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47FA-238A-483A-9A96-CA154E37438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07C7-EEEC-49AF-978D-D9CF9AC2D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47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47FA-238A-483A-9A96-CA154E37438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07C7-EEEC-49AF-978D-D9CF9AC2D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40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47FA-238A-483A-9A96-CA154E37438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07C7-EEEC-49AF-978D-D9CF9AC2D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36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47FA-238A-483A-9A96-CA154E37438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07C7-EEEC-49AF-978D-D9CF9AC2D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19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47FA-238A-483A-9A96-CA154E37438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07C7-EEEC-49AF-978D-D9CF9AC2D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897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47FA-238A-483A-9A96-CA154E37438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07C7-EEEC-49AF-978D-D9CF9AC2D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518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47FA-238A-483A-9A96-CA154E37438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07C7-EEEC-49AF-978D-D9CF9AC2D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6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47FA-238A-483A-9A96-CA154E37438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07C7-EEEC-49AF-978D-D9CF9AC2D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01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47FA-238A-483A-9A96-CA154E37438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07C7-EEEC-49AF-978D-D9CF9AC2D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99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47FA-238A-483A-9A96-CA154E37438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07C7-EEEC-49AF-978D-D9CF9AC2D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0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47FA-238A-483A-9A96-CA154E37438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07C7-EEEC-49AF-978D-D9CF9AC2D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7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147FA-238A-483A-9A96-CA154E37438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207C7-EEEC-49AF-978D-D9CF9AC2D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263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783679" y="796298"/>
            <a:ext cx="3708335" cy="854080"/>
            <a:chOff x="-405480" y="439260"/>
            <a:chExt cx="12086907" cy="1138773"/>
          </a:xfrm>
        </p:grpSpPr>
        <p:sp>
          <p:nvSpPr>
            <p:cNvPr id="7" name="TextBox 6"/>
            <p:cNvSpPr txBox="1"/>
            <p:nvPr/>
          </p:nvSpPr>
          <p:spPr>
            <a:xfrm>
              <a:off x="-405480" y="439260"/>
              <a:ext cx="497210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950" b="1" dirty="0">
                  <a:solidFill>
                    <a:srgbClr val="162746"/>
                  </a:solidFill>
                </a:rPr>
                <a:t>2</a:t>
              </a:r>
            </a:p>
          </p:txBody>
        </p:sp>
        <p:sp>
          <p:nvSpPr>
            <p:cNvPr id="2" name="Rectangle 1"/>
            <p:cNvSpPr/>
            <p:nvPr/>
          </p:nvSpPr>
          <p:spPr>
            <a:xfrm>
              <a:off x="1743501" y="513232"/>
              <a:ext cx="9937926" cy="9848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350" dirty="0"/>
                <a:t>Access Exam </a:t>
              </a:r>
              <a:r>
                <a:rPr lang="en-US" sz="2100" b="1" dirty="0"/>
                <a:t>u</a:t>
              </a:r>
              <a:r>
                <a:rPr lang="en-US" sz="2100" b="1" dirty="0" smtClean="0"/>
                <a:t>sing Lockdown </a:t>
              </a:r>
              <a:r>
                <a:rPr lang="en-US" sz="2100" b="1" dirty="0"/>
                <a:t>Browser </a:t>
              </a:r>
              <a:r>
                <a:rPr lang="en-US" sz="1350" dirty="0"/>
                <a:t>NOT the regular </a:t>
              </a:r>
              <a:r>
                <a:rPr lang="en-US" sz="1350" dirty="0" smtClean="0"/>
                <a:t>browser.</a:t>
              </a:r>
              <a:endParaRPr lang="en-US" sz="135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15450" y="851777"/>
            <a:ext cx="3661456" cy="854080"/>
            <a:chOff x="439332" y="1070284"/>
            <a:chExt cx="2810281" cy="1339876"/>
          </a:xfrm>
        </p:grpSpPr>
        <p:sp>
          <p:nvSpPr>
            <p:cNvPr id="8" name="TextBox 7"/>
            <p:cNvSpPr txBox="1"/>
            <p:nvPr/>
          </p:nvSpPr>
          <p:spPr>
            <a:xfrm>
              <a:off x="439332" y="1070284"/>
              <a:ext cx="497210" cy="13398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950" b="1" dirty="0">
                  <a:solidFill>
                    <a:srgbClr val="162746"/>
                  </a:solidFill>
                </a:rPr>
                <a:t>1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936543" y="1414307"/>
              <a:ext cx="2313070" cy="651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350" dirty="0"/>
                <a:t>Connect to </a:t>
              </a:r>
              <a:r>
                <a:rPr lang="en-US" sz="2100" b="1" dirty="0" err="1"/>
                <a:t>UTEPSecure</a:t>
              </a:r>
              <a:r>
                <a:rPr lang="en-US" sz="1350" b="1" dirty="0"/>
                <a:t> </a:t>
              </a:r>
              <a:r>
                <a:rPr lang="en-US" sz="2100" b="1" dirty="0"/>
                <a:t>WIFI</a:t>
              </a:r>
              <a:r>
                <a:rPr lang="en-US" sz="1350" dirty="0" smtClean="0"/>
                <a:t>.</a:t>
              </a:r>
              <a:endParaRPr lang="en-US" sz="1350" b="1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35809" y="2531451"/>
            <a:ext cx="7571770" cy="2554545"/>
            <a:chOff x="2772449" y="3483626"/>
            <a:chExt cx="5251330" cy="2554545"/>
          </a:xfrm>
        </p:grpSpPr>
        <p:sp>
          <p:nvSpPr>
            <p:cNvPr id="18" name="TextBox 17"/>
            <p:cNvSpPr txBox="1"/>
            <p:nvPr/>
          </p:nvSpPr>
          <p:spPr>
            <a:xfrm>
              <a:off x="2772449" y="3581226"/>
              <a:ext cx="459841" cy="854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950" b="1" dirty="0">
                  <a:solidFill>
                    <a:srgbClr val="162746"/>
                  </a:solidFill>
                </a:rPr>
                <a:t>3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455051" y="3483626"/>
              <a:ext cx="4568728" cy="25545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/>
                <a:t>I</a:t>
              </a:r>
              <a:r>
                <a:rPr lang="en-US" sz="3200" dirty="0" smtClean="0"/>
                <a:t>f you encounter an issue during the exam, </a:t>
              </a:r>
              <a:r>
                <a:rPr lang="en-US" sz="3200" b="1" dirty="0" smtClean="0"/>
                <a:t>Restart Lockdown Browser </a:t>
              </a:r>
              <a:r>
                <a:rPr lang="en-US" sz="3200" dirty="0" smtClean="0"/>
                <a:t>or </a:t>
              </a:r>
              <a:r>
                <a:rPr lang="en-US" sz="3200" b="1" dirty="0" smtClean="0"/>
                <a:t>Restart your computer.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74239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787249" y="450540"/>
            <a:ext cx="3687312" cy="854080"/>
            <a:chOff x="-221690" y="430856"/>
            <a:chExt cx="12018385" cy="1138773"/>
          </a:xfrm>
        </p:grpSpPr>
        <p:sp>
          <p:nvSpPr>
            <p:cNvPr id="7" name="TextBox 6"/>
            <p:cNvSpPr txBox="1"/>
            <p:nvPr/>
          </p:nvSpPr>
          <p:spPr>
            <a:xfrm>
              <a:off x="-221690" y="430856"/>
              <a:ext cx="1419008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950" b="1" dirty="0">
                  <a:solidFill>
                    <a:srgbClr val="162746"/>
                  </a:solidFill>
                </a:rPr>
                <a:t>2</a:t>
              </a:r>
            </a:p>
          </p:txBody>
        </p:sp>
        <p:sp>
          <p:nvSpPr>
            <p:cNvPr id="2" name="Rectangle 1"/>
            <p:cNvSpPr/>
            <p:nvPr/>
          </p:nvSpPr>
          <p:spPr>
            <a:xfrm>
              <a:off x="1858768" y="507800"/>
              <a:ext cx="9937927" cy="9848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350" dirty="0"/>
                <a:t>Access Exam </a:t>
              </a:r>
              <a:r>
                <a:rPr lang="en-US" sz="2100" b="1" dirty="0"/>
                <a:t>u</a:t>
              </a:r>
              <a:r>
                <a:rPr lang="en-US" sz="2100" b="1" dirty="0" smtClean="0"/>
                <a:t>sing Lockdown </a:t>
              </a:r>
              <a:r>
                <a:rPr lang="en-US" sz="2100" b="1" dirty="0"/>
                <a:t>Browser </a:t>
              </a:r>
              <a:r>
                <a:rPr lang="en-US" sz="1350" dirty="0"/>
                <a:t>NOT the regular </a:t>
              </a:r>
              <a:r>
                <a:rPr lang="en-US" sz="1350" dirty="0" smtClean="0"/>
                <a:t>browser.</a:t>
              </a:r>
              <a:endParaRPr lang="en-US" sz="135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62073" y="450540"/>
            <a:ext cx="3651948" cy="854080"/>
            <a:chOff x="520860" y="1070284"/>
            <a:chExt cx="2802983" cy="1339876"/>
          </a:xfrm>
        </p:grpSpPr>
        <p:sp>
          <p:nvSpPr>
            <p:cNvPr id="8" name="TextBox 7"/>
            <p:cNvSpPr txBox="1"/>
            <p:nvPr/>
          </p:nvSpPr>
          <p:spPr>
            <a:xfrm>
              <a:off x="520860" y="1070284"/>
              <a:ext cx="344327" cy="13398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950" b="1" dirty="0">
                  <a:solidFill>
                    <a:srgbClr val="162746"/>
                  </a:solidFill>
                </a:rPr>
                <a:t>1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10773" y="1414307"/>
              <a:ext cx="2313070" cy="651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350" dirty="0"/>
                <a:t>Connect to </a:t>
              </a:r>
              <a:r>
                <a:rPr lang="en-US" sz="2100" b="1" dirty="0" err="1"/>
                <a:t>UTEPSecure</a:t>
              </a:r>
              <a:r>
                <a:rPr lang="en-US" sz="1350" b="1" dirty="0"/>
                <a:t> </a:t>
              </a:r>
              <a:r>
                <a:rPr lang="en-US" sz="2100" b="1" dirty="0"/>
                <a:t>WIFI</a:t>
              </a:r>
              <a:r>
                <a:rPr lang="en-US" sz="1350" dirty="0" smtClean="0"/>
                <a:t>.</a:t>
              </a:r>
              <a:endParaRPr lang="en-US" sz="1350" b="1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62073" y="3262971"/>
            <a:ext cx="7571770" cy="2554545"/>
            <a:chOff x="2772449" y="3483626"/>
            <a:chExt cx="5251330" cy="2554545"/>
          </a:xfrm>
        </p:grpSpPr>
        <p:sp>
          <p:nvSpPr>
            <p:cNvPr id="16" name="TextBox 15"/>
            <p:cNvSpPr txBox="1"/>
            <p:nvPr/>
          </p:nvSpPr>
          <p:spPr>
            <a:xfrm>
              <a:off x="2772449" y="3581226"/>
              <a:ext cx="459841" cy="854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950" b="1" dirty="0">
                  <a:solidFill>
                    <a:srgbClr val="162746"/>
                  </a:solidFill>
                </a:rPr>
                <a:t>4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455051" y="3483626"/>
              <a:ext cx="4568728" cy="25545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/>
                <a:t>I</a:t>
              </a:r>
              <a:r>
                <a:rPr lang="en-US" sz="3200" dirty="0" smtClean="0"/>
                <a:t>f you encounter an issue during the exam, </a:t>
              </a:r>
              <a:r>
                <a:rPr lang="en-US" sz="3200" b="1" dirty="0" smtClean="0"/>
                <a:t>Restart Lockdown Browser </a:t>
              </a:r>
              <a:r>
                <a:rPr lang="en-US" sz="3200" dirty="0" smtClean="0"/>
                <a:t>or </a:t>
              </a:r>
              <a:r>
                <a:rPr lang="en-US" sz="3200" b="1" dirty="0" smtClean="0"/>
                <a:t>Restart your computer.</a:t>
              </a:r>
              <a:endParaRPr lang="en-US" sz="3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544054" y="1683102"/>
            <a:ext cx="3539933" cy="854080"/>
            <a:chOff x="4764466" y="4795159"/>
            <a:chExt cx="3539933" cy="854080"/>
          </a:xfrm>
        </p:grpSpPr>
        <p:sp>
          <p:nvSpPr>
            <p:cNvPr id="12" name="TextBox 11"/>
            <p:cNvSpPr txBox="1"/>
            <p:nvPr/>
          </p:nvSpPr>
          <p:spPr>
            <a:xfrm>
              <a:off x="4764466" y="4795159"/>
              <a:ext cx="459841" cy="854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950" b="1" dirty="0">
                  <a:solidFill>
                    <a:srgbClr val="162746"/>
                  </a:solidFill>
                </a:rPr>
                <a:t>3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15003" y="4910575"/>
              <a:ext cx="2889396" cy="6232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100" b="1" dirty="0"/>
                <a:t>Exam </a:t>
              </a:r>
              <a:r>
                <a:rPr lang="en-US" sz="2100" b="1" dirty="0" smtClean="0"/>
                <a:t>Password</a:t>
              </a:r>
              <a:endParaRPr lang="en-US" sz="1350" dirty="0"/>
            </a:p>
            <a:p>
              <a:r>
                <a:rPr lang="en-US" sz="1350" dirty="0"/>
                <a:t>P@55w0rD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0539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74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Morales, Michael</dc:creator>
  <cp:lastModifiedBy>Morales, Michael</cp:lastModifiedBy>
  <cp:revision>13</cp:revision>
  <dcterms:created xsi:type="dcterms:W3CDTF">2018-04-05T16:33:27Z</dcterms:created>
  <dcterms:modified xsi:type="dcterms:W3CDTF">2018-10-15T15:06:28Z</dcterms:modified>
</cp:coreProperties>
</file>