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522" r:id="rId5"/>
    <p:sldId id="539" r:id="rId6"/>
    <p:sldId id="523" r:id="rId7"/>
    <p:sldId id="525" r:id="rId8"/>
    <p:sldId id="540" r:id="rId9"/>
    <p:sldId id="527" r:id="rId10"/>
    <p:sldId id="526" r:id="rId11"/>
    <p:sldId id="532" r:id="rId12"/>
    <p:sldId id="530" r:id="rId13"/>
    <p:sldId id="529" r:id="rId14"/>
    <p:sldId id="533" r:id="rId15"/>
    <p:sldId id="534" r:id="rId16"/>
    <p:sldId id="519" r:id="rId17"/>
    <p:sldId id="536" r:id="rId18"/>
    <p:sldId id="535" r:id="rId19"/>
    <p:sldId id="538" r:id="rId20"/>
    <p:sldId id="5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oz, Nadia Y" initials="MNY" lastIdx="2" clrIdx="0">
    <p:extLst>
      <p:ext uri="{19B8F6BF-5375-455C-9EA6-DF929625EA0E}">
        <p15:presenceInfo xmlns:p15="http://schemas.microsoft.com/office/powerpoint/2012/main" userId="S-1-5-21-24445035-1449287043-316617838-343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638"/>
    <a:srgbClr val="002060"/>
    <a:srgbClr val="FFFFFF"/>
    <a:srgbClr val="F7531A"/>
    <a:srgbClr val="E6E6E6"/>
    <a:srgbClr val="4D4D4F"/>
    <a:srgbClr val="0B1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54" y="-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eto Montoya, Pamela" userId="a8761877-20ab-4cd3-a0d9-04c37db4f5a4" providerId="ADAL" clId="{AE3BE93B-6BA7-4BD6-A94E-C4E679C8851E}"/>
    <pc:docChg chg="undo custSel addSld delSld modSld sldOrd">
      <pc:chgData name="Prieto Montoya, Pamela" userId="a8761877-20ab-4cd3-a0d9-04c37db4f5a4" providerId="ADAL" clId="{AE3BE93B-6BA7-4BD6-A94E-C4E679C8851E}" dt="2022-05-25T16:39:41.086" v="2011" actId="20577"/>
      <pc:docMkLst>
        <pc:docMk/>
      </pc:docMkLst>
      <pc:sldChg chg="modSp">
        <pc:chgData name="Prieto Montoya, Pamela" userId="a8761877-20ab-4cd3-a0d9-04c37db4f5a4" providerId="ADAL" clId="{AE3BE93B-6BA7-4BD6-A94E-C4E679C8851E}" dt="2022-05-25T15:55:58.681" v="59" actId="1076"/>
        <pc:sldMkLst>
          <pc:docMk/>
          <pc:sldMk cId="3319442240" sldId="522"/>
        </pc:sldMkLst>
        <pc:picChg chg="mod">
          <ac:chgData name="Prieto Montoya, Pamela" userId="a8761877-20ab-4cd3-a0d9-04c37db4f5a4" providerId="ADAL" clId="{AE3BE93B-6BA7-4BD6-A94E-C4E679C8851E}" dt="2022-05-25T15:55:58.681" v="59" actId="1076"/>
          <ac:picMkLst>
            <pc:docMk/>
            <pc:sldMk cId="3319442240" sldId="522"/>
            <ac:picMk id="3" creationId="{6EEFFE93-EFD9-4CCA-A58E-39553D63D8DB}"/>
          </ac:picMkLst>
        </pc:picChg>
      </pc:sldChg>
      <pc:sldChg chg="modSp">
        <pc:chgData name="Prieto Montoya, Pamela" userId="a8761877-20ab-4cd3-a0d9-04c37db4f5a4" providerId="ADAL" clId="{AE3BE93B-6BA7-4BD6-A94E-C4E679C8851E}" dt="2022-05-25T15:40:48.118" v="1" actId="1076"/>
        <pc:sldMkLst>
          <pc:docMk/>
          <pc:sldMk cId="2653835019" sldId="523"/>
        </pc:sldMkLst>
        <pc:spChg chg="mod">
          <ac:chgData name="Prieto Montoya, Pamela" userId="a8761877-20ab-4cd3-a0d9-04c37db4f5a4" providerId="ADAL" clId="{AE3BE93B-6BA7-4BD6-A94E-C4E679C8851E}" dt="2022-05-25T15:40:48.118" v="1" actId="1076"/>
          <ac:spMkLst>
            <pc:docMk/>
            <pc:sldMk cId="2653835019" sldId="523"/>
            <ac:spMk id="2" creationId="{BE9E4654-345F-425B-B57D-6EFA812FFDA8}"/>
          </ac:spMkLst>
        </pc:spChg>
      </pc:sldChg>
      <pc:sldChg chg="addSp delSp modSp delAnim modAnim">
        <pc:chgData name="Prieto Montoya, Pamela" userId="a8761877-20ab-4cd3-a0d9-04c37db4f5a4" providerId="ADAL" clId="{AE3BE93B-6BA7-4BD6-A94E-C4E679C8851E}" dt="2022-05-25T16:31:44.360" v="2000" actId="207"/>
        <pc:sldMkLst>
          <pc:docMk/>
          <pc:sldMk cId="912831199" sldId="526"/>
        </pc:sldMkLst>
        <pc:spChg chg="add del mod">
          <ac:chgData name="Prieto Montoya, Pamela" userId="a8761877-20ab-4cd3-a0d9-04c37db4f5a4" providerId="ADAL" clId="{AE3BE93B-6BA7-4BD6-A94E-C4E679C8851E}" dt="2022-05-25T16:02:48.751" v="509" actId="478"/>
          <ac:spMkLst>
            <pc:docMk/>
            <pc:sldMk cId="912831199" sldId="526"/>
            <ac:spMk id="3" creationId="{74202BED-29D4-4F2E-8355-88AA5CAD30F3}"/>
          </ac:spMkLst>
        </pc:spChg>
        <pc:spChg chg="add del mod">
          <ac:chgData name="Prieto Montoya, Pamela" userId="a8761877-20ab-4cd3-a0d9-04c37db4f5a4" providerId="ADAL" clId="{AE3BE93B-6BA7-4BD6-A94E-C4E679C8851E}" dt="2022-05-25T16:02:51.665" v="511" actId="478"/>
          <ac:spMkLst>
            <pc:docMk/>
            <pc:sldMk cId="912831199" sldId="526"/>
            <ac:spMk id="5" creationId="{CC5D87FD-05D4-4A29-A26A-64EA645DFB10}"/>
          </ac:spMkLst>
        </pc:spChg>
        <pc:spChg chg="mod">
          <ac:chgData name="Prieto Montoya, Pamela" userId="a8761877-20ab-4cd3-a0d9-04c37db4f5a4" providerId="ADAL" clId="{AE3BE93B-6BA7-4BD6-A94E-C4E679C8851E}" dt="2022-05-25T16:02:42.600" v="507" actId="20577"/>
          <ac:spMkLst>
            <pc:docMk/>
            <pc:sldMk cId="912831199" sldId="526"/>
            <ac:spMk id="7" creationId="{C72F0C03-92DE-4A3C-9C8D-337C01CBE72C}"/>
          </ac:spMkLst>
        </pc:spChg>
        <pc:spChg chg="del">
          <ac:chgData name="Prieto Montoya, Pamela" userId="a8761877-20ab-4cd3-a0d9-04c37db4f5a4" providerId="ADAL" clId="{AE3BE93B-6BA7-4BD6-A94E-C4E679C8851E}" dt="2022-05-25T16:02:47.124" v="508" actId="478"/>
          <ac:spMkLst>
            <pc:docMk/>
            <pc:sldMk cId="912831199" sldId="526"/>
            <ac:spMk id="8" creationId="{F58B8337-CA57-4046-BEAC-F34074227E3B}"/>
          </ac:spMkLst>
        </pc:spChg>
        <pc:spChg chg="del">
          <ac:chgData name="Prieto Montoya, Pamela" userId="a8761877-20ab-4cd3-a0d9-04c37db4f5a4" providerId="ADAL" clId="{AE3BE93B-6BA7-4BD6-A94E-C4E679C8851E}" dt="2022-05-25T16:02:50.253" v="510" actId="478"/>
          <ac:spMkLst>
            <pc:docMk/>
            <pc:sldMk cId="912831199" sldId="526"/>
            <ac:spMk id="9" creationId="{397EF0D7-9D83-4C4D-B6EA-0F3B3C9DB6BD}"/>
          </ac:spMkLst>
        </pc:spChg>
        <pc:spChg chg="del">
          <ac:chgData name="Prieto Montoya, Pamela" userId="a8761877-20ab-4cd3-a0d9-04c37db4f5a4" providerId="ADAL" clId="{AE3BE93B-6BA7-4BD6-A94E-C4E679C8851E}" dt="2022-05-25T16:02:54.842" v="512" actId="478"/>
          <ac:spMkLst>
            <pc:docMk/>
            <pc:sldMk cId="912831199" sldId="526"/>
            <ac:spMk id="10" creationId="{1BEF306F-0955-4204-B572-C716223A4342}"/>
          </ac:spMkLst>
        </pc:spChg>
        <pc:spChg chg="mod">
          <ac:chgData name="Prieto Montoya, Pamela" userId="a8761877-20ab-4cd3-a0d9-04c37db4f5a4" providerId="ADAL" clId="{AE3BE93B-6BA7-4BD6-A94E-C4E679C8851E}" dt="2022-05-25T16:31:44.360" v="2000" actId="207"/>
          <ac:spMkLst>
            <pc:docMk/>
            <pc:sldMk cId="912831199" sldId="526"/>
            <ac:spMk id="11" creationId="{BFCFD990-BD9F-4258-A063-DACF9D6B13F8}"/>
          </ac:spMkLst>
        </pc:spChg>
        <pc:spChg chg="add del mod">
          <ac:chgData name="Prieto Montoya, Pamela" userId="a8761877-20ab-4cd3-a0d9-04c37db4f5a4" providerId="ADAL" clId="{AE3BE93B-6BA7-4BD6-A94E-C4E679C8851E}" dt="2022-05-25T16:02:56.933" v="513" actId="478"/>
          <ac:spMkLst>
            <pc:docMk/>
            <pc:sldMk cId="912831199" sldId="526"/>
            <ac:spMk id="12" creationId="{EC9069D7-C060-4498-BD1C-D6A74DCB0212}"/>
          </ac:spMkLst>
        </pc:spChg>
        <pc:spChg chg="add del mod topLvl">
          <ac:chgData name="Prieto Montoya, Pamela" userId="a8761877-20ab-4cd3-a0d9-04c37db4f5a4" providerId="ADAL" clId="{AE3BE93B-6BA7-4BD6-A94E-C4E679C8851E}" dt="2022-05-25T16:12:46.242" v="1192" actId="478"/>
          <ac:spMkLst>
            <pc:docMk/>
            <pc:sldMk cId="912831199" sldId="526"/>
            <ac:spMk id="14" creationId="{900A5CFC-147C-4652-B6E8-6EA091673410}"/>
          </ac:spMkLst>
        </pc:spChg>
        <pc:grpChg chg="add del mod">
          <ac:chgData name="Prieto Montoya, Pamela" userId="a8761877-20ab-4cd3-a0d9-04c37db4f5a4" providerId="ADAL" clId="{AE3BE93B-6BA7-4BD6-A94E-C4E679C8851E}" dt="2022-05-25T16:12:46.242" v="1192" actId="478"/>
          <ac:grpSpMkLst>
            <pc:docMk/>
            <pc:sldMk cId="912831199" sldId="526"/>
            <ac:grpSpMk id="17" creationId="{9B577D35-7D9E-46EC-A288-E0755678B113}"/>
          </ac:grpSpMkLst>
        </pc:grpChg>
        <pc:picChg chg="add mod">
          <ac:chgData name="Prieto Montoya, Pamela" userId="a8761877-20ab-4cd3-a0d9-04c37db4f5a4" providerId="ADAL" clId="{AE3BE93B-6BA7-4BD6-A94E-C4E679C8851E}" dt="2022-05-25T16:14:53.109" v="1197" actId="1076"/>
          <ac:picMkLst>
            <pc:docMk/>
            <pc:sldMk cId="912831199" sldId="526"/>
            <ac:picMk id="1026" creationId="{212C0A3B-6C74-4BD7-9F6C-6C8E978C1018}"/>
          </ac:picMkLst>
        </pc:picChg>
        <pc:picChg chg="add del">
          <ac:chgData name="Prieto Montoya, Pamela" userId="a8761877-20ab-4cd3-a0d9-04c37db4f5a4" providerId="ADAL" clId="{AE3BE93B-6BA7-4BD6-A94E-C4E679C8851E}" dt="2022-05-25T16:03:15.770" v="519"/>
          <ac:picMkLst>
            <pc:docMk/>
            <pc:sldMk cId="912831199" sldId="526"/>
            <ac:picMk id="4120" creationId="{D510834C-8883-4202-94D1-2874210254AF}"/>
          </ac:picMkLst>
        </pc:picChg>
        <pc:cxnChg chg="add del mod topLvl">
          <ac:chgData name="Prieto Montoya, Pamela" userId="a8761877-20ab-4cd3-a0d9-04c37db4f5a4" providerId="ADAL" clId="{AE3BE93B-6BA7-4BD6-A94E-C4E679C8851E}" dt="2022-05-25T16:12:48.428" v="1193" actId="478"/>
          <ac:cxnSpMkLst>
            <pc:docMk/>
            <pc:sldMk cId="912831199" sldId="526"/>
            <ac:cxnSpMk id="15" creationId="{6D48BD06-C267-4A44-B0B8-7E702DD9A408}"/>
          </ac:cxnSpMkLst>
        </pc:cxnChg>
      </pc:sldChg>
      <pc:sldChg chg="addSp modSp">
        <pc:chgData name="Prieto Montoya, Pamela" userId="a8761877-20ab-4cd3-a0d9-04c37db4f5a4" providerId="ADAL" clId="{AE3BE93B-6BA7-4BD6-A94E-C4E679C8851E}" dt="2022-05-25T16:18:20.354" v="1254" actId="1076"/>
        <pc:sldMkLst>
          <pc:docMk/>
          <pc:sldMk cId="813598150" sldId="529"/>
        </pc:sldMkLst>
        <pc:spChg chg="add mod">
          <ac:chgData name="Prieto Montoya, Pamela" userId="a8761877-20ab-4cd3-a0d9-04c37db4f5a4" providerId="ADAL" clId="{AE3BE93B-6BA7-4BD6-A94E-C4E679C8851E}" dt="2022-05-25T16:16:44.035" v="1214" actId="20577"/>
          <ac:spMkLst>
            <pc:docMk/>
            <pc:sldMk cId="813598150" sldId="529"/>
            <ac:spMk id="18" creationId="{B74A3EC3-C262-41F0-AD6B-9693019729A7}"/>
          </ac:spMkLst>
        </pc:spChg>
        <pc:picChg chg="mod">
          <ac:chgData name="Prieto Montoya, Pamela" userId="a8761877-20ab-4cd3-a0d9-04c37db4f5a4" providerId="ADAL" clId="{AE3BE93B-6BA7-4BD6-A94E-C4E679C8851E}" dt="2022-05-25T16:17:59.208" v="1242" actId="14100"/>
          <ac:picMkLst>
            <pc:docMk/>
            <pc:sldMk cId="813598150" sldId="529"/>
            <ac:picMk id="2" creationId="{30098EB4-BB56-4FA2-9982-07A60EE508D9}"/>
          </ac:picMkLst>
        </pc:picChg>
        <pc:picChg chg="mod">
          <ac:chgData name="Prieto Montoya, Pamela" userId="a8761877-20ab-4cd3-a0d9-04c37db4f5a4" providerId="ADAL" clId="{AE3BE93B-6BA7-4BD6-A94E-C4E679C8851E}" dt="2022-05-25T16:18:12.079" v="1250" actId="1076"/>
          <ac:picMkLst>
            <pc:docMk/>
            <pc:sldMk cId="813598150" sldId="529"/>
            <ac:picMk id="3" creationId="{AF42D880-510C-4A2A-B69F-3DAE089F95F2}"/>
          </ac:picMkLst>
        </pc:picChg>
        <pc:picChg chg="mod">
          <ac:chgData name="Prieto Montoya, Pamela" userId="a8761877-20ab-4cd3-a0d9-04c37db4f5a4" providerId="ADAL" clId="{AE3BE93B-6BA7-4BD6-A94E-C4E679C8851E}" dt="2022-05-25T16:17:59.208" v="1242" actId="14100"/>
          <ac:picMkLst>
            <pc:docMk/>
            <pc:sldMk cId="813598150" sldId="529"/>
            <ac:picMk id="4" creationId="{80C52EAE-8511-4647-938B-853B09C641FE}"/>
          </ac:picMkLst>
        </pc:picChg>
        <pc:picChg chg="mod">
          <ac:chgData name="Prieto Montoya, Pamela" userId="a8761877-20ab-4cd3-a0d9-04c37db4f5a4" providerId="ADAL" clId="{AE3BE93B-6BA7-4BD6-A94E-C4E679C8851E}" dt="2022-05-25T16:17:59.208" v="1242" actId="14100"/>
          <ac:picMkLst>
            <pc:docMk/>
            <pc:sldMk cId="813598150" sldId="529"/>
            <ac:picMk id="5" creationId="{ADCABFD2-DB53-4C17-8723-B5AB924E1404}"/>
          </ac:picMkLst>
        </pc:picChg>
        <pc:picChg chg="mod">
          <ac:chgData name="Prieto Montoya, Pamela" userId="a8761877-20ab-4cd3-a0d9-04c37db4f5a4" providerId="ADAL" clId="{AE3BE93B-6BA7-4BD6-A94E-C4E679C8851E}" dt="2022-05-25T16:17:59.208" v="1242" actId="14100"/>
          <ac:picMkLst>
            <pc:docMk/>
            <pc:sldMk cId="813598150" sldId="529"/>
            <ac:picMk id="6" creationId="{31E0601C-2DBC-497E-B4C9-FDCC2D6B841B}"/>
          </ac:picMkLst>
        </pc:picChg>
        <pc:picChg chg="mod">
          <ac:chgData name="Prieto Montoya, Pamela" userId="a8761877-20ab-4cd3-a0d9-04c37db4f5a4" providerId="ADAL" clId="{AE3BE93B-6BA7-4BD6-A94E-C4E679C8851E}" dt="2022-05-25T16:17:59.208" v="1242" actId="14100"/>
          <ac:picMkLst>
            <pc:docMk/>
            <pc:sldMk cId="813598150" sldId="529"/>
            <ac:picMk id="7" creationId="{B5EEF3F9-7A72-4402-9207-A6853D7F845E}"/>
          </ac:picMkLst>
        </pc:picChg>
        <pc:picChg chg="mod">
          <ac:chgData name="Prieto Montoya, Pamela" userId="a8761877-20ab-4cd3-a0d9-04c37db4f5a4" providerId="ADAL" clId="{AE3BE93B-6BA7-4BD6-A94E-C4E679C8851E}" dt="2022-05-25T16:18:09.491" v="1248" actId="1076"/>
          <ac:picMkLst>
            <pc:docMk/>
            <pc:sldMk cId="813598150" sldId="529"/>
            <ac:picMk id="8" creationId="{2B4709FC-60A6-43B7-A780-B6F09D1E4A2C}"/>
          </ac:picMkLst>
        </pc:picChg>
        <pc:picChg chg="mod">
          <ac:chgData name="Prieto Montoya, Pamela" userId="a8761877-20ab-4cd3-a0d9-04c37db4f5a4" providerId="ADAL" clId="{AE3BE93B-6BA7-4BD6-A94E-C4E679C8851E}" dt="2022-05-25T16:18:16.660" v="1252" actId="1076"/>
          <ac:picMkLst>
            <pc:docMk/>
            <pc:sldMk cId="813598150" sldId="529"/>
            <ac:picMk id="9" creationId="{47DBB80E-15A0-42F3-BBF2-D0D5D210D53E}"/>
          </ac:picMkLst>
        </pc:picChg>
        <pc:picChg chg="mod">
          <ac:chgData name="Prieto Montoya, Pamela" userId="a8761877-20ab-4cd3-a0d9-04c37db4f5a4" providerId="ADAL" clId="{AE3BE93B-6BA7-4BD6-A94E-C4E679C8851E}" dt="2022-05-25T16:17:59.208" v="1242" actId="14100"/>
          <ac:picMkLst>
            <pc:docMk/>
            <pc:sldMk cId="813598150" sldId="529"/>
            <ac:picMk id="10" creationId="{F1CA4E70-F10A-4E0C-8CDF-5A1D73D52D3E}"/>
          </ac:picMkLst>
        </pc:picChg>
        <pc:picChg chg="mod">
          <ac:chgData name="Prieto Montoya, Pamela" userId="a8761877-20ab-4cd3-a0d9-04c37db4f5a4" providerId="ADAL" clId="{AE3BE93B-6BA7-4BD6-A94E-C4E679C8851E}" dt="2022-05-25T16:18:04.730" v="1245" actId="1076"/>
          <ac:picMkLst>
            <pc:docMk/>
            <pc:sldMk cId="813598150" sldId="529"/>
            <ac:picMk id="11" creationId="{00C61E41-3233-444C-8C51-3764F95E9EC4}"/>
          </ac:picMkLst>
        </pc:picChg>
        <pc:picChg chg="mod">
          <ac:chgData name="Prieto Montoya, Pamela" userId="a8761877-20ab-4cd3-a0d9-04c37db4f5a4" providerId="ADAL" clId="{AE3BE93B-6BA7-4BD6-A94E-C4E679C8851E}" dt="2022-05-25T16:18:20.354" v="1254" actId="1076"/>
          <ac:picMkLst>
            <pc:docMk/>
            <pc:sldMk cId="813598150" sldId="529"/>
            <ac:picMk id="16" creationId="{414D34DB-8273-452E-A476-17BB0B830D84}"/>
          </ac:picMkLst>
        </pc:picChg>
        <pc:picChg chg="mod">
          <ac:chgData name="Prieto Montoya, Pamela" userId="a8761877-20ab-4cd3-a0d9-04c37db4f5a4" providerId="ADAL" clId="{AE3BE93B-6BA7-4BD6-A94E-C4E679C8851E}" dt="2022-05-25T16:18:15.114" v="1251" actId="1076"/>
          <ac:picMkLst>
            <pc:docMk/>
            <pc:sldMk cId="813598150" sldId="529"/>
            <ac:picMk id="5124" creationId="{5FD19886-4174-4AFE-A263-3FFFE408BCB3}"/>
          </ac:picMkLst>
        </pc:picChg>
        <pc:picChg chg="mod">
          <ac:chgData name="Prieto Montoya, Pamela" userId="a8761877-20ab-4cd3-a0d9-04c37db4f5a4" providerId="ADAL" clId="{AE3BE93B-6BA7-4BD6-A94E-C4E679C8851E}" dt="2022-05-25T16:18:10.493" v="1249" actId="1076"/>
          <ac:picMkLst>
            <pc:docMk/>
            <pc:sldMk cId="813598150" sldId="529"/>
            <ac:picMk id="5130" creationId="{5AE9CC06-5B22-4B1B-97A5-2478F19FFC86}"/>
          </ac:picMkLst>
        </pc:picChg>
        <pc:picChg chg="mod">
          <ac:chgData name="Prieto Montoya, Pamela" userId="a8761877-20ab-4cd3-a0d9-04c37db4f5a4" providerId="ADAL" clId="{AE3BE93B-6BA7-4BD6-A94E-C4E679C8851E}" dt="2022-05-25T16:18:18.104" v="1253" actId="1076"/>
          <ac:picMkLst>
            <pc:docMk/>
            <pc:sldMk cId="813598150" sldId="529"/>
            <ac:picMk id="5134" creationId="{9063665E-DCBC-4F19-9D7D-1004C4B1AF45}"/>
          </ac:picMkLst>
        </pc:picChg>
        <pc:picChg chg="mod">
          <ac:chgData name="Prieto Montoya, Pamela" userId="a8761877-20ab-4cd3-a0d9-04c37db4f5a4" providerId="ADAL" clId="{AE3BE93B-6BA7-4BD6-A94E-C4E679C8851E}" dt="2022-05-25T16:17:59.208" v="1242" actId="14100"/>
          <ac:picMkLst>
            <pc:docMk/>
            <pc:sldMk cId="813598150" sldId="529"/>
            <ac:picMk id="5140" creationId="{4973ADBA-F08C-45C9-B931-D409440F7A46}"/>
          </ac:picMkLst>
        </pc:picChg>
      </pc:sldChg>
      <pc:sldChg chg="ord">
        <pc:chgData name="Prieto Montoya, Pamela" userId="a8761877-20ab-4cd3-a0d9-04c37db4f5a4" providerId="ADAL" clId="{AE3BE93B-6BA7-4BD6-A94E-C4E679C8851E}" dt="2022-05-25T16:23:34.963" v="1281"/>
        <pc:sldMkLst>
          <pc:docMk/>
          <pc:sldMk cId="1807163975" sldId="530"/>
        </pc:sldMkLst>
      </pc:sldChg>
      <pc:sldChg chg="del ord">
        <pc:chgData name="Prieto Montoya, Pamela" userId="a8761877-20ab-4cd3-a0d9-04c37db4f5a4" providerId="ADAL" clId="{AE3BE93B-6BA7-4BD6-A94E-C4E679C8851E}" dt="2022-05-25T16:32:35.892" v="2001" actId="2696"/>
        <pc:sldMkLst>
          <pc:docMk/>
          <pc:sldMk cId="876319084" sldId="531"/>
        </pc:sldMkLst>
      </pc:sldChg>
      <pc:sldChg chg="modSp ord">
        <pc:chgData name="Prieto Montoya, Pamela" userId="a8761877-20ab-4cd3-a0d9-04c37db4f5a4" providerId="ADAL" clId="{AE3BE93B-6BA7-4BD6-A94E-C4E679C8851E}" dt="2022-05-25T16:24:51.888" v="1332" actId="6549"/>
        <pc:sldMkLst>
          <pc:docMk/>
          <pc:sldMk cId="1407469922" sldId="532"/>
        </pc:sldMkLst>
        <pc:spChg chg="mod">
          <ac:chgData name="Prieto Montoya, Pamela" userId="a8761877-20ab-4cd3-a0d9-04c37db4f5a4" providerId="ADAL" clId="{AE3BE93B-6BA7-4BD6-A94E-C4E679C8851E}" dt="2022-05-25T16:24:51.888" v="1332" actId="6549"/>
          <ac:spMkLst>
            <pc:docMk/>
            <pc:sldMk cId="1407469922" sldId="532"/>
            <ac:spMk id="7" creationId="{C72F0C03-92DE-4A3C-9C8D-337C01CBE72C}"/>
          </ac:spMkLst>
        </pc:spChg>
      </pc:sldChg>
      <pc:sldChg chg="modSp">
        <pc:chgData name="Prieto Montoya, Pamela" userId="a8761877-20ab-4cd3-a0d9-04c37db4f5a4" providerId="ADAL" clId="{AE3BE93B-6BA7-4BD6-A94E-C4E679C8851E}" dt="2022-05-25T16:39:41.086" v="2011" actId="20577"/>
        <pc:sldMkLst>
          <pc:docMk/>
          <pc:sldMk cId="484804380" sldId="533"/>
        </pc:sldMkLst>
        <pc:spChg chg="mod">
          <ac:chgData name="Prieto Montoya, Pamela" userId="a8761877-20ab-4cd3-a0d9-04c37db4f5a4" providerId="ADAL" clId="{AE3BE93B-6BA7-4BD6-A94E-C4E679C8851E}" dt="2022-05-25T16:39:41.086" v="2011" actId="20577"/>
          <ac:spMkLst>
            <pc:docMk/>
            <pc:sldMk cId="484804380" sldId="533"/>
            <ac:spMk id="9" creationId="{397EF0D7-9D83-4C4D-B6EA-0F3B3C9DB6BD}"/>
          </ac:spMkLst>
        </pc:spChg>
      </pc:sldChg>
      <pc:sldChg chg="modSp">
        <pc:chgData name="Prieto Montoya, Pamela" userId="a8761877-20ab-4cd3-a0d9-04c37db4f5a4" providerId="ADAL" clId="{AE3BE93B-6BA7-4BD6-A94E-C4E679C8851E}" dt="2022-05-25T16:29:32.238" v="1930" actId="20577"/>
        <pc:sldMkLst>
          <pc:docMk/>
          <pc:sldMk cId="285001094" sldId="534"/>
        </pc:sldMkLst>
        <pc:spChg chg="mod">
          <ac:chgData name="Prieto Montoya, Pamela" userId="a8761877-20ab-4cd3-a0d9-04c37db4f5a4" providerId="ADAL" clId="{AE3BE93B-6BA7-4BD6-A94E-C4E679C8851E}" dt="2022-05-25T16:29:32.238" v="1930" actId="20577"/>
          <ac:spMkLst>
            <pc:docMk/>
            <pc:sldMk cId="285001094" sldId="534"/>
            <ac:spMk id="5" creationId="{547081EF-58BD-4D9F-AD38-3815B977CC85}"/>
          </ac:spMkLst>
        </pc:spChg>
      </pc:sldChg>
      <pc:sldChg chg="modSp">
        <pc:chgData name="Prieto Montoya, Pamela" userId="a8761877-20ab-4cd3-a0d9-04c37db4f5a4" providerId="ADAL" clId="{AE3BE93B-6BA7-4BD6-A94E-C4E679C8851E}" dt="2022-05-25T16:30:05.561" v="1997" actId="20577"/>
        <pc:sldMkLst>
          <pc:docMk/>
          <pc:sldMk cId="3134466353" sldId="536"/>
        </pc:sldMkLst>
        <pc:spChg chg="mod">
          <ac:chgData name="Prieto Montoya, Pamela" userId="a8761877-20ab-4cd3-a0d9-04c37db4f5a4" providerId="ADAL" clId="{AE3BE93B-6BA7-4BD6-A94E-C4E679C8851E}" dt="2022-05-25T16:30:05.561" v="1997" actId="20577"/>
          <ac:spMkLst>
            <pc:docMk/>
            <pc:sldMk cId="3134466353" sldId="536"/>
            <ac:spMk id="2" creationId="{4E808AAE-1DD4-4A8C-96ED-E5A7A20C84FD}"/>
          </ac:spMkLst>
        </pc:spChg>
      </pc:sldChg>
      <pc:sldChg chg="modSp">
        <pc:chgData name="Prieto Montoya, Pamela" userId="a8761877-20ab-4cd3-a0d9-04c37db4f5a4" providerId="ADAL" clId="{AE3BE93B-6BA7-4BD6-A94E-C4E679C8851E}" dt="2022-05-25T16:30:37.179" v="1999" actId="113"/>
        <pc:sldMkLst>
          <pc:docMk/>
          <pc:sldMk cId="2786248903" sldId="537"/>
        </pc:sldMkLst>
        <pc:spChg chg="mod">
          <ac:chgData name="Prieto Montoya, Pamela" userId="a8761877-20ab-4cd3-a0d9-04c37db4f5a4" providerId="ADAL" clId="{AE3BE93B-6BA7-4BD6-A94E-C4E679C8851E}" dt="2022-05-25T16:30:37.179" v="1999" actId="113"/>
          <ac:spMkLst>
            <pc:docMk/>
            <pc:sldMk cId="2786248903" sldId="537"/>
            <ac:spMk id="2" creationId="{8445E753-8403-45E4-A30F-482C03034ADE}"/>
          </ac:spMkLst>
        </pc:spChg>
      </pc:sldChg>
      <pc:sldChg chg="addSp delSp modSp add modTransition modAnim">
        <pc:chgData name="Prieto Montoya, Pamela" userId="a8761877-20ab-4cd3-a0d9-04c37db4f5a4" providerId="ADAL" clId="{AE3BE93B-6BA7-4BD6-A94E-C4E679C8851E}" dt="2022-05-25T15:57:06.625" v="121"/>
        <pc:sldMkLst>
          <pc:docMk/>
          <pc:sldMk cId="4129113355" sldId="539"/>
        </pc:sldMkLst>
        <pc:spChg chg="del mod">
          <ac:chgData name="Prieto Montoya, Pamela" userId="a8761877-20ab-4cd3-a0d9-04c37db4f5a4" providerId="ADAL" clId="{AE3BE93B-6BA7-4BD6-A94E-C4E679C8851E}" dt="2022-05-25T15:40:52.701" v="3" actId="478"/>
          <ac:spMkLst>
            <pc:docMk/>
            <pc:sldMk cId="4129113355" sldId="539"/>
            <ac:spMk id="2" creationId="{EE91A685-3900-4401-9A13-28CB3B85A042}"/>
          </ac:spMkLst>
        </pc:spChg>
        <pc:spChg chg="del">
          <ac:chgData name="Prieto Montoya, Pamela" userId="a8761877-20ab-4cd3-a0d9-04c37db4f5a4" providerId="ADAL" clId="{AE3BE93B-6BA7-4BD6-A94E-C4E679C8851E}" dt="2022-05-25T15:46:10.307" v="7"/>
          <ac:spMkLst>
            <pc:docMk/>
            <pc:sldMk cId="4129113355" sldId="539"/>
            <ac:spMk id="3" creationId="{1F7786F7-493A-435F-BA36-C2BEE40914CB}"/>
          </ac:spMkLst>
        </pc:spChg>
        <pc:spChg chg="add mod">
          <ac:chgData name="Prieto Montoya, Pamela" userId="a8761877-20ab-4cd3-a0d9-04c37db4f5a4" providerId="ADAL" clId="{AE3BE93B-6BA7-4BD6-A94E-C4E679C8851E}" dt="2022-05-25T15:56:14.124" v="120" actId="20577"/>
          <ac:spMkLst>
            <pc:docMk/>
            <pc:sldMk cId="4129113355" sldId="539"/>
            <ac:spMk id="4" creationId="{2EE95824-53E9-405F-BD7C-50E59FE3C7BC}"/>
          </ac:spMkLst>
        </pc:spChg>
        <pc:spChg chg="add mod">
          <ac:chgData name="Prieto Montoya, Pamela" userId="a8761877-20ab-4cd3-a0d9-04c37db4f5a4" providerId="ADAL" clId="{AE3BE93B-6BA7-4BD6-A94E-C4E679C8851E}" dt="2022-05-25T15:51:13.491" v="57" actId="1037"/>
          <ac:spMkLst>
            <pc:docMk/>
            <pc:sldMk cId="4129113355" sldId="539"/>
            <ac:spMk id="8" creationId="{6F01F915-51FB-453C-A43A-2F4D9BD259D6}"/>
          </ac:spMkLst>
        </pc:spChg>
        <pc:picChg chg="add mod">
          <ac:chgData name="Prieto Montoya, Pamela" userId="a8761877-20ab-4cd3-a0d9-04c37db4f5a4" providerId="ADAL" clId="{AE3BE93B-6BA7-4BD6-A94E-C4E679C8851E}" dt="2022-05-25T15:47:40.610" v="29" actId="1076"/>
          <ac:picMkLst>
            <pc:docMk/>
            <pc:sldMk cId="4129113355" sldId="539"/>
            <ac:picMk id="5" creationId="{B364E273-938D-4800-989A-3EF95E95DB4B}"/>
          </ac:picMkLst>
        </pc:picChg>
        <pc:picChg chg="add mod modCrop">
          <ac:chgData name="Prieto Montoya, Pamela" userId="a8761877-20ab-4cd3-a0d9-04c37db4f5a4" providerId="ADAL" clId="{AE3BE93B-6BA7-4BD6-A94E-C4E679C8851E}" dt="2022-05-25T15:48:31.852" v="42" actId="1037"/>
          <ac:picMkLst>
            <pc:docMk/>
            <pc:sldMk cId="4129113355" sldId="539"/>
            <ac:picMk id="6" creationId="{FD7CD768-4AE2-4C3B-BFB2-0B121B1325AD}"/>
          </ac:picMkLst>
        </pc:picChg>
        <pc:picChg chg="add mod">
          <ac:chgData name="Prieto Montoya, Pamela" userId="a8761877-20ab-4cd3-a0d9-04c37db4f5a4" providerId="ADAL" clId="{AE3BE93B-6BA7-4BD6-A94E-C4E679C8851E}" dt="2022-05-25T15:48:42.275" v="43" actId="1076"/>
          <ac:picMkLst>
            <pc:docMk/>
            <pc:sldMk cId="4129113355" sldId="539"/>
            <ac:picMk id="7" creationId="{AF079F4C-BD33-4641-8E9A-6BA85FCB545F}"/>
          </ac:picMkLst>
        </pc:picChg>
      </pc:sldChg>
      <pc:sldChg chg="addSp delSp modSp add">
        <pc:chgData name="Prieto Montoya, Pamela" userId="a8761877-20ab-4cd3-a0d9-04c37db4f5a4" providerId="ADAL" clId="{AE3BE93B-6BA7-4BD6-A94E-C4E679C8851E}" dt="2022-05-25T16:22:37.830" v="1278" actId="20577"/>
        <pc:sldMkLst>
          <pc:docMk/>
          <pc:sldMk cId="1910067480" sldId="540"/>
        </pc:sldMkLst>
        <pc:spChg chg="del">
          <ac:chgData name="Prieto Montoya, Pamela" userId="a8761877-20ab-4cd3-a0d9-04c37db4f5a4" providerId="ADAL" clId="{AE3BE93B-6BA7-4BD6-A94E-C4E679C8851E}" dt="2022-05-25T16:00:48.443" v="123"/>
          <ac:spMkLst>
            <pc:docMk/>
            <pc:sldMk cId="1910067480" sldId="540"/>
            <ac:spMk id="2" creationId="{63372C30-F53A-40B4-BF76-4CB1D90E0A26}"/>
          </ac:spMkLst>
        </pc:spChg>
        <pc:spChg chg="del">
          <ac:chgData name="Prieto Montoya, Pamela" userId="a8761877-20ab-4cd3-a0d9-04c37db4f5a4" providerId="ADAL" clId="{AE3BE93B-6BA7-4BD6-A94E-C4E679C8851E}" dt="2022-05-25T16:00:48.443" v="123"/>
          <ac:spMkLst>
            <pc:docMk/>
            <pc:sldMk cId="1910067480" sldId="540"/>
            <ac:spMk id="3" creationId="{466CD0C6-22CA-475D-AF5A-7042AFC193B4}"/>
          </ac:spMkLst>
        </pc:spChg>
        <pc:spChg chg="del">
          <ac:chgData name="Prieto Montoya, Pamela" userId="a8761877-20ab-4cd3-a0d9-04c37db4f5a4" providerId="ADAL" clId="{AE3BE93B-6BA7-4BD6-A94E-C4E679C8851E}" dt="2022-05-25T16:00:48.443" v="123"/>
          <ac:spMkLst>
            <pc:docMk/>
            <pc:sldMk cId="1910067480" sldId="540"/>
            <ac:spMk id="4" creationId="{715814C8-E41A-45F6-99F3-85F614D06CC7}"/>
          </ac:spMkLst>
        </pc:spChg>
        <pc:spChg chg="del">
          <ac:chgData name="Prieto Montoya, Pamela" userId="a8761877-20ab-4cd3-a0d9-04c37db4f5a4" providerId="ADAL" clId="{AE3BE93B-6BA7-4BD6-A94E-C4E679C8851E}" dt="2022-05-25T16:00:48.443" v="123"/>
          <ac:spMkLst>
            <pc:docMk/>
            <pc:sldMk cId="1910067480" sldId="540"/>
            <ac:spMk id="5" creationId="{2764E9CE-BB94-4F0D-AE8A-7C56F41CD359}"/>
          </ac:spMkLst>
        </pc:spChg>
        <pc:spChg chg="del">
          <ac:chgData name="Prieto Montoya, Pamela" userId="a8761877-20ab-4cd3-a0d9-04c37db4f5a4" providerId="ADAL" clId="{AE3BE93B-6BA7-4BD6-A94E-C4E679C8851E}" dt="2022-05-25T16:00:48.443" v="123"/>
          <ac:spMkLst>
            <pc:docMk/>
            <pc:sldMk cId="1910067480" sldId="540"/>
            <ac:spMk id="6" creationId="{CDCC28A2-E080-4B8F-8D99-477F753EE604}"/>
          </ac:spMkLst>
        </pc:spChg>
        <pc:spChg chg="add mod">
          <ac:chgData name="Prieto Montoya, Pamela" userId="a8761877-20ab-4cd3-a0d9-04c37db4f5a4" providerId="ADAL" clId="{AE3BE93B-6BA7-4BD6-A94E-C4E679C8851E}" dt="2022-05-25T16:03:48.509" v="551" actId="20577"/>
          <ac:spMkLst>
            <pc:docMk/>
            <pc:sldMk cId="1910067480" sldId="540"/>
            <ac:spMk id="7" creationId="{B00A7893-AB49-436A-8663-67C01CA999EB}"/>
          </ac:spMkLst>
        </pc:spChg>
        <pc:spChg chg="add mod">
          <ac:chgData name="Prieto Montoya, Pamela" userId="a8761877-20ab-4cd3-a0d9-04c37db4f5a4" providerId="ADAL" clId="{AE3BE93B-6BA7-4BD6-A94E-C4E679C8851E}" dt="2022-05-25T16:22:37.830" v="1278" actId="20577"/>
          <ac:spMkLst>
            <pc:docMk/>
            <pc:sldMk cId="1910067480" sldId="540"/>
            <ac:spMk id="8" creationId="{44DAFD84-4E65-4C7B-B197-0DB5F5130243}"/>
          </ac:spMkLst>
        </pc:spChg>
        <pc:spChg chg="add del">
          <ac:chgData name="Prieto Montoya, Pamela" userId="a8761877-20ab-4cd3-a0d9-04c37db4f5a4" providerId="ADAL" clId="{AE3BE93B-6BA7-4BD6-A94E-C4E679C8851E}" dt="2022-05-25T16:00:56.638" v="125"/>
          <ac:spMkLst>
            <pc:docMk/>
            <pc:sldMk cId="1910067480" sldId="540"/>
            <ac:spMk id="9" creationId="{39F8E31A-5A49-4FF1-AA91-98A7E1F69C5B}"/>
          </ac:spMkLst>
        </pc:spChg>
        <pc:picChg chg="add del mod">
          <ac:chgData name="Prieto Montoya, Pamela" userId="a8761877-20ab-4cd3-a0d9-04c37db4f5a4" providerId="ADAL" clId="{AE3BE93B-6BA7-4BD6-A94E-C4E679C8851E}" dt="2022-05-25T16:22:18.698" v="1255" actId="478"/>
          <ac:picMkLst>
            <pc:docMk/>
            <pc:sldMk cId="1910067480" sldId="540"/>
            <ac:picMk id="10" creationId="{03189A93-1121-4E73-BA26-D1DF038350AF}"/>
          </ac:picMkLst>
        </pc:picChg>
        <pc:picChg chg="add mod">
          <ac:chgData name="Prieto Montoya, Pamela" userId="a8761877-20ab-4cd3-a0d9-04c37db4f5a4" providerId="ADAL" clId="{AE3BE93B-6BA7-4BD6-A94E-C4E679C8851E}" dt="2022-05-25T16:22:23.736" v="1257" actId="1076"/>
          <ac:picMkLst>
            <pc:docMk/>
            <pc:sldMk cId="1910067480" sldId="540"/>
            <ac:picMk id="2050" creationId="{E0B3D594-14D1-4269-8713-2CE8DE0138CA}"/>
          </ac:picMkLst>
        </pc:picChg>
      </pc:sldChg>
      <pc:sldChg chg="add del">
        <pc:chgData name="Prieto Montoya, Pamela" userId="a8761877-20ab-4cd3-a0d9-04c37db4f5a4" providerId="ADAL" clId="{AE3BE93B-6BA7-4BD6-A94E-C4E679C8851E}" dt="2022-05-25T16:03:11.109" v="517"/>
        <pc:sldMkLst>
          <pc:docMk/>
          <pc:sldMk cId="1652847549" sldId="5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C9C46-F8BE-6F46-8314-8F1E059AE33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1E484-C4A7-2A4A-83A1-EADCB2E2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1E484-C4A7-2A4A-83A1-EADCB2E2E1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0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1E484-C4A7-2A4A-83A1-EADCB2E2E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6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1E484-C4A7-2A4A-83A1-EADCB2E2E1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1E484-C4A7-2A4A-83A1-EADCB2E2E1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F9CF-B388-A349-808C-BB1A70AD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F3CCE-A736-6C4B-9595-21D8C8E76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9952-B4DC-B449-8E02-43388CE1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1A97F-0604-4943-9B93-AAD4E7E6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35448-1787-FE48-B5FF-F71CC5FA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6FA97-F544-A74F-9909-A54F83D31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84023-D941-9144-AFEC-E9FEA1FC0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60762-8BAB-A645-BAD2-9802B16A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EEB8-0F7E-E546-A7BC-4AAE3918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C607-FD1D-284B-A6AF-213FE913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EA6-D986-9947-AB95-F1D95587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F0C7-B217-624D-B786-22F96671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F725F-998F-0041-92F9-BA599430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C95D-72EF-5E49-BB4B-502EB5CD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F15D-45DC-8947-8798-6C5850C6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881B-4D00-0F4A-ACFE-F3AC02CD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EB70E-0812-8F40-A100-A202E50E9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3D1C5-454A-6047-9678-8F56A089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1FFF-560B-FA40-A4C0-03EE1FF1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E9CA8-05B0-054B-A9BC-F15BB628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8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3605-AEAF-9C44-BC64-5885F740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2A55-F7A5-9B4F-9F47-9B03AB163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B8D84-2ABA-C343-9DCA-A563AA2FD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2AF0F-07F8-014A-8B2E-E8BD9BED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46AA-5200-3040-A504-F98847BD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561BF-DAFD-5F4D-B64F-E3C870E0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83DA-11D4-C148-AE1A-61C6DDE0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80AC0-2ED6-5241-A5D1-9696FDE1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F12C7-8AAB-7A4E-A89D-DC5FC6D89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ED42B-A4CD-264F-A71B-C844E6323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300F4-2552-DA40-B755-B8711F9FD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9CE56-5370-E54C-A1C8-3F100547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4AD9B-2F3A-9447-8FAF-E8FBDCAD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9F483-3FD5-394F-86D4-18CF2BC2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A7DF-4571-4943-A693-33C1A2B2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03B98-ED47-4748-86CD-9C7C65F3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E5BCB-080A-F34D-ABD0-13483052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44985-8650-0A41-A160-7D3DEFA9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4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34DD4-8080-3347-898B-2A2D44E7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4EF58-A517-ED42-9C38-193A3713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DDCC-E1FD-FB43-95E1-860DF971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4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1B95-70C3-2845-916A-04494DFB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BD6EB-A47C-264E-B1AB-7096C49E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139DC-D985-F84F-97FF-C346786F8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91415-30AA-AD41-9B4C-C2618EA2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433F0-05BC-384B-AD33-03987DCA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974D3-A104-364C-8223-06490C5A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4DD4-2083-EA44-A19F-8A89230B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055FF-34A0-204E-837B-1061AD03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C9A3D-C106-9143-8D6D-7A62AB829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0B5F1-ED75-514E-B130-B8D61CEC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92EC4-5D32-AB41-B26E-379AF57B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B493A-D82C-844B-B4D3-98994541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9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085BE-83AB-6D42-87F6-CB0C3F6A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EEF23-084C-8C43-963D-D0815019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C4101-520F-584F-801E-0E371CE72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759E5-0295-A144-8058-1A8DA28797FB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59EC-0CD5-414B-A60F-7B676C223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9EAE-6B2D-1A4F-BCC4-0A608554D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B373-59A0-5946-BC25-A014857A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9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viewhs.org/sites/stock-market-clu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insurance-trivia/7377aae6-c6e5-4096-a4ff-5e4fa9ad2aa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ls.gov/ooh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433774-B01D-4D82-9C10-8472C3C1B900}"/>
              </a:ext>
            </a:extLst>
          </p:cNvPr>
          <p:cNvSpPr/>
          <p:nvPr/>
        </p:nvSpPr>
        <p:spPr>
          <a:xfrm>
            <a:off x="9582150" y="0"/>
            <a:ext cx="2324100" cy="1095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68C3FA-E819-4D2C-909B-757AC2C1D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583" b="26557"/>
          <a:stretch/>
        </p:blipFill>
        <p:spPr>
          <a:xfrm>
            <a:off x="0" y="-9875"/>
            <a:ext cx="12191999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FFE93-EFD9-4CCA-A58E-39553D63D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788" y="3883493"/>
            <a:ext cx="9318423" cy="1171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1A08B-0BB8-4CF8-B985-B01253CBCF59}"/>
              </a:ext>
            </a:extLst>
          </p:cNvPr>
          <p:cNvSpPr txBox="1"/>
          <p:nvPr/>
        </p:nvSpPr>
        <p:spPr>
          <a:xfrm>
            <a:off x="4133491" y="5558657"/>
            <a:ext cx="392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D4D4F"/>
                </a:solidFill>
                <a:latin typeface="Open Sans"/>
              </a:rPr>
              <a:t>Pamela Prieto</a:t>
            </a:r>
          </a:p>
          <a:p>
            <a:pPr algn="ctr"/>
            <a:r>
              <a:rPr lang="en-US" sz="3600" dirty="0">
                <a:solidFill>
                  <a:srgbClr val="4D4D4F"/>
                </a:solidFill>
                <a:latin typeface="Open Sans"/>
              </a:rPr>
              <a:t>Director </a:t>
            </a:r>
          </a:p>
        </p:txBody>
      </p:sp>
    </p:spTree>
    <p:extLst>
      <p:ext uri="{BB962C8B-B14F-4D97-AF65-F5344CB8AC3E}">
        <p14:creationId xmlns:p14="http://schemas.microsoft.com/office/powerpoint/2010/main" val="331944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udential Financial logo and symbol, meaning, history, PNG">
            <a:extLst>
              <a:ext uri="{FF2B5EF4-FFF2-40B4-BE49-F238E27FC236}">
                <a16:creationId xmlns:a16="http://schemas.microsoft.com/office/drawing/2014/main" id="{30098EB4-BB56-4FA2-9982-07A60EE5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19" y="1069112"/>
            <a:ext cx="2677388" cy="15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Oliver Wyman - Impact-Driven Strategy Advisors">
            <a:extLst>
              <a:ext uri="{FF2B5EF4-FFF2-40B4-BE49-F238E27FC236}">
                <a16:creationId xmlns:a16="http://schemas.microsoft.com/office/drawing/2014/main" id="{AF42D880-510C-4A2A-B69F-3DAE089F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1" y="5904900"/>
            <a:ext cx="3453777" cy="4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USI Logo - Ohio's Hospice of Dayton | Celebrating Life's Stories">
            <a:extLst>
              <a:ext uri="{FF2B5EF4-FFF2-40B4-BE49-F238E27FC236}">
                <a16:creationId xmlns:a16="http://schemas.microsoft.com/office/drawing/2014/main" id="{80C52EAE-8511-4647-938B-853B09C6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49" y="4016281"/>
            <a:ext cx="1646746" cy="1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ile:KPMG logo.svg - Wikimedia Commons">
            <a:extLst>
              <a:ext uri="{FF2B5EF4-FFF2-40B4-BE49-F238E27FC236}">
                <a16:creationId xmlns:a16="http://schemas.microsoft.com/office/drawing/2014/main" id="{ADCABFD2-DB53-4C17-8723-B5AB924E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08" y="4498260"/>
            <a:ext cx="1750977" cy="7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USG Insurance Services, Inc. | Insurance Business America">
            <a:extLst>
              <a:ext uri="{FF2B5EF4-FFF2-40B4-BE49-F238E27FC236}">
                <a16:creationId xmlns:a16="http://schemas.microsoft.com/office/drawing/2014/main" id="{31E0601C-2DBC-497E-B4C9-FDCC2D6B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96" y="2400595"/>
            <a:ext cx="1712079" cy="11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ank of America logo and symbol, meaning, history, PNG">
            <a:extLst>
              <a:ext uri="{FF2B5EF4-FFF2-40B4-BE49-F238E27FC236}">
                <a16:creationId xmlns:a16="http://schemas.microsoft.com/office/drawing/2014/main" id="{B5EEF3F9-7A72-4402-9207-A6853D7F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963" y="3836992"/>
            <a:ext cx="2027103" cy="11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File:Charles Schwab Corporation logo.svg - Wikimedia Commons">
            <a:extLst>
              <a:ext uri="{FF2B5EF4-FFF2-40B4-BE49-F238E27FC236}">
                <a16:creationId xmlns:a16="http://schemas.microsoft.com/office/drawing/2014/main" id="{2B4709FC-60A6-43B7-A780-B6F09D1E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19" y="5507061"/>
            <a:ext cx="1184265" cy="11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Primary Logos - TTUHSC Brand Center">
            <a:extLst>
              <a:ext uri="{FF2B5EF4-FFF2-40B4-BE49-F238E27FC236}">
                <a16:creationId xmlns:a16="http://schemas.microsoft.com/office/drawing/2014/main" id="{47DBB80E-15A0-42F3-BBF2-D0D5D210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14" y="4256747"/>
            <a:ext cx="2866346" cy="103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Updates from United Bank of El Paso del Norte (UBEP) about the COVID-19  (Coronavirus) situation. United Bank of El Paso del Nort">
            <a:extLst>
              <a:ext uri="{FF2B5EF4-FFF2-40B4-BE49-F238E27FC236}">
                <a16:creationId xmlns:a16="http://schemas.microsoft.com/office/drawing/2014/main" id="{F1CA4E70-F10A-4E0C-8CDF-5A1D73D5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31" y="1413940"/>
            <a:ext cx="2628336" cy="9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F&amp;G - Wikipedia">
            <a:extLst>
              <a:ext uri="{FF2B5EF4-FFF2-40B4-BE49-F238E27FC236}">
                <a16:creationId xmlns:a16="http://schemas.microsoft.com/office/drawing/2014/main" id="{00C61E41-3233-444C-8C51-3764F95E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71" y="5363810"/>
            <a:ext cx="1490518" cy="14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pass Risk Support Services LLC">
            <a:extLst>
              <a:ext uri="{FF2B5EF4-FFF2-40B4-BE49-F238E27FC236}">
                <a16:creationId xmlns:a16="http://schemas.microsoft.com/office/drawing/2014/main" id="{5FD19886-4174-4AFE-A263-3FFFE408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3" y="3110794"/>
            <a:ext cx="2958743" cy="9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4D34DB-8273-452E-A476-17BB0B830D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60068" y="1493216"/>
            <a:ext cx="2024537" cy="1427299"/>
          </a:xfrm>
          <a:prstGeom prst="rect">
            <a:avLst/>
          </a:prstGeom>
        </p:spPr>
      </p:pic>
      <p:pic>
        <p:nvPicPr>
          <p:cNvPr id="5130" name="Picture 10" descr="BlackRock Logo and symbol, meaning, history, PNG">
            <a:extLst>
              <a:ext uri="{FF2B5EF4-FFF2-40B4-BE49-F238E27FC236}">
                <a16:creationId xmlns:a16="http://schemas.microsoft.com/office/drawing/2014/main" id="{5AE9CC06-5B22-4B1B-97A5-2478F19F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55" y="5453262"/>
            <a:ext cx="2482664" cy="13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Markel Logo Vector (.EPS) Free Download">
            <a:extLst>
              <a:ext uri="{FF2B5EF4-FFF2-40B4-BE49-F238E27FC236}">
                <a16:creationId xmlns:a16="http://schemas.microsoft.com/office/drawing/2014/main" id="{9063665E-DCBC-4F19-9D7D-1004C4B1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10" y="2434662"/>
            <a:ext cx="1275466" cy="15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6" descr="Northern Trust Logo Download Vector">
            <a:extLst>
              <a:ext uri="{FF2B5EF4-FFF2-40B4-BE49-F238E27FC236}">
                <a16:creationId xmlns:a16="http://schemas.microsoft.com/office/drawing/2014/main" id="{3D27A101-96BD-4641-A264-42E2297D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039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0" name="Picture 20" descr="Northern Trust | Financial Services and Investments">
            <a:extLst>
              <a:ext uri="{FF2B5EF4-FFF2-40B4-BE49-F238E27FC236}">
                <a16:creationId xmlns:a16="http://schemas.microsoft.com/office/drawing/2014/main" id="{4973ADBA-F08C-45C9-B931-D409440F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43" y="2081656"/>
            <a:ext cx="3579212" cy="187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B74A3EC3-C262-41F0-AD6B-9693019729A7}"/>
              </a:ext>
            </a:extLst>
          </p:cNvPr>
          <p:cNvSpPr txBox="1">
            <a:spLocks/>
          </p:cNvSpPr>
          <p:nvPr/>
        </p:nvSpPr>
        <p:spPr>
          <a:xfrm>
            <a:off x="392113" y="3484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Where do UTEP grads work?</a:t>
            </a:r>
          </a:p>
        </p:txBody>
      </p:sp>
    </p:spTree>
    <p:extLst>
      <p:ext uri="{BB962C8B-B14F-4D97-AF65-F5344CB8AC3E}">
        <p14:creationId xmlns:p14="http://schemas.microsoft.com/office/powerpoint/2010/main" val="8135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2F0C03-92DE-4A3C-9C8D-337C01CB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79165"/>
            <a:ext cx="11253787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UTEP Risk Management Program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7EF0D7-9D83-4C4D-B6EA-0F3B3C9DB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87" y="1925638"/>
            <a:ext cx="11253787" cy="4553197"/>
          </a:xfrm>
        </p:spPr>
        <p:txBody>
          <a:bodyPr>
            <a:normAutofit lnSpcReduction="10000"/>
          </a:bodyPr>
          <a:lstStyle/>
          <a:p>
            <a:r>
              <a:rPr lang="en-US" sz="2800" b="0" dirty="0">
                <a:solidFill>
                  <a:srgbClr val="002060"/>
                </a:solidFill>
                <a:latin typeface="Open Sans" panose="020B0606030504020204"/>
              </a:rPr>
              <a:t>Bachelor of Business Administration in Finance</a:t>
            </a:r>
          </a:p>
          <a:p>
            <a:r>
              <a:rPr lang="en-US" sz="2800" b="0" dirty="0">
                <a:solidFill>
                  <a:srgbClr val="002060"/>
                </a:solidFill>
                <a:latin typeface="Open Sans" panose="020B0606030504020204"/>
              </a:rPr>
              <a:t>Concentration in Risk Management </a:t>
            </a:r>
          </a:p>
          <a:p>
            <a:endParaRPr lang="en-US" sz="2800" b="0" dirty="0">
              <a:solidFill>
                <a:srgbClr val="002060"/>
              </a:solidFill>
              <a:latin typeface="Open Sans" panose="020B0606030504020204"/>
            </a:endParaRPr>
          </a:p>
          <a:p>
            <a:r>
              <a:rPr lang="en-US" b="0" dirty="0"/>
              <a:t>Courses built into the curriculum to help you pass the </a:t>
            </a:r>
            <a:r>
              <a:rPr lang="en-US" b="0" dirty="0">
                <a:solidFill>
                  <a:schemeClr val="accent2"/>
                </a:solidFill>
              </a:rPr>
              <a:t>first two actuarial exams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Calculus I-III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Actuarial Quantitative Methods I &amp; II (P Exam)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Actuarial Finance I &amp; II (FM Exam) </a:t>
            </a:r>
          </a:p>
          <a:p>
            <a:pPr lvl="1"/>
            <a:endParaRPr lang="en-US" b="0" dirty="0"/>
          </a:p>
          <a:p>
            <a:r>
              <a:rPr lang="en-US" b="0" dirty="0"/>
              <a:t>Pass 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UTEP Students Exam Pass Rate = </a:t>
            </a:r>
            <a:r>
              <a:rPr lang="en-US" sz="2400" b="0" dirty="0">
                <a:solidFill>
                  <a:srgbClr val="F69638"/>
                </a:solidFill>
              </a:rPr>
              <a:t>50%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National Average Exam Pass Rate = </a:t>
            </a:r>
            <a:r>
              <a:rPr lang="en-US" sz="2400" b="0" dirty="0">
                <a:solidFill>
                  <a:srgbClr val="F69638"/>
                </a:solidFill>
              </a:rPr>
              <a:t>45%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8200" name="Picture 8" descr="UTEP Edge Toolkit">
            <a:extLst>
              <a:ext uri="{FF2B5EF4-FFF2-40B4-BE49-F238E27FC236}">
                <a16:creationId xmlns:a16="http://schemas.microsoft.com/office/drawing/2014/main" id="{5C2B1691-E287-4DB1-A28B-49C11B40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987">
            <a:off x="8102599" y="3658752"/>
            <a:ext cx="36099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85CBA1E-84B3-4C18-A747-E94DD4C9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67" y="3791856"/>
            <a:ext cx="3972280" cy="29765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53BE34-5ED0-4821-AFD8-B50130C8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8" y="477837"/>
            <a:ext cx="10889343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Open Sans"/>
              </a:rPr>
              <a:t>Prudential Risk Management Academy 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081EF-58BD-4D9F-AD38-3815B977C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741" y="1993219"/>
            <a:ext cx="5257801" cy="4775199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rgbClr val="0B1F3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Financial Support for the first Actuarial Exams </a:t>
            </a:r>
          </a:p>
          <a:p>
            <a:r>
              <a:rPr lang="en-US" kern="0" dirty="0">
                <a:solidFill>
                  <a:srgbClr val="0B1F3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Academic Support through tutoring and test-prep materials </a:t>
            </a:r>
          </a:p>
          <a:p>
            <a:r>
              <a:rPr lang="en-US" kern="0" dirty="0">
                <a:solidFill>
                  <a:srgbClr val="0B1F3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Professional Development Events</a:t>
            </a:r>
          </a:p>
          <a:p>
            <a:r>
              <a:rPr lang="en-US" kern="0" dirty="0">
                <a:solidFill>
                  <a:srgbClr val="0B1F3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Mentorship Program </a:t>
            </a:r>
          </a:p>
          <a:p>
            <a:r>
              <a:rPr lang="en-US" kern="0" dirty="0">
                <a:solidFill>
                  <a:srgbClr val="0B1F3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Travel Opportunities </a:t>
            </a:r>
          </a:p>
          <a:p>
            <a:r>
              <a:rPr lang="en-US" kern="0" dirty="0">
                <a:solidFill>
                  <a:srgbClr val="0B1F3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Internship Opportunities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042D8D-24B3-4F15-80D6-AB9A0C97C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9" b="6968"/>
          <a:stretch/>
        </p:blipFill>
        <p:spPr>
          <a:xfrm>
            <a:off x="464458" y="1803400"/>
            <a:ext cx="4328548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990" y="1862952"/>
            <a:ext cx="11152002" cy="244449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Mission Statement:</a:t>
            </a:r>
          </a:p>
          <a:p>
            <a:pPr marL="0" indent="0">
              <a:buNone/>
            </a:pPr>
            <a:r>
              <a:rPr lang="en-US" sz="2800" dirty="0"/>
              <a:t>To diversify the insurance industry's student talent across all functional areas through innovative partnerships, industry support, campus engagement, and a professional network.</a:t>
            </a:r>
          </a:p>
          <a:p>
            <a:pPr marL="457200" lvl="1" indent="0">
              <a:buNone/>
            </a:pPr>
            <a:endParaRPr lang="en-US" kern="0" dirty="0">
              <a:solidFill>
                <a:srgbClr val="0B1F3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 kern="0" dirty="0">
              <a:solidFill>
                <a:srgbClr val="0B1F3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500" kern="0" dirty="0">
              <a:solidFill>
                <a:srgbClr val="0B1F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500" kern="0" dirty="0">
              <a:solidFill>
                <a:srgbClr val="0B1F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28292BBD-597E-4F09-BBB2-A33CDED29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" t="-5406" r="-433" b="3993"/>
          <a:stretch/>
        </p:blipFill>
        <p:spPr>
          <a:xfrm>
            <a:off x="7927439" y="3443060"/>
            <a:ext cx="3974276" cy="3214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E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30" y="4499289"/>
            <a:ext cx="4822461" cy="14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01FE43F-F9D8-489B-91B6-F7114436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0" y="200818"/>
            <a:ext cx="10889343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/>
              </a:rPr>
              <a:t>Gamma Iota Sigma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2F0C03-92DE-4A3C-9C8D-337C01CB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Is RKMG right for you?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808AAE-1DD4-4A8C-96ED-E5A7A20C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25625"/>
            <a:ext cx="10889343" cy="3999821"/>
          </a:xfrm>
        </p:spPr>
        <p:txBody>
          <a:bodyPr/>
          <a:lstStyle/>
          <a:p>
            <a:r>
              <a:rPr lang="en-US" dirty="0"/>
              <a:t>Do you love math and business?</a:t>
            </a:r>
          </a:p>
          <a:p>
            <a:r>
              <a:rPr lang="en-US" dirty="0"/>
              <a:t>Do you consider yourself a problem solver?</a:t>
            </a:r>
          </a:p>
          <a:p>
            <a:r>
              <a:rPr lang="en-US" dirty="0"/>
              <a:t>Are you looking for networking, mentorship and travel opportunities?</a:t>
            </a:r>
          </a:p>
          <a:p>
            <a:r>
              <a:rPr lang="en-US" dirty="0"/>
              <a:t>Do you want to graduate with a highly marketable degree?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F69638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F69638"/>
                </a:solidFill>
              </a:rPr>
              <a:t>Are you ready for a challenge?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1268" name="Picture 4" descr="How Problem Solving Skills can help Manage Anger">
            <a:extLst>
              <a:ext uri="{FF2B5EF4-FFF2-40B4-BE49-F238E27FC236}">
                <a16:creationId xmlns:a16="http://schemas.microsoft.com/office/drawing/2014/main" id="{A8B17B5C-20EA-4713-8F54-98E7532A9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90" y="4250475"/>
            <a:ext cx="4751161" cy="31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D211-8DED-47A6-AFC1-57A73B2F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9" y="495753"/>
            <a:ext cx="10515600" cy="18700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Diversity in Insurance </a:t>
            </a:r>
            <a:br>
              <a:rPr lang="en-US" sz="6000" dirty="0">
                <a:solidFill>
                  <a:srgbClr val="002060"/>
                </a:solidFill>
                <a:latin typeface="Open Sans"/>
              </a:rPr>
            </a:br>
            <a:r>
              <a:rPr lang="en-US" sz="6000" dirty="0">
                <a:solidFill>
                  <a:srgbClr val="002060"/>
                </a:solidFill>
                <a:latin typeface="Open Sans"/>
              </a:rPr>
              <a:t>Summer Bridge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4DF9-A023-4E94-A029-69AE6224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69029"/>
            <a:ext cx="6999514" cy="3607934"/>
          </a:xfrm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solidFill>
                  <a:schemeClr val="accent2"/>
                </a:solidFill>
              </a:rPr>
              <a:t>July 11 and 12 </a:t>
            </a:r>
          </a:p>
          <a:p>
            <a:r>
              <a:rPr lang="en-US" dirty="0"/>
              <a:t>Where: </a:t>
            </a:r>
            <a:r>
              <a:rPr lang="en-US" dirty="0">
                <a:solidFill>
                  <a:schemeClr val="accent2"/>
                </a:solidFill>
              </a:rPr>
              <a:t>UTEP Campus</a:t>
            </a:r>
          </a:p>
          <a:p>
            <a:r>
              <a:rPr lang="en-US" dirty="0"/>
              <a:t>Who: </a:t>
            </a:r>
            <a:r>
              <a:rPr lang="en-US" dirty="0">
                <a:solidFill>
                  <a:schemeClr val="accent2"/>
                </a:solidFill>
              </a:rPr>
              <a:t>High School Juniors &amp; Seniors  </a:t>
            </a:r>
          </a:p>
          <a:p>
            <a:r>
              <a:rPr lang="en-US" dirty="0"/>
              <a:t>What: </a:t>
            </a:r>
            <a:r>
              <a:rPr lang="en-US" dirty="0">
                <a:solidFill>
                  <a:schemeClr val="accent2"/>
                </a:solidFill>
              </a:rPr>
              <a:t>Join us to learn more about careers in insurance and about life as a UTEP student!</a:t>
            </a:r>
          </a:p>
          <a:p>
            <a:r>
              <a:rPr lang="en-US" dirty="0"/>
              <a:t>How: </a:t>
            </a:r>
            <a:r>
              <a:rPr lang="en-US" dirty="0">
                <a:solidFill>
                  <a:schemeClr val="accent2"/>
                </a:solidFill>
              </a:rPr>
              <a:t>Scan the QR Code and fill out the form to receive more information.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D7443-63B2-44D4-AB1B-3B0B6C6E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29" y="2815771"/>
            <a:ext cx="2910114" cy="29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EF5084-FA78-46D9-9C59-AD7773C44A5A}"/>
              </a:ext>
            </a:extLst>
          </p:cNvPr>
          <p:cNvSpPr/>
          <p:nvPr/>
        </p:nvSpPr>
        <p:spPr>
          <a:xfrm>
            <a:off x="0" y="2724150"/>
            <a:ext cx="12192000" cy="2647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CB9EA-9E0A-44AB-9C7B-68BADB7C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385343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Play! </a:t>
            </a:r>
            <a:endParaRPr lang="en-US" sz="88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9EE263-DBD5-4C4A-8218-043274BBF499}"/>
              </a:ext>
            </a:extLst>
          </p:cNvPr>
          <p:cNvSpPr txBox="1">
            <a:spLocks/>
          </p:cNvSpPr>
          <p:nvPr/>
        </p:nvSpPr>
        <p:spPr>
          <a:xfrm>
            <a:off x="460829" y="495753"/>
            <a:ext cx="10515600" cy="187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Insurance Trivia </a:t>
            </a:r>
          </a:p>
        </p:txBody>
      </p:sp>
    </p:spTree>
    <p:extLst>
      <p:ext uri="{BB962C8B-B14F-4D97-AF65-F5344CB8AC3E}">
        <p14:creationId xmlns:p14="http://schemas.microsoft.com/office/powerpoint/2010/main" val="23845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6D287-D39D-43E8-8C37-92F3DB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900487"/>
            <a:ext cx="10515600" cy="15001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pprieto@utep.edu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utep.edu/</a:t>
            </a:r>
            <a:r>
              <a:rPr lang="en-US" sz="3600" b="1" dirty="0" err="1">
                <a:solidFill>
                  <a:srgbClr val="002060"/>
                </a:solidFill>
              </a:rPr>
              <a:t>riskmanagement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5E753-8403-45E4-A30F-482C0303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47750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Open Sans"/>
              </a:rPr>
              <a:t>Pamela</a:t>
            </a:r>
            <a:r>
              <a:rPr lang="en-US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2060"/>
                </a:solidFill>
                <a:latin typeface="Open Sans"/>
              </a:rPr>
              <a:t>Prieto</a:t>
            </a:r>
          </a:p>
        </p:txBody>
      </p:sp>
      <p:pic>
        <p:nvPicPr>
          <p:cNvPr id="13318" name="Picture 6" descr="At a Glance">
            <a:extLst>
              <a:ext uri="{FF2B5EF4-FFF2-40B4-BE49-F238E27FC236}">
                <a16:creationId xmlns:a16="http://schemas.microsoft.com/office/drawing/2014/main" id="{A75B1C22-1955-43EA-ABDF-B0921533F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1" y="1790700"/>
            <a:ext cx="6085599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7CD768-4AE2-4C3B-BFB2-0B121B132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06"/>
          <a:stretch/>
        </p:blipFill>
        <p:spPr>
          <a:xfrm>
            <a:off x="6217584" y="1577127"/>
            <a:ext cx="4812971" cy="31702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E95824-53E9-405F-BD7C-50E59FE3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65" y="211142"/>
            <a:ext cx="10515600" cy="113347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Open Sans"/>
              </a:rPr>
              <a:t>UTEP College of Business Administration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4E273-938D-4800-989A-3EF95E95DB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6363" y="1547588"/>
            <a:ext cx="4812971" cy="3206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79F4C-BD33-4641-8E9A-6BA85FCB54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1378" y="4753721"/>
            <a:ext cx="3352412" cy="17382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01F915-51FB-453C-A43A-2F4D9BD259D6}"/>
              </a:ext>
            </a:extLst>
          </p:cNvPr>
          <p:cNvSpPr/>
          <p:nvPr/>
        </p:nvSpPr>
        <p:spPr>
          <a:xfrm>
            <a:off x="6105525" y="4718796"/>
            <a:ext cx="1797790" cy="1744638"/>
          </a:xfrm>
          <a:prstGeom prst="rect">
            <a:avLst/>
          </a:prstGeom>
          <a:noFill/>
          <a:ln w="76200">
            <a:solidFill>
              <a:srgbClr val="F69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4654-345F-425B-B57D-6EFA812F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65" y="211142"/>
            <a:ext cx="10515600" cy="113347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Open Sans"/>
              </a:rPr>
              <a:t>What is risk management?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5CCCC-07A9-47C1-AF30-A81F018D6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965" y="1682411"/>
            <a:ext cx="10913835" cy="4434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Open Sans"/>
              </a:rPr>
              <a:t>The process by which to identify, assess and control threats to an organization's capital and earnings.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tx1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Open Sans"/>
              </a:rPr>
              <a:t>Risk Management asks: how can we keep our money (or our clients’ money) </a:t>
            </a:r>
            <a:r>
              <a:rPr lang="en-US" sz="3600" dirty="0">
                <a:solidFill>
                  <a:srgbClr val="F69638"/>
                </a:solidFill>
                <a:latin typeface="Open Sans"/>
              </a:rPr>
              <a:t>safe</a:t>
            </a:r>
            <a:r>
              <a:rPr lang="en-US" sz="3600" dirty="0">
                <a:solidFill>
                  <a:schemeClr val="tx1"/>
                </a:solidFill>
                <a:latin typeface="Open Sans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69638"/>
              </a:solidFill>
              <a:latin typeface="Open Sans"/>
            </a:endParaRPr>
          </a:p>
        </p:txBody>
      </p:sp>
      <p:pic>
        <p:nvPicPr>
          <p:cNvPr id="1028" name="Picture 4" descr="500+ Piggy Bank Pictures | Download Free Images on Unsplash">
            <a:extLst>
              <a:ext uri="{FF2B5EF4-FFF2-40B4-BE49-F238E27FC236}">
                <a16:creationId xmlns:a16="http://schemas.microsoft.com/office/drawing/2014/main" id="{32F33692-B3A7-484C-BB92-9C3CF9EB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01" y="3959440"/>
            <a:ext cx="4010923" cy="27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10C7-FDF1-4CAF-9EC0-97A7E24A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365125"/>
            <a:ext cx="1104467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Careers in Risk Management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9400D-EF47-4B68-BE52-4FC2E16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186" y="1536185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69638"/>
                </a:solidFill>
              </a:rPr>
              <a:t>PATH 1 : Risk Analysts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66DCF2-8656-4A6F-AAD6-99F9CEE35D99}"/>
              </a:ext>
            </a:extLst>
          </p:cNvPr>
          <p:cNvGrpSpPr/>
          <p:nvPr/>
        </p:nvGrpSpPr>
        <p:grpSpPr>
          <a:xfrm>
            <a:off x="1155577" y="3628915"/>
            <a:ext cx="9880847" cy="3229085"/>
            <a:chOff x="958788" y="2784689"/>
            <a:chExt cx="10582183" cy="3604846"/>
          </a:xfrm>
        </p:grpSpPr>
        <p:pic>
          <p:nvPicPr>
            <p:cNvPr id="20" name="Picture 2" descr="The Risk Management Process | MindManager Blog">
              <a:extLst>
                <a:ext uri="{FF2B5EF4-FFF2-40B4-BE49-F238E27FC236}">
                  <a16:creationId xmlns:a16="http://schemas.microsoft.com/office/drawing/2014/main" id="{CCF4D73D-03EE-4FAC-ADC8-26247B9B9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03" b="23333"/>
            <a:stretch/>
          </p:blipFill>
          <p:spPr bwMode="auto">
            <a:xfrm>
              <a:off x="1524000" y="2784689"/>
              <a:ext cx="9144000" cy="3604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A38E44-B44F-493C-A0A2-90614D50886C}"/>
                </a:ext>
              </a:extLst>
            </p:cNvPr>
            <p:cNvSpPr/>
            <p:nvPr/>
          </p:nvSpPr>
          <p:spPr>
            <a:xfrm>
              <a:off x="958788" y="4497904"/>
              <a:ext cx="10582183" cy="890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FCE726-D836-42EE-8022-D1BD23E64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344" y="4655249"/>
              <a:ext cx="666565" cy="6665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E2E7E7C-41AF-4695-937B-2BD05677F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4160" y="4655249"/>
              <a:ext cx="666565" cy="6665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328FC3-FF60-4690-AFEB-E265086DD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9851" y="4663407"/>
              <a:ext cx="666565" cy="6665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B1E3DB0-2DA8-47FB-B08F-9541A058A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9662" y="4655249"/>
              <a:ext cx="666565" cy="6665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074191-5EE7-4C60-9350-48F5AC74E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39813" y="4663407"/>
              <a:ext cx="666565" cy="66656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8233D7-96D8-4217-A21C-36A439B9BE16}"/>
              </a:ext>
            </a:extLst>
          </p:cNvPr>
          <p:cNvSpPr txBox="1"/>
          <p:nvPr/>
        </p:nvSpPr>
        <p:spPr>
          <a:xfrm>
            <a:off x="432186" y="2360097"/>
            <a:ext cx="1074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Analyze and measure exposure to credit and market risk threatening the assets, earning capacity, or economic state of an organization.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24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0A7893-AB49-436A-8663-67C01CA9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65125"/>
            <a:ext cx="109093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Where do Risk Analysts work?</a:t>
            </a:r>
            <a:endParaRPr lang="en-US" sz="6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AFD84-4E65-4C7B-B197-0DB5F5130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2295525"/>
            <a:ext cx="6870700" cy="4351338"/>
          </a:xfrm>
        </p:spPr>
        <p:txBody>
          <a:bodyPr/>
          <a:lstStyle/>
          <a:p>
            <a:r>
              <a:rPr lang="en-US" dirty="0"/>
              <a:t>Commercial Banks</a:t>
            </a:r>
          </a:p>
          <a:p>
            <a:r>
              <a:rPr lang="en-US" dirty="0"/>
              <a:t>Investment Companies</a:t>
            </a:r>
          </a:p>
          <a:p>
            <a:r>
              <a:rPr lang="en-US" dirty="0"/>
              <a:t>Mortgage Firms </a:t>
            </a:r>
          </a:p>
          <a:p>
            <a:r>
              <a:rPr lang="en-US" dirty="0"/>
              <a:t>Retail &amp; Consumer Companies</a:t>
            </a:r>
          </a:p>
          <a:p>
            <a:r>
              <a:rPr lang="en-US" dirty="0"/>
              <a:t>Entertainment Companies </a:t>
            </a:r>
          </a:p>
          <a:p>
            <a:r>
              <a:rPr lang="en-US" dirty="0"/>
              <a:t>Companies that manage large sums of money, investments, real estate, etc. </a:t>
            </a:r>
          </a:p>
        </p:txBody>
      </p:sp>
      <p:pic>
        <p:nvPicPr>
          <p:cNvPr id="2050" name="Picture 2" descr="5,470 Financial Institution Stock Illustrations, Cliparts and Royalty Free Financial  Institution Vectors">
            <a:extLst>
              <a:ext uri="{FF2B5EF4-FFF2-40B4-BE49-F238E27FC236}">
                <a16:creationId xmlns:a16="http://schemas.microsoft.com/office/drawing/2014/main" id="{E0B3D594-14D1-4269-8713-2CE8DE01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192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6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10C7-FDF1-4CAF-9EC0-97A7E24A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365125"/>
            <a:ext cx="1104467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Careers in Risk Management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9400D-EF47-4B68-BE52-4FC2E16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186" y="1536185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69638"/>
                </a:solidFill>
              </a:rPr>
              <a:t>PATH 2 : Actuaries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7DC5C-2035-406D-A5AC-85CF59A93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73" y="1948141"/>
            <a:ext cx="6401540" cy="425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60435-AE8A-45F4-A03B-AE35BFCAB2AD}"/>
              </a:ext>
            </a:extLst>
          </p:cNvPr>
          <p:cNvSpPr txBox="1"/>
          <p:nvPr/>
        </p:nvSpPr>
        <p:spPr>
          <a:xfrm>
            <a:off x="432186" y="2360097"/>
            <a:ext cx="49476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Evaluate the probability of certain events happening and the potential costs associated with them. </a:t>
            </a:r>
          </a:p>
          <a:p>
            <a:endParaRPr lang="en-US" sz="2800" dirty="0"/>
          </a:p>
          <a:p>
            <a:r>
              <a:rPr lang="en-US" sz="2800" dirty="0"/>
              <a:t>Help their employers develop policies to help minimize those costs. </a:t>
            </a:r>
          </a:p>
        </p:txBody>
      </p:sp>
    </p:spTree>
    <p:extLst>
      <p:ext uri="{BB962C8B-B14F-4D97-AF65-F5344CB8AC3E}">
        <p14:creationId xmlns:p14="http://schemas.microsoft.com/office/powerpoint/2010/main" val="3697680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2F0C03-92DE-4A3C-9C8D-337C01CB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3484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Where do Actuaries work?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CFD990-BD9F-4258-A063-DACF9D6B1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6963" y="1971674"/>
            <a:ext cx="6243637" cy="4683125"/>
          </a:xfrm>
        </p:spPr>
        <p:txBody>
          <a:bodyPr>
            <a:normAutofit/>
          </a:bodyPr>
          <a:lstStyle/>
          <a:p>
            <a:r>
              <a:rPr lang="en-US" dirty="0"/>
              <a:t>Insurance Companies </a:t>
            </a:r>
          </a:p>
          <a:p>
            <a:pPr lvl="1"/>
            <a:r>
              <a:rPr lang="en-US" dirty="0">
                <a:solidFill>
                  <a:srgbClr val="F69638"/>
                </a:solidFill>
              </a:rPr>
              <a:t>Essential and everywhere </a:t>
            </a:r>
          </a:p>
          <a:p>
            <a:pPr lvl="1"/>
            <a:r>
              <a:rPr lang="en-US" dirty="0">
                <a:solidFill>
                  <a:srgbClr val="F69638"/>
                </a:solidFill>
              </a:rPr>
              <a:t>Stable, recession-proof jobs</a:t>
            </a:r>
          </a:p>
          <a:p>
            <a:pPr lvl="1"/>
            <a:r>
              <a:rPr lang="en-US" dirty="0">
                <a:solidFill>
                  <a:srgbClr val="F69638"/>
                </a:solidFill>
              </a:rPr>
              <a:t>Aging population</a:t>
            </a:r>
          </a:p>
          <a:p>
            <a:pPr lvl="1"/>
            <a:r>
              <a:rPr lang="en-US" dirty="0">
                <a:solidFill>
                  <a:srgbClr val="F69638"/>
                </a:solidFill>
              </a:rPr>
              <a:t>High salaries </a:t>
            </a:r>
          </a:p>
          <a:p>
            <a:pPr lvl="1"/>
            <a:r>
              <a:rPr lang="en-US" dirty="0">
                <a:solidFill>
                  <a:srgbClr val="F69638"/>
                </a:solidFill>
              </a:rPr>
              <a:t>Good work/life balance</a:t>
            </a:r>
          </a:p>
          <a:p>
            <a:r>
              <a:rPr lang="en-US" dirty="0"/>
              <a:t>Financial Services Firms </a:t>
            </a:r>
          </a:p>
          <a:p>
            <a:r>
              <a:rPr lang="en-US" dirty="0"/>
              <a:t>Consulting Firms </a:t>
            </a:r>
          </a:p>
          <a:p>
            <a:r>
              <a:rPr lang="en-US" dirty="0"/>
              <a:t>Government Agencies </a:t>
            </a:r>
          </a:p>
        </p:txBody>
      </p:sp>
      <p:pic>
        <p:nvPicPr>
          <p:cNvPr id="1026" name="Picture 2" descr="What is an Umbrella Insurance Policy and How is it Beneficial?">
            <a:extLst>
              <a:ext uri="{FF2B5EF4-FFF2-40B4-BE49-F238E27FC236}">
                <a16:creationId xmlns:a16="http://schemas.microsoft.com/office/drawing/2014/main" id="{212C0A3B-6C74-4BD7-9F6C-6C8E978C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971674"/>
            <a:ext cx="4384675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2F0C03-92DE-4A3C-9C8D-337C01CB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791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Types of Actuaries &amp;</a:t>
            </a:r>
            <a:br>
              <a:rPr lang="en-US" sz="6000" dirty="0">
                <a:solidFill>
                  <a:srgbClr val="002060"/>
                </a:solidFill>
                <a:latin typeface="Open Sans"/>
              </a:rPr>
            </a:br>
            <a:r>
              <a:rPr lang="en-US" sz="6000" dirty="0">
                <a:solidFill>
                  <a:srgbClr val="002060"/>
                </a:solidFill>
                <a:latin typeface="Open Sans"/>
              </a:rPr>
              <a:t>Actuarial Certifications </a:t>
            </a:r>
          </a:p>
        </p:txBody>
      </p:sp>
      <p:pic>
        <p:nvPicPr>
          <p:cNvPr id="8" name="Picture 4" descr="The SOA logo.">
            <a:extLst>
              <a:ext uri="{FF2B5EF4-FFF2-40B4-BE49-F238E27FC236}">
                <a16:creationId xmlns:a16="http://schemas.microsoft.com/office/drawing/2014/main" id="{ED279228-7FD1-4D2A-B5E8-E5A3E2CD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1" y="2181401"/>
            <a:ext cx="2733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sualty Actuarial Society logo">
            <a:extLst>
              <a:ext uri="{FF2B5EF4-FFF2-40B4-BE49-F238E27FC236}">
                <a16:creationId xmlns:a16="http://schemas.microsoft.com/office/drawing/2014/main" id="{E9F57A1E-2D0D-490D-BE1A-A6C34E63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93" y="2022470"/>
            <a:ext cx="1115242" cy="11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www.wsia.org/images/WCM/WSIA_logo_text_small.jpg">
            <a:extLst>
              <a:ext uri="{FF2B5EF4-FFF2-40B4-BE49-F238E27FC236}">
                <a16:creationId xmlns:a16="http://schemas.microsoft.com/office/drawing/2014/main" id="{A6D3C653-1782-4965-A8E9-492EBAA3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24" y="2084234"/>
            <a:ext cx="2293667" cy="11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F17AB-C1BD-486F-B6A8-51AEC218E060}"/>
              </a:ext>
            </a:extLst>
          </p:cNvPr>
          <p:cNvSpPr txBox="1"/>
          <p:nvPr/>
        </p:nvSpPr>
        <p:spPr>
          <a:xfrm>
            <a:off x="636988" y="3324345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Open Sans" panose="020B0606030504020204"/>
              </a:rPr>
              <a:t>Life &amp; Retirement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C08FC-11C5-4A78-BBF1-EB7BE4650054}"/>
              </a:ext>
            </a:extLst>
          </p:cNvPr>
          <p:cNvSpPr txBox="1"/>
          <p:nvPr/>
        </p:nvSpPr>
        <p:spPr>
          <a:xfrm>
            <a:off x="4391027" y="3324345"/>
            <a:ext cx="338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Open Sans" panose="020B0606030504020204"/>
              </a:rPr>
              <a:t>Property &amp; Casualty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BD33E-74C5-450B-B9CE-BB09DFE82C71}"/>
              </a:ext>
            </a:extLst>
          </p:cNvPr>
          <p:cNvSpPr txBox="1"/>
          <p:nvPr/>
        </p:nvSpPr>
        <p:spPr>
          <a:xfrm>
            <a:off x="8724902" y="3324345"/>
            <a:ext cx="338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Open Sans" panose="020B0606030504020204"/>
              </a:rPr>
              <a:t>Surplus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34C09-AB91-4E55-B896-B6EF9F5E605A}"/>
              </a:ext>
            </a:extLst>
          </p:cNvPr>
          <p:cNvGrpSpPr/>
          <p:nvPr/>
        </p:nvGrpSpPr>
        <p:grpSpPr>
          <a:xfrm>
            <a:off x="357188" y="1886302"/>
            <a:ext cx="11448740" cy="4629397"/>
            <a:chOff x="357188" y="1886302"/>
            <a:chExt cx="11448740" cy="46293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B51496-10BA-4515-8B76-A2866DEE85C1}"/>
                </a:ext>
              </a:extLst>
            </p:cNvPr>
            <p:cNvSpPr/>
            <p:nvPr/>
          </p:nvSpPr>
          <p:spPr>
            <a:xfrm>
              <a:off x="357188" y="1886302"/>
              <a:ext cx="3724539" cy="4629397"/>
            </a:xfrm>
            <a:prstGeom prst="rect">
              <a:avLst/>
            </a:prstGeom>
            <a:noFill/>
            <a:ln w="28575">
              <a:solidFill>
                <a:srgbClr val="F696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99E46D-BC2A-44B9-88FB-0193AA7359AA}"/>
                </a:ext>
              </a:extLst>
            </p:cNvPr>
            <p:cNvSpPr/>
            <p:nvPr/>
          </p:nvSpPr>
          <p:spPr>
            <a:xfrm>
              <a:off x="4219289" y="1886302"/>
              <a:ext cx="3724539" cy="4629397"/>
            </a:xfrm>
            <a:prstGeom prst="rect">
              <a:avLst/>
            </a:prstGeom>
            <a:noFill/>
            <a:ln w="28575">
              <a:solidFill>
                <a:srgbClr val="F696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9B82BC-5C4A-40BC-AE41-90864C783238}"/>
                </a:ext>
              </a:extLst>
            </p:cNvPr>
            <p:cNvSpPr/>
            <p:nvPr/>
          </p:nvSpPr>
          <p:spPr>
            <a:xfrm>
              <a:off x="8081389" y="1886302"/>
              <a:ext cx="3724539" cy="4629397"/>
            </a:xfrm>
            <a:prstGeom prst="rect">
              <a:avLst/>
            </a:prstGeom>
            <a:noFill/>
            <a:ln w="28575">
              <a:solidFill>
                <a:srgbClr val="F696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573702-C28F-4D60-ABA4-67912F3098D7}"/>
              </a:ext>
            </a:extLst>
          </p:cNvPr>
          <p:cNvCxnSpPr/>
          <p:nvPr/>
        </p:nvCxnSpPr>
        <p:spPr>
          <a:xfrm>
            <a:off x="85725" y="3972221"/>
            <a:ext cx="12020239" cy="0"/>
          </a:xfrm>
          <a:prstGeom prst="line">
            <a:avLst/>
          </a:prstGeom>
          <a:ln w="28575">
            <a:solidFill>
              <a:srgbClr val="F69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F6A277-888B-45D7-A0B9-6260343D95C5}"/>
              </a:ext>
            </a:extLst>
          </p:cNvPr>
          <p:cNvSpPr txBox="1"/>
          <p:nvPr/>
        </p:nvSpPr>
        <p:spPr>
          <a:xfrm>
            <a:off x="636988" y="4119149"/>
            <a:ext cx="2947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Insurance (property and casualty)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44B589-138B-4A64-8D58-5BA287C06E93}"/>
              </a:ext>
            </a:extLst>
          </p:cNvPr>
          <p:cNvSpPr txBox="1"/>
          <p:nvPr/>
        </p:nvSpPr>
        <p:spPr>
          <a:xfrm>
            <a:off x="4531220" y="4153796"/>
            <a:ext cx="2947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Businesses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3445A2-5435-4FD9-8FFD-FBF353C5A136}"/>
              </a:ext>
            </a:extLst>
          </p:cNvPr>
          <p:cNvSpPr txBox="1"/>
          <p:nvPr/>
        </p:nvSpPr>
        <p:spPr>
          <a:xfrm>
            <a:off x="8235236" y="4201000"/>
            <a:ext cx="3416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Non-standard, new or emerging lines of business like: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Start-ups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Art collections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Entertainers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Self-driving cars </a:t>
            </a:r>
          </a:p>
        </p:txBody>
      </p:sp>
    </p:spTree>
    <p:extLst>
      <p:ext uri="{BB962C8B-B14F-4D97-AF65-F5344CB8AC3E}">
        <p14:creationId xmlns:p14="http://schemas.microsoft.com/office/powerpoint/2010/main" val="14074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2F0C03-92DE-4A3C-9C8D-337C01CB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7916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Open Sans"/>
              </a:rPr>
              <a:t>Career Outlook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7EF0D7-9D83-4C4D-B6EA-0F3B3C9DB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38263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69638"/>
                </a:solidFill>
              </a:rPr>
              <a:t>Risk Analysts 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8B8337-CA57-4046-BEAC-F34074227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62175"/>
            <a:ext cx="5157787" cy="3684588"/>
          </a:xfrm>
        </p:spPr>
        <p:txBody>
          <a:bodyPr/>
          <a:lstStyle/>
          <a:p>
            <a:r>
              <a:rPr lang="en-US" dirty="0"/>
              <a:t>Annual Job Openings: </a:t>
            </a:r>
            <a:r>
              <a:rPr lang="en-US" dirty="0">
                <a:solidFill>
                  <a:srgbClr val="002060"/>
                </a:solidFill>
              </a:rPr>
              <a:t>41,000</a:t>
            </a:r>
          </a:p>
          <a:p>
            <a:endParaRPr lang="en-US" dirty="0"/>
          </a:p>
          <a:p>
            <a:r>
              <a:rPr lang="en-US" dirty="0"/>
              <a:t>Salary</a:t>
            </a:r>
          </a:p>
          <a:p>
            <a:pPr lvl="1"/>
            <a:r>
              <a:rPr lang="en-US" dirty="0"/>
              <a:t>Entry level (lowest 10%): $48,740 </a:t>
            </a:r>
          </a:p>
          <a:p>
            <a:pPr lvl="1"/>
            <a:r>
              <a:rPr lang="en-US" dirty="0"/>
              <a:t>Median: $81,410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EF306F-0955-4204-B572-C716223A4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38263"/>
            <a:ext cx="5183188" cy="823912"/>
          </a:xfrm>
        </p:spPr>
        <p:txBody>
          <a:bodyPr/>
          <a:lstStyle/>
          <a:p>
            <a:r>
              <a:rPr lang="en-US" sz="2800" dirty="0">
                <a:solidFill>
                  <a:srgbClr val="F69638"/>
                </a:solidFill>
              </a:rPr>
              <a:t>Actuaries</a:t>
            </a:r>
            <a:r>
              <a:rPr lang="en-US" dirty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CFD990-BD9F-4258-A063-DACF9D6B1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62175"/>
            <a:ext cx="5183188" cy="3684588"/>
          </a:xfrm>
        </p:spPr>
        <p:txBody>
          <a:bodyPr/>
          <a:lstStyle/>
          <a:p>
            <a:r>
              <a:rPr lang="en-US" dirty="0"/>
              <a:t>Annual Job Openings: </a:t>
            </a:r>
            <a:r>
              <a:rPr lang="en-US" dirty="0">
                <a:solidFill>
                  <a:srgbClr val="002060"/>
                </a:solidFill>
              </a:rPr>
              <a:t>2,400</a:t>
            </a:r>
          </a:p>
          <a:p>
            <a:endParaRPr lang="en-US" dirty="0"/>
          </a:p>
          <a:p>
            <a:r>
              <a:rPr lang="en-US" dirty="0"/>
              <a:t>Salary</a:t>
            </a:r>
          </a:p>
          <a:p>
            <a:pPr lvl="1"/>
            <a:r>
              <a:rPr lang="en-US" dirty="0"/>
              <a:t>Entry Level: (lowest 10%): $63,260</a:t>
            </a:r>
          </a:p>
          <a:p>
            <a:pPr lvl="1"/>
            <a:r>
              <a:rPr lang="en-US" dirty="0"/>
              <a:t>Median: $105,900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F6FB2-54A4-4E8C-A148-A726A666015E}"/>
              </a:ext>
            </a:extLst>
          </p:cNvPr>
          <p:cNvSpPr txBox="1"/>
          <p:nvPr/>
        </p:nvSpPr>
        <p:spPr>
          <a:xfrm>
            <a:off x="3397249" y="5168890"/>
            <a:ext cx="554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69638"/>
                </a:solidFill>
              </a:rPr>
              <a:t>Average annual starting salary for UTEP RKMG graduates: </a:t>
            </a:r>
            <a:r>
              <a:rPr lang="en-US" sz="2800" b="1" dirty="0">
                <a:solidFill>
                  <a:srgbClr val="002060"/>
                </a:solidFill>
              </a:rPr>
              <a:t>$61,088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9D976-E943-48DA-83C8-AC51AEB6A604}"/>
              </a:ext>
            </a:extLst>
          </p:cNvPr>
          <p:cNvSpPr txBox="1"/>
          <p:nvPr/>
        </p:nvSpPr>
        <p:spPr>
          <a:xfrm>
            <a:off x="10725150" y="6399232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bls.gov/ooh/</a:t>
            </a:r>
            <a:r>
              <a:rPr lang="en-US" dirty="0"/>
              <a:t> </a:t>
            </a:r>
          </a:p>
        </p:txBody>
      </p:sp>
      <p:pic>
        <p:nvPicPr>
          <p:cNvPr id="6146" name="Picture 2" descr="Salary Clipart - Salary Information Websites">
            <a:extLst>
              <a:ext uri="{FF2B5EF4-FFF2-40B4-BE49-F238E27FC236}">
                <a16:creationId xmlns:a16="http://schemas.microsoft.com/office/drawing/2014/main" id="{B1A21313-2955-404E-9373-8F268516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6627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8D4BBEA69394E893D07D26C0B9900" ma:contentTypeVersion="12" ma:contentTypeDescription="Create a new document." ma:contentTypeScope="" ma:versionID="b037ab038568196cd1495dac159f6d24">
  <xsd:schema xmlns:xsd="http://www.w3.org/2001/XMLSchema" xmlns:xs="http://www.w3.org/2001/XMLSchema" xmlns:p="http://schemas.microsoft.com/office/2006/metadata/properties" xmlns:ns2="b0b2b9dd-69ec-4d27-845c-401ff0b04da9" xmlns:ns3="9e3a6a36-9b28-40d4-afa4-8d614aa71365" targetNamespace="http://schemas.microsoft.com/office/2006/metadata/properties" ma:root="true" ma:fieldsID="cd0e25ee544426c8a455ab8a01d22705" ns2:_="" ns3:_="">
    <xsd:import namespace="b0b2b9dd-69ec-4d27-845c-401ff0b04da9"/>
    <xsd:import namespace="9e3a6a36-9b28-40d4-afa4-8d614aa71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2b9dd-69ec-4d27-845c-401ff0b04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a6a36-9b28-40d4-afa4-8d614aa71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76DB6-14EB-4AD7-90CC-6DA8815CD498}">
  <ds:schemaRefs>
    <ds:schemaRef ds:uri="http://schemas.microsoft.com/office/2006/metadata/properties"/>
    <ds:schemaRef ds:uri="9e3a6a36-9b28-40d4-afa4-8d614aa71365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b0b2b9dd-69ec-4d27-845c-401ff0b04da9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EF721E1-D126-4A10-B19C-8381BD2F0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EC332B-EFED-4612-AB3F-E7C8294A5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2b9dd-69ec-4d27-845c-401ff0b04da9"/>
    <ds:schemaRef ds:uri="9e3a6a36-9b28-40d4-afa4-8d614aa71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547</Words>
  <Application>Microsoft Office PowerPoint</Application>
  <PresentationFormat>Widescreen</PresentationFormat>
  <Paragraphs>111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Office Theme</vt:lpstr>
      <vt:lpstr>PowerPoint Presentation</vt:lpstr>
      <vt:lpstr>UTEP College of Business Administration</vt:lpstr>
      <vt:lpstr>What is risk management?</vt:lpstr>
      <vt:lpstr>Careers in Risk Management</vt:lpstr>
      <vt:lpstr>Where do Risk Analysts work?</vt:lpstr>
      <vt:lpstr>Careers in Risk Management</vt:lpstr>
      <vt:lpstr>Where do Actuaries work?</vt:lpstr>
      <vt:lpstr>Types of Actuaries &amp; Actuarial Certifications </vt:lpstr>
      <vt:lpstr>Career Outlook </vt:lpstr>
      <vt:lpstr>PowerPoint Presentation</vt:lpstr>
      <vt:lpstr>UTEP Risk Management Program</vt:lpstr>
      <vt:lpstr>Prudential Risk Management Academy </vt:lpstr>
      <vt:lpstr>Gamma Iota Sigma </vt:lpstr>
      <vt:lpstr>Is RKMG right for you?</vt:lpstr>
      <vt:lpstr>Diversity in Insurance  Summer Bridge Program </vt:lpstr>
      <vt:lpstr>Let’s Play! </vt:lpstr>
      <vt:lpstr>Pamela Prieto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Guevara, Vanessa I</dc:creator>
  <cp:lastModifiedBy>Prieto Montoya, Pamela</cp:lastModifiedBy>
  <cp:revision>105</cp:revision>
  <dcterms:created xsi:type="dcterms:W3CDTF">2020-03-31T19:08:43Z</dcterms:created>
  <dcterms:modified xsi:type="dcterms:W3CDTF">2022-05-25T16:43:49Z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0x0101003268D4BBEA69394E893D07D26C0B9900</vt:lpwstr>
  </property>
</Properties>
</file>