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45"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80"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orbel" panose="020B0503020204020204" pitchFamily="34" charset="0"/>
      <p:regular r:id="rId35"/>
      <p:bold r:id="rId36"/>
      <p:italic r:id="rId37"/>
      <p:boldItalic r:id="rId38"/>
    </p:embeddedFont>
    <p:embeddedFont>
      <p:font typeface="Nunito" panose="020B0604020202020204" charset="0"/>
      <p:regular r:id="rId39"/>
      <p:bold r:id="rId40"/>
      <p:italic r:id="rId41"/>
      <p:boldItalic r:id="rId42"/>
    </p:embeddedFont>
    <p:embeddedFont>
      <p:font typeface="Wingdings 2" panose="05020102010507070707" pitchFamily="18" charset="2"/>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5"/>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849234b2df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849234b2df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49234b2df_0_3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849234b2df_0_3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849234b2df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849234b2df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849234b2df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849234b2df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849234b2df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849234b2df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849234b2df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849234b2df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849234b2df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849234b2df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849234b2df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849234b2df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849234b2df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849234b2df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849234b2df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849234b2df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849234b2df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849234b2df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49234b2df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849234b2df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849234b2df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849234b2df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849234b2d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849234b2d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849234b2df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849234b2df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849234b2d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849234b2d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49234b2df_0_1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849234b2df_0_1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849234b2df_0_1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849234b2df_0_1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849234b2df_0_2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849234b2df_0_2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849234b2df_0_2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849234b2df_0_2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849234b2df_0_3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849234b2df_0_3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849234b2df_0_3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849234b2df_0_3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849234b2df_0_3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849234b2df_0_3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 smtClean="0"/>
              <a:t>‹#›</a:t>
            </a:fld>
            <a:endParaRPr lang="es"/>
          </a:p>
        </p:txBody>
      </p:sp>
    </p:spTree>
    <p:extLst>
      <p:ext uri="{BB962C8B-B14F-4D97-AF65-F5344CB8AC3E}">
        <p14:creationId xmlns:p14="http://schemas.microsoft.com/office/powerpoint/2010/main" val="371969337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 smtClean="0"/>
              <a:t>‹#›</a:t>
            </a:fld>
            <a:endParaRPr lang="es"/>
          </a:p>
        </p:txBody>
      </p:sp>
    </p:spTree>
    <p:extLst>
      <p:ext uri="{BB962C8B-B14F-4D97-AF65-F5344CB8AC3E}">
        <p14:creationId xmlns:p14="http://schemas.microsoft.com/office/powerpoint/2010/main" val="248559973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 smtClean="0"/>
              <a:t>‹#›</a:t>
            </a:fld>
            <a:endParaRPr lang="es"/>
          </a:p>
        </p:txBody>
      </p:sp>
    </p:spTree>
    <p:extLst>
      <p:ext uri="{BB962C8B-B14F-4D97-AF65-F5344CB8AC3E}">
        <p14:creationId xmlns:p14="http://schemas.microsoft.com/office/powerpoint/2010/main" val="38757772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1">
  <p:cSld name="Diseño personalizado 1">
    <p:bg>
      <p:bgPr>
        <a:solidFill>
          <a:srgbClr val="FFFFFF"/>
        </a:solidFill>
        <a:effectLst/>
      </p:bgPr>
    </p:bg>
    <p:spTree>
      <p:nvGrpSpPr>
        <p:cNvPr id="1" name="Shape 278"/>
        <p:cNvGrpSpPr/>
        <p:nvPr/>
      </p:nvGrpSpPr>
      <p:grpSpPr>
        <a:xfrm>
          <a:off x="0" y="0"/>
          <a:ext cx="0" cy="0"/>
          <a:chOff x="0" y="0"/>
          <a:chExt cx="0" cy="0"/>
        </a:xfrm>
      </p:grpSpPr>
      <p:sp>
        <p:nvSpPr>
          <p:cNvPr id="280" name="Google Shape;280;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
        <p:nvSpPr>
          <p:cNvPr id="281" name="Google Shape;281;p14"/>
          <p:cNvSpPr txBox="1">
            <a:spLocks noGrp="1"/>
          </p:cNvSpPr>
          <p:nvPr>
            <p:ph type="title"/>
          </p:nvPr>
        </p:nvSpPr>
        <p:spPr>
          <a:xfrm>
            <a:off x="329350" y="1108375"/>
            <a:ext cx="3997500" cy="10242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800" b="1">
                <a:solidFill>
                  <a:srgbClr val="212121"/>
                </a:solidFill>
              </a:defRPr>
            </a:lvl1pPr>
            <a:lvl2pPr lvl="1" algn="l">
              <a:lnSpc>
                <a:spcPct val="100000"/>
              </a:lnSpc>
              <a:spcBef>
                <a:spcPts val="0"/>
              </a:spcBef>
              <a:spcAft>
                <a:spcPts val="0"/>
              </a:spcAft>
              <a:buNone/>
              <a:defRPr sz="2800" b="1">
                <a:solidFill>
                  <a:srgbClr val="212121"/>
                </a:solidFill>
              </a:defRPr>
            </a:lvl2pPr>
            <a:lvl3pPr lvl="2" algn="l">
              <a:lnSpc>
                <a:spcPct val="100000"/>
              </a:lnSpc>
              <a:spcBef>
                <a:spcPts val="0"/>
              </a:spcBef>
              <a:spcAft>
                <a:spcPts val="0"/>
              </a:spcAft>
              <a:buNone/>
              <a:defRPr sz="2800" b="1">
                <a:solidFill>
                  <a:srgbClr val="212121"/>
                </a:solidFill>
              </a:defRPr>
            </a:lvl3pPr>
            <a:lvl4pPr lvl="3" algn="l">
              <a:lnSpc>
                <a:spcPct val="100000"/>
              </a:lnSpc>
              <a:spcBef>
                <a:spcPts val="0"/>
              </a:spcBef>
              <a:spcAft>
                <a:spcPts val="0"/>
              </a:spcAft>
              <a:buNone/>
              <a:defRPr sz="2800" b="1">
                <a:solidFill>
                  <a:srgbClr val="212121"/>
                </a:solidFill>
              </a:defRPr>
            </a:lvl4pPr>
            <a:lvl5pPr lvl="4" algn="l">
              <a:lnSpc>
                <a:spcPct val="100000"/>
              </a:lnSpc>
              <a:spcBef>
                <a:spcPts val="0"/>
              </a:spcBef>
              <a:spcAft>
                <a:spcPts val="0"/>
              </a:spcAft>
              <a:buNone/>
              <a:defRPr sz="2800" b="1">
                <a:solidFill>
                  <a:srgbClr val="212121"/>
                </a:solidFill>
              </a:defRPr>
            </a:lvl5pPr>
            <a:lvl6pPr lvl="5" algn="l">
              <a:lnSpc>
                <a:spcPct val="100000"/>
              </a:lnSpc>
              <a:spcBef>
                <a:spcPts val="0"/>
              </a:spcBef>
              <a:spcAft>
                <a:spcPts val="0"/>
              </a:spcAft>
              <a:buNone/>
              <a:defRPr sz="2800" b="1">
                <a:solidFill>
                  <a:srgbClr val="212121"/>
                </a:solidFill>
              </a:defRPr>
            </a:lvl6pPr>
            <a:lvl7pPr lvl="6" algn="l">
              <a:lnSpc>
                <a:spcPct val="100000"/>
              </a:lnSpc>
              <a:spcBef>
                <a:spcPts val="0"/>
              </a:spcBef>
              <a:spcAft>
                <a:spcPts val="0"/>
              </a:spcAft>
              <a:buNone/>
              <a:defRPr sz="2800" b="1">
                <a:solidFill>
                  <a:srgbClr val="212121"/>
                </a:solidFill>
              </a:defRPr>
            </a:lvl7pPr>
            <a:lvl8pPr lvl="7" algn="l">
              <a:lnSpc>
                <a:spcPct val="100000"/>
              </a:lnSpc>
              <a:spcBef>
                <a:spcPts val="0"/>
              </a:spcBef>
              <a:spcAft>
                <a:spcPts val="0"/>
              </a:spcAft>
              <a:buNone/>
              <a:defRPr sz="2800" b="1">
                <a:solidFill>
                  <a:srgbClr val="212121"/>
                </a:solidFill>
              </a:defRPr>
            </a:lvl8pPr>
            <a:lvl9pPr lvl="8" algn="l">
              <a:lnSpc>
                <a:spcPct val="100000"/>
              </a:lnSpc>
              <a:spcBef>
                <a:spcPts val="0"/>
              </a:spcBef>
              <a:spcAft>
                <a:spcPts val="0"/>
              </a:spcAft>
              <a:buNone/>
              <a:defRPr sz="2800" b="1">
                <a:solidFill>
                  <a:srgbClr val="212121"/>
                </a:solidFill>
              </a:defRPr>
            </a:lvl9pPr>
          </a:lstStyle>
          <a:p>
            <a:endParaRPr/>
          </a:p>
        </p:txBody>
      </p:sp>
      <p:sp>
        <p:nvSpPr>
          <p:cNvPr id="282" name="Google Shape;282;p14"/>
          <p:cNvSpPr txBox="1">
            <a:spLocks noGrp="1"/>
          </p:cNvSpPr>
          <p:nvPr>
            <p:ph type="body" idx="1"/>
          </p:nvPr>
        </p:nvSpPr>
        <p:spPr>
          <a:xfrm>
            <a:off x="329350" y="2195100"/>
            <a:ext cx="3997500" cy="18351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616161"/>
              </a:buClr>
              <a:buSzPts val="1600"/>
              <a:buChar char="●"/>
              <a:defRPr sz="1600">
                <a:solidFill>
                  <a:srgbClr val="616161"/>
                </a:solidFill>
              </a:defRPr>
            </a:lvl1pPr>
            <a:lvl2pPr marL="914400" lvl="1" indent="-298450" algn="l">
              <a:lnSpc>
                <a:spcPct val="115000"/>
              </a:lnSpc>
              <a:spcBef>
                <a:spcPts val="1600"/>
              </a:spcBef>
              <a:spcAft>
                <a:spcPts val="0"/>
              </a:spcAft>
              <a:buClr>
                <a:srgbClr val="616161"/>
              </a:buClr>
              <a:buSzPts val="1100"/>
              <a:buChar char="○"/>
              <a:defRPr sz="1400">
                <a:solidFill>
                  <a:srgbClr val="616161"/>
                </a:solidFill>
              </a:defRPr>
            </a:lvl2pPr>
            <a:lvl3pPr marL="1371600" lvl="2" indent="-298450" algn="l">
              <a:lnSpc>
                <a:spcPct val="115000"/>
              </a:lnSpc>
              <a:spcBef>
                <a:spcPts val="1600"/>
              </a:spcBef>
              <a:spcAft>
                <a:spcPts val="0"/>
              </a:spcAft>
              <a:buClr>
                <a:srgbClr val="616161"/>
              </a:buClr>
              <a:buSzPts val="1100"/>
              <a:buChar char="■"/>
              <a:defRPr sz="1400">
                <a:solidFill>
                  <a:srgbClr val="616161"/>
                </a:solidFill>
              </a:defRPr>
            </a:lvl3pPr>
            <a:lvl4pPr marL="1828800" lvl="3" indent="-298450" algn="l">
              <a:lnSpc>
                <a:spcPct val="115000"/>
              </a:lnSpc>
              <a:spcBef>
                <a:spcPts val="1600"/>
              </a:spcBef>
              <a:spcAft>
                <a:spcPts val="0"/>
              </a:spcAft>
              <a:buClr>
                <a:srgbClr val="616161"/>
              </a:buClr>
              <a:buSzPts val="1100"/>
              <a:buChar char="●"/>
              <a:defRPr sz="1400">
                <a:solidFill>
                  <a:srgbClr val="616161"/>
                </a:solidFill>
              </a:defRPr>
            </a:lvl4pPr>
            <a:lvl5pPr marL="2286000" lvl="4" indent="-298450" algn="l">
              <a:lnSpc>
                <a:spcPct val="115000"/>
              </a:lnSpc>
              <a:spcBef>
                <a:spcPts val="1600"/>
              </a:spcBef>
              <a:spcAft>
                <a:spcPts val="0"/>
              </a:spcAft>
              <a:buClr>
                <a:srgbClr val="616161"/>
              </a:buClr>
              <a:buSzPts val="1100"/>
              <a:buChar char="○"/>
              <a:defRPr sz="1400">
                <a:solidFill>
                  <a:srgbClr val="616161"/>
                </a:solidFill>
              </a:defRPr>
            </a:lvl5pPr>
            <a:lvl6pPr marL="2743200" lvl="5" indent="-298450" algn="l">
              <a:lnSpc>
                <a:spcPct val="115000"/>
              </a:lnSpc>
              <a:spcBef>
                <a:spcPts val="1600"/>
              </a:spcBef>
              <a:spcAft>
                <a:spcPts val="0"/>
              </a:spcAft>
              <a:buClr>
                <a:srgbClr val="616161"/>
              </a:buClr>
              <a:buSzPts val="1100"/>
              <a:buChar char="■"/>
              <a:defRPr sz="1400">
                <a:solidFill>
                  <a:srgbClr val="616161"/>
                </a:solidFill>
              </a:defRPr>
            </a:lvl6pPr>
            <a:lvl7pPr marL="3200400" lvl="6" indent="-298450" algn="l">
              <a:lnSpc>
                <a:spcPct val="115000"/>
              </a:lnSpc>
              <a:spcBef>
                <a:spcPts val="1600"/>
              </a:spcBef>
              <a:spcAft>
                <a:spcPts val="0"/>
              </a:spcAft>
              <a:buClr>
                <a:srgbClr val="616161"/>
              </a:buClr>
              <a:buSzPts val="1100"/>
              <a:buChar char="●"/>
              <a:defRPr sz="1400">
                <a:solidFill>
                  <a:srgbClr val="616161"/>
                </a:solidFill>
              </a:defRPr>
            </a:lvl7pPr>
            <a:lvl8pPr marL="3657600" lvl="7" indent="-298450" algn="l">
              <a:lnSpc>
                <a:spcPct val="115000"/>
              </a:lnSpc>
              <a:spcBef>
                <a:spcPts val="1600"/>
              </a:spcBef>
              <a:spcAft>
                <a:spcPts val="0"/>
              </a:spcAft>
              <a:buClr>
                <a:srgbClr val="616161"/>
              </a:buClr>
              <a:buSzPts val="1100"/>
              <a:buChar char="○"/>
              <a:defRPr sz="1400">
                <a:solidFill>
                  <a:srgbClr val="616161"/>
                </a:solidFill>
              </a:defRPr>
            </a:lvl8pPr>
            <a:lvl9pPr marL="4114800" lvl="8" indent="-298450" algn="l">
              <a:lnSpc>
                <a:spcPct val="115000"/>
              </a:lnSpc>
              <a:spcBef>
                <a:spcPts val="1600"/>
              </a:spcBef>
              <a:spcAft>
                <a:spcPts val="1600"/>
              </a:spcAft>
              <a:buClr>
                <a:srgbClr val="616161"/>
              </a:buClr>
              <a:buSzPts val="1100"/>
              <a:buChar char="■"/>
              <a:defRPr sz="1400">
                <a:solidFill>
                  <a:srgbClr val="616161"/>
                </a:solidFill>
              </a:defRPr>
            </a:lvl9pPr>
          </a:lstStyle>
          <a:p>
            <a:endParaRPr/>
          </a:p>
        </p:txBody>
      </p:sp>
    </p:spTree>
    <p:extLst>
      <p:ext uri="{BB962C8B-B14F-4D97-AF65-F5344CB8AC3E}">
        <p14:creationId xmlns:p14="http://schemas.microsoft.com/office/powerpoint/2010/main" val="852918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seño personalizado 7">
  <p:cSld name="Diseño personalizado 7">
    <p:bg>
      <p:bgPr>
        <a:solidFill>
          <a:srgbClr val="FFFFFF"/>
        </a:solidFill>
        <a:effectLst/>
      </p:bgPr>
    </p:bg>
    <p:spTree>
      <p:nvGrpSpPr>
        <p:cNvPr id="1" name="Shape 283"/>
        <p:cNvGrpSpPr/>
        <p:nvPr/>
      </p:nvGrpSpPr>
      <p:grpSpPr>
        <a:xfrm>
          <a:off x="0" y="0"/>
          <a:ext cx="0" cy="0"/>
          <a:chOff x="0" y="0"/>
          <a:chExt cx="0" cy="0"/>
        </a:xfrm>
      </p:grpSpPr>
      <p:sp>
        <p:nvSpPr>
          <p:cNvPr id="286" name="Google Shape;286;p15"/>
          <p:cNvSpPr txBox="1">
            <a:spLocks noGrp="1"/>
          </p:cNvSpPr>
          <p:nvPr>
            <p:ph type="ctrTitle"/>
          </p:nvPr>
        </p:nvSpPr>
        <p:spPr>
          <a:xfrm>
            <a:off x="589350" y="843375"/>
            <a:ext cx="6883800" cy="16581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4200"/>
              <a:buNone/>
              <a:defRPr sz="4200" b="1">
                <a:solidFill>
                  <a:srgbClr val="FFFFFF"/>
                </a:solidFill>
              </a:defRPr>
            </a:lvl1pPr>
            <a:lvl2pPr lvl="1" algn="l" rtl="0">
              <a:lnSpc>
                <a:spcPct val="100000"/>
              </a:lnSpc>
              <a:spcBef>
                <a:spcPts val="0"/>
              </a:spcBef>
              <a:spcAft>
                <a:spcPts val="0"/>
              </a:spcAft>
              <a:buClr>
                <a:srgbClr val="FFFFFF"/>
              </a:buClr>
              <a:buSzPts val="4200"/>
              <a:buNone/>
              <a:defRPr sz="4200" b="1">
                <a:solidFill>
                  <a:srgbClr val="FFFFFF"/>
                </a:solidFill>
              </a:defRPr>
            </a:lvl2pPr>
            <a:lvl3pPr lvl="2" algn="l" rtl="0">
              <a:lnSpc>
                <a:spcPct val="100000"/>
              </a:lnSpc>
              <a:spcBef>
                <a:spcPts val="0"/>
              </a:spcBef>
              <a:spcAft>
                <a:spcPts val="0"/>
              </a:spcAft>
              <a:buClr>
                <a:srgbClr val="FFFFFF"/>
              </a:buClr>
              <a:buSzPts val="4200"/>
              <a:buNone/>
              <a:defRPr sz="4200" b="1">
                <a:solidFill>
                  <a:srgbClr val="FFFFFF"/>
                </a:solidFill>
              </a:defRPr>
            </a:lvl3pPr>
            <a:lvl4pPr lvl="3" algn="l" rtl="0">
              <a:lnSpc>
                <a:spcPct val="100000"/>
              </a:lnSpc>
              <a:spcBef>
                <a:spcPts val="0"/>
              </a:spcBef>
              <a:spcAft>
                <a:spcPts val="0"/>
              </a:spcAft>
              <a:buClr>
                <a:srgbClr val="FFFFFF"/>
              </a:buClr>
              <a:buSzPts val="4200"/>
              <a:buNone/>
              <a:defRPr sz="4200" b="1">
                <a:solidFill>
                  <a:srgbClr val="FFFFFF"/>
                </a:solidFill>
              </a:defRPr>
            </a:lvl4pPr>
            <a:lvl5pPr lvl="4" algn="l" rtl="0">
              <a:lnSpc>
                <a:spcPct val="100000"/>
              </a:lnSpc>
              <a:spcBef>
                <a:spcPts val="0"/>
              </a:spcBef>
              <a:spcAft>
                <a:spcPts val="0"/>
              </a:spcAft>
              <a:buClr>
                <a:srgbClr val="FFFFFF"/>
              </a:buClr>
              <a:buSzPts val="4200"/>
              <a:buNone/>
              <a:defRPr sz="4200" b="1">
                <a:solidFill>
                  <a:srgbClr val="FFFFFF"/>
                </a:solidFill>
              </a:defRPr>
            </a:lvl5pPr>
            <a:lvl6pPr lvl="5" algn="l" rtl="0">
              <a:lnSpc>
                <a:spcPct val="100000"/>
              </a:lnSpc>
              <a:spcBef>
                <a:spcPts val="0"/>
              </a:spcBef>
              <a:spcAft>
                <a:spcPts val="0"/>
              </a:spcAft>
              <a:buClr>
                <a:srgbClr val="FFFFFF"/>
              </a:buClr>
              <a:buSzPts val="4200"/>
              <a:buNone/>
              <a:defRPr sz="4200" b="1">
                <a:solidFill>
                  <a:srgbClr val="FFFFFF"/>
                </a:solidFill>
              </a:defRPr>
            </a:lvl6pPr>
            <a:lvl7pPr lvl="6" algn="l" rtl="0">
              <a:lnSpc>
                <a:spcPct val="100000"/>
              </a:lnSpc>
              <a:spcBef>
                <a:spcPts val="0"/>
              </a:spcBef>
              <a:spcAft>
                <a:spcPts val="0"/>
              </a:spcAft>
              <a:buClr>
                <a:srgbClr val="FFFFFF"/>
              </a:buClr>
              <a:buSzPts val="4200"/>
              <a:buNone/>
              <a:defRPr sz="4200" b="1">
                <a:solidFill>
                  <a:srgbClr val="FFFFFF"/>
                </a:solidFill>
              </a:defRPr>
            </a:lvl7pPr>
            <a:lvl8pPr lvl="7" algn="l" rtl="0">
              <a:lnSpc>
                <a:spcPct val="100000"/>
              </a:lnSpc>
              <a:spcBef>
                <a:spcPts val="0"/>
              </a:spcBef>
              <a:spcAft>
                <a:spcPts val="0"/>
              </a:spcAft>
              <a:buClr>
                <a:srgbClr val="FFFFFF"/>
              </a:buClr>
              <a:buSzPts val="4200"/>
              <a:buNone/>
              <a:defRPr sz="4200" b="1">
                <a:solidFill>
                  <a:srgbClr val="FFFFFF"/>
                </a:solidFill>
              </a:defRPr>
            </a:lvl8pPr>
            <a:lvl9pPr lvl="8" algn="l" rtl="0">
              <a:lnSpc>
                <a:spcPct val="100000"/>
              </a:lnSpc>
              <a:spcBef>
                <a:spcPts val="0"/>
              </a:spcBef>
              <a:spcAft>
                <a:spcPts val="0"/>
              </a:spcAft>
              <a:buClr>
                <a:srgbClr val="FFFFFF"/>
              </a:buClr>
              <a:buSzPts val="4200"/>
              <a:buNone/>
              <a:defRPr sz="4200" b="1">
                <a:solidFill>
                  <a:srgbClr val="FFFFFF"/>
                </a:solidFill>
              </a:defRPr>
            </a:lvl9pPr>
          </a:lstStyle>
          <a:p>
            <a:endParaRPr/>
          </a:p>
        </p:txBody>
      </p:sp>
      <p:sp>
        <p:nvSpPr>
          <p:cNvPr id="287" name="Google Shape;28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1532859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seño personalizado 2">
  <p:cSld name="Diseño personalizado 2">
    <p:bg>
      <p:bgPr>
        <a:solidFill>
          <a:srgbClr val="FFFFFF"/>
        </a:solidFill>
        <a:effectLst/>
      </p:bgPr>
    </p:bg>
    <p:spTree>
      <p:nvGrpSpPr>
        <p:cNvPr id="1" name="Shape 288"/>
        <p:cNvGrpSpPr/>
        <p:nvPr/>
      </p:nvGrpSpPr>
      <p:grpSpPr>
        <a:xfrm>
          <a:off x="0" y="0"/>
          <a:ext cx="0" cy="0"/>
          <a:chOff x="0" y="0"/>
          <a:chExt cx="0" cy="0"/>
        </a:xfrm>
      </p:grpSpPr>
      <p:sp>
        <p:nvSpPr>
          <p:cNvPr id="298" name="Google Shape;298;p16"/>
          <p:cNvSpPr txBox="1">
            <a:spLocks noGrp="1"/>
          </p:cNvSpPr>
          <p:nvPr>
            <p:ph type="title"/>
          </p:nvPr>
        </p:nvSpPr>
        <p:spPr>
          <a:xfrm>
            <a:off x="232550" y="609450"/>
            <a:ext cx="6355200" cy="8778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None/>
              <a:defRPr sz="2800" b="1">
                <a:solidFill>
                  <a:srgbClr val="434343"/>
                </a:solidFill>
              </a:defRPr>
            </a:lvl1pPr>
            <a:lvl2pPr lvl="1" algn="l" rtl="0">
              <a:lnSpc>
                <a:spcPct val="100000"/>
              </a:lnSpc>
              <a:spcBef>
                <a:spcPts val="0"/>
              </a:spcBef>
              <a:spcAft>
                <a:spcPts val="0"/>
              </a:spcAft>
              <a:buNone/>
              <a:defRPr sz="2800" b="1">
                <a:solidFill>
                  <a:srgbClr val="434343"/>
                </a:solidFill>
              </a:defRPr>
            </a:lvl2pPr>
            <a:lvl3pPr lvl="2" algn="l" rtl="0">
              <a:lnSpc>
                <a:spcPct val="100000"/>
              </a:lnSpc>
              <a:spcBef>
                <a:spcPts val="0"/>
              </a:spcBef>
              <a:spcAft>
                <a:spcPts val="0"/>
              </a:spcAft>
              <a:buNone/>
              <a:defRPr sz="2800" b="1">
                <a:solidFill>
                  <a:srgbClr val="434343"/>
                </a:solidFill>
              </a:defRPr>
            </a:lvl3pPr>
            <a:lvl4pPr lvl="3" algn="l" rtl="0">
              <a:lnSpc>
                <a:spcPct val="100000"/>
              </a:lnSpc>
              <a:spcBef>
                <a:spcPts val="0"/>
              </a:spcBef>
              <a:spcAft>
                <a:spcPts val="0"/>
              </a:spcAft>
              <a:buNone/>
              <a:defRPr sz="2800" b="1">
                <a:solidFill>
                  <a:srgbClr val="434343"/>
                </a:solidFill>
              </a:defRPr>
            </a:lvl4pPr>
            <a:lvl5pPr lvl="4" algn="l" rtl="0">
              <a:lnSpc>
                <a:spcPct val="100000"/>
              </a:lnSpc>
              <a:spcBef>
                <a:spcPts val="0"/>
              </a:spcBef>
              <a:spcAft>
                <a:spcPts val="0"/>
              </a:spcAft>
              <a:buNone/>
              <a:defRPr sz="2800" b="1">
                <a:solidFill>
                  <a:srgbClr val="434343"/>
                </a:solidFill>
              </a:defRPr>
            </a:lvl5pPr>
            <a:lvl6pPr lvl="5" algn="l" rtl="0">
              <a:lnSpc>
                <a:spcPct val="100000"/>
              </a:lnSpc>
              <a:spcBef>
                <a:spcPts val="0"/>
              </a:spcBef>
              <a:spcAft>
                <a:spcPts val="0"/>
              </a:spcAft>
              <a:buNone/>
              <a:defRPr sz="2800" b="1">
                <a:solidFill>
                  <a:srgbClr val="434343"/>
                </a:solidFill>
              </a:defRPr>
            </a:lvl6pPr>
            <a:lvl7pPr lvl="6" algn="l" rtl="0">
              <a:lnSpc>
                <a:spcPct val="100000"/>
              </a:lnSpc>
              <a:spcBef>
                <a:spcPts val="0"/>
              </a:spcBef>
              <a:spcAft>
                <a:spcPts val="0"/>
              </a:spcAft>
              <a:buNone/>
              <a:defRPr sz="2800" b="1">
                <a:solidFill>
                  <a:srgbClr val="434343"/>
                </a:solidFill>
              </a:defRPr>
            </a:lvl7pPr>
            <a:lvl8pPr lvl="7" algn="l" rtl="0">
              <a:lnSpc>
                <a:spcPct val="100000"/>
              </a:lnSpc>
              <a:spcBef>
                <a:spcPts val="0"/>
              </a:spcBef>
              <a:spcAft>
                <a:spcPts val="0"/>
              </a:spcAft>
              <a:buNone/>
              <a:defRPr sz="2800" b="1">
                <a:solidFill>
                  <a:srgbClr val="434343"/>
                </a:solidFill>
              </a:defRPr>
            </a:lvl8pPr>
            <a:lvl9pPr lvl="8" algn="l" rtl="0">
              <a:lnSpc>
                <a:spcPct val="100000"/>
              </a:lnSpc>
              <a:spcBef>
                <a:spcPts val="0"/>
              </a:spcBef>
              <a:spcAft>
                <a:spcPts val="0"/>
              </a:spcAft>
              <a:buNone/>
              <a:defRPr sz="2800" b="1">
                <a:solidFill>
                  <a:srgbClr val="434343"/>
                </a:solidFill>
              </a:defRPr>
            </a:lvl9pPr>
          </a:lstStyle>
          <a:p>
            <a:endParaRPr/>
          </a:p>
        </p:txBody>
      </p:sp>
      <p:sp>
        <p:nvSpPr>
          <p:cNvPr id="299" name="Google Shape;299;p16"/>
          <p:cNvSpPr txBox="1">
            <a:spLocks noGrp="1"/>
          </p:cNvSpPr>
          <p:nvPr>
            <p:ph type="body" idx="1"/>
          </p:nvPr>
        </p:nvSpPr>
        <p:spPr>
          <a:xfrm>
            <a:off x="308750" y="2594100"/>
            <a:ext cx="2013000" cy="1940100"/>
          </a:xfrm>
          <a:prstGeom prst="rect">
            <a:avLst/>
          </a:prstGeom>
          <a:noFill/>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Clr>
                <a:srgbClr val="434343"/>
              </a:buClr>
              <a:buSzPts val="1200"/>
              <a:buChar char="●"/>
              <a:defRPr sz="12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300" name="Google Shape;300;p16"/>
          <p:cNvSpPr txBox="1">
            <a:spLocks noGrp="1"/>
          </p:cNvSpPr>
          <p:nvPr>
            <p:ph type="body" idx="2"/>
          </p:nvPr>
        </p:nvSpPr>
        <p:spPr>
          <a:xfrm>
            <a:off x="2527575" y="2594100"/>
            <a:ext cx="2013000" cy="1940100"/>
          </a:xfrm>
          <a:prstGeom prst="rect">
            <a:avLst/>
          </a:prstGeom>
          <a:noFill/>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Clr>
                <a:srgbClr val="434343"/>
              </a:buClr>
              <a:buSzPts val="1200"/>
              <a:buChar char="●"/>
              <a:defRPr sz="12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301" name="Google Shape;301;p16"/>
          <p:cNvSpPr txBox="1">
            <a:spLocks noGrp="1"/>
          </p:cNvSpPr>
          <p:nvPr>
            <p:ph type="body" idx="3"/>
          </p:nvPr>
        </p:nvSpPr>
        <p:spPr>
          <a:xfrm>
            <a:off x="4722575" y="2594100"/>
            <a:ext cx="2013000" cy="1940100"/>
          </a:xfrm>
          <a:prstGeom prst="rect">
            <a:avLst/>
          </a:prstGeom>
          <a:noFill/>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Clr>
                <a:srgbClr val="434343"/>
              </a:buClr>
              <a:buSzPts val="1200"/>
              <a:buChar char="●"/>
              <a:defRPr sz="12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302" name="Google Shape;302;p16"/>
          <p:cNvSpPr txBox="1">
            <a:spLocks noGrp="1"/>
          </p:cNvSpPr>
          <p:nvPr>
            <p:ph type="body" idx="4"/>
          </p:nvPr>
        </p:nvSpPr>
        <p:spPr>
          <a:xfrm>
            <a:off x="6917575" y="2594100"/>
            <a:ext cx="2013000" cy="1940100"/>
          </a:xfrm>
          <a:prstGeom prst="rect">
            <a:avLst/>
          </a:prstGeom>
          <a:noFill/>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Clr>
                <a:srgbClr val="434343"/>
              </a:buClr>
              <a:buSzPts val="1200"/>
              <a:buChar char="●"/>
              <a:defRPr sz="12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303" name="Google Shape;303;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338647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seño personalizado 3">
  <p:cSld name="Diseño personalizado 3">
    <p:bg>
      <p:bgPr>
        <a:solidFill>
          <a:srgbClr val="FFFFFF"/>
        </a:solidFill>
        <a:effectLst/>
      </p:bgPr>
    </p:bg>
    <p:spTree>
      <p:nvGrpSpPr>
        <p:cNvPr id="1" name="Shape 304"/>
        <p:cNvGrpSpPr/>
        <p:nvPr/>
      </p:nvGrpSpPr>
      <p:grpSpPr>
        <a:xfrm>
          <a:off x="0" y="0"/>
          <a:ext cx="0" cy="0"/>
          <a:chOff x="0" y="0"/>
          <a:chExt cx="0" cy="0"/>
        </a:xfrm>
      </p:grpSpPr>
      <p:sp>
        <p:nvSpPr>
          <p:cNvPr id="306" name="Google Shape;306;p17"/>
          <p:cNvSpPr txBox="1">
            <a:spLocks noGrp="1"/>
          </p:cNvSpPr>
          <p:nvPr>
            <p:ph type="body" idx="1"/>
          </p:nvPr>
        </p:nvSpPr>
        <p:spPr>
          <a:xfrm>
            <a:off x="810900" y="772300"/>
            <a:ext cx="7537500" cy="4062300"/>
          </a:xfrm>
          <a:prstGeom prst="rect">
            <a:avLst/>
          </a:prstGeom>
          <a:noFill/>
        </p:spPr>
        <p:txBody>
          <a:bodyPr spcFirstLastPara="1" wrap="square" lIns="91425" tIns="91425" rIns="91425" bIns="91425" anchor="b" anchorCtr="0">
            <a:noAutofit/>
          </a:bodyPr>
          <a:lstStyle>
            <a:lvl1pPr marL="457200" lvl="0" indent="-381000" algn="l">
              <a:lnSpc>
                <a:spcPct val="115000"/>
              </a:lnSpc>
              <a:spcBef>
                <a:spcPts val="0"/>
              </a:spcBef>
              <a:spcAft>
                <a:spcPts val="0"/>
              </a:spcAft>
              <a:buClr>
                <a:srgbClr val="FFFFFF"/>
              </a:buClr>
              <a:buSzPts val="2400"/>
              <a:buChar char="●"/>
              <a:defRPr sz="2400">
                <a:solidFill>
                  <a:srgbClr val="FFFFFF"/>
                </a:solidFill>
              </a:defRPr>
            </a:lvl1pPr>
            <a:lvl2pPr marL="914400" lvl="1" indent="-355600" algn="l">
              <a:lnSpc>
                <a:spcPct val="115000"/>
              </a:lnSpc>
              <a:spcBef>
                <a:spcPts val="1600"/>
              </a:spcBef>
              <a:spcAft>
                <a:spcPts val="0"/>
              </a:spcAft>
              <a:buClr>
                <a:srgbClr val="FFFFFF"/>
              </a:buClr>
              <a:buSzPts val="2000"/>
              <a:buChar char="○"/>
              <a:defRPr sz="2000">
                <a:solidFill>
                  <a:srgbClr val="FFFFFF"/>
                </a:solidFill>
              </a:defRPr>
            </a:lvl2pPr>
            <a:lvl3pPr marL="1371600" lvl="2" indent="-355600" algn="l">
              <a:lnSpc>
                <a:spcPct val="115000"/>
              </a:lnSpc>
              <a:spcBef>
                <a:spcPts val="1600"/>
              </a:spcBef>
              <a:spcAft>
                <a:spcPts val="0"/>
              </a:spcAft>
              <a:buClr>
                <a:srgbClr val="FFFFFF"/>
              </a:buClr>
              <a:buSzPts val="2000"/>
              <a:buChar char="■"/>
              <a:defRPr sz="2000">
                <a:solidFill>
                  <a:srgbClr val="FFFFFF"/>
                </a:solidFill>
              </a:defRPr>
            </a:lvl3pPr>
            <a:lvl4pPr marL="1828800" lvl="3" indent="-355600" algn="l">
              <a:lnSpc>
                <a:spcPct val="115000"/>
              </a:lnSpc>
              <a:spcBef>
                <a:spcPts val="1600"/>
              </a:spcBef>
              <a:spcAft>
                <a:spcPts val="0"/>
              </a:spcAft>
              <a:buClr>
                <a:srgbClr val="FFFFFF"/>
              </a:buClr>
              <a:buSzPts val="2000"/>
              <a:buChar char="●"/>
              <a:defRPr sz="2000">
                <a:solidFill>
                  <a:srgbClr val="FFFFFF"/>
                </a:solidFill>
              </a:defRPr>
            </a:lvl4pPr>
            <a:lvl5pPr marL="2286000" lvl="4" indent="-355600" algn="l">
              <a:lnSpc>
                <a:spcPct val="115000"/>
              </a:lnSpc>
              <a:spcBef>
                <a:spcPts val="1600"/>
              </a:spcBef>
              <a:spcAft>
                <a:spcPts val="0"/>
              </a:spcAft>
              <a:buClr>
                <a:srgbClr val="FFFFFF"/>
              </a:buClr>
              <a:buSzPts val="2000"/>
              <a:buChar char="○"/>
              <a:defRPr sz="2000">
                <a:solidFill>
                  <a:srgbClr val="FFFFFF"/>
                </a:solidFill>
              </a:defRPr>
            </a:lvl5pPr>
            <a:lvl6pPr marL="2743200" lvl="5" indent="-355600" algn="l">
              <a:lnSpc>
                <a:spcPct val="115000"/>
              </a:lnSpc>
              <a:spcBef>
                <a:spcPts val="1600"/>
              </a:spcBef>
              <a:spcAft>
                <a:spcPts val="0"/>
              </a:spcAft>
              <a:buClr>
                <a:srgbClr val="FFFFFF"/>
              </a:buClr>
              <a:buSzPts val="2000"/>
              <a:buChar char="■"/>
              <a:defRPr sz="2000">
                <a:solidFill>
                  <a:srgbClr val="FFFFFF"/>
                </a:solidFill>
              </a:defRPr>
            </a:lvl6pPr>
            <a:lvl7pPr marL="3200400" lvl="6" indent="-355600" algn="l">
              <a:lnSpc>
                <a:spcPct val="115000"/>
              </a:lnSpc>
              <a:spcBef>
                <a:spcPts val="1600"/>
              </a:spcBef>
              <a:spcAft>
                <a:spcPts val="0"/>
              </a:spcAft>
              <a:buClr>
                <a:srgbClr val="FFFFFF"/>
              </a:buClr>
              <a:buSzPts val="2000"/>
              <a:buChar char="●"/>
              <a:defRPr sz="2000">
                <a:solidFill>
                  <a:srgbClr val="FFFFFF"/>
                </a:solidFill>
              </a:defRPr>
            </a:lvl7pPr>
            <a:lvl8pPr marL="3657600" lvl="7" indent="-355600" algn="l">
              <a:lnSpc>
                <a:spcPct val="115000"/>
              </a:lnSpc>
              <a:spcBef>
                <a:spcPts val="1600"/>
              </a:spcBef>
              <a:spcAft>
                <a:spcPts val="0"/>
              </a:spcAft>
              <a:buClr>
                <a:srgbClr val="FFFFFF"/>
              </a:buClr>
              <a:buSzPts val="2000"/>
              <a:buChar char="○"/>
              <a:defRPr sz="2000">
                <a:solidFill>
                  <a:srgbClr val="FFFFFF"/>
                </a:solidFill>
              </a:defRPr>
            </a:lvl8pPr>
            <a:lvl9pPr marL="4114800" lvl="8" indent="-355600" algn="l">
              <a:lnSpc>
                <a:spcPct val="115000"/>
              </a:lnSpc>
              <a:spcBef>
                <a:spcPts val="1600"/>
              </a:spcBef>
              <a:spcAft>
                <a:spcPts val="1600"/>
              </a:spcAft>
              <a:buClr>
                <a:srgbClr val="FFFFFF"/>
              </a:buClr>
              <a:buSzPts val="2000"/>
              <a:buChar char="■"/>
              <a:defRPr sz="2000">
                <a:solidFill>
                  <a:srgbClr val="FFFFFF"/>
                </a:solidFill>
              </a:defRPr>
            </a:lvl9pPr>
          </a:lstStyle>
          <a:p>
            <a:endParaRPr/>
          </a:p>
        </p:txBody>
      </p:sp>
      <p:sp>
        <p:nvSpPr>
          <p:cNvPr id="307" name="Google Shape;307;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52280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seño personalizado 4">
  <p:cSld name="Diseño personalizado 4">
    <p:bg>
      <p:bgPr>
        <a:solidFill>
          <a:srgbClr val="FFFFFF"/>
        </a:solidFill>
        <a:effectLst/>
      </p:bgPr>
    </p:bg>
    <p:spTree>
      <p:nvGrpSpPr>
        <p:cNvPr id="1" name="Shape 308"/>
        <p:cNvGrpSpPr/>
        <p:nvPr/>
      </p:nvGrpSpPr>
      <p:grpSpPr>
        <a:xfrm>
          <a:off x="0" y="0"/>
          <a:ext cx="0" cy="0"/>
          <a:chOff x="0" y="0"/>
          <a:chExt cx="0" cy="0"/>
        </a:xfrm>
      </p:grpSpPr>
      <p:sp>
        <p:nvSpPr>
          <p:cNvPr id="313" name="Google Shape;313;p18"/>
          <p:cNvSpPr txBox="1">
            <a:spLocks noGrp="1"/>
          </p:cNvSpPr>
          <p:nvPr>
            <p:ph type="ctrTitle"/>
          </p:nvPr>
        </p:nvSpPr>
        <p:spPr>
          <a:xfrm>
            <a:off x="5609550" y="808825"/>
            <a:ext cx="2713200" cy="22821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3000"/>
              <a:buNone/>
              <a:defRPr sz="3000" b="1">
                <a:solidFill>
                  <a:srgbClr val="FFFFFF"/>
                </a:solidFill>
              </a:defRPr>
            </a:lvl1pPr>
            <a:lvl2pPr lvl="1" algn="l">
              <a:lnSpc>
                <a:spcPct val="100000"/>
              </a:lnSpc>
              <a:spcBef>
                <a:spcPts val="0"/>
              </a:spcBef>
              <a:spcAft>
                <a:spcPts val="0"/>
              </a:spcAft>
              <a:buClr>
                <a:srgbClr val="FFFFFF"/>
              </a:buClr>
              <a:buSzPts val="3000"/>
              <a:buNone/>
              <a:defRPr sz="3000" b="1">
                <a:solidFill>
                  <a:srgbClr val="FFFFFF"/>
                </a:solidFill>
              </a:defRPr>
            </a:lvl2pPr>
            <a:lvl3pPr lvl="2" algn="l">
              <a:lnSpc>
                <a:spcPct val="100000"/>
              </a:lnSpc>
              <a:spcBef>
                <a:spcPts val="0"/>
              </a:spcBef>
              <a:spcAft>
                <a:spcPts val="0"/>
              </a:spcAft>
              <a:buClr>
                <a:srgbClr val="FFFFFF"/>
              </a:buClr>
              <a:buSzPts val="3000"/>
              <a:buNone/>
              <a:defRPr sz="3000" b="1">
                <a:solidFill>
                  <a:srgbClr val="FFFFFF"/>
                </a:solidFill>
              </a:defRPr>
            </a:lvl3pPr>
            <a:lvl4pPr lvl="3" algn="l">
              <a:lnSpc>
                <a:spcPct val="100000"/>
              </a:lnSpc>
              <a:spcBef>
                <a:spcPts val="0"/>
              </a:spcBef>
              <a:spcAft>
                <a:spcPts val="0"/>
              </a:spcAft>
              <a:buClr>
                <a:srgbClr val="FFFFFF"/>
              </a:buClr>
              <a:buSzPts val="3000"/>
              <a:buNone/>
              <a:defRPr sz="3000" b="1">
                <a:solidFill>
                  <a:srgbClr val="FFFFFF"/>
                </a:solidFill>
              </a:defRPr>
            </a:lvl4pPr>
            <a:lvl5pPr lvl="4" algn="l">
              <a:lnSpc>
                <a:spcPct val="100000"/>
              </a:lnSpc>
              <a:spcBef>
                <a:spcPts val="0"/>
              </a:spcBef>
              <a:spcAft>
                <a:spcPts val="0"/>
              </a:spcAft>
              <a:buClr>
                <a:srgbClr val="FFFFFF"/>
              </a:buClr>
              <a:buSzPts val="3000"/>
              <a:buNone/>
              <a:defRPr sz="3000" b="1">
                <a:solidFill>
                  <a:srgbClr val="FFFFFF"/>
                </a:solidFill>
              </a:defRPr>
            </a:lvl5pPr>
            <a:lvl6pPr lvl="5" algn="l">
              <a:lnSpc>
                <a:spcPct val="100000"/>
              </a:lnSpc>
              <a:spcBef>
                <a:spcPts val="0"/>
              </a:spcBef>
              <a:spcAft>
                <a:spcPts val="0"/>
              </a:spcAft>
              <a:buClr>
                <a:srgbClr val="FFFFFF"/>
              </a:buClr>
              <a:buSzPts val="3000"/>
              <a:buNone/>
              <a:defRPr sz="3000" b="1">
                <a:solidFill>
                  <a:srgbClr val="FFFFFF"/>
                </a:solidFill>
              </a:defRPr>
            </a:lvl6pPr>
            <a:lvl7pPr lvl="6" algn="l">
              <a:lnSpc>
                <a:spcPct val="100000"/>
              </a:lnSpc>
              <a:spcBef>
                <a:spcPts val="0"/>
              </a:spcBef>
              <a:spcAft>
                <a:spcPts val="0"/>
              </a:spcAft>
              <a:buClr>
                <a:srgbClr val="FFFFFF"/>
              </a:buClr>
              <a:buSzPts val="3000"/>
              <a:buNone/>
              <a:defRPr sz="3000" b="1">
                <a:solidFill>
                  <a:srgbClr val="FFFFFF"/>
                </a:solidFill>
              </a:defRPr>
            </a:lvl7pPr>
            <a:lvl8pPr lvl="7" algn="l">
              <a:lnSpc>
                <a:spcPct val="100000"/>
              </a:lnSpc>
              <a:spcBef>
                <a:spcPts val="0"/>
              </a:spcBef>
              <a:spcAft>
                <a:spcPts val="0"/>
              </a:spcAft>
              <a:buClr>
                <a:srgbClr val="FFFFFF"/>
              </a:buClr>
              <a:buSzPts val="3000"/>
              <a:buNone/>
              <a:defRPr sz="3000" b="1">
                <a:solidFill>
                  <a:srgbClr val="FFFFFF"/>
                </a:solidFill>
              </a:defRPr>
            </a:lvl8pPr>
            <a:lvl9pPr lvl="8" algn="l">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314" name="Google Shape;314;p18"/>
          <p:cNvSpPr txBox="1">
            <a:spLocks noGrp="1"/>
          </p:cNvSpPr>
          <p:nvPr>
            <p:ph type="subTitle" idx="1"/>
          </p:nvPr>
        </p:nvSpPr>
        <p:spPr>
          <a:xfrm>
            <a:off x="5609550" y="3469725"/>
            <a:ext cx="2713200" cy="5877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1400"/>
              <a:buNone/>
              <a:defRPr sz="1400">
                <a:solidFill>
                  <a:srgbClr val="FFFFFF"/>
                </a:solidFill>
              </a:defRPr>
            </a:lvl1pPr>
            <a:lvl2pPr lvl="1" algn="l">
              <a:lnSpc>
                <a:spcPct val="100000"/>
              </a:lnSpc>
              <a:spcBef>
                <a:spcPts val="0"/>
              </a:spcBef>
              <a:spcAft>
                <a:spcPts val="0"/>
              </a:spcAft>
              <a:buClr>
                <a:srgbClr val="FFFFFF"/>
              </a:buClr>
              <a:buSzPts val="1100"/>
              <a:buNone/>
              <a:defRPr sz="1400">
                <a:solidFill>
                  <a:srgbClr val="FFFFFF"/>
                </a:solidFill>
              </a:defRPr>
            </a:lvl2pPr>
            <a:lvl3pPr lvl="2" algn="l">
              <a:lnSpc>
                <a:spcPct val="100000"/>
              </a:lnSpc>
              <a:spcBef>
                <a:spcPts val="0"/>
              </a:spcBef>
              <a:spcAft>
                <a:spcPts val="0"/>
              </a:spcAft>
              <a:buClr>
                <a:srgbClr val="FFFFFF"/>
              </a:buClr>
              <a:buSzPts val="1100"/>
              <a:buNone/>
              <a:defRPr sz="1400">
                <a:solidFill>
                  <a:srgbClr val="FFFFFF"/>
                </a:solidFill>
              </a:defRPr>
            </a:lvl3pPr>
            <a:lvl4pPr lvl="3" algn="l">
              <a:lnSpc>
                <a:spcPct val="100000"/>
              </a:lnSpc>
              <a:spcBef>
                <a:spcPts val="0"/>
              </a:spcBef>
              <a:spcAft>
                <a:spcPts val="0"/>
              </a:spcAft>
              <a:buClr>
                <a:srgbClr val="FFFFFF"/>
              </a:buClr>
              <a:buSzPts val="1100"/>
              <a:buNone/>
              <a:defRPr sz="1400">
                <a:solidFill>
                  <a:srgbClr val="FFFFFF"/>
                </a:solidFill>
              </a:defRPr>
            </a:lvl4pPr>
            <a:lvl5pPr lvl="4" algn="l">
              <a:lnSpc>
                <a:spcPct val="100000"/>
              </a:lnSpc>
              <a:spcBef>
                <a:spcPts val="0"/>
              </a:spcBef>
              <a:spcAft>
                <a:spcPts val="0"/>
              </a:spcAft>
              <a:buClr>
                <a:srgbClr val="FFFFFF"/>
              </a:buClr>
              <a:buSzPts val="1100"/>
              <a:buNone/>
              <a:defRPr sz="1400">
                <a:solidFill>
                  <a:srgbClr val="FFFFFF"/>
                </a:solidFill>
              </a:defRPr>
            </a:lvl5pPr>
            <a:lvl6pPr lvl="5" algn="l">
              <a:lnSpc>
                <a:spcPct val="100000"/>
              </a:lnSpc>
              <a:spcBef>
                <a:spcPts val="0"/>
              </a:spcBef>
              <a:spcAft>
                <a:spcPts val="0"/>
              </a:spcAft>
              <a:buClr>
                <a:srgbClr val="FFFFFF"/>
              </a:buClr>
              <a:buSzPts val="1100"/>
              <a:buNone/>
              <a:defRPr sz="1400">
                <a:solidFill>
                  <a:srgbClr val="FFFFFF"/>
                </a:solidFill>
              </a:defRPr>
            </a:lvl6pPr>
            <a:lvl7pPr lvl="6" algn="l">
              <a:lnSpc>
                <a:spcPct val="100000"/>
              </a:lnSpc>
              <a:spcBef>
                <a:spcPts val="0"/>
              </a:spcBef>
              <a:spcAft>
                <a:spcPts val="0"/>
              </a:spcAft>
              <a:buClr>
                <a:srgbClr val="FFFFFF"/>
              </a:buClr>
              <a:buSzPts val="1100"/>
              <a:buNone/>
              <a:defRPr sz="1400">
                <a:solidFill>
                  <a:srgbClr val="FFFFFF"/>
                </a:solidFill>
              </a:defRPr>
            </a:lvl7pPr>
            <a:lvl8pPr lvl="7" algn="l">
              <a:lnSpc>
                <a:spcPct val="100000"/>
              </a:lnSpc>
              <a:spcBef>
                <a:spcPts val="0"/>
              </a:spcBef>
              <a:spcAft>
                <a:spcPts val="0"/>
              </a:spcAft>
              <a:buClr>
                <a:srgbClr val="FFFFFF"/>
              </a:buClr>
              <a:buSzPts val="1100"/>
              <a:buNone/>
              <a:defRPr sz="1400">
                <a:solidFill>
                  <a:srgbClr val="FFFFFF"/>
                </a:solidFill>
              </a:defRPr>
            </a:lvl8pPr>
            <a:lvl9pPr lvl="8" algn="l">
              <a:lnSpc>
                <a:spcPct val="100000"/>
              </a:lnSpc>
              <a:spcBef>
                <a:spcPts val="0"/>
              </a:spcBef>
              <a:spcAft>
                <a:spcPts val="0"/>
              </a:spcAft>
              <a:buClr>
                <a:srgbClr val="FFFFFF"/>
              </a:buClr>
              <a:buSzPts val="1100"/>
              <a:buNone/>
              <a:defRPr sz="1400">
                <a:solidFill>
                  <a:srgbClr val="FFFFFF"/>
                </a:solidFill>
              </a:defRPr>
            </a:lvl9pPr>
          </a:lstStyle>
          <a:p>
            <a:endParaRPr/>
          </a:p>
        </p:txBody>
      </p:sp>
      <p:sp>
        <p:nvSpPr>
          <p:cNvPr id="315" name="Google Shape;315;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843341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1091457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2">
  <p:cSld name="Custom layout 2">
    <p:bg>
      <p:bgPr>
        <a:solidFill>
          <a:srgbClr val="FFFFFF"/>
        </a:solidFill>
        <a:effectLst/>
      </p:bgPr>
    </p:bg>
    <p:spTree>
      <p:nvGrpSpPr>
        <p:cNvPr id="1" name="Shape 366"/>
        <p:cNvGrpSpPr/>
        <p:nvPr/>
      </p:nvGrpSpPr>
      <p:grpSpPr>
        <a:xfrm>
          <a:off x="0" y="0"/>
          <a:ext cx="0" cy="0"/>
          <a:chOff x="0" y="0"/>
          <a:chExt cx="0" cy="0"/>
        </a:xfrm>
      </p:grpSpPr>
      <p:sp>
        <p:nvSpPr>
          <p:cNvPr id="369" name="Google Shape;369;p24"/>
          <p:cNvSpPr txBox="1">
            <a:spLocks noGrp="1"/>
          </p:cNvSpPr>
          <p:nvPr>
            <p:ph type="ctrTitle"/>
          </p:nvPr>
        </p:nvSpPr>
        <p:spPr>
          <a:xfrm>
            <a:off x="589350" y="843375"/>
            <a:ext cx="6883800" cy="16581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4200"/>
              <a:buNone/>
              <a:defRPr sz="4200">
                <a:solidFill>
                  <a:srgbClr val="FFFFFF"/>
                </a:solidFill>
              </a:defRPr>
            </a:lvl1pPr>
            <a:lvl2pPr lvl="1" algn="l">
              <a:lnSpc>
                <a:spcPct val="100000"/>
              </a:lnSpc>
              <a:spcBef>
                <a:spcPts val="0"/>
              </a:spcBef>
              <a:spcAft>
                <a:spcPts val="0"/>
              </a:spcAft>
              <a:buClr>
                <a:srgbClr val="FFFFFF"/>
              </a:buClr>
              <a:buSzPts val="4200"/>
              <a:buNone/>
              <a:defRPr sz="4200">
                <a:solidFill>
                  <a:srgbClr val="FFFFFF"/>
                </a:solidFill>
              </a:defRPr>
            </a:lvl2pPr>
            <a:lvl3pPr lvl="2" algn="l">
              <a:lnSpc>
                <a:spcPct val="100000"/>
              </a:lnSpc>
              <a:spcBef>
                <a:spcPts val="0"/>
              </a:spcBef>
              <a:spcAft>
                <a:spcPts val="0"/>
              </a:spcAft>
              <a:buClr>
                <a:srgbClr val="FFFFFF"/>
              </a:buClr>
              <a:buSzPts val="4200"/>
              <a:buNone/>
              <a:defRPr sz="4200">
                <a:solidFill>
                  <a:srgbClr val="FFFFFF"/>
                </a:solidFill>
              </a:defRPr>
            </a:lvl3pPr>
            <a:lvl4pPr lvl="3" algn="l">
              <a:lnSpc>
                <a:spcPct val="100000"/>
              </a:lnSpc>
              <a:spcBef>
                <a:spcPts val="0"/>
              </a:spcBef>
              <a:spcAft>
                <a:spcPts val="0"/>
              </a:spcAft>
              <a:buClr>
                <a:srgbClr val="FFFFFF"/>
              </a:buClr>
              <a:buSzPts val="4200"/>
              <a:buNone/>
              <a:defRPr sz="4200">
                <a:solidFill>
                  <a:srgbClr val="FFFFFF"/>
                </a:solidFill>
              </a:defRPr>
            </a:lvl4pPr>
            <a:lvl5pPr lvl="4" algn="l">
              <a:lnSpc>
                <a:spcPct val="100000"/>
              </a:lnSpc>
              <a:spcBef>
                <a:spcPts val="0"/>
              </a:spcBef>
              <a:spcAft>
                <a:spcPts val="0"/>
              </a:spcAft>
              <a:buClr>
                <a:srgbClr val="FFFFFF"/>
              </a:buClr>
              <a:buSzPts val="4200"/>
              <a:buNone/>
              <a:defRPr sz="4200">
                <a:solidFill>
                  <a:srgbClr val="FFFFFF"/>
                </a:solidFill>
              </a:defRPr>
            </a:lvl5pPr>
            <a:lvl6pPr lvl="5" algn="l">
              <a:lnSpc>
                <a:spcPct val="100000"/>
              </a:lnSpc>
              <a:spcBef>
                <a:spcPts val="0"/>
              </a:spcBef>
              <a:spcAft>
                <a:spcPts val="0"/>
              </a:spcAft>
              <a:buClr>
                <a:srgbClr val="FFFFFF"/>
              </a:buClr>
              <a:buSzPts val="4200"/>
              <a:buNone/>
              <a:defRPr sz="4200">
                <a:solidFill>
                  <a:srgbClr val="FFFFFF"/>
                </a:solidFill>
              </a:defRPr>
            </a:lvl6pPr>
            <a:lvl7pPr lvl="6" algn="l">
              <a:lnSpc>
                <a:spcPct val="100000"/>
              </a:lnSpc>
              <a:spcBef>
                <a:spcPts val="0"/>
              </a:spcBef>
              <a:spcAft>
                <a:spcPts val="0"/>
              </a:spcAft>
              <a:buClr>
                <a:srgbClr val="FFFFFF"/>
              </a:buClr>
              <a:buSzPts val="4200"/>
              <a:buNone/>
              <a:defRPr sz="4200">
                <a:solidFill>
                  <a:srgbClr val="FFFFFF"/>
                </a:solidFill>
              </a:defRPr>
            </a:lvl7pPr>
            <a:lvl8pPr lvl="7" algn="l">
              <a:lnSpc>
                <a:spcPct val="100000"/>
              </a:lnSpc>
              <a:spcBef>
                <a:spcPts val="0"/>
              </a:spcBef>
              <a:spcAft>
                <a:spcPts val="0"/>
              </a:spcAft>
              <a:buClr>
                <a:srgbClr val="FFFFFF"/>
              </a:buClr>
              <a:buSzPts val="4200"/>
              <a:buNone/>
              <a:defRPr sz="4200">
                <a:solidFill>
                  <a:srgbClr val="FFFFFF"/>
                </a:solidFill>
              </a:defRPr>
            </a:lvl8pPr>
            <a:lvl9pPr lvl="8" algn="l">
              <a:lnSpc>
                <a:spcPct val="100000"/>
              </a:lnSpc>
              <a:spcBef>
                <a:spcPts val="0"/>
              </a:spcBef>
              <a:spcAft>
                <a:spcPts val="0"/>
              </a:spcAft>
              <a:buClr>
                <a:srgbClr val="FFFFFF"/>
              </a:buClr>
              <a:buSzPts val="4200"/>
              <a:buNone/>
              <a:defRPr sz="4200">
                <a:solidFill>
                  <a:srgbClr val="FFFFFF"/>
                </a:solidFill>
              </a:defRPr>
            </a:lvl9pPr>
          </a:lstStyle>
          <a:p>
            <a:endParaRPr/>
          </a:p>
        </p:txBody>
      </p:sp>
      <p:sp>
        <p:nvSpPr>
          <p:cNvPr id="370" name="Google Shape;370;p2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3912743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seño personalizado 6">
  <p:cSld name="Diseño personalizado 6">
    <p:bg>
      <p:bgPr>
        <a:solidFill>
          <a:srgbClr val="FFFFFF"/>
        </a:solidFill>
        <a:effectLst/>
      </p:bgPr>
    </p:bg>
    <p:spTree>
      <p:nvGrpSpPr>
        <p:cNvPr id="1" name="Shape 316"/>
        <p:cNvGrpSpPr/>
        <p:nvPr/>
      </p:nvGrpSpPr>
      <p:grpSpPr>
        <a:xfrm>
          <a:off x="0" y="0"/>
          <a:ext cx="0" cy="0"/>
          <a:chOff x="0" y="0"/>
          <a:chExt cx="0" cy="0"/>
        </a:xfrm>
      </p:grpSpPr>
      <p:sp>
        <p:nvSpPr>
          <p:cNvPr id="318" name="Google Shape;318;p19"/>
          <p:cNvSpPr txBox="1">
            <a:spLocks noGrp="1"/>
          </p:cNvSpPr>
          <p:nvPr>
            <p:ph type="title"/>
          </p:nvPr>
        </p:nvSpPr>
        <p:spPr>
          <a:xfrm>
            <a:off x="4049113" y="307825"/>
            <a:ext cx="4779300" cy="14181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a:solidFill>
                  <a:srgbClr val="E7E7E7"/>
                </a:solidFill>
              </a:defRPr>
            </a:lvl1pPr>
            <a:lvl2pPr lvl="1" algn="l">
              <a:lnSpc>
                <a:spcPct val="100000"/>
              </a:lnSpc>
              <a:spcBef>
                <a:spcPts val="0"/>
              </a:spcBef>
              <a:spcAft>
                <a:spcPts val="0"/>
              </a:spcAft>
              <a:buClr>
                <a:schemeClr val="dk1"/>
              </a:buClr>
              <a:buSzPts val="3000"/>
              <a:buNone/>
              <a:defRPr sz="3000">
                <a:solidFill>
                  <a:srgbClr val="E7E7E7"/>
                </a:solidFill>
              </a:defRPr>
            </a:lvl2pPr>
            <a:lvl3pPr lvl="2" algn="l">
              <a:lnSpc>
                <a:spcPct val="100000"/>
              </a:lnSpc>
              <a:spcBef>
                <a:spcPts val="0"/>
              </a:spcBef>
              <a:spcAft>
                <a:spcPts val="0"/>
              </a:spcAft>
              <a:buClr>
                <a:schemeClr val="dk1"/>
              </a:buClr>
              <a:buSzPts val="3000"/>
              <a:buNone/>
              <a:defRPr sz="3000">
                <a:solidFill>
                  <a:srgbClr val="E7E7E7"/>
                </a:solidFill>
              </a:defRPr>
            </a:lvl3pPr>
            <a:lvl4pPr lvl="3" algn="l">
              <a:lnSpc>
                <a:spcPct val="100000"/>
              </a:lnSpc>
              <a:spcBef>
                <a:spcPts val="0"/>
              </a:spcBef>
              <a:spcAft>
                <a:spcPts val="0"/>
              </a:spcAft>
              <a:buClr>
                <a:schemeClr val="dk1"/>
              </a:buClr>
              <a:buSzPts val="3000"/>
              <a:buNone/>
              <a:defRPr sz="3000">
                <a:solidFill>
                  <a:srgbClr val="E7E7E7"/>
                </a:solidFill>
              </a:defRPr>
            </a:lvl4pPr>
            <a:lvl5pPr lvl="4" algn="l">
              <a:lnSpc>
                <a:spcPct val="100000"/>
              </a:lnSpc>
              <a:spcBef>
                <a:spcPts val="0"/>
              </a:spcBef>
              <a:spcAft>
                <a:spcPts val="0"/>
              </a:spcAft>
              <a:buClr>
                <a:schemeClr val="dk1"/>
              </a:buClr>
              <a:buSzPts val="3000"/>
              <a:buNone/>
              <a:defRPr sz="3000">
                <a:solidFill>
                  <a:srgbClr val="E7E7E7"/>
                </a:solidFill>
              </a:defRPr>
            </a:lvl5pPr>
            <a:lvl6pPr lvl="5" algn="l">
              <a:lnSpc>
                <a:spcPct val="100000"/>
              </a:lnSpc>
              <a:spcBef>
                <a:spcPts val="0"/>
              </a:spcBef>
              <a:spcAft>
                <a:spcPts val="0"/>
              </a:spcAft>
              <a:buClr>
                <a:schemeClr val="dk1"/>
              </a:buClr>
              <a:buSzPts val="3000"/>
              <a:buNone/>
              <a:defRPr sz="3000">
                <a:solidFill>
                  <a:srgbClr val="E7E7E7"/>
                </a:solidFill>
              </a:defRPr>
            </a:lvl6pPr>
            <a:lvl7pPr lvl="6" algn="l">
              <a:lnSpc>
                <a:spcPct val="100000"/>
              </a:lnSpc>
              <a:spcBef>
                <a:spcPts val="0"/>
              </a:spcBef>
              <a:spcAft>
                <a:spcPts val="0"/>
              </a:spcAft>
              <a:buClr>
                <a:schemeClr val="dk1"/>
              </a:buClr>
              <a:buSzPts val="3000"/>
              <a:buNone/>
              <a:defRPr sz="3000">
                <a:solidFill>
                  <a:srgbClr val="E7E7E7"/>
                </a:solidFill>
              </a:defRPr>
            </a:lvl7pPr>
            <a:lvl8pPr lvl="7" algn="l">
              <a:lnSpc>
                <a:spcPct val="100000"/>
              </a:lnSpc>
              <a:spcBef>
                <a:spcPts val="0"/>
              </a:spcBef>
              <a:spcAft>
                <a:spcPts val="0"/>
              </a:spcAft>
              <a:buClr>
                <a:schemeClr val="dk1"/>
              </a:buClr>
              <a:buSzPts val="3000"/>
              <a:buNone/>
              <a:defRPr sz="3000">
                <a:solidFill>
                  <a:srgbClr val="E7E7E7"/>
                </a:solidFill>
              </a:defRPr>
            </a:lvl8pPr>
            <a:lvl9pPr lvl="8" algn="l">
              <a:lnSpc>
                <a:spcPct val="100000"/>
              </a:lnSpc>
              <a:spcBef>
                <a:spcPts val="0"/>
              </a:spcBef>
              <a:spcAft>
                <a:spcPts val="0"/>
              </a:spcAft>
              <a:buClr>
                <a:schemeClr val="dk1"/>
              </a:buClr>
              <a:buSzPts val="3000"/>
              <a:buNone/>
              <a:defRPr sz="3000">
                <a:solidFill>
                  <a:srgbClr val="E7E7E7"/>
                </a:solidFill>
              </a:defRPr>
            </a:lvl9pPr>
          </a:lstStyle>
          <a:p>
            <a:endParaRPr/>
          </a:p>
        </p:txBody>
      </p:sp>
      <p:sp>
        <p:nvSpPr>
          <p:cNvPr id="319" name="Google Shape;319;p19"/>
          <p:cNvSpPr txBox="1">
            <a:spLocks noGrp="1"/>
          </p:cNvSpPr>
          <p:nvPr>
            <p:ph type="body" idx="1"/>
          </p:nvPr>
        </p:nvSpPr>
        <p:spPr>
          <a:xfrm>
            <a:off x="4054888" y="1808125"/>
            <a:ext cx="4779300" cy="27687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320" name="Google Shape;320;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390598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 smtClean="0"/>
              <a:t>‹#›</a:t>
            </a:fld>
            <a:endParaRPr lang="es"/>
          </a:p>
        </p:txBody>
      </p:sp>
    </p:spTree>
    <p:extLst>
      <p:ext uri="{BB962C8B-B14F-4D97-AF65-F5344CB8AC3E}">
        <p14:creationId xmlns:p14="http://schemas.microsoft.com/office/powerpoint/2010/main" val="133452001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FFFFFF"/>
        </a:solidFill>
        <a:effectLst/>
      </p:bgPr>
    </p:bg>
    <p:spTree>
      <p:nvGrpSpPr>
        <p:cNvPr id="1" name="Shape 321"/>
        <p:cNvGrpSpPr/>
        <p:nvPr/>
      </p:nvGrpSpPr>
      <p:grpSpPr>
        <a:xfrm>
          <a:off x="0" y="0"/>
          <a:ext cx="0" cy="0"/>
          <a:chOff x="0" y="0"/>
          <a:chExt cx="0" cy="0"/>
        </a:xfrm>
      </p:grpSpPr>
      <p:sp>
        <p:nvSpPr>
          <p:cNvPr id="339" name="Google Shape;339;p20"/>
          <p:cNvSpPr txBox="1">
            <a:spLocks noGrp="1"/>
          </p:cNvSpPr>
          <p:nvPr>
            <p:ph type="title"/>
          </p:nvPr>
        </p:nvSpPr>
        <p:spPr>
          <a:xfrm>
            <a:off x="311700" y="549250"/>
            <a:ext cx="8512200" cy="12348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3600">
                <a:solidFill>
                  <a:srgbClr val="FFFFFF"/>
                </a:solidFill>
              </a:defRPr>
            </a:lvl1pPr>
            <a:lvl2pPr lvl="1" algn="l">
              <a:lnSpc>
                <a:spcPct val="100000"/>
              </a:lnSpc>
              <a:spcBef>
                <a:spcPts val="0"/>
              </a:spcBef>
              <a:spcAft>
                <a:spcPts val="0"/>
              </a:spcAft>
              <a:buNone/>
              <a:defRPr sz="3600">
                <a:solidFill>
                  <a:srgbClr val="FFFFFF"/>
                </a:solidFill>
              </a:defRPr>
            </a:lvl2pPr>
            <a:lvl3pPr lvl="2" algn="l">
              <a:lnSpc>
                <a:spcPct val="100000"/>
              </a:lnSpc>
              <a:spcBef>
                <a:spcPts val="0"/>
              </a:spcBef>
              <a:spcAft>
                <a:spcPts val="0"/>
              </a:spcAft>
              <a:buNone/>
              <a:defRPr sz="3600">
                <a:solidFill>
                  <a:srgbClr val="FFFFFF"/>
                </a:solidFill>
              </a:defRPr>
            </a:lvl3pPr>
            <a:lvl4pPr lvl="3" algn="l">
              <a:lnSpc>
                <a:spcPct val="100000"/>
              </a:lnSpc>
              <a:spcBef>
                <a:spcPts val="0"/>
              </a:spcBef>
              <a:spcAft>
                <a:spcPts val="0"/>
              </a:spcAft>
              <a:buNone/>
              <a:defRPr sz="3600">
                <a:solidFill>
                  <a:srgbClr val="FFFFFF"/>
                </a:solidFill>
              </a:defRPr>
            </a:lvl4pPr>
            <a:lvl5pPr lvl="4" algn="l">
              <a:lnSpc>
                <a:spcPct val="100000"/>
              </a:lnSpc>
              <a:spcBef>
                <a:spcPts val="0"/>
              </a:spcBef>
              <a:spcAft>
                <a:spcPts val="0"/>
              </a:spcAft>
              <a:buNone/>
              <a:defRPr sz="3600">
                <a:solidFill>
                  <a:srgbClr val="FFFFFF"/>
                </a:solidFill>
              </a:defRPr>
            </a:lvl5pPr>
            <a:lvl6pPr lvl="5" algn="l">
              <a:lnSpc>
                <a:spcPct val="100000"/>
              </a:lnSpc>
              <a:spcBef>
                <a:spcPts val="0"/>
              </a:spcBef>
              <a:spcAft>
                <a:spcPts val="0"/>
              </a:spcAft>
              <a:buNone/>
              <a:defRPr sz="3600">
                <a:solidFill>
                  <a:srgbClr val="FFFFFF"/>
                </a:solidFill>
              </a:defRPr>
            </a:lvl6pPr>
            <a:lvl7pPr lvl="6" algn="l">
              <a:lnSpc>
                <a:spcPct val="100000"/>
              </a:lnSpc>
              <a:spcBef>
                <a:spcPts val="0"/>
              </a:spcBef>
              <a:spcAft>
                <a:spcPts val="0"/>
              </a:spcAft>
              <a:buNone/>
              <a:defRPr sz="3600">
                <a:solidFill>
                  <a:srgbClr val="FFFFFF"/>
                </a:solidFill>
              </a:defRPr>
            </a:lvl7pPr>
            <a:lvl8pPr lvl="7" algn="l">
              <a:lnSpc>
                <a:spcPct val="100000"/>
              </a:lnSpc>
              <a:spcBef>
                <a:spcPts val="0"/>
              </a:spcBef>
              <a:spcAft>
                <a:spcPts val="0"/>
              </a:spcAft>
              <a:buNone/>
              <a:defRPr sz="3600">
                <a:solidFill>
                  <a:srgbClr val="FFFFFF"/>
                </a:solidFill>
              </a:defRPr>
            </a:lvl8pPr>
            <a:lvl9pPr lvl="8" algn="l">
              <a:lnSpc>
                <a:spcPct val="100000"/>
              </a:lnSpc>
              <a:spcBef>
                <a:spcPts val="0"/>
              </a:spcBef>
              <a:spcAft>
                <a:spcPts val="0"/>
              </a:spcAft>
              <a:buNone/>
              <a:defRPr sz="3600">
                <a:solidFill>
                  <a:srgbClr val="FFFFFF"/>
                </a:solidFill>
              </a:defRPr>
            </a:lvl9pPr>
          </a:lstStyle>
          <a:p>
            <a:endParaRPr/>
          </a:p>
        </p:txBody>
      </p:sp>
      <p:sp>
        <p:nvSpPr>
          <p:cNvPr id="340" name="Google Shape;340;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1422557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
  <p:cSld name="Custom layout 1">
    <p:bg>
      <p:bgPr>
        <a:solidFill>
          <a:srgbClr val="FFFFFF"/>
        </a:solidFill>
        <a:effectLst/>
      </p:bgPr>
    </p:bg>
    <p:spTree>
      <p:nvGrpSpPr>
        <p:cNvPr id="1" name="Shape 341"/>
        <p:cNvGrpSpPr/>
        <p:nvPr/>
      </p:nvGrpSpPr>
      <p:grpSpPr>
        <a:xfrm>
          <a:off x="0" y="0"/>
          <a:ext cx="0" cy="0"/>
          <a:chOff x="0" y="0"/>
          <a:chExt cx="0" cy="0"/>
        </a:xfrm>
      </p:grpSpPr>
      <p:sp>
        <p:nvSpPr>
          <p:cNvPr id="350" name="Google Shape;350;p21"/>
          <p:cNvSpPr txBox="1">
            <a:spLocks noGrp="1"/>
          </p:cNvSpPr>
          <p:nvPr>
            <p:ph type="title"/>
          </p:nvPr>
        </p:nvSpPr>
        <p:spPr>
          <a:xfrm>
            <a:off x="311725" y="653326"/>
            <a:ext cx="3706500" cy="33345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a:endParaRPr/>
          </a:p>
        </p:txBody>
      </p:sp>
      <p:sp>
        <p:nvSpPr>
          <p:cNvPr id="351" name="Google Shape;351;p21"/>
          <p:cNvSpPr txBox="1">
            <a:spLocks noGrp="1"/>
          </p:cNvSpPr>
          <p:nvPr>
            <p:ph type="body" idx="1"/>
          </p:nvPr>
        </p:nvSpPr>
        <p:spPr>
          <a:xfrm>
            <a:off x="4620575" y="653325"/>
            <a:ext cx="4211700" cy="3741300"/>
          </a:xfrm>
          <a:prstGeom prst="rect">
            <a:avLst/>
          </a:prstGeom>
          <a:noFill/>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284F7D"/>
              </a:buClr>
              <a:buSzPts val="1200"/>
              <a:buChar char="●"/>
              <a:defRPr sz="1200">
                <a:solidFill>
                  <a:srgbClr val="284F7D"/>
                </a:solidFill>
              </a:defRPr>
            </a:lvl1pPr>
            <a:lvl2pPr marL="914400" lvl="1" indent="-292100" algn="l">
              <a:lnSpc>
                <a:spcPct val="115000"/>
              </a:lnSpc>
              <a:spcBef>
                <a:spcPts val="1600"/>
              </a:spcBef>
              <a:spcAft>
                <a:spcPts val="0"/>
              </a:spcAft>
              <a:buClr>
                <a:srgbClr val="284F7D"/>
              </a:buClr>
              <a:buSzPts val="1000"/>
              <a:buChar char="○"/>
              <a:defRPr sz="1000">
                <a:solidFill>
                  <a:srgbClr val="284F7D"/>
                </a:solidFill>
              </a:defRPr>
            </a:lvl2pPr>
            <a:lvl3pPr marL="1371600" lvl="2" indent="-292100" algn="l">
              <a:lnSpc>
                <a:spcPct val="115000"/>
              </a:lnSpc>
              <a:spcBef>
                <a:spcPts val="1600"/>
              </a:spcBef>
              <a:spcAft>
                <a:spcPts val="0"/>
              </a:spcAft>
              <a:buClr>
                <a:srgbClr val="284F7D"/>
              </a:buClr>
              <a:buSzPts val="1000"/>
              <a:buChar char="■"/>
              <a:defRPr sz="1000">
                <a:solidFill>
                  <a:srgbClr val="284F7D"/>
                </a:solidFill>
              </a:defRPr>
            </a:lvl3pPr>
            <a:lvl4pPr marL="1828800" lvl="3" indent="-292100" algn="l">
              <a:lnSpc>
                <a:spcPct val="115000"/>
              </a:lnSpc>
              <a:spcBef>
                <a:spcPts val="1600"/>
              </a:spcBef>
              <a:spcAft>
                <a:spcPts val="0"/>
              </a:spcAft>
              <a:buClr>
                <a:srgbClr val="284F7D"/>
              </a:buClr>
              <a:buSzPts val="1000"/>
              <a:buChar char="●"/>
              <a:defRPr sz="1000">
                <a:solidFill>
                  <a:srgbClr val="284F7D"/>
                </a:solidFill>
              </a:defRPr>
            </a:lvl4pPr>
            <a:lvl5pPr marL="2286000" lvl="4" indent="-292100" algn="l">
              <a:lnSpc>
                <a:spcPct val="115000"/>
              </a:lnSpc>
              <a:spcBef>
                <a:spcPts val="1600"/>
              </a:spcBef>
              <a:spcAft>
                <a:spcPts val="0"/>
              </a:spcAft>
              <a:buClr>
                <a:srgbClr val="284F7D"/>
              </a:buClr>
              <a:buSzPts val="1000"/>
              <a:buChar char="○"/>
              <a:defRPr sz="1000">
                <a:solidFill>
                  <a:srgbClr val="284F7D"/>
                </a:solidFill>
              </a:defRPr>
            </a:lvl5pPr>
            <a:lvl6pPr marL="2743200" lvl="5" indent="-292100" algn="l">
              <a:lnSpc>
                <a:spcPct val="115000"/>
              </a:lnSpc>
              <a:spcBef>
                <a:spcPts val="1600"/>
              </a:spcBef>
              <a:spcAft>
                <a:spcPts val="0"/>
              </a:spcAft>
              <a:buClr>
                <a:srgbClr val="284F7D"/>
              </a:buClr>
              <a:buSzPts val="1000"/>
              <a:buChar char="■"/>
              <a:defRPr sz="1000">
                <a:solidFill>
                  <a:srgbClr val="284F7D"/>
                </a:solidFill>
              </a:defRPr>
            </a:lvl6pPr>
            <a:lvl7pPr marL="3200400" lvl="6" indent="-292100" algn="l">
              <a:lnSpc>
                <a:spcPct val="115000"/>
              </a:lnSpc>
              <a:spcBef>
                <a:spcPts val="1600"/>
              </a:spcBef>
              <a:spcAft>
                <a:spcPts val="0"/>
              </a:spcAft>
              <a:buClr>
                <a:srgbClr val="284F7D"/>
              </a:buClr>
              <a:buSzPts val="1000"/>
              <a:buChar char="●"/>
              <a:defRPr sz="1000">
                <a:solidFill>
                  <a:srgbClr val="284F7D"/>
                </a:solidFill>
              </a:defRPr>
            </a:lvl7pPr>
            <a:lvl8pPr marL="3657600" lvl="7" indent="-292100" algn="l">
              <a:lnSpc>
                <a:spcPct val="115000"/>
              </a:lnSpc>
              <a:spcBef>
                <a:spcPts val="1600"/>
              </a:spcBef>
              <a:spcAft>
                <a:spcPts val="0"/>
              </a:spcAft>
              <a:buClr>
                <a:srgbClr val="284F7D"/>
              </a:buClr>
              <a:buSzPts val="1000"/>
              <a:buChar char="○"/>
              <a:defRPr sz="1000">
                <a:solidFill>
                  <a:srgbClr val="284F7D"/>
                </a:solidFill>
              </a:defRPr>
            </a:lvl8pPr>
            <a:lvl9pPr marL="4114800" lvl="8" indent="-292100" algn="l">
              <a:lnSpc>
                <a:spcPct val="115000"/>
              </a:lnSpc>
              <a:spcBef>
                <a:spcPts val="1600"/>
              </a:spcBef>
              <a:spcAft>
                <a:spcPts val="1600"/>
              </a:spcAft>
              <a:buClr>
                <a:srgbClr val="284F7D"/>
              </a:buClr>
              <a:buSzPts val="1000"/>
              <a:buChar char="■"/>
              <a:defRPr sz="1000">
                <a:solidFill>
                  <a:srgbClr val="284F7D"/>
                </a:solidFill>
              </a:defRPr>
            </a:lvl9pPr>
          </a:lstStyle>
          <a:p>
            <a:endParaRPr/>
          </a:p>
        </p:txBody>
      </p:sp>
      <p:sp>
        <p:nvSpPr>
          <p:cNvPr id="352" name="Google Shape;352;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2117986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seño personalizado 8">
  <p:cSld name="Diseño personalizado 8">
    <p:bg>
      <p:bgPr>
        <a:solidFill>
          <a:srgbClr val="FFFFFF"/>
        </a:solidFill>
        <a:effectLst/>
      </p:bgPr>
    </p:bg>
    <p:spTree>
      <p:nvGrpSpPr>
        <p:cNvPr id="1" name="Shape 353"/>
        <p:cNvGrpSpPr/>
        <p:nvPr/>
      </p:nvGrpSpPr>
      <p:grpSpPr>
        <a:xfrm>
          <a:off x="0" y="0"/>
          <a:ext cx="0" cy="0"/>
          <a:chOff x="0" y="0"/>
          <a:chExt cx="0" cy="0"/>
        </a:xfrm>
      </p:grpSpPr>
      <p:sp>
        <p:nvSpPr>
          <p:cNvPr id="355" name="Google Shape;355;p22"/>
          <p:cNvSpPr txBox="1">
            <a:spLocks noGrp="1"/>
          </p:cNvSpPr>
          <p:nvPr>
            <p:ph type="title"/>
          </p:nvPr>
        </p:nvSpPr>
        <p:spPr>
          <a:xfrm rot="-5400000">
            <a:off x="-620225" y="1797500"/>
            <a:ext cx="4064100" cy="1506900"/>
          </a:xfrm>
          <a:prstGeom prst="rect">
            <a:avLst/>
          </a:prstGeom>
          <a:noFill/>
        </p:spPr>
        <p:txBody>
          <a:bodyPr spcFirstLastPara="1" wrap="square" lIns="91425" tIns="91425" rIns="91425" bIns="91425" anchor="b" anchorCtr="0">
            <a:noAutofit/>
          </a:bodyPr>
          <a:lstStyle>
            <a:lvl1pPr lvl="0" algn="r">
              <a:lnSpc>
                <a:spcPct val="100000"/>
              </a:lnSpc>
              <a:spcBef>
                <a:spcPts val="0"/>
              </a:spcBef>
              <a:spcAft>
                <a:spcPts val="0"/>
              </a:spcAft>
              <a:buClr>
                <a:schemeClr val="dk1"/>
              </a:buClr>
              <a:buSzPts val="4800"/>
              <a:buNone/>
              <a:defRPr sz="4800" b="1">
                <a:solidFill>
                  <a:srgbClr val="BAA07D"/>
                </a:solidFill>
              </a:defRPr>
            </a:lvl1pPr>
            <a:lvl2pPr lvl="1" algn="r">
              <a:lnSpc>
                <a:spcPct val="100000"/>
              </a:lnSpc>
              <a:spcBef>
                <a:spcPts val="0"/>
              </a:spcBef>
              <a:spcAft>
                <a:spcPts val="0"/>
              </a:spcAft>
              <a:buClr>
                <a:schemeClr val="dk1"/>
              </a:buClr>
              <a:buSzPts val="4800"/>
              <a:buNone/>
              <a:defRPr sz="4800" b="1">
                <a:solidFill>
                  <a:srgbClr val="BAA07D"/>
                </a:solidFill>
              </a:defRPr>
            </a:lvl2pPr>
            <a:lvl3pPr lvl="2" algn="r">
              <a:lnSpc>
                <a:spcPct val="100000"/>
              </a:lnSpc>
              <a:spcBef>
                <a:spcPts val="0"/>
              </a:spcBef>
              <a:spcAft>
                <a:spcPts val="0"/>
              </a:spcAft>
              <a:buClr>
                <a:schemeClr val="dk1"/>
              </a:buClr>
              <a:buSzPts val="4800"/>
              <a:buNone/>
              <a:defRPr sz="4800" b="1">
                <a:solidFill>
                  <a:srgbClr val="BAA07D"/>
                </a:solidFill>
              </a:defRPr>
            </a:lvl3pPr>
            <a:lvl4pPr lvl="3" algn="r">
              <a:lnSpc>
                <a:spcPct val="100000"/>
              </a:lnSpc>
              <a:spcBef>
                <a:spcPts val="0"/>
              </a:spcBef>
              <a:spcAft>
                <a:spcPts val="0"/>
              </a:spcAft>
              <a:buClr>
                <a:schemeClr val="dk1"/>
              </a:buClr>
              <a:buSzPts val="4800"/>
              <a:buNone/>
              <a:defRPr sz="4800" b="1">
                <a:solidFill>
                  <a:srgbClr val="BAA07D"/>
                </a:solidFill>
              </a:defRPr>
            </a:lvl4pPr>
            <a:lvl5pPr lvl="4" algn="r">
              <a:lnSpc>
                <a:spcPct val="100000"/>
              </a:lnSpc>
              <a:spcBef>
                <a:spcPts val="0"/>
              </a:spcBef>
              <a:spcAft>
                <a:spcPts val="0"/>
              </a:spcAft>
              <a:buClr>
                <a:schemeClr val="dk1"/>
              </a:buClr>
              <a:buSzPts val="4800"/>
              <a:buNone/>
              <a:defRPr sz="4800" b="1">
                <a:solidFill>
                  <a:srgbClr val="BAA07D"/>
                </a:solidFill>
              </a:defRPr>
            </a:lvl5pPr>
            <a:lvl6pPr lvl="5" algn="r">
              <a:lnSpc>
                <a:spcPct val="100000"/>
              </a:lnSpc>
              <a:spcBef>
                <a:spcPts val="0"/>
              </a:spcBef>
              <a:spcAft>
                <a:spcPts val="0"/>
              </a:spcAft>
              <a:buClr>
                <a:schemeClr val="dk1"/>
              </a:buClr>
              <a:buSzPts val="4800"/>
              <a:buNone/>
              <a:defRPr sz="4800" b="1">
                <a:solidFill>
                  <a:srgbClr val="BAA07D"/>
                </a:solidFill>
              </a:defRPr>
            </a:lvl6pPr>
            <a:lvl7pPr lvl="6" algn="r">
              <a:lnSpc>
                <a:spcPct val="100000"/>
              </a:lnSpc>
              <a:spcBef>
                <a:spcPts val="0"/>
              </a:spcBef>
              <a:spcAft>
                <a:spcPts val="0"/>
              </a:spcAft>
              <a:buClr>
                <a:schemeClr val="dk1"/>
              </a:buClr>
              <a:buSzPts val="4800"/>
              <a:buNone/>
              <a:defRPr sz="4800" b="1">
                <a:solidFill>
                  <a:srgbClr val="BAA07D"/>
                </a:solidFill>
              </a:defRPr>
            </a:lvl7pPr>
            <a:lvl8pPr lvl="7" algn="r">
              <a:lnSpc>
                <a:spcPct val="100000"/>
              </a:lnSpc>
              <a:spcBef>
                <a:spcPts val="0"/>
              </a:spcBef>
              <a:spcAft>
                <a:spcPts val="0"/>
              </a:spcAft>
              <a:buClr>
                <a:schemeClr val="dk1"/>
              </a:buClr>
              <a:buSzPts val="4800"/>
              <a:buNone/>
              <a:defRPr sz="4800" b="1">
                <a:solidFill>
                  <a:srgbClr val="BAA07D"/>
                </a:solidFill>
              </a:defRPr>
            </a:lvl8pPr>
            <a:lvl9pPr lvl="8" algn="r">
              <a:lnSpc>
                <a:spcPct val="100000"/>
              </a:lnSpc>
              <a:spcBef>
                <a:spcPts val="0"/>
              </a:spcBef>
              <a:spcAft>
                <a:spcPts val="0"/>
              </a:spcAft>
              <a:buClr>
                <a:schemeClr val="dk1"/>
              </a:buClr>
              <a:buSzPts val="4800"/>
              <a:buNone/>
              <a:defRPr sz="4800" b="1">
                <a:solidFill>
                  <a:srgbClr val="BAA07D"/>
                </a:solidFill>
              </a:defRPr>
            </a:lvl9pPr>
          </a:lstStyle>
          <a:p>
            <a:endParaRPr/>
          </a:p>
        </p:txBody>
      </p:sp>
      <p:sp>
        <p:nvSpPr>
          <p:cNvPr id="356" name="Google Shape;356;p22"/>
          <p:cNvSpPr txBox="1">
            <a:spLocks noGrp="1"/>
          </p:cNvSpPr>
          <p:nvPr>
            <p:ph type="body" idx="1"/>
          </p:nvPr>
        </p:nvSpPr>
        <p:spPr>
          <a:xfrm>
            <a:off x="2601000" y="518875"/>
            <a:ext cx="5913300" cy="40641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298450" algn="l">
              <a:lnSpc>
                <a:spcPct val="115000"/>
              </a:lnSpc>
              <a:spcBef>
                <a:spcPts val="1600"/>
              </a:spcBef>
              <a:spcAft>
                <a:spcPts val="0"/>
              </a:spcAft>
              <a:buClr>
                <a:schemeClr val="dk2"/>
              </a:buClr>
              <a:buSzPts val="1100"/>
              <a:buChar char="○"/>
              <a:defRPr sz="1400">
                <a:solidFill>
                  <a:schemeClr val="dk2"/>
                </a:solidFill>
              </a:defRPr>
            </a:lvl2pPr>
            <a:lvl3pPr marL="1371600" lvl="2" indent="-298450" algn="l">
              <a:lnSpc>
                <a:spcPct val="115000"/>
              </a:lnSpc>
              <a:spcBef>
                <a:spcPts val="1600"/>
              </a:spcBef>
              <a:spcAft>
                <a:spcPts val="0"/>
              </a:spcAft>
              <a:buClr>
                <a:schemeClr val="dk2"/>
              </a:buClr>
              <a:buSzPts val="1100"/>
              <a:buChar char="■"/>
              <a:defRPr sz="1400">
                <a:solidFill>
                  <a:schemeClr val="dk2"/>
                </a:solidFill>
              </a:defRPr>
            </a:lvl3pPr>
            <a:lvl4pPr marL="1828800" lvl="3" indent="-298450" algn="l">
              <a:lnSpc>
                <a:spcPct val="115000"/>
              </a:lnSpc>
              <a:spcBef>
                <a:spcPts val="1600"/>
              </a:spcBef>
              <a:spcAft>
                <a:spcPts val="0"/>
              </a:spcAft>
              <a:buClr>
                <a:schemeClr val="dk2"/>
              </a:buClr>
              <a:buSzPts val="1100"/>
              <a:buChar char="●"/>
              <a:defRPr sz="1400">
                <a:solidFill>
                  <a:schemeClr val="dk2"/>
                </a:solidFill>
              </a:defRPr>
            </a:lvl4pPr>
            <a:lvl5pPr marL="2286000" lvl="4" indent="-298450" algn="l">
              <a:lnSpc>
                <a:spcPct val="115000"/>
              </a:lnSpc>
              <a:spcBef>
                <a:spcPts val="1600"/>
              </a:spcBef>
              <a:spcAft>
                <a:spcPts val="0"/>
              </a:spcAft>
              <a:buClr>
                <a:schemeClr val="dk2"/>
              </a:buClr>
              <a:buSzPts val="1100"/>
              <a:buChar char="○"/>
              <a:defRPr sz="1400">
                <a:solidFill>
                  <a:schemeClr val="dk2"/>
                </a:solidFill>
              </a:defRPr>
            </a:lvl5pPr>
            <a:lvl6pPr marL="2743200" lvl="5" indent="-298450" algn="l">
              <a:lnSpc>
                <a:spcPct val="115000"/>
              </a:lnSpc>
              <a:spcBef>
                <a:spcPts val="1600"/>
              </a:spcBef>
              <a:spcAft>
                <a:spcPts val="0"/>
              </a:spcAft>
              <a:buClr>
                <a:schemeClr val="dk2"/>
              </a:buClr>
              <a:buSzPts val="1100"/>
              <a:buChar char="■"/>
              <a:defRPr sz="1400">
                <a:solidFill>
                  <a:schemeClr val="dk2"/>
                </a:solidFill>
              </a:defRPr>
            </a:lvl6pPr>
            <a:lvl7pPr marL="3200400" lvl="6" indent="-298450" algn="l">
              <a:lnSpc>
                <a:spcPct val="115000"/>
              </a:lnSpc>
              <a:spcBef>
                <a:spcPts val="1600"/>
              </a:spcBef>
              <a:spcAft>
                <a:spcPts val="0"/>
              </a:spcAft>
              <a:buClr>
                <a:schemeClr val="dk2"/>
              </a:buClr>
              <a:buSzPts val="1100"/>
              <a:buChar char="●"/>
              <a:defRPr sz="1400">
                <a:solidFill>
                  <a:schemeClr val="dk2"/>
                </a:solidFill>
              </a:defRPr>
            </a:lvl7pPr>
            <a:lvl8pPr marL="3657600" lvl="7" indent="-298450" algn="l">
              <a:lnSpc>
                <a:spcPct val="115000"/>
              </a:lnSpc>
              <a:spcBef>
                <a:spcPts val="1600"/>
              </a:spcBef>
              <a:spcAft>
                <a:spcPts val="0"/>
              </a:spcAft>
              <a:buClr>
                <a:schemeClr val="dk2"/>
              </a:buClr>
              <a:buSzPts val="1100"/>
              <a:buChar char="○"/>
              <a:defRPr sz="1400">
                <a:solidFill>
                  <a:schemeClr val="dk2"/>
                </a:solidFill>
              </a:defRPr>
            </a:lvl8pPr>
            <a:lvl9pPr marL="4114800" lvl="8" indent="-298450" algn="l">
              <a:lnSpc>
                <a:spcPct val="115000"/>
              </a:lnSpc>
              <a:spcBef>
                <a:spcPts val="1600"/>
              </a:spcBef>
              <a:spcAft>
                <a:spcPts val="1600"/>
              </a:spcAft>
              <a:buClr>
                <a:schemeClr val="dk2"/>
              </a:buClr>
              <a:buSzPts val="1100"/>
              <a:buChar char="■"/>
              <a:defRPr sz="1400">
                <a:solidFill>
                  <a:schemeClr val="dk2"/>
                </a:solidFill>
              </a:defRPr>
            </a:lvl9pPr>
          </a:lstStyle>
          <a:p>
            <a:endParaRPr/>
          </a:p>
        </p:txBody>
      </p:sp>
      <p:sp>
        <p:nvSpPr>
          <p:cNvPr id="357" name="Google Shape;357;p2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2569878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seño personalizado 9">
  <p:cSld name="Diseño personalizado 9">
    <p:spTree>
      <p:nvGrpSpPr>
        <p:cNvPr id="1" name="Shape 358"/>
        <p:cNvGrpSpPr/>
        <p:nvPr/>
      </p:nvGrpSpPr>
      <p:grpSpPr>
        <a:xfrm>
          <a:off x="0" y="0"/>
          <a:ext cx="0" cy="0"/>
          <a:chOff x="0" y="0"/>
          <a:chExt cx="0" cy="0"/>
        </a:xfrm>
      </p:grpSpPr>
      <p:sp>
        <p:nvSpPr>
          <p:cNvPr id="363" name="Google Shape;363;p23"/>
          <p:cNvSpPr txBox="1">
            <a:spLocks noGrp="1"/>
          </p:cNvSpPr>
          <p:nvPr>
            <p:ph type="title"/>
          </p:nvPr>
        </p:nvSpPr>
        <p:spPr>
          <a:xfrm>
            <a:off x="348300" y="428200"/>
            <a:ext cx="2351400" cy="43998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364" name="Google Shape;364;p23"/>
          <p:cNvSpPr txBox="1">
            <a:spLocks noGrp="1"/>
          </p:cNvSpPr>
          <p:nvPr>
            <p:ph type="body" idx="1"/>
          </p:nvPr>
        </p:nvSpPr>
        <p:spPr>
          <a:xfrm>
            <a:off x="3539325" y="593900"/>
            <a:ext cx="5090400" cy="40116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666666"/>
              </a:buClr>
              <a:buSzPts val="1400"/>
              <a:buChar char="●"/>
              <a:defRPr sz="1400">
                <a:solidFill>
                  <a:srgbClr val="666666"/>
                </a:solidFill>
              </a:defRPr>
            </a:lvl1pPr>
            <a:lvl2pPr marL="914400" lvl="1" indent="-304800" algn="l">
              <a:lnSpc>
                <a:spcPct val="115000"/>
              </a:lnSpc>
              <a:spcBef>
                <a:spcPts val="1600"/>
              </a:spcBef>
              <a:spcAft>
                <a:spcPts val="0"/>
              </a:spcAft>
              <a:buClr>
                <a:srgbClr val="666666"/>
              </a:buClr>
              <a:buSzPts val="1200"/>
              <a:buChar char="○"/>
              <a:defRPr sz="1200">
                <a:solidFill>
                  <a:srgbClr val="666666"/>
                </a:solidFill>
              </a:defRPr>
            </a:lvl2pPr>
            <a:lvl3pPr marL="1371600" lvl="2" indent="-304800" algn="l">
              <a:lnSpc>
                <a:spcPct val="115000"/>
              </a:lnSpc>
              <a:spcBef>
                <a:spcPts val="1600"/>
              </a:spcBef>
              <a:spcAft>
                <a:spcPts val="0"/>
              </a:spcAft>
              <a:buClr>
                <a:srgbClr val="666666"/>
              </a:buClr>
              <a:buSzPts val="1200"/>
              <a:buChar char="■"/>
              <a:defRPr sz="1200">
                <a:solidFill>
                  <a:srgbClr val="666666"/>
                </a:solidFill>
              </a:defRPr>
            </a:lvl3pPr>
            <a:lvl4pPr marL="1828800" lvl="3" indent="-304800" algn="l">
              <a:lnSpc>
                <a:spcPct val="115000"/>
              </a:lnSpc>
              <a:spcBef>
                <a:spcPts val="1600"/>
              </a:spcBef>
              <a:spcAft>
                <a:spcPts val="0"/>
              </a:spcAft>
              <a:buClr>
                <a:srgbClr val="666666"/>
              </a:buClr>
              <a:buSzPts val="1200"/>
              <a:buChar char="●"/>
              <a:defRPr sz="1200">
                <a:solidFill>
                  <a:srgbClr val="666666"/>
                </a:solidFill>
              </a:defRPr>
            </a:lvl4pPr>
            <a:lvl5pPr marL="2286000" lvl="4" indent="-304800" algn="l">
              <a:lnSpc>
                <a:spcPct val="115000"/>
              </a:lnSpc>
              <a:spcBef>
                <a:spcPts val="1600"/>
              </a:spcBef>
              <a:spcAft>
                <a:spcPts val="0"/>
              </a:spcAft>
              <a:buClr>
                <a:srgbClr val="666666"/>
              </a:buClr>
              <a:buSzPts val="1200"/>
              <a:buChar char="○"/>
              <a:defRPr sz="1200">
                <a:solidFill>
                  <a:srgbClr val="666666"/>
                </a:solidFill>
              </a:defRPr>
            </a:lvl5pPr>
            <a:lvl6pPr marL="2743200" lvl="5" indent="-304800" algn="l">
              <a:lnSpc>
                <a:spcPct val="115000"/>
              </a:lnSpc>
              <a:spcBef>
                <a:spcPts val="1600"/>
              </a:spcBef>
              <a:spcAft>
                <a:spcPts val="0"/>
              </a:spcAft>
              <a:buClr>
                <a:srgbClr val="666666"/>
              </a:buClr>
              <a:buSzPts val="1200"/>
              <a:buChar char="■"/>
              <a:defRPr sz="1200">
                <a:solidFill>
                  <a:srgbClr val="666666"/>
                </a:solidFill>
              </a:defRPr>
            </a:lvl6pPr>
            <a:lvl7pPr marL="3200400" lvl="6" indent="-304800" algn="l">
              <a:lnSpc>
                <a:spcPct val="115000"/>
              </a:lnSpc>
              <a:spcBef>
                <a:spcPts val="1600"/>
              </a:spcBef>
              <a:spcAft>
                <a:spcPts val="0"/>
              </a:spcAft>
              <a:buClr>
                <a:srgbClr val="666666"/>
              </a:buClr>
              <a:buSzPts val="1200"/>
              <a:buChar char="●"/>
              <a:defRPr sz="1200">
                <a:solidFill>
                  <a:srgbClr val="666666"/>
                </a:solidFill>
              </a:defRPr>
            </a:lvl7pPr>
            <a:lvl8pPr marL="3657600" lvl="7" indent="-304800" algn="l">
              <a:lnSpc>
                <a:spcPct val="115000"/>
              </a:lnSpc>
              <a:spcBef>
                <a:spcPts val="1600"/>
              </a:spcBef>
              <a:spcAft>
                <a:spcPts val="0"/>
              </a:spcAft>
              <a:buClr>
                <a:srgbClr val="666666"/>
              </a:buClr>
              <a:buSzPts val="1200"/>
              <a:buChar char="○"/>
              <a:defRPr sz="1200">
                <a:solidFill>
                  <a:srgbClr val="666666"/>
                </a:solidFill>
              </a:defRPr>
            </a:lvl8pPr>
            <a:lvl9pPr marL="4114800" lvl="8" indent="-304800" algn="l">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365" name="Google Shape;365;p2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101984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650" cap="none" spc="0" baseline="0">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 smtClean="0"/>
              <a:t>‹#›</a:t>
            </a:fld>
            <a:endParaRPr lang="es"/>
          </a:p>
        </p:txBody>
      </p:sp>
    </p:spTree>
    <p:extLst>
      <p:ext uri="{BB962C8B-B14F-4D97-AF65-F5344CB8AC3E}">
        <p14:creationId xmlns:p14="http://schemas.microsoft.com/office/powerpoint/2010/main" val="19368410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1/17/2022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 smtClean="0"/>
              <a:t>‹#›</a:t>
            </a:fld>
            <a:endParaRPr lang="es"/>
          </a:p>
        </p:txBody>
      </p:sp>
    </p:spTree>
    <p:extLst>
      <p:ext uri="{BB962C8B-B14F-4D97-AF65-F5344CB8AC3E}">
        <p14:creationId xmlns:p14="http://schemas.microsoft.com/office/powerpoint/2010/main" val="21332482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1/17/2022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 smtClean="0"/>
              <a:t>‹#›</a:t>
            </a:fld>
            <a:endParaRPr lang="es"/>
          </a:p>
        </p:txBody>
      </p:sp>
    </p:spTree>
    <p:extLst>
      <p:ext uri="{BB962C8B-B14F-4D97-AF65-F5344CB8AC3E}">
        <p14:creationId xmlns:p14="http://schemas.microsoft.com/office/powerpoint/2010/main" val="215144522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1/17/2022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 smtClean="0"/>
              <a:t>‹#›</a:t>
            </a:fld>
            <a:endParaRPr lang="es"/>
          </a:p>
        </p:txBody>
      </p:sp>
    </p:spTree>
    <p:extLst>
      <p:ext uri="{BB962C8B-B14F-4D97-AF65-F5344CB8AC3E}">
        <p14:creationId xmlns:p14="http://schemas.microsoft.com/office/powerpoint/2010/main" val="23847989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 smtClean="0"/>
              <a:t>‹#›</a:t>
            </a:fld>
            <a:endParaRPr lang="es"/>
          </a:p>
        </p:txBody>
      </p:sp>
    </p:spTree>
    <p:extLst>
      <p:ext uri="{BB962C8B-B14F-4D97-AF65-F5344CB8AC3E}">
        <p14:creationId xmlns:p14="http://schemas.microsoft.com/office/powerpoint/2010/main" val="167557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 smtClean="0"/>
              <a:t>‹#›</a:t>
            </a:fld>
            <a:endParaRPr lang="es"/>
          </a:p>
        </p:txBody>
      </p:sp>
    </p:spTree>
    <p:extLst>
      <p:ext uri="{BB962C8B-B14F-4D97-AF65-F5344CB8AC3E}">
        <p14:creationId xmlns:p14="http://schemas.microsoft.com/office/powerpoint/2010/main" val="205089510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575564"/>
            <a:ext cx="6086423" cy="3998214"/>
          </a:xfrm>
          <a:solidFill>
            <a:schemeClr val="bg1">
              <a:lumMod val="50000"/>
              <a:lumOff val="5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1/17/2022</a:t>
            </a:fld>
            <a:endParaRPr lang="en-US" dirty="0"/>
          </a:p>
        </p:txBody>
      </p:sp>
      <p:sp>
        <p:nvSpPr>
          <p:cNvPr id="9" name="Footer Placeholder 8"/>
          <p:cNvSpPr>
            <a:spLocks noGrp="1"/>
          </p:cNvSpPr>
          <p:nvPr>
            <p:ph type="ftr" sz="quarter" idx="11"/>
          </p:nvPr>
        </p:nvSpPr>
        <p:spPr>
          <a:xfrm>
            <a:off x="2624326" y="4767263"/>
            <a:ext cx="4433638" cy="273844"/>
          </a:xfrm>
        </p:spPr>
        <p:txBody>
          <a:body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 smtClean="0"/>
              <a:t>‹#›</a:t>
            </a:fld>
            <a:endParaRPr lang="es"/>
          </a:p>
        </p:txBody>
      </p:sp>
    </p:spTree>
    <p:extLst>
      <p:ext uri="{BB962C8B-B14F-4D97-AF65-F5344CB8AC3E}">
        <p14:creationId xmlns:p14="http://schemas.microsoft.com/office/powerpoint/2010/main" val="19204658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569214"/>
            <a:ext cx="2582693" cy="3998214"/>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8"/>
            <a:ext cx="2210612" cy="34508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569214"/>
            <a:ext cx="288036" cy="3998214"/>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4767263"/>
            <a:ext cx="2057400" cy="273844"/>
          </a:xfrm>
          <a:prstGeom prst="rect">
            <a:avLst/>
          </a:prstGeom>
        </p:spPr>
        <p:txBody>
          <a:bodyPr vert="horz" lIns="91440" tIns="45720" rIns="91440" bIns="45720" rtlCol="0" anchor="ctr"/>
          <a:lstStyle>
            <a:lvl1pPr algn="l">
              <a:defRPr sz="825">
                <a:solidFill>
                  <a:schemeClr val="bg2">
                    <a:lumMod val="40000"/>
                    <a:lumOff val="60000"/>
                  </a:schemeClr>
                </a:solidFill>
              </a:defRPr>
            </a:lvl1pPr>
          </a:lstStyle>
          <a:p>
            <a:fld id="{5586B75A-687E-405C-8A0B-8D00578BA2C3}" type="datetimeFigureOut">
              <a:rPr lang="en-US" smtClean="0"/>
              <a:pPr/>
              <a:t>1/17/2022</a:t>
            </a:fld>
            <a:endParaRPr lang="en-US" dirty="0"/>
          </a:p>
        </p:txBody>
      </p:sp>
      <p:sp>
        <p:nvSpPr>
          <p:cNvPr id="5" name="Footer Placeholder 4"/>
          <p:cNvSpPr>
            <a:spLocks noGrp="1"/>
          </p:cNvSpPr>
          <p:nvPr>
            <p:ph type="ftr" sz="quarter" idx="3"/>
          </p:nvPr>
        </p:nvSpPr>
        <p:spPr>
          <a:xfrm>
            <a:off x="2901951" y="4767263"/>
            <a:ext cx="4433638" cy="273844"/>
          </a:xfrm>
          <a:prstGeom prst="rect">
            <a:avLst/>
          </a:prstGeom>
        </p:spPr>
        <p:txBody>
          <a:bodyPr vert="horz" lIns="91440" tIns="45720" rIns="91440" bIns="45720" rtlCol="0" anchor="ctr"/>
          <a:lstStyle>
            <a:lvl1pPr algn="l">
              <a:defRPr sz="825">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91440" tIns="45720" rIns="91440" bIns="45720" rtlCol="0" anchor="ctr"/>
          <a:lstStyle>
            <a:lvl1pPr algn="r">
              <a:defRPr sz="900" b="1">
                <a:solidFill>
                  <a:schemeClr val="accent1"/>
                </a:solidFill>
              </a:defRPr>
            </a:lvl1pPr>
          </a:lstStyle>
          <a:p>
            <a:pPr marL="0" lvl="0" indent="0" algn="r" rtl="0">
              <a:spcBef>
                <a:spcPts val="0"/>
              </a:spcBef>
              <a:spcAft>
                <a:spcPts val="0"/>
              </a:spcAft>
              <a:buNone/>
            </a:pPr>
            <a:fld id="{00000000-1234-1234-1234-123412341234}" type="slidenum">
              <a:rPr lang="es" smtClean="0"/>
              <a:t>‹#›</a:t>
            </a:fld>
            <a:endParaRPr lang="es"/>
          </a:p>
        </p:txBody>
      </p:sp>
    </p:spTree>
    <p:extLst>
      <p:ext uri="{BB962C8B-B14F-4D97-AF65-F5344CB8AC3E}">
        <p14:creationId xmlns:p14="http://schemas.microsoft.com/office/powerpoint/2010/main" val="1444255620"/>
      </p:ext>
    </p:extLst>
  </p:cSld>
  <p:clrMap bg1="dk1" tx1="lt1" bg2="dk2"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7" r:id="rId22"/>
    <p:sldLayoutId id="2147483968" r:id="rId23"/>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tabLst>
          <a:tab pos="857250" algn="l"/>
        </a:tabLst>
        <a:defRPr sz="1500" kern="1200">
          <a:solidFill>
            <a:schemeClr val="bg2">
              <a:lumMod val="20000"/>
              <a:lumOff val="80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tabLst>
          <a:tab pos="857250" algn="l"/>
        </a:tabLst>
        <a:defRPr sz="1350" kern="1200">
          <a:solidFill>
            <a:schemeClr val="bg2">
              <a:lumMod val="20000"/>
              <a:lumOff val="80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tabLst>
          <a:tab pos="857250" algn="l"/>
        </a:tabLst>
        <a:defRPr sz="1200" kern="1200">
          <a:solidFill>
            <a:schemeClr val="bg2">
              <a:lumMod val="20000"/>
              <a:lumOff val="80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tabLst>
          <a:tab pos="857250" algn="l"/>
        </a:tabLst>
        <a:defRPr sz="1050" kern="1200">
          <a:solidFill>
            <a:schemeClr val="bg2">
              <a:lumMod val="20000"/>
              <a:lumOff val="80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tabLst>
          <a:tab pos="857250" algn="l"/>
        </a:tabLst>
        <a:defRPr sz="1050" kern="1200">
          <a:solidFill>
            <a:schemeClr val="bg2">
              <a:lumMod val="20000"/>
              <a:lumOff val="80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tabLst>
          <a:tab pos="857250" algn="l"/>
        </a:tabLst>
        <a:defRPr sz="1050" kern="1200">
          <a:solidFill>
            <a:schemeClr val="bg2">
              <a:lumMod val="20000"/>
              <a:lumOff val="80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tabLst>
          <a:tab pos="857250" algn="l"/>
        </a:tabLst>
        <a:defRPr sz="1050" kern="1200">
          <a:solidFill>
            <a:schemeClr val="bg2">
              <a:lumMod val="20000"/>
              <a:lumOff val="80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tabLst>
          <a:tab pos="857250" algn="l"/>
        </a:tabLst>
        <a:defRPr sz="1050" kern="1200">
          <a:solidFill>
            <a:schemeClr val="bg2">
              <a:lumMod val="20000"/>
              <a:lumOff val="80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tabLst>
          <a:tab pos="857250" algn="l"/>
        </a:tabLst>
        <a:defRPr sz="1050" kern="1200">
          <a:solidFill>
            <a:schemeClr val="bg2">
              <a:lumMod val="20000"/>
              <a:lumOff val="80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health.mil/News/Articles/2019/05/21/Medical-center-set-to-transition-to-Defense-Health-Agency?page=2"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s://www.epcc.edu/Academics/Health/Nursing/Documents/UMC_Online_Student_Orientation.pdf"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hyperlink" Target="https://doi.org/10.1016/S0099-1767(17)30397-5" TargetMode="External"/><Relationship Id="rId4" Type="http://schemas.openxmlformats.org/officeDocument/2006/relationships/hyperlink" Target="https://www.congress.gov/bill/115th-congress/house-bill/2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143707811@N07/42693745541"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25"/>
          <p:cNvPicPr preferRelativeResize="0"/>
          <p:nvPr/>
        </p:nvPicPr>
        <p:blipFill rotWithShape="1">
          <a:blip r:embed="rId3">
            <a:alphaModFix amt="65000"/>
          </a:blip>
          <a:srcRect l="3332" r="3332"/>
          <a:stretch/>
        </p:blipFill>
        <p:spPr>
          <a:xfrm>
            <a:off x="0" y="0"/>
            <a:ext cx="9144000" cy="5143500"/>
          </a:xfrm>
          <a:prstGeom prst="rect">
            <a:avLst/>
          </a:prstGeom>
          <a:noFill/>
          <a:ln>
            <a:noFill/>
          </a:ln>
        </p:spPr>
      </p:pic>
      <p:sp>
        <p:nvSpPr>
          <p:cNvPr id="376" name="Google Shape;376;p25"/>
          <p:cNvSpPr txBox="1">
            <a:spLocks noGrp="1"/>
          </p:cNvSpPr>
          <p:nvPr>
            <p:ph type="ctrTitle" idx="4294967295"/>
          </p:nvPr>
        </p:nvSpPr>
        <p:spPr>
          <a:xfrm>
            <a:off x="0" y="3141663"/>
            <a:ext cx="9144000" cy="19208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800" b="1" dirty="0">
                <a:solidFill>
                  <a:srgbClr val="FFFFFF"/>
                </a:solidFill>
                <a:latin typeface="Arial"/>
                <a:ea typeface="Arial"/>
                <a:cs typeface="Arial"/>
                <a:sym typeface="Arial"/>
              </a:rPr>
              <a:t>Observation Unit Patient Discharge Optimization</a:t>
            </a:r>
            <a:endParaRPr sz="2800" b="1" dirty="0">
              <a:solidFill>
                <a:srgbClr val="FFFFFF"/>
              </a:solidFill>
              <a:latin typeface="Arial"/>
              <a:ea typeface="Arial"/>
              <a:cs typeface="Arial"/>
              <a:sym typeface="Arial"/>
            </a:endParaRPr>
          </a:p>
          <a:p>
            <a:pPr marL="0" lvl="0" indent="0" algn="l" rtl="0">
              <a:spcBef>
                <a:spcPts val="0"/>
              </a:spcBef>
              <a:spcAft>
                <a:spcPts val="0"/>
              </a:spcAft>
              <a:buNone/>
            </a:pPr>
            <a:endParaRP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4"/>
          <p:cNvSpPr txBox="1">
            <a:spLocks noGrp="1"/>
          </p:cNvSpPr>
          <p:nvPr>
            <p:ph type="title"/>
          </p:nvPr>
        </p:nvSpPr>
        <p:spPr>
          <a:xfrm>
            <a:off x="1486859" y="991734"/>
            <a:ext cx="7880423" cy="34508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1" dirty="0">
                <a:solidFill>
                  <a:schemeClr val="tx1">
                    <a:lumMod val="85000"/>
                  </a:schemeClr>
                </a:solidFill>
              </a:rPr>
              <a:t>Results of the Analysis of OU Raw Data</a:t>
            </a:r>
            <a:endParaRPr b="1" dirty="0">
              <a:solidFill>
                <a:schemeClr val="tx1">
                  <a:lumMod val="8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5"/>
          <p:cNvSpPr txBox="1">
            <a:spLocks noGrp="1"/>
          </p:cNvSpPr>
          <p:nvPr>
            <p:ph type="title"/>
          </p:nvPr>
        </p:nvSpPr>
        <p:spPr>
          <a:xfrm>
            <a:off x="0" y="446975"/>
            <a:ext cx="6456677" cy="14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200" b="1" dirty="0">
                <a:solidFill>
                  <a:schemeClr val="bg2"/>
                </a:solidFill>
                <a:latin typeface="Calibri"/>
                <a:ea typeface="Calibri"/>
                <a:cs typeface="Calibri"/>
                <a:sym typeface="Calibri"/>
              </a:rPr>
              <a:t>Most Ordered Imaging Categories</a:t>
            </a:r>
            <a:endParaRPr sz="3200" b="1" dirty="0">
              <a:solidFill>
                <a:schemeClr val="bg2"/>
              </a:solidFill>
            </a:endParaRPr>
          </a:p>
        </p:txBody>
      </p:sp>
      <p:sp>
        <p:nvSpPr>
          <p:cNvPr id="442" name="Google Shape;442;p35"/>
          <p:cNvSpPr txBox="1">
            <a:spLocks noGrp="1"/>
          </p:cNvSpPr>
          <p:nvPr>
            <p:ph type="body" idx="1"/>
          </p:nvPr>
        </p:nvSpPr>
        <p:spPr>
          <a:xfrm>
            <a:off x="2581818" y="1492823"/>
            <a:ext cx="6264469" cy="1418100"/>
          </a:xfrm>
          <a:prstGeom prst="rect">
            <a:avLst/>
          </a:prstGeom>
        </p:spPr>
        <p:txBody>
          <a:bodyPr spcFirstLastPara="1" wrap="square" lIns="91425" tIns="91425" rIns="91425" bIns="91425" anchor="t" anchorCtr="0">
            <a:noAutofit/>
          </a:bodyPr>
          <a:lstStyle/>
          <a:p>
            <a:pPr marL="0" lvl="0" indent="0" algn="just" rtl="0">
              <a:lnSpc>
                <a:spcPct val="107916"/>
              </a:lnSpc>
              <a:spcBef>
                <a:spcPts val="1200"/>
              </a:spcBef>
              <a:spcAft>
                <a:spcPts val="0"/>
              </a:spcAft>
              <a:buNone/>
            </a:pPr>
            <a:r>
              <a:rPr lang="es" sz="1600" dirty="0">
                <a:solidFill>
                  <a:schemeClr val="bg2"/>
                </a:solidFill>
                <a:latin typeface="Calibri"/>
                <a:ea typeface="Calibri"/>
                <a:cs typeface="Calibri"/>
                <a:sym typeface="Calibri"/>
              </a:rPr>
              <a:t>The top 3 most ordered categories of tests in descending order are:</a:t>
            </a:r>
            <a:endParaRPr sz="1600" dirty="0">
              <a:solidFill>
                <a:schemeClr val="bg2"/>
              </a:solidFill>
              <a:latin typeface="Calibri"/>
              <a:ea typeface="Calibri"/>
              <a:cs typeface="Calibri"/>
              <a:sym typeface="Calibri"/>
            </a:endParaRPr>
          </a:p>
          <a:p>
            <a:pPr marL="0" lvl="0" indent="0" algn="just" rtl="0">
              <a:lnSpc>
                <a:spcPct val="107916"/>
              </a:lnSpc>
              <a:spcBef>
                <a:spcPts val="1200"/>
              </a:spcBef>
              <a:spcAft>
                <a:spcPts val="0"/>
              </a:spcAft>
              <a:buNone/>
            </a:pPr>
            <a:r>
              <a:rPr lang="es" sz="1600" dirty="0">
                <a:solidFill>
                  <a:schemeClr val="bg2"/>
                </a:solidFill>
                <a:latin typeface="Calibri"/>
                <a:ea typeface="Calibri"/>
                <a:cs typeface="Calibri"/>
                <a:sym typeface="Calibri"/>
              </a:rPr>
              <a:t>1.     XR</a:t>
            </a:r>
            <a:endParaRPr sz="1600" dirty="0">
              <a:solidFill>
                <a:schemeClr val="bg2"/>
              </a:solidFill>
              <a:latin typeface="Calibri"/>
              <a:ea typeface="Calibri"/>
              <a:cs typeface="Calibri"/>
              <a:sym typeface="Calibri"/>
            </a:endParaRPr>
          </a:p>
          <a:p>
            <a:pPr marL="0" lvl="0" indent="0" algn="just" rtl="0">
              <a:lnSpc>
                <a:spcPct val="107916"/>
              </a:lnSpc>
              <a:spcBef>
                <a:spcPts val="1200"/>
              </a:spcBef>
              <a:spcAft>
                <a:spcPts val="0"/>
              </a:spcAft>
              <a:buNone/>
            </a:pPr>
            <a:r>
              <a:rPr lang="es" sz="1600" dirty="0">
                <a:solidFill>
                  <a:schemeClr val="bg2"/>
                </a:solidFill>
                <a:latin typeface="Calibri"/>
                <a:ea typeface="Calibri"/>
                <a:cs typeface="Calibri"/>
                <a:sym typeface="Calibri"/>
              </a:rPr>
              <a:t>2.     CT</a:t>
            </a:r>
            <a:endParaRPr sz="1600" dirty="0">
              <a:solidFill>
                <a:schemeClr val="bg2"/>
              </a:solidFill>
              <a:latin typeface="Calibri"/>
              <a:ea typeface="Calibri"/>
              <a:cs typeface="Calibri"/>
              <a:sym typeface="Calibri"/>
            </a:endParaRPr>
          </a:p>
          <a:p>
            <a:pPr marL="0" lvl="0" indent="0" algn="just" rtl="0">
              <a:lnSpc>
                <a:spcPct val="107916"/>
              </a:lnSpc>
              <a:spcBef>
                <a:spcPts val="1200"/>
              </a:spcBef>
              <a:spcAft>
                <a:spcPts val="0"/>
              </a:spcAft>
              <a:buNone/>
            </a:pPr>
            <a:r>
              <a:rPr lang="es" sz="1600" dirty="0">
                <a:solidFill>
                  <a:schemeClr val="bg2"/>
                </a:solidFill>
                <a:latin typeface="Calibri"/>
                <a:ea typeface="Calibri"/>
                <a:cs typeface="Calibri"/>
                <a:sym typeface="Calibri"/>
              </a:rPr>
              <a:t>3.     MRI.</a:t>
            </a:r>
            <a:endParaRPr sz="1600" dirty="0">
              <a:solidFill>
                <a:schemeClr val="bg2"/>
              </a:solidFill>
              <a:latin typeface="Calibri"/>
              <a:ea typeface="Calibri"/>
              <a:cs typeface="Calibri"/>
              <a:sym typeface="Calibri"/>
            </a:endParaRPr>
          </a:p>
          <a:p>
            <a:pPr marL="0" lvl="0" indent="0" algn="l" rtl="0">
              <a:lnSpc>
                <a:spcPct val="107916"/>
              </a:lnSpc>
              <a:spcBef>
                <a:spcPts val="1200"/>
              </a:spcBef>
              <a:spcAft>
                <a:spcPts val="200"/>
              </a:spcAft>
              <a:buNone/>
            </a:pPr>
            <a:endParaRPr sz="2000" b="1" dirty="0">
              <a:solidFill>
                <a:srgbClr val="000000"/>
              </a:solidFill>
              <a:latin typeface="Calibri"/>
              <a:ea typeface="Calibri"/>
              <a:cs typeface="Calibri"/>
              <a:sym typeface="Calibri"/>
            </a:endParaRPr>
          </a:p>
        </p:txBody>
      </p:sp>
      <p:pic>
        <p:nvPicPr>
          <p:cNvPr id="443" name="Google Shape;443;p35"/>
          <p:cNvPicPr preferRelativeResize="0"/>
          <p:nvPr/>
        </p:nvPicPr>
        <p:blipFill>
          <a:blip r:embed="rId3">
            <a:alphaModFix/>
          </a:blip>
          <a:stretch>
            <a:fillRect/>
          </a:stretch>
        </p:blipFill>
        <p:spPr>
          <a:xfrm>
            <a:off x="5434982" y="2329121"/>
            <a:ext cx="3132968" cy="2326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36"/>
          <p:cNvPicPr preferRelativeResize="0"/>
          <p:nvPr/>
        </p:nvPicPr>
        <p:blipFill rotWithShape="1">
          <a:blip r:embed="rId3">
            <a:alphaModFix/>
          </a:blip>
          <a:srcRect l="9717" r="9709"/>
          <a:stretch/>
        </p:blipFill>
        <p:spPr>
          <a:xfrm>
            <a:off x="5653044" y="2391656"/>
            <a:ext cx="3006202" cy="2571753"/>
          </a:xfrm>
          <a:prstGeom prst="rect">
            <a:avLst/>
          </a:prstGeom>
          <a:noFill/>
          <a:ln>
            <a:noFill/>
          </a:ln>
        </p:spPr>
      </p:pic>
      <p:pic>
        <p:nvPicPr>
          <p:cNvPr id="449" name="Google Shape;449;p36"/>
          <p:cNvPicPr preferRelativeResize="0"/>
          <p:nvPr/>
        </p:nvPicPr>
        <p:blipFill rotWithShape="1">
          <a:blip r:embed="rId4">
            <a:alphaModFix/>
          </a:blip>
          <a:srcRect l="21227" r="21227"/>
          <a:stretch/>
        </p:blipFill>
        <p:spPr>
          <a:xfrm>
            <a:off x="2576962" y="2391656"/>
            <a:ext cx="2906916" cy="2391659"/>
          </a:xfrm>
          <a:prstGeom prst="rect">
            <a:avLst/>
          </a:prstGeom>
          <a:noFill/>
          <a:ln>
            <a:noFill/>
          </a:ln>
        </p:spPr>
      </p:pic>
      <p:sp>
        <p:nvSpPr>
          <p:cNvPr id="450" name="Google Shape;450;p36"/>
          <p:cNvSpPr txBox="1">
            <a:spLocks noGrp="1"/>
          </p:cNvSpPr>
          <p:nvPr>
            <p:ph type="title"/>
          </p:nvPr>
        </p:nvSpPr>
        <p:spPr>
          <a:xfrm>
            <a:off x="0" y="307825"/>
            <a:ext cx="8828413" cy="141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b="1" dirty="0">
                <a:solidFill>
                  <a:schemeClr val="bg2"/>
                </a:solidFill>
              </a:rPr>
              <a:t>Utilization of Imaging Services by Grouping per day of week</a:t>
            </a:r>
            <a:endParaRPr b="1" dirty="0">
              <a:solidFill>
                <a:schemeClr val="bg2"/>
              </a:solidFill>
            </a:endParaRPr>
          </a:p>
        </p:txBody>
      </p:sp>
      <p:sp>
        <p:nvSpPr>
          <p:cNvPr id="451" name="Google Shape;451;p36"/>
          <p:cNvSpPr txBox="1">
            <a:spLocks noGrp="1"/>
          </p:cNvSpPr>
          <p:nvPr>
            <p:ph type="body" idx="1"/>
          </p:nvPr>
        </p:nvSpPr>
        <p:spPr>
          <a:xfrm>
            <a:off x="2576962" y="1522081"/>
            <a:ext cx="6251451" cy="276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dirty="0"/>
              <a:t>As indicated by the data below Tuesday, Wednesday and Thursday see the most orders respectively out of all of the days of the week</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7"/>
          <p:cNvSpPr txBox="1">
            <a:spLocks noGrp="1"/>
          </p:cNvSpPr>
          <p:nvPr>
            <p:ph type="title"/>
          </p:nvPr>
        </p:nvSpPr>
        <p:spPr>
          <a:xfrm>
            <a:off x="0" y="566675"/>
            <a:ext cx="6974958" cy="14181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200"/>
              </a:spcAft>
              <a:buNone/>
            </a:pPr>
            <a:r>
              <a:rPr lang="es" sz="2400" b="1" dirty="0">
                <a:solidFill>
                  <a:schemeClr val="bg2"/>
                </a:solidFill>
                <a:latin typeface="Calibri"/>
                <a:ea typeface="Calibri"/>
                <a:cs typeface="Calibri"/>
                <a:sym typeface="Calibri"/>
              </a:rPr>
              <a:t>Top 5 doctors that sign ordered test results in Imaging</a:t>
            </a:r>
            <a:endParaRPr sz="2400" b="1" dirty="0">
              <a:solidFill>
                <a:schemeClr val="bg2"/>
              </a:solidFill>
            </a:endParaRPr>
          </a:p>
        </p:txBody>
      </p:sp>
      <p:sp>
        <p:nvSpPr>
          <p:cNvPr id="457" name="Google Shape;457;p37"/>
          <p:cNvSpPr txBox="1">
            <a:spLocks noGrp="1"/>
          </p:cNvSpPr>
          <p:nvPr>
            <p:ph type="body" idx="1"/>
          </p:nvPr>
        </p:nvSpPr>
        <p:spPr>
          <a:xfrm>
            <a:off x="2620467" y="1552943"/>
            <a:ext cx="6207946" cy="2768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s" dirty="0">
                <a:solidFill>
                  <a:schemeClr val="bg2"/>
                </a:solidFill>
                <a:latin typeface="Calibri"/>
                <a:ea typeface="Calibri"/>
                <a:cs typeface="Calibri"/>
                <a:sym typeface="Calibri"/>
              </a:rPr>
              <a:t>These are the radiologists that have signed at least 10 orders ranked by shortest average (shorter is better) and Dr. Ezhapilli has the best average, out of this particular top 5 Dr. Gavito has the longest read to sign average.</a:t>
            </a:r>
            <a:endParaRPr dirty="0">
              <a:solidFill>
                <a:schemeClr val="bg2"/>
              </a:solidFill>
            </a:endParaRPr>
          </a:p>
        </p:txBody>
      </p:sp>
      <p:pic>
        <p:nvPicPr>
          <p:cNvPr id="458" name="Google Shape;458;p37"/>
          <p:cNvPicPr preferRelativeResize="0"/>
          <p:nvPr/>
        </p:nvPicPr>
        <p:blipFill>
          <a:blip r:embed="rId3">
            <a:alphaModFix/>
          </a:blip>
          <a:stretch>
            <a:fillRect/>
          </a:stretch>
        </p:blipFill>
        <p:spPr>
          <a:xfrm>
            <a:off x="2626242" y="2811400"/>
            <a:ext cx="6278180" cy="1765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8"/>
          <p:cNvSpPr txBox="1">
            <a:spLocks noGrp="1"/>
          </p:cNvSpPr>
          <p:nvPr>
            <p:ph type="ctrTitle"/>
          </p:nvPr>
        </p:nvSpPr>
        <p:spPr>
          <a:xfrm>
            <a:off x="180753" y="737049"/>
            <a:ext cx="6883800" cy="1658100"/>
          </a:xfrm>
          <a:prstGeom prst="rect">
            <a:avLst/>
          </a:prstGeom>
        </p:spPr>
        <p:txBody>
          <a:bodyPr spcFirstLastPara="1" wrap="square" lIns="91425" tIns="91425" rIns="91425" bIns="91425" anchor="t" anchorCtr="0">
            <a:noAutofit/>
          </a:bodyPr>
          <a:lstStyle/>
          <a:p>
            <a:pPr marL="0" lvl="0" indent="0" algn="l" rtl="0">
              <a:lnSpc>
                <a:spcPct val="107916"/>
              </a:lnSpc>
              <a:spcBef>
                <a:spcPts val="1200"/>
              </a:spcBef>
              <a:spcAft>
                <a:spcPts val="200"/>
              </a:spcAft>
              <a:buNone/>
            </a:pPr>
            <a:r>
              <a:rPr lang="es" sz="2400" dirty="0">
                <a:solidFill>
                  <a:schemeClr val="bg2"/>
                </a:solidFill>
                <a:latin typeface="Calibri"/>
                <a:ea typeface="Calibri"/>
                <a:cs typeface="Calibri"/>
                <a:sym typeface="Calibri"/>
              </a:rPr>
              <a:t>Busiest Times of the day for Imaging</a:t>
            </a:r>
            <a:endParaRPr sz="2400" dirty="0">
              <a:solidFill>
                <a:schemeClr val="bg2"/>
              </a:solidFill>
            </a:endParaRPr>
          </a:p>
        </p:txBody>
      </p:sp>
      <p:pic>
        <p:nvPicPr>
          <p:cNvPr id="464" name="Google Shape;464;p38"/>
          <p:cNvPicPr preferRelativeResize="0"/>
          <p:nvPr/>
        </p:nvPicPr>
        <p:blipFill>
          <a:blip r:embed="rId3">
            <a:alphaModFix/>
          </a:blip>
          <a:stretch>
            <a:fillRect/>
          </a:stretch>
        </p:blipFill>
        <p:spPr>
          <a:xfrm>
            <a:off x="233916" y="2395149"/>
            <a:ext cx="8676168" cy="1154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465;p38">
            <a:extLst>
              <a:ext uri="{FF2B5EF4-FFF2-40B4-BE49-F238E27FC236}">
                <a16:creationId xmlns:a16="http://schemas.microsoft.com/office/drawing/2014/main" id="{2A1630F3-2D18-DF43-B395-AF10FD79B388}"/>
              </a:ext>
            </a:extLst>
          </p:cNvPr>
          <p:cNvPicPr preferRelativeResize="0"/>
          <p:nvPr/>
        </p:nvPicPr>
        <p:blipFill>
          <a:blip r:embed="rId2">
            <a:alphaModFix/>
          </a:blip>
          <a:stretch>
            <a:fillRect/>
          </a:stretch>
        </p:blipFill>
        <p:spPr>
          <a:xfrm>
            <a:off x="2775985" y="1037937"/>
            <a:ext cx="5403186" cy="3244325"/>
          </a:xfrm>
          <a:prstGeom prst="rect">
            <a:avLst/>
          </a:prstGeom>
          <a:noFill/>
          <a:ln>
            <a:noFill/>
          </a:ln>
        </p:spPr>
      </p:pic>
    </p:spTree>
    <p:extLst>
      <p:ext uri="{BB962C8B-B14F-4D97-AF65-F5344CB8AC3E}">
        <p14:creationId xmlns:p14="http://schemas.microsoft.com/office/powerpoint/2010/main" val="78205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9"/>
          <p:cNvSpPr txBox="1">
            <a:spLocks noGrp="1"/>
          </p:cNvSpPr>
          <p:nvPr>
            <p:ph type="ctrTitle"/>
          </p:nvPr>
        </p:nvSpPr>
        <p:spPr>
          <a:xfrm>
            <a:off x="100252" y="503725"/>
            <a:ext cx="6883800" cy="1658100"/>
          </a:xfrm>
          <a:prstGeom prst="rect">
            <a:avLst/>
          </a:prstGeom>
        </p:spPr>
        <p:txBody>
          <a:bodyPr spcFirstLastPara="1" wrap="square" lIns="91425" tIns="91425" rIns="91425" bIns="91425" anchor="t" anchorCtr="0">
            <a:noAutofit/>
          </a:bodyPr>
          <a:lstStyle/>
          <a:p>
            <a:pPr marL="0" lvl="0" indent="0" algn="l" rtl="0">
              <a:lnSpc>
                <a:spcPct val="107916"/>
              </a:lnSpc>
              <a:spcBef>
                <a:spcPts val="1200"/>
              </a:spcBef>
              <a:spcAft>
                <a:spcPts val="0"/>
              </a:spcAft>
              <a:buNone/>
            </a:pPr>
            <a:r>
              <a:rPr lang="es" sz="2400" dirty="0">
                <a:solidFill>
                  <a:schemeClr val="bg2"/>
                </a:solidFill>
                <a:latin typeface="Calibri"/>
                <a:ea typeface="Calibri"/>
                <a:cs typeface="Calibri"/>
                <a:sym typeface="Calibri"/>
              </a:rPr>
              <a:t>Average Durations by Procedure Category</a:t>
            </a:r>
            <a:endParaRPr sz="2400" dirty="0">
              <a:solidFill>
                <a:schemeClr val="bg2"/>
              </a:solidFill>
              <a:latin typeface="Calibri"/>
              <a:ea typeface="Calibri"/>
              <a:cs typeface="Calibri"/>
              <a:sym typeface="Calibri"/>
            </a:endParaRPr>
          </a:p>
          <a:p>
            <a:pPr marL="0" lvl="0" indent="0" algn="l" rtl="0">
              <a:spcBef>
                <a:spcPts val="200"/>
              </a:spcBef>
              <a:spcAft>
                <a:spcPts val="0"/>
              </a:spcAft>
              <a:buNone/>
            </a:pPr>
            <a:endParaRPr dirty="0"/>
          </a:p>
        </p:txBody>
      </p:sp>
      <p:pic>
        <p:nvPicPr>
          <p:cNvPr id="471" name="Google Shape;471;p39"/>
          <p:cNvPicPr preferRelativeResize="0"/>
          <p:nvPr/>
        </p:nvPicPr>
        <p:blipFill>
          <a:blip r:embed="rId3">
            <a:alphaModFix/>
          </a:blip>
          <a:stretch>
            <a:fillRect/>
          </a:stretch>
        </p:blipFill>
        <p:spPr>
          <a:xfrm>
            <a:off x="2928753" y="1672425"/>
            <a:ext cx="5476800" cy="2967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0"/>
          <p:cNvSpPr txBox="1">
            <a:spLocks noGrp="1"/>
          </p:cNvSpPr>
          <p:nvPr>
            <p:ph type="ctrTitle"/>
          </p:nvPr>
        </p:nvSpPr>
        <p:spPr>
          <a:xfrm>
            <a:off x="0" y="545664"/>
            <a:ext cx="6883800" cy="1658100"/>
          </a:xfrm>
          <a:prstGeom prst="rect">
            <a:avLst/>
          </a:prstGeom>
        </p:spPr>
        <p:txBody>
          <a:bodyPr spcFirstLastPara="1" wrap="square" lIns="91425" tIns="91425" rIns="91425" bIns="91425" anchor="t" anchorCtr="0">
            <a:noAutofit/>
          </a:bodyPr>
          <a:lstStyle/>
          <a:p>
            <a:pPr marL="0" lvl="0" indent="0" algn="l" rtl="0">
              <a:lnSpc>
                <a:spcPct val="107916"/>
              </a:lnSpc>
              <a:spcBef>
                <a:spcPts val="1200"/>
              </a:spcBef>
              <a:spcAft>
                <a:spcPts val="200"/>
              </a:spcAft>
              <a:buNone/>
            </a:pPr>
            <a:r>
              <a:rPr lang="es" sz="2400" dirty="0">
                <a:solidFill>
                  <a:schemeClr val="bg2"/>
                </a:solidFill>
                <a:latin typeface="Calibri"/>
                <a:ea typeface="Calibri"/>
                <a:cs typeface="Calibri"/>
                <a:sym typeface="Calibri"/>
              </a:rPr>
              <a:t>Fraction of Orders in Stages by Procedure Category</a:t>
            </a:r>
            <a:endParaRPr sz="2400" dirty="0">
              <a:solidFill>
                <a:schemeClr val="bg2"/>
              </a:solidFill>
            </a:endParaRPr>
          </a:p>
        </p:txBody>
      </p:sp>
      <p:pic>
        <p:nvPicPr>
          <p:cNvPr id="478" name="Google Shape;478;p40"/>
          <p:cNvPicPr preferRelativeResize="0"/>
          <p:nvPr/>
        </p:nvPicPr>
        <p:blipFill>
          <a:blip r:embed="rId3">
            <a:alphaModFix/>
          </a:blip>
          <a:stretch>
            <a:fillRect/>
          </a:stretch>
        </p:blipFill>
        <p:spPr>
          <a:xfrm>
            <a:off x="2611605" y="1672425"/>
            <a:ext cx="6245625" cy="3122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482"/>
        <p:cNvGrpSpPr/>
        <p:nvPr/>
      </p:nvGrpSpPr>
      <p:grpSpPr>
        <a:xfrm>
          <a:off x="0" y="0"/>
          <a:ext cx="0" cy="0"/>
          <a:chOff x="0" y="0"/>
          <a:chExt cx="0" cy="0"/>
        </a:xfrm>
      </p:grpSpPr>
      <p:pic>
        <p:nvPicPr>
          <p:cNvPr id="485" name="Google Shape;485;p41"/>
          <p:cNvPicPr preferRelativeResize="0"/>
          <p:nvPr/>
        </p:nvPicPr>
        <p:blipFill>
          <a:blip r:embed="rId3">
            <a:alphaModFix/>
          </a:blip>
          <a:stretch>
            <a:fillRect/>
          </a:stretch>
        </p:blipFill>
        <p:spPr>
          <a:xfrm>
            <a:off x="1031359" y="188893"/>
            <a:ext cx="7868092" cy="46251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2"/>
          <p:cNvSpPr txBox="1">
            <a:spLocks noGrp="1"/>
          </p:cNvSpPr>
          <p:nvPr>
            <p:ph type="ctrTitle"/>
          </p:nvPr>
        </p:nvSpPr>
        <p:spPr>
          <a:xfrm>
            <a:off x="0" y="556295"/>
            <a:ext cx="6883800" cy="1658100"/>
          </a:xfrm>
          <a:prstGeom prst="rect">
            <a:avLst/>
          </a:prstGeom>
        </p:spPr>
        <p:txBody>
          <a:bodyPr spcFirstLastPara="1" wrap="square" lIns="91425" tIns="91425" rIns="91425" bIns="91425" anchor="t" anchorCtr="0">
            <a:noAutofit/>
          </a:bodyPr>
          <a:lstStyle/>
          <a:p>
            <a:pPr marL="0" lvl="0" indent="0" algn="l" rtl="0">
              <a:lnSpc>
                <a:spcPct val="107916"/>
              </a:lnSpc>
              <a:spcBef>
                <a:spcPts val="1200"/>
              </a:spcBef>
              <a:spcAft>
                <a:spcPts val="200"/>
              </a:spcAft>
              <a:buNone/>
            </a:pPr>
            <a:r>
              <a:rPr lang="es" sz="2400" b="1" dirty="0">
                <a:solidFill>
                  <a:schemeClr val="bg2"/>
                </a:solidFill>
                <a:latin typeface="Calibri"/>
                <a:ea typeface="Calibri"/>
                <a:cs typeface="Calibri"/>
                <a:sym typeface="Calibri"/>
              </a:rPr>
              <a:t>Imaging Activity in Terms of Days of The Week</a:t>
            </a:r>
            <a:endParaRPr sz="2400" b="1" dirty="0">
              <a:solidFill>
                <a:schemeClr val="bg2"/>
              </a:solidFill>
            </a:endParaRPr>
          </a:p>
        </p:txBody>
      </p:sp>
      <p:pic>
        <p:nvPicPr>
          <p:cNvPr id="491" name="Google Shape;491;p42"/>
          <p:cNvPicPr preferRelativeResize="0"/>
          <p:nvPr/>
        </p:nvPicPr>
        <p:blipFill>
          <a:blip r:embed="rId3">
            <a:alphaModFix/>
          </a:blip>
          <a:stretch>
            <a:fillRect/>
          </a:stretch>
        </p:blipFill>
        <p:spPr>
          <a:xfrm>
            <a:off x="244549" y="1645200"/>
            <a:ext cx="8899452" cy="25227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26">
            <a:hlinkClick r:id="rId3"/>
          </p:cNvPr>
          <p:cNvPicPr preferRelativeResize="0"/>
          <p:nvPr/>
        </p:nvPicPr>
        <p:blipFill rotWithShape="1">
          <a:blip r:embed="rId4">
            <a:alphaModFix/>
          </a:blip>
          <a:srcRect t="248" b="238"/>
          <a:stretch/>
        </p:blipFill>
        <p:spPr>
          <a:xfrm>
            <a:off x="4036392" y="2788051"/>
            <a:ext cx="3236278" cy="2007233"/>
          </a:xfrm>
          <a:prstGeom prst="rect">
            <a:avLst/>
          </a:prstGeom>
          <a:noFill/>
          <a:ln>
            <a:noFill/>
          </a:ln>
        </p:spPr>
      </p:pic>
      <p:sp>
        <p:nvSpPr>
          <p:cNvPr id="383" name="Google Shape;383;p26"/>
          <p:cNvSpPr txBox="1">
            <a:spLocks noGrp="1"/>
          </p:cNvSpPr>
          <p:nvPr>
            <p:ph type="title"/>
          </p:nvPr>
        </p:nvSpPr>
        <p:spPr>
          <a:xfrm>
            <a:off x="196736" y="-142375"/>
            <a:ext cx="4779300" cy="141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200" b="0" dirty="0">
                <a:solidFill>
                  <a:schemeClr val="bg2"/>
                </a:solidFill>
              </a:rPr>
              <a:t>Problem Statement</a:t>
            </a:r>
            <a:endParaRPr sz="3200" dirty="0">
              <a:solidFill>
                <a:schemeClr val="bg2"/>
              </a:solidFill>
            </a:endParaRPr>
          </a:p>
        </p:txBody>
      </p:sp>
      <p:sp>
        <p:nvSpPr>
          <p:cNvPr id="384" name="Google Shape;384;p26"/>
          <p:cNvSpPr txBox="1">
            <a:spLocks noGrp="1"/>
          </p:cNvSpPr>
          <p:nvPr>
            <p:ph type="body" idx="1"/>
          </p:nvPr>
        </p:nvSpPr>
        <p:spPr>
          <a:xfrm>
            <a:off x="2586386" y="1621775"/>
            <a:ext cx="6334330" cy="3173509"/>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 dirty="0">
                <a:solidFill>
                  <a:schemeClr val="bg2"/>
                </a:solidFill>
              </a:rPr>
              <a:t>The University Medical Center has the need to decrease the length of stay of a patient that is under the care of the Observation Unit, the goal is to optimize the time from 36 hrs. to at least 30 hrs.</a:t>
            </a:r>
            <a:endParaRPr dirty="0">
              <a:solidFill>
                <a:schemeClr val="bg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3"/>
          <p:cNvSpPr txBox="1">
            <a:spLocks noGrp="1"/>
          </p:cNvSpPr>
          <p:nvPr>
            <p:ph type="title"/>
          </p:nvPr>
        </p:nvSpPr>
        <p:spPr>
          <a:xfrm>
            <a:off x="2528851" y="672757"/>
            <a:ext cx="6806534" cy="345088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b="1" dirty="0">
                <a:solidFill>
                  <a:schemeClr val="accent1">
                    <a:lumMod val="60000"/>
                    <a:lumOff val="40000"/>
                  </a:schemeClr>
                </a:solidFill>
              </a:rPr>
              <a:t>Generation of Design Solution</a:t>
            </a:r>
            <a:endParaRPr b="1" dirty="0">
              <a:solidFill>
                <a:schemeClr val="accent1">
                  <a:lumMod val="60000"/>
                  <a:lumOff val="4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solidFill>
                  <a:schemeClr val="bg2"/>
                </a:solidFill>
              </a:rPr>
              <a:t>Design Solution</a:t>
            </a:r>
            <a:endParaRPr b="1" dirty="0">
              <a:solidFill>
                <a:schemeClr val="bg2"/>
              </a:solidFill>
            </a:endParaRPr>
          </a:p>
        </p:txBody>
      </p:sp>
      <p:sp>
        <p:nvSpPr>
          <p:cNvPr id="502" name="Google Shape;502;p44"/>
          <p:cNvSpPr txBox="1">
            <a:spLocks noGrp="1"/>
          </p:cNvSpPr>
          <p:nvPr>
            <p:ph type="body" idx="1"/>
          </p:nvPr>
        </p:nvSpPr>
        <p:spPr>
          <a:xfrm>
            <a:off x="3139542" y="844914"/>
            <a:ext cx="4375956" cy="3741300"/>
          </a:xfrm>
          <a:prstGeom prst="rect">
            <a:avLst/>
          </a:prstGeom>
        </p:spPr>
        <p:txBody>
          <a:bodyPr spcFirstLastPara="1" wrap="square" lIns="91425" tIns="91425" rIns="91425" bIns="91425" anchor="t" anchorCtr="0">
            <a:noAutofit/>
          </a:bodyPr>
          <a:lstStyle/>
          <a:p>
            <a:pPr fontAlgn="base">
              <a:buFont typeface="Arial" panose="020B0604020202020204" pitchFamily="34" charset="0"/>
              <a:buChar char="•"/>
            </a:pPr>
            <a:r>
              <a:rPr lang="en-US" sz="1400" dirty="0">
                <a:solidFill>
                  <a:schemeClr val="bg2"/>
                </a:solidFill>
                <a:latin typeface="Calibri" panose="020F0502020204030204" pitchFamily="34" charset="0"/>
              </a:rPr>
              <a:t>Utilization Review Committee (URC)</a:t>
            </a:r>
          </a:p>
          <a:p>
            <a:pPr fontAlgn="base">
              <a:buFont typeface="Arial" panose="020B0604020202020204" pitchFamily="34" charset="0"/>
              <a:buChar char="•"/>
            </a:pPr>
            <a:r>
              <a:rPr lang="en-US" sz="1400" dirty="0">
                <a:solidFill>
                  <a:schemeClr val="bg2"/>
                </a:solidFill>
                <a:latin typeface="Calibri" panose="020F0502020204030204" pitchFamily="34" charset="0"/>
              </a:rPr>
              <a:t>Nuclear medicine test orders</a:t>
            </a:r>
          </a:p>
          <a:p>
            <a:pPr fontAlgn="base">
              <a:buFont typeface="Arial" panose="020B0604020202020204" pitchFamily="34" charset="0"/>
              <a:buChar char="•"/>
            </a:pPr>
            <a:r>
              <a:rPr lang="en-US" sz="1400" dirty="0">
                <a:solidFill>
                  <a:schemeClr val="bg2"/>
                </a:solidFill>
                <a:latin typeface="Calibri" panose="020F0502020204030204" pitchFamily="34" charset="0"/>
              </a:rPr>
              <a:t>Ultrasound</a:t>
            </a:r>
          </a:p>
          <a:p>
            <a:pPr fontAlgn="base">
              <a:spcAft>
                <a:spcPts val="800"/>
              </a:spcAft>
              <a:buFont typeface="Arial" panose="020B0604020202020204" pitchFamily="34" charset="0"/>
              <a:buChar char="•"/>
            </a:pPr>
            <a:r>
              <a:rPr lang="en-US" sz="1400" dirty="0">
                <a:solidFill>
                  <a:schemeClr val="bg2"/>
                </a:solidFill>
                <a:latin typeface="Calibri" panose="020F0502020204030204" pitchFamily="34" charset="0"/>
              </a:rPr>
              <a:t>MRI</a:t>
            </a:r>
          </a:p>
          <a:p>
            <a:pPr fontAlgn="base">
              <a:buFont typeface="Arial" panose="020B0604020202020204" pitchFamily="34" charset="0"/>
              <a:buChar char="•"/>
            </a:pPr>
            <a:r>
              <a:rPr lang="en-US" sz="1400" dirty="0">
                <a:solidFill>
                  <a:schemeClr val="bg2"/>
                </a:solidFill>
                <a:latin typeface="Calibri" panose="020F0502020204030204" pitchFamily="34" charset="0"/>
              </a:rPr>
              <a:t>Lack of ordered tests standard for prioritization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5"/>
          <p:cNvSpPr txBox="1">
            <a:spLocks noGrp="1"/>
          </p:cNvSpPr>
          <p:nvPr>
            <p:ph type="title"/>
          </p:nvPr>
        </p:nvSpPr>
        <p:spPr>
          <a:xfrm>
            <a:off x="0" y="467313"/>
            <a:ext cx="6149008" cy="1418100"/>
          </a:xfrm>
          <a:prstGeom prst="rect">
            <a:avLst/>
          </a:prstGeom>
        </p:spPr>
        <p:txBody>
          <a:bodyPr spcFirstLastPara="1" wrap="square" lIns="91425" tIns="91425" rIns="91425" bIns="91425" anchor="t" anchorCtr="0">
            <a:noAutofit/>
          </a:bodyPr>
          <a:lstStyle/>
          <a:p>
            <a:pPr marL="0" lvl="0" indent="0" algn="l" rtl="0">
              <a:lnSpc>
                <a:spcPct val="107916"/>
              </a:lnSpc>
              <a:spcBef>
                <a:spcPts val="1200"/>
              </a:spcBef>
              <a:spcAft>
                <a:spcPts val="0"/>
              </a:spcAft>
              <a:buNone/>
            </a:pPr>
            <a:r>
              <a:rPr lang="es" sz="2400" b="1" dirty="0">
                <a:solidFill>
                  <a:schemeClr val="bg2"/>
                </a:solidFill>
                <a:latin typeface="Calibri"/>
                <a:ea typeface="Calibri"/>
                <a:cs typeface="Calibri"/>
                <a:sym typeface="Calibri"/>
              </a:rPr>
              <a:t>Methodology used to generate design solution </a:t>
            </a:r>
            <a:endParaRPr sz="2400" b="1" dirty="0">
              <a:solidFill>
                <a:schemeClr val="bg2"/>
              </a:solidFill>
              <a:latin typeface="Calibri"/>
              <a:ea typeface="Calibri"/>
              <a:cs typeface="Calibri"/>
              <a:sym typeface="Calibri"/>
            </a:endParaRPr>
          </a:p>
          <a:p>
            <a:pPr marL="0" lvl="0" indent="0" algn="l" rtl="0">
              <a:spcBef>
                <a:spcPts val="200"/>
              </a:spcBef>
              <a:spcAft>
                <a:spcPts val="0"/>
              </a:spcAft>
              <a:buNone/>
            </a:pPr>
            <a:endParaRPr b="1" dirty="0"/>
          </a:p>
        </p:txBody>
      </p:sp>
      <p:sp>
        <p:nvSpPr>
          <p:cNvPr id="508" name="Google Shape;508;p45"/>
          <p:cNvSpPr txBox="1">
            <a:spLocks noGrp="1"/>
          </p:cNvSpPr>
          <p:nvPr>
            <p:ph type="body" idx="1"/>
          </p:nvPr>
        </p:nvSpPr>
        <p:spPr>
          <a:xfrm>
            <a:off x="2776565" y="1467883"/>
            <a:ext cx="6367435" cy="276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chemeClr val="bg2"/>
                </a:solidFill>
              </a:rPr>
              <a:t>The methodology to arrive to a solution would be to analyze the imaging section deeper. </a:t>
            </a:r>
            <a:r>
              <a:rPr lang="es" sz="1400" dirty="0">
                <a:solidFill>
                  <a:schemeClr val="bg2"/>
                </a:solidFill>
                <a:latin typeface="Calibri"/>
                <a:ea typeface="Calibri"/>
                <a:cs typeface="Calibri"/>
                <a:sym typeface="Calibri"/>
              </a:rPr>
              <a:t>This could lead to discover underlying issues such as but not limited to:</a:t>
            </a:r>
            <a:endParaRPr sz="1400" dirty="0">
              <a:solidFill>
                <a:schemeClr val="bg2"/>
              </a:solidFill>
              <a:latin typeface="Calibri"/>
              <a:ea typeface="Calibri"/>
              <a:cs typeface="Calibri"/>
              <a:sym typeface="Calibri"/>
            </a:endParaRPr>
          </a:p>
          <a:p>
            <a:pPr marL="0" lvl="0" indent="0" algn="l" rtl="0">
              <a:lnSpc>
                <a:spcPct val="107916"/>
              </a:lnSpc>
              <a:spcBef>
                <a:spcPts val="1600"/>
              </a:spcBef>
              <a:spcAft>
                <a:spcPts val="0"/>
              </a:spcAft>
              <a:buNone/>
            </a:pPr>
            <a:r>
              <a:rPr lang="es" sz="1400" dirty="0">
                <a:solidFill>
                  <a:schemeClr val="bg2"/>
                </a:solidFill>
                <a:latin typeface="Calibri"/>
                <a:ea typeface="Calibri"/>
                <a:cs typeface="Calibri"/>
                <a:sym typeface="Calibri"/>
              </a:rPr>
              <a:t>•Shortage of staff</a:t>
            </a:r>
            <a:endParaRPr sz="1400" dirty="0">
              <a:solidFill>
                <a:schemeClr val="bg2"/>
              </a:solidFill>
              <a:latin typeface="Calibri"/>
              <a:ea typeface="Calibri"/>
              <a:cs typeface="Calibri"/>
              <a:sym typeface="Calibri"/>
            </a:endParaRPr>
          </a:p>
          <a:p>
            <a:pPr marL="0" lvl="0" indent="0" algn="l" rtl="0">
              <a:lnSpc>
                <a:spcPct val="107916"/>
              </a:lnSpc>
              <a:spcBef>
                <a:spcPts val="800"/>
              </a:spcBef>
              <a:spcAft>
                <a:spcPts val="0"/>
              </a:spcAft>
              <a:buNone/>
            </a:pPr>
            <a:r>
              <a:rPr lang="es" sz="1400" dirty="0">
                <a:solidFill>
                  <a:schemeClr val="bg2"/>
                </a:solidFill>
                <a:latin typeface="Calibri"/>
                <a:ea typeface="Calibri"/>
                <a:cs typeface="Calibri"/>
                <a:sym typeface="Calibri"/>
              </a:rPr>
              <a:t>•Inefficiency in the use of time and resources</a:t>
            </a:r>
            <a:endParaRPr sz="1400" dirty="0">
              <a:solidFill>
                <a:schemeClr val="bg2"/>
              </a:solidFill>
              <a:latin typeface="Calibri"/>
              <a:ea typeface="Calibri"/>
              <a:cs typeface="Calibri"/>
              <a:sym typeface="Calibri"/>
            </a:endParaRPr>
          </a:p>
          <a:p>
            <a:pPr marL="0" lvl="0" indent="0" algn="l" rtl="0">
              <a:lnSpc>
                <a:spcPct val="107916"/>
              </a:lnSpc>
              <a:spcBef>
                <a:spcPts val="800"/>
              </a:spcBef>
              <a:spcAft>
                <a:spcPts val="0"/>
              </a:spcAft>
              <a:buNone/>
            </a:pPr>
            <a:r>
              <a:rPr lang="es" sz="1400" dirty="0">
                <a:solidFill>
                  <a:schemeClr val="bg2"/>
                </a:solidFill>
                <a:latin typeface="Calibri"/>
                <a:ea typeface="Calibri"/>
                <a:cs typeface="Calibri"/>
                <a:sym typeface="Calibri"/>
              </a:rPr>
              <a:t>•Insufficient testing equipment</a:t>
            </a:r>
            <a:endParaRPr sz="1400" dirty="0">
              <a:solidFill>
                <a:schemeClr val="bg2"/>
              </a:solidFill>
              <a:latin typeface="Calibri"/>
              <a:ea typeface="Calibri"/>
              <a:cs typeface="Calibri"/>
              <a:sym typeface="Calibri"/>
            </a:endParaRPr>
          </a:p>
          <a:p>
            <a:pPr marL="0" lvl="0" indent="0" algn="l" rtl="0">
              <a:lnSpc>
                <a:spcPct val="107916"/>
              </a:lnSpc>
              <a:spcBef>
                <a:spcPts val="800"/>
              </a:spcBef>
              <a:spcAft>
                <a:spcPts val="0"/>
              </a:spcAft>
              <a:buNone/>
            </a:pPr>
            <a:r>
              <a:rPr lang="es" sz="1400" dirty="0">
                <a:solidFill>
                  <a:schemeClr val="bg2"/>
                </a:solidFill>
                <a:latin typeface="Calibri"/>
                <a:ea typeface="Calibri"/>
                <a:cs typeface="Calibri"/>
                <a:sym typeface="Calibri"/>
              </a:rPr>
              <a:t>•Lack of communication within departments and with other departments</a:t>
            </a:r>
            <a:endParaRPr sz="1400" dirty="0">
              <a:solidFill>
                <a:schemeClr val="bg2"/>
              </a:solidFill>
              <a:latin typeface="Calibri"/>
              <a:ea typeface="Calibri"/>
              <a:cs typeface="Calibri"/>
              <a:sym typeface="Calibri"/>
            </a:endParaRPr>
          </a:p>
          <a:p>
            <a:pPr marL="0" lvl="0" indent="0" algn="l" rtl="0">
              <a:lnSpc>
                <a:spcPct val="107916"/>
              </a:lnSpc>
              <a:spcBef>
                <a:spcPts val="800"/>
              </a:spcBef>
              <a:spcAft>
                <a:spcPts val="0"/>
              </a:spcAft>
              <a:buNone/>
            </a:pPr>
            <a:r>
              <a:rPr lang="es" sz="1400" dirty="0">
                <a:solidFill>
                  <a:schemeClr val="bg2"/>
                </a:solidFill>
                <a:latin typeface="Calibri"/>
                <a:ea typeface="Calibri"/>
                <a:cs typeface="Calibri"/>
                <a:sym typeface="Calibri"/>
              </a:rPr>
              <a:t>•Inefficiency to allocate staff</a:t>
            </a:r>
            <a:endParaRPr sz="1400" dirty="0">
              <a:solidFill>
                <a:schemeClr val="bg2"/>
              </a:solidFill>
              <a:latin typeface="Calibri"/>
              <a:ea typeface="Calibri"/>
              <a:cs typeface="Calibri"/>
              <a:sym typeface="Calibri"/>
            </a:endParaRPr>
          </a:p>
          <a:p>
            <a:pPr marL="0" lvl="0" indent="0" algn="l" rtl="0">
              <a:lnSpc>
                <a:spcPct val="107916"/>
              </a:lnSpc>
              <a:spcBef>
                <a:spcPts val="800"/>
              </a:spcBef>
              <a:spcAft>
                <a:spcPts val="0"/>
              </a:spcAft>
              <a:buNone/>
            </a:pPr>
            <a:r>
              <a:rPr lang="es" sz="1400" dirty="0">
                <a:solidFill>
                  <a:schemeClr val="bg2"/>
                </a:solidFill>
                <a:latin typeface="Calibri"/>
                <a:ea typeface="Calibri"/>
                <a:cs typeface="Calibri"/>
                <a:sym typeface="Calibri"/>
              </a:rPr>
              <a:t>•Lack of training</a:t>
            </a:r>
            <a:endParaRPr sz="1400" dirty="0">
              <a:solidFill>
                <a:schemeClr val="bg2"/>
              </a:solidFill>
              <a:latin typeface="Calibri"/>
              <a:ea typeface="Calibri"/>
              <a:cs typeface="Calibri"/>
              <a:sym typeface="Calibri"/>
            </a:endParaRPr>
          </a:p>
          <a:p>
            <a:pPr marL="0" lvl="0" indent="0" algn="l" rtl="0">
              <a:lnSpc>
                <a:spcPct val="107916"/>
              </a:lnSpc>
              <a:spcBef>
                <a:spcPts val="800"/>
              </a:spcBef>
              <a:spcAft>
                <a:spcPts val="0"/>
              </a:spcAft>
              <a:buNone/>
            </a:pPr>
            <a:r>
              <a:rPr lang="es" sz="1400" dirty="0">
                <a:solidFill>
                  <a:schemeClr val="bg2"/>
                </a:solidFill>
                <a:latin typeface="Calibri"/>
                <a:ea typeface="Calibri"/>
                <a:cs typeface="Calibri"/>
                <a:sym typeface="Calibri"/>
              </a:rPr>
              <a:t>•Lack of standardization</a:t>
            </a:r>
            <a:endParaRPr sz="1400" dirty="0">
              <a:solidFill>
                <a:schemeClr val="bg2"/>
              </a:solidFill>
              <a:latin typeface="Calibri"/>
              <a:ea typeface="Calibri"/>
              <a:cs typeface="Calibri"/>
              <a:sym typeface="Calibri"/>
            </a:endParaRPr>
          </a:p>
          <a:p>
            <a:pPr marL="0" lvl="0" indent="0" algn="l" rtl="0">
              <a:lnSpc>
                <a:spcPct val="107916"/>
              </a:lnSpc>
              <a:spcBef>
                <a:spcPts val="800"/>
              </a:spcBef>
              <a:spcAft>
                <a:spcPts val="0"/>
              </a:spcAft>
              <a:buNone/>
            </a:pPr>
            <a:r>
              <a:rPr lang="es" sz="1400" dirty="0">
                <a:solidFill>
                  <a:schemeClr val="bg2"/>
                </a:solidFill>
                <a:latin typeface="Calibri"/>
                <a:ea typeface="Calibri"/>
                <a:cs typeface="Calibri"/>
                <a:sym typeface="Calibri"/>
              </a:rPr>
              <a:t>•Inadequate prioritization system</a:t>
            </a:r>
            <a:endParaRPr sz="1400" dirty="0">
              <a:solidFill>
                <a:schemeClr val="bg2"/>
              </a:solidFill>
              <a:latin typeface="Calibri"/>
              <a:ea typeface="Calibri"/>
              <a:cs typeface="Calibri"/>
              <a:sym typeface="Calibri"/>
            </a:endParaRPr>
          </a:p>
          <a:p>
            <a:pPr marL="0" lvl="0" indent="0" algn="l" rtl="0">
              <a:spcBef>
                <a:spcPts val="800"/>
              </a:spcBef>
              <a:spcAft>
                <a:spcPts val="160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6"/>
          <p:cNvSpPr txBox="1">
            <a:spLocks noGrp="1"/>
          </p:cNvSpPr>
          <p:nvPr>
            <p:ph type="title"/>
          </p:nvPr>
        </p:nvSpPr>
        <p:spPr>
          <a:xfrm>
            <a:off x="-1463100" y="0"/>
            <a:ext cx="4064100" cy="1506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3600" dirty="0">
                <a:solidFill>
                  <a:schemeClr val="dk2"/>
                </a:solidFill>
              </a:rPr>
              <a:t>Conclusions</a:t>
            </a:r>
            <a:endParaRPr sz="3600" dirty="0">
              <a:solidFill>
                <a:schemeClr val="dk2"/>
              </a:solidFill>
            </a:endParaRPr>
          </a:p>
        </p:txBody>
      </p:sp>
      <p:sp>
        <p:nvSpPr>
          <p:cNvPr id="514" name="Google Shape;514;p46"/>
          <p:cNvSpPr txBox="1">
            <a:spLocks noGrp="1"/>
          </p:cNvSpPr>
          <p:nvPr>
            <p:ph type="body" idx="1"/>
          </p:nvPr>
        </p:nvSpPr>
        <p:spPr>
          <a:xfrm>
            <a:off x="2601000" y="753767"/>
            <a:ext cx="5913300" cy="4064100"/>
          </a:xfrm>
          <a:prstGeom prst="rect">
            <a:avLst/>
          </a:prstGeom>
        </p:spPr>
        <p:txBody>
          <a:bodyPr spcFirstLastPara="1" wrap="square" lIns="91425" tIns="91425" rIns="91425" bIns="91425" anchor="t" anchorCtr="0">
            <a:noAutofit/>
          </a:bodyPr>
          <a:lstStyle/>
          <a:p>
            <a:pPr algn="just"/>
            <a:r>
              <a:rPr lang="en-US" dirty="0"/>
              <a:t>With the averages of order to sign durations shown in section 3.5.7 it is clear that it is </a:t>
            </a:r>
            <a:r>
              <a:rPr lang="en-US" u="sng" dirty="0"/>
              <a:t>not feasible</a:t>
            </a:r>
            <a:r>
              <a:rPr lang="en-US" dirty="0"/>
              <a:t> for the OBSU (regardless of the way the data is sliced) to meet their targeted Length of Stay window of &lt;24 hours and thus our analysis of this particular aspect strongly suggests that the problem is underlying in the bottlenecking that occurs in the imaging ancillary services section. </a:t>
            </a:r>
          </a:p>
          <a:p>
            <a:pPr algn="just"/>
            <a:r>
              <a:rPr lang="en-US" dirty="0"/>
              <a:t>The team strongly believes that overhauling the Utilization Review Committee to educate and correct overutilization behaviors among hospital personnel would have the deepest impact and in a sense it could be a catch all of sorts to avoid waste and increase efficiency, which would ultimately lead to a reduction in the Length of Stay of the OU.</a:t>
            </a:r>
          </a:p>
          <a:p>
            <a:pPr marL="127000" indent="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7"/>
          <p:cNvSpPr txBox="1">
            <a:spLocks noGrp="1"/>
          </p:cNvSpPr>
          <p:nvPr>
            <p:ph type="title"/>
          </p:nvPr>
        </p:nvSpPr>
        <p:spPr>
          <a:xfrm>
            <a:off x="0" y="566675"/>
            <a:ext cx="4779300" cy="14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solidFill>
                  <a:schemeClr val="bg2"/>
                </a:solidFill>
              </a:rPr>
              <a:t>Lessons Learned</a:t>
            </a:r>
            <a:endParaRPr b="1" dirty="0">
              <a:solidFill>
                <a:schemeClr val="bg2"/>
              </a:solidFill>
            </a:endParaRPr>
          </a:p>
        </p:txBody>
      </p:sp>
      <p:sp>
        <p:nvSpPr>
          <p:cNvPr id="520" name="Google Shape;520;p47"/>
          <p:cNvSpPr txBox="1">
            <a:spLocks noGrp="1"/>
          </p:cNvSpPr>
          <p:nvPr>
            <p:ph type="body" idx="1"/>
          </p:nvPr>
        </p:nvSpPr>
        <p:spPr>
          <a:xfrm>
            <a:off x="2594344" y="1275907"/>
            <a:ext cx="6239844" cy="3300918"/>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s" sz="1600" dirty="0">
                <a:solidFill>
                  <a:schemeClr val="bg2"/>
                </a:solidFill>
              </a:rPr>
              <a:t>Performing analysis under real world conditions</a:t>
            </a:r>
            <a:endParaRPr sz="1600" dirty="0">
              <a:solidFill>
                <a:schemeClr val="bg2"/>
              </a:solidFill>
            </a:endParaRPr>
          </a:p>
          <a:p>
            <a:pPr marL="457200" lvl="0" indent="-317500" algn="l" rtl="0">
              <a:spcBef>
                <a:spcPts val="0"/>
              </a:spcBef>
              <a:spcAft>
                <a:spcPts val="0"/>
              </a:spcAft>
              <a:buSzPts val="1400"/>
              <a:buChar char="●"/>
            </a:pPr>
            <a:r>
              <a:rPr lang="es" sz="1600" dirty="0">
                <a:solidFill>
                  <a:schemeClr val="bg2"/>
                </a:solidFill>
              </a:rPr>
              <a:t>Must not lose</a:t>
            </a:r>
            <a:endParaRPr sz="1600" dirty="0">
              <a:solidFill>
                <a:schemeClr val="bg2"/>
              </a:solidFill>
            </a:endParaRPr>
          </a:p>
          <a:p>
            <a:pPr marL="914400" lvl="1" indent="-304800" algn="l" rtl="0">
              <a:spcBef>
                <a:spcPts val="0"/>
              </a:spcBef>
              <a:spcAft>
                <a:spcPts val="0"/>
              </a:spcAft>
              <a:buSzPts val="1200"/>
              <a:buChar char="○"/>
            </a:pPr>
            <a:r>
              <a:rPr lang="es" sz="1600" dirty="0">
                <a:solidFill>
                  <a:schemeClr val="bg2"/>
                </a:solidFill>
              </a:rPr>
              <a:t>Curiosity</a:t>
            </a:r>
            <a:endParaRPr sz="1600" dirty="0">
              <a:solidFill>
                <a:schemeClr val="bg2"/>
              </a:solidFill>
            </a:endParaRPr>
          </a:p>
          <a:p>
            <a:pPr marL="914400" lvl="1" indent="-304800" algn="l" rtl="0">
              <a:spcBef>
                <a:spcPts val="0"/>
              </a:spcBef>
              <a:spcAft>
                <a:spcPts val="0"/>
              </a:spcAft>
              <a:buSzPts val="1200"/>
              <a:buChar char="○"/>
            </a:pPr>
            <a:r>
              <a:rPr lang="es" sz="1600" dirty="0">
                <a:solidFill>
                  <a:schemeClr val="bg2"/>
                </a:solidFill>
              </a:rPr>
              <a:t>Persistence</a:t>
            </a:r>
            <a:endParaRPr sz="1600" dirty="0">
              <a:solidFill>
                <a:schemeClr val="bg2"/>
              </a:solidFill>
            </a:endParaRPr>
          </a:p>
          <a:p>
            <a:pPr marL="914400" lvl="1" indent="-304800" algn="l" rtl="0">
              <a:spcBef>
                <a:spcPts val="0"/>
              </a:spcBef>
              <a:spcAft>
                <a:spcPts val="0"/>
              </a:spcAft>
              <a:buSzPts val="1200"/>
              <a:buChar char="○"/>
            </a:pPr>
            <a:r>
              <a:rPr lang="es" sz="1600" dirty="0">
                <a:solidFill>
                  <a:schemeClr val="bg2"/>
                </a:solidFill>
              </a:rPr>
              <a:t>Patience</a:t>
            </a:r>
            <a:endParaRPr sz="1600" dirty="0">
              <a:solidFill>
                <a:schemeClr val="bg2"/>
              </a:solidFill>
            </a:endParaRPr>
          </a:p>
          <a:p>
            <a:pPr marL="457200" lvl="0" indent="-317500" algn="l" rtl="0">
              <a:spcBef>
                <a:spcPts val="0"/>
              </a:spcBef>
              <a:spcAft>
                <a:spcPts val="0"/>
              </a:spcAft>
              <a:buSzPts val="1400"/>
              <a:buChar char="●"/>
            </a:pPr>
            <a:r>
              <a:rPr lang="es" sz="1600" dirty="0">
                <a:solidFill>
                  <a:schemeClr val="bg2"/>
                </a:solidFill>
              </a:rPr>
              <a:t>Expanded knowledge on analyzing data with</a:t>
            </a:r>
            <a:endParaRPr sz="1600" dirty="0">
              <a:solidFill>
                <a:schemeClr val="bg2"/>
              </a:solidFill>
            </a:endParaRPr>
          </a:p>
          <a:p>
            <a:pPr marL="914400" lvl="1" indent="-304800" algn="l" rtl="0">
              <a:spcBef>
                <a:spcPts val="0"/>
              </a:spcBef>
              <a:spcAft>
                <a:spcPts val="0"/>
              </a:spcAft>
              <a:buSzPts val="1200"/>
              <a:buChar char="○"/>
            </a:pPr>
            <a:r>
              <a:rPr lang="es" sz="1600" dirty="0">
                <a:solidFill>
                  <a:schemeClr val="bg2"/>
                </a:solidFill>
              </a:rPr>
              <a:t>Pivot Tables</a:t>
            </a:r>
            <a:endParaRPr sz="1600" dirty="0">
              <a:solidFill>
                <a:schemeClr val="bg2"/>
              </a:solidFill>
            </a:endParaRPr>
          </a:p>
          <a:p>
            <a:pPr marL="914400" lvl="1" indent="-304800" algn="l" rtl="0">
              <a:spcBef>
                <a:spcPts val="0"/>
              </a:spcBef>
              <a:spcAft>
                <a:spcPts val="0"/>
              </a:spcAft>
              <a:buSzPts val="1200"/>
              <a:buChar char="○"/>
            </a:pPr>
            <a:r>
              <a:rPr lang="es" sz="1600" dirty="0">
                <a:solidFill>
                  <a:schemeClr val="bg2"/>
                </a:solidFill>
              </a:rPr>
              <a:t>Advanced Formulas</a:t>
            </a:r>
            <a:endParaRPr sz="1600" dirty="0">
              <a:solidFill>
                <a:schemeClr val="bg2"/>
              </a:solidFill>
            </a:endParaRPr>
          </a:p>
          <a:p>
            <a:pPr marL="914400" lvl="1" indent="-304800" algn="l" rtl="0">
              <a:spcBef>
                <a:spcPts val="0"/>
              </a:spcBef>
              <a:spcAft>
                <a:spcPts val="0"/>
              </a:spcAft>
              <a:buSzPts val="1200"/>
              <a:buChar char="○"/>
            </a:pPr>
            <a:r>
              <a:rPr lang="es" sz="1600" dirty="0">
                <a:solidFill>
                  <a:schemeClr val="bg2"/>
                </a:solidFill>
              </a:rPr>
              <a:t>Data Models</a:t>
            </a:r>
            <a:endParaRPr sz="1600" dirty="0">
              <a:solidFill>
                <a:schemeClr val="bg2"/>
              </a:solidFill>
            </a:endParaRPr>
          </a:p>
          <a:p>
            <a:pPr marL="457200" lvl="0" indent="-317500" algn="l" rtl="0">
              <a:spcBef>
                <a:spcPts val="0"/>
              </a:spcBef>
              <a:spcAft>
                <a:spcPts val="0"/>
              </a:spcAft>
              <a:buSzPts val="1400"/>
              <a:buChar char="●"/>
            </a:pPr>
            <a:r>
              <a:rPr lang="es" sz="1600" dirty="0">
                <a:solidFill>
                  <a:schemeClr val="bg2"/>
                </a:solidFill>
              </a:rPr>
              <a:t>You can learn anything as long as you want to put in the work</a:t>
            </a:r>
            <a:endParaRPr sz="1600" dirty="0">
              <a:solidFill>
                <a:schemeClr val="bg2"/>
              </a:solidFill>
            </a:endParaRPr>
          </a:p>
          <a:p>
            <a:pPr marL="0" lvl="0" indent="0" algn="l" rtl="0">
              <a:spcBef>
                <a:spcPts val="1600"/>
              </a:spcBef>
              <a:spcAft>
                <a:spcPts val="1600"/>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8"/>
          <p:cNvSpPr txBox="1">
            <a:spLocks noGrp="1"/>
          </p:cNvSpPr>
          <p:nvPr>
            <p:ph type="title"/>
          </p:nvPr>
        </p:nvSpPr>
        <p:spPr>
          <a:xfrm>
            <a:off x="0" y="566675"/>
            <a:ext cx="4779300" cy="14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solidFill>
                  <a:schemeClr val="bg2"/>
                </a:solidFill>
              </a:rPr>
              <a:t>References</a:t>
            </a:r>
            <a:endParaRPr b="1" dirty="0">
              <a:solidFill>
                <a:schemeClr val="bg2"/>
              </a:solidFill>
            </a:endParaRPr>
          </a:p>
        </p:txBody>
      </p:sp>
      <p:sp>
        <p:nvSpPr>
          <p:cNvPr id="526" name="Google Shape;526;p48"/>
          <p:cNvSpPr txBox="1">
            <a:spLocks noGrp="1"/>
          </p:cNvSpPr>
          <p:nvPr>
            <p:ph type="body" idx="1"/>
          </p:nvPr>
        </p:nvSpPr>
        <p:spPr>
          <a:xfrm>
            <a:off x="1924493" y="936255"/>
            <a:ext cx="7219507" cy="2768700"/>
          </a:xfrm>
          <a:prstGeom prst="rect">
            <a:avLst/>
          </a:prstGeom>
        </p:spPr>
        <p:txBody>
          <a:bodyPr spcFirstLastPara="1" wrap="square" lIns="91425" tIns="91425" rIns="91425" bIns="91425" anchor="t" anchorCtr="0">
            <a:noAutofit/>
          </a:bodyPr>
          <a:lstStyle/>
          <a:p>
            <a:pPr marL="914400" lvl="0" indent="-298450" algn="l" rtl="0">
              <a:lnSpc>
                <a:spcPct val="107916"/>
              </a:lnSpc>
              <a:spcBef>
                <a:spcPts val="0"/>
              </a:spcBef>
              <a:spcAft>
                <a:spcPts val="0"/>
              </a:spcAft>
              <a:buClr>
                <a:srgbClr val="000000"/>
              </a:buClr>
              <a:buSzPts val="1100"/>
              <a:buFont typeface="Calibri"/>
              <a:buAutoNum type="arabicPeriod"/>
            </a:pPr>
            <a:r>
              <a:rPr lang="es" sz="1050" dirty="0">
                <a:solidFill>
                  <a:schemeClr val="bg2"/>
                </a:solidFill>
                <a:latin typeface="Calibri"/>
                <a:ea typeface="Calibri"/>
                <a:cs typeface="Calibri"/>
                <a:sym typeface="Calibri"/>
              </a:rPr>
              <a:t>UMC New Employee orientation from </a:t>
            </a:r>
            <a:r>
              <a:rPr lang="es" sz="1050" dirty="0">
                <a:solidFill>
                  <a:schemeClr val="bg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https://www.epcc.edu/Academics/Health/Nursing/Documents/UMC_Online_Student_Orientation.pdf</a:t>
            </a:r>
            <a:endParaRPr sz="1050" dirty="0">
              <a:solidFill>
                <a:schemeClr val="bg2"/>
              </a:solidFill>
              <a:latin typeface="Calibri"/>
              <a:ea typeface="Calibri"/>
              <a:cs typeface="Calibri"/>
              <a:sym typeface="Calibri"/>
            </a:endParaRPr>
          </a:p>
          <a:p>
            <a:pPr marL="914400" lvl="0" indent="-298450" algn="l" rtl="0">
              <a:lnSpc>
                <a:spcPct val="107916"/>
              </a:lnSpc>
              <a:spcBef>
                <a:spcPts val="0"/>
              </a:spcBef>
              <a:spcAft>
                <a:spcPts val="0"/>
              </a:spcAft>
              <a:buClr>
                <a:srgbClr val="000000"/>
              </a:buClr>
              <a:buSzPts val="1100"/>
              <a:buFont typeface="Calibri"/>
              <a:buAutoNum type="arabicPeriod"/>
            </a:pPr>
            <a:r>
              <a:rPr lang="es" sz="1050" dirty="0">
                <a:solidFill>
                  <a:schemeClr val="bg2"/>
                </a:solidFill>
                <a:latin typeface="Calibri"/>
                <a:ea typeface="Calibri"/>
                <a:cs typeface="Calibri"/>
                <a:sym typeface="Calibri"/>
              </a:rPr>
              <a:t>Issa, &amp; E., D. (2017, January 5). H.R.21 - 115th Congress (2017-2018): Midnight Rules Relief Act of 2017. Retrieved from </a:t>
            </a:r>
            <a:r>
              <a:rPr lang="es" sz="1050" dirty="0">
                <a:solidFill>
                  <a:schemeClr val="bg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https://www.congress.gov/bill/115th-congress/house-bill/21</a:t>
            </a:r>
            <a:endParaRPr sz="1050" dirty="0">
              <a:solidFill>
                <a:schemeClr val="bg2"/>
              </a:solidFill>
              <a:latin typeface="Calibri"/>
              <a:ea typeface="Calibri"/>
              <a:cs typeface="Calibri"/>
              <a:sym typeface="Calibri"/>
            </a:endParaRPr>
          </a:p>
          <a:p>
            <a:pPr marL="914400" lvl="0" indent="-298450" algn="l" rtl="0">
              <a:lnSpc>
                <a:spcPct val="107916"/>
              </a:lnSpc>
              <a:spcBef>
                <a:spcPts val="0"/>
              </a:spcBef>
              <a:spcAft>
                <a:spcPts val="0"/>
              </a:spcAft>
              <a:buClr>
                <a:srgbClr val="000000"/>
              </a:buClr>
              <a:buSzPts val="1100"/>
              <a:buFont typeface="Calibri"/>
              <a:buAutoNum type="arabicPeriod"/>
            </a:pPr>
            <a:r>
              <a:rPr lang="es" sz="1050" dirty="0">
                <a:solidFill>
                  <a:schemeClr val="bg2"/>
                </a:solidFill>
                <a:latin typeface="Calibri"/>
                <a:ea typeface="Calibri"/>
                <a:cs typeface="Calibri"/>
                <a:sym typeface="Calibri"/>
              </a:rPr>
              <a:t>CRC Press. (2012). Lean Six Sigma for the healthcare enterprise: methods, tools, and applications. Boca Raton.</a:t>
            </a:r>
            <a:endParaRPr sz="1050" dirty="0">
              <a:solidFill>
                <a:schemeClr val="bg2"/>
              </a:solidFill>
              <a:latin typeface="Calibri"/>
              <a:ea typeface="Calibri"/>
              <a:cs typeface="Calibri"/>
              <a:sym typeface="Calibri"/>
            </a:endParaRPr>
          </a:p>
          <a:p>
            <a:pPr marL="914400" lvl="0" indent="-298450" algn="l" rtl="0">
              <a:lnSpc>
                <a:spcPct val="107916"/>
              </a:lnSpc>
              <a:spcBef>
                <a:spcPts val="0"/>
              </a:spcBef>
              <a:spcAft>
                <a:spcPts val="0"/>
              </a:spcAft>
              <a:buClr>
                <a:srgbClr val="000000"/>
              </a:buClr>
              <a:buSzPts val="1100"/>
              <a:buFont typeface="Calibri"/>
              <a:buAutoNum type="arabicPeriod"/>
            </a:pPr>
            <a:r>
              <a:rPr lang="es" sz="1050" dirty="0">
                <a:solidFill>
                  <a:schemeClr val="bg2"/>
                </a:solidFill>
                <a:latin typeface="Calibri"/>
                <a:ea typeface="Calibri"/>
                <a:cs typeface="Calibri"/>
                <a:sym typeface="Calibri"/>
              </a:rPr>
              <a:t>CRC Press. (2012). Lean Six Sigma for the healthcare enterprise: methods, tools, and applications. Boca Raton. Determine and Validate Root Causes pp 45</a:t>
            </a:r>
            <a:endParaRPr sz="1050" dirty="0">
              <a:solidFill>
                <a:schemeClr val="bg2"/>
              </a:solidFill>
              <a:latin typeface="Calibri"/>
              <a:ea typeface="Calibri"/>
              <a:cs typeface="Calibri"/>
              <a:sym typeface="Calibri"/>
            </a:endParaRPr>
          </a:p>
          <a:p>
            <a:pPr marL="914400" lvl="0" indent="-298450" algn="l" rtl="0">
              <a:lnSpc>
                <a:spcPct val="107916"/>
              </a:lnSpc>
              <a:spcBef>
                <a:spcPts val="0"/>
              </a:spcBef>
              <a:spcAft>
                <a:spcPts val="0"/>
              </a:spcAft>
              <a:buClr>
                <a:srgbClr val="000000"/>
              </a:buClr>
              <a:buSzPts val="1100"/>
              <a:buFont typeface="Calibri"/>
              <a:buAutoNum type="arabicPeriod"/>
            </a:pPr>
            <a:r>
              <a:rPr lang="es" sz="1050" dirty="0">
                <a:solidFill>
                  <a:schemeClr val="bg2"/>
                </a:solidFill>
                <a:latin typeface="Calibri"/>
                <a:ea typeface="Calibri"/>
                <a:cs typeface="Calibri"/>
                <a:sym typeface="Calibri"/>
              </a:rPr>
              <a:t>Ahmed, S. (2019). Integrating DMAIC approach of Lean Six Sigma and theory of constraints toward quality improvement in healthcare, Reviews on Environmental Health, 34(4), 427-434. doi: https://doi.org/10.1515/reveh-2019-0003</a:t>
            </a:r>
            <a:endParaRPr sz="1050" dirty="0">
              <a:solidFill>
                <a:schemeClr val="bg2"/>
              </a:solidFill>
              <a:latin typeface="Calibri"/>
              <a:ea typeface="Calibri"/>
              <a:cs typeface="Calibri"/>
              <a:sym typeface="Calibri"/>
            </a:endParaRPr>
          </a:p>
          <a:p>
            <a:pPr marL="914400" lvl="0" indent="-298450" algn="l" rtl="0">
              <a:lnSpc>
                <a:spcPct val="107916"/>
              </a:lnSpc>
              <a:spcBef>
                <a:spcPts val="0"/>
              </a:spcBef>
              <a:spcAft>
                <a:spcPts val="0"/>
              </a:spcAft>
              <a:buClr>
                <a:srgbClr val="000000"/>
              </a:buClr>
              <a:buSzPts val="1100"/>
              <a:buFont typeface="Calibri"/>
              <a:buAutoNum type="arabicPeriod"/>
            </a:pPr>
            <a:r>
              <a:rPr lang="es" sz="1050" dirty="0">
                <a:solidFill>
                  <a:schemeClr val="bg2"/>
                </a:solidFill>
                <a:latin typeface="Calibri"/>
                <a:ea typeface="Calibri"/>
                <a:cs typeface="Calibri"/>
                <a:sym typeface="Calibri"/>
              </a:rPr>
              <a:t>Fukazawa, Y., Sakamoto, K., Kuboaki, S., Washizaki, H., &amp; Shiohama, R. (2016). Investigating the relationship between project constraints and appropriate iteration length in agile development through simulations. International Journal of Computer Applications in Technology, 54(4), 311. https://doi:10.1504/ijcat.2016.10001351</a:t>
            </a:r>
            <a:endParaRPr sz="1050" dirty="0">
              <a:solidFill>
                <a:schemeClr val="bg2"/>
              </a:solidFill>
              <a:latin typeface="Calibri"/>
              <a:ea typeface="Calibri"/>
              <a:cs typeface="Calibri"/>
              <a:sym typeface="Calibri"/>
            </a:endParaRPr>
          </a:p>
          <a:p>
            <a:pPr marL="914400" lvl="0" indent="-298450" algn="l" rtl="0">
              <a:lnSpc>
                <a:spcPct val="107916"/>
              </a:lnSpc>
              <a:spcBef>
                <a:spcPts val="0"/>
              </a:spcBef>
              <a:spcAft>
                <a:spcPts val="0"/>
              </a:spcAft>
              <a:buClr>
                <a:srgbClr val="000000"/>
              </a:buClr>
              <a:buSzPts val="1100"/>
              <a:buFont typeface="Calibri"/>
              <a:buAutoNum type="arabicPeriod"/>
            </a:pPr>
            <a:r>
              <a:rPr lang="es" sz="1050" dirty="0">
                <a:solidFill>
                  <a:schemeClr val="bg2"/>
                </a:solidFill>
                <a:latin typeface="Calibri"/>
                <a:ea typeface="Calibri"/>
                <a:cs typeface="Calibri"/>
                <a:sym typeface="Calibri"/>
              </a:rPr>
              <a:t>Hawkins, J. W., &amp; Haggerty, L. A. (2003). Diversity in health care research: Strategies for multisite, multidisciplinary, and multicultural projects. New York: Springer Pub.​</a:t>
            </a:r>
            <a:endParaRPr sz="1050" dirty="0">
              <a:solidFill>
                <a:schemeClr val="bg2"/>
              </a:solidFill>
              <a:latin typeface="Calibri"/>
              <a:ea typeface="Calibri"/>
              <a:cs typeface="Calibri"/>
              <a:sym typeface="Calibri"/>
            </a:endParaRPr>
          </a:p>
          <a:p>
            <a:pPr marL="914400" lvl="0" indent="-298450" algn="l" rtl="0">
              <a:lnSpc>
                <a:spcPct val="107916"/>
              </a:lnSpc>
              <a:spcBef>
                <a:spcPts val="0"/>
              </a:spcBef>
              <a:spcAft>
                <a:spcPts val="0"/>
              </a:spcAft>
              <a:buClr>
                <a:srgbClr val="000000"/>
              </a:buClr>
              <a:buSzPts val="1100"/>
              <a:buFont typeface="Calibri"/>
              <a:buAutoNum type="arabicPeriod"/>
            </a:pPr>
            <a:r>
              <a:rPr lang="es" sz="1050" dirty="0">
                <a:solidFill>
                  <a:schemeClr val="bg2"/>
                </a:solidFill>
                <a:latin typeface="Calibri"/>
                <a:ea typeface="Calibri"/>
                <a:cs typeface="Calibri"/>
                <a:sym typeface="Calibri"/>
              </a:rPr>
              <a:t>Iswanto, A. H. (2019). Lean implementation in hospital departments: How to move from good to great services. New York, NY : Productivity Press​</a:t>
            </a:r>
            <a:endParaRPr sz="1050" dirty="0">
              <a:solidFill>
                <a:schemeClr val="bg2"/>
              </a:solidFill>
              <a:latin typeface="Calibri"/>
              <a:ea typeface="Calibri"/>
              <a:cs typeface="Calibri"/>
              <a:sym typeface="Calibri"/>
            </a:endParaRPr>
          </a:p>
          <a:p>
            <a:pPr marL="914400" lvl="0" indent="-298450" algn="l" rtl="0">
              <a:lnSpc>
                <a:spcPct val="107916"/>
              </a:lnSpc>
              <a:spcBef>
                <a:spcPts val="0"/>
              </a:spcBef>
              <a:spcAft>
                <a:spcPts val="0"/>
              </a:spcAft>
              <a:buClr>
                <a:srgbClr val="000000"/>
              </a:buClr>
              <a:buSzPts val="1100"/>
              <a:buFont typeface="Calibri"/>
              <a:buAutoNum type="arabicPeriod"/>
            </a:pPr>
            <a:r>
              <a:rPr lang="es" sz="1050" dirty="0">
                <a:solidFill>
                  <a:schemeClr val="bg2"/>
                </a:solidFill>
                <a:latin typeface="Calibri"/>
                <a:ea typeface="Calibri"/>
                <a:cs typeface="Calibri"/>
                <a:sym typeface="Calibri"/>
              </a:rPr>
              <a:t>Kerzner, H. (2017). Project management: A systems approach to planning, scheduling, and controlling. Hoboken, New Jersey : Wiley, 2017​</a:t>
            </a:r>
            <a:endParaRPr sz="1050" dirty="0">
              <a:solidFill>
                <a:schemeClr val="bg2"/>
              </a:solidFill>
              <a:latin typeface="Calibri"/>
              <a:ea typeface="Calibri"/>
              <a:cs typeface="Calibri"/>
              <a:sym typeface="Calibri"/>
            </a:endParaRPr>
          </a:p>
          <a:p>
            <a:pPr marL="914400" lvl="0" indent="-298450" algn="l" rtl="0">
              <a:lnSpc>
                <a:spcPct val="107916"/>
              </a:lnSpc>
              <a:spcBef>
                <a:spcPts val="0"/>
              </a:spcBef>
              <a:spcAft>
                <a:spcPts val="0"/>
              </a:spcAft>
              <a:buClr>
                <a:srgbClr val="000000"/>
              </a:buClr>
              <a:buSzPts val="1100"/>
              <a:buFont typeface="Calibri"/>
              <a:buAutoNum type="arabicPeriod"/>
            </a:pPr>
            <a:r>
              <a:rPr lang="es" sz="1050" dirty="0">
                <a:solidFill>
                  <a:schemeClr val="bg2"/>
                </a:solidFill>
                <a:latin typeface="Calibri"/>
                <a:ea typeface="Calibri"/>
                <a:cs typeface="Calibri"/>
                <a:sym typeface="Calibri"/>
              </a:rPr>
              <a:t>Protocol-Driven Emergency Department Observation Units. (2017). Journal of Emergency Nursing, 43(5), 457–463. </a:t>
            </a:r>
            <a:r>
              <a:rPr lang="es" sz="1050" dirty="0">
                <a:solidFill>
                  <a:schemeClr val="bg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https://doi.org/10.1016/S0099-1767(17)30397-5</a:t>
            </a:r>
            <a:r>
              <a:rPr lang="es" sz="1050" dirty="0">
                <a:solidFill>
                  <a:schemeClr val="bg2"/>
                </a:solidFill>
                <a:latin typeface="Calibri"/>
                <a:ea typeface="Calibri"/>
                <a:cs typeface="Calibri"/>
                <a:sym typeface="Calibri"/>
              </a:rPr>
              <a:t>​</a:t>
            </a:r>
            <a:endParaRPr sz="1050" dirty="0">
              <a:solidFill>
                <a:schemeClr val="bg2"/>
              </a:solidFill>
              <a:latin typeface="Calibri"/>
              <a:ea typeface="Calibri"/>
              <a:cs typeface="Calibri"/>
              <a:sym typeface="Calibri"/>
            </a:endParaRPr>
          </a:p>
          <a:p>
            <a:pPr marL="0" lvl="0" indent="0" algn="l" rtl="0">
              <a:spcBef>
                <a:spcPts val="8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7"/>
          <p:cNvSpPr txBox="1">
            <a:spLocks noGrp="1"/>
          </p:cNvSpPr>
          <p:nvPr>
            <p:ph type="ctrTitle"/>
          </p:nvPr>
        </p:nvSpPr>
        <p:spPr>
          <a:xfrm>
            <a:off x="116959" y="362813"/>
            <a:ext cx="7176976" cy="890518"/>
          </a:xfrm>
          <a:prstGeom prst="rect">
            <a:avLst/>
          </a:prstGeom>
          <a:noFill/>
          <a:ln>
            <a:noFill/>
          </a:ln>
        </p:spPr>
        <p:txBody>
          <a:bodyPr spcFirstLastPara="1" wrap="square" lIns="91425" tIns="91425" rIns="91425" bIns="91425" anchor="b" anchorCtr="0">
            <a:noAutofit/>
          </a:bodyPr>
          <a:lstStyle/>
          <a:p>
            <a:pPr marL="0" lvl="0" indent="0" rtl="0">
              <a:lnSpc>
                <a:spcPct val="100000"/>
              </a:lnSpc>
              <a:spcBef>
                <a:spcPts val="0"/>
              </a:spcBef>
              <a:spcAft>
                <a:spcPts val="0"/>
              </a:spcAft>
              <a:buSzPts val="4200"/>
              <a:buNone/>
            </a:pPr>
            <a:r>
              <a:rPr lang="es" sz="3200" dirty="0">
                <a:solidFill>
                  <a:schemeClr val="bg2"/>
                </a:solidFill>
              </a:rPr>
              <a:t>Stakeholders List </a:t>
            </a:r>
            <a:endParaRPr sz="3200" dirty="0">
              <a:solidFill>
                <a:schemeClr val="bg2"/>
              </a:solidFill>
            </a:endParaRPr>
          </a:p>
        </p:txBody>
      </p:sp>
      <p:pic>
        <p:nvPicPr>
          <p:cNvPr id="390" name="Google Shape;390;p27"/>
          <p:cNvPicPr preferRelativeResize="0"/>
          <p:nvPr/>
        </p:nvPicPr>
        <p:blipFill rotWithShape="1">
          <a:blip r:embed="rId3">
            <a:alphaModFix/>
          </a:blip>
          <a:srcRect/>
          <a:stretch/>
        </p:blipFill>
        <p:spPr>
          <a:xfrm>
            <a:off x="2945218" y="1382231"/>
            <a:ext cx="5518941" cy="31412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8"/>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Project objective</a:t>
            </a:r>
            <a:endParaRPr dirty="0"/>
          </a:p>
        </p:txBody>
      </p:sp>
      <p:sp>
        <p:nvSpPr>
          <p:cNvPr id="396" name="Google Shape;396;p28"/>
          <p:cNvSpPr txBox="1">
            <a:spLocks noGrp="1"/>
          </p:cNvSpPr>
          <p:nvPr>
            <p:ph type="body" idx="1"/>
          </p:nvPr>
        </p:nvSpPr>
        <p:spPr>
          <a:xfrm>
            <a:off x="3063543" y="1401010"/>
            <a:ext cx="5847907" cy="1940100"/>
          </a:xfrm>
          <a:prstGeom prst="rect">
            <a:avLst/>
          </a:prstGeom>
        </p:spPr>
        <p:txBody>
          <a:bodyPr spcFirstLastPara="1" wrap="square" lIns="91425" tIns="91425" rIns="91425" bIns="91425" anchor="t" anchorCtr="0">
            <a:noAutofit/>
          </a:bodyPr>
          <a:lstStyle/>
          <a:p>
            <a:pPr marL="228600" indent="-228600" algn="just">
              <a:spcAft>
                <a:spcPts val="1600"/>
              </a:spcAft>
              <a:buFont typeface="+mj-lt"/>
              <a:buAutoNum type="arabicPeriod"/>
            </a:pPr>
            <a:r>
              <a:rPr lang="en-US" dirty="0"/>
              <a:t>Decrease the length of stay of outpatients in the Observation Unit (OU) . The goal is to decrease the time from 36 hours to at least 30 hours at the room in the OU.</a:t>
            </a:r>
          </a:p>
          <a:p>
            <a:pPr marL="228600" indent="-228600" algn="just">
              <a:spcAft>
                <a:spcPts val="1600"/>
              </a:spcAft>
              <a:buFont typeface="+mj-lt"/>
              <a:buAutoNum type="arabicPeriod"/>
            </a:pPr>
            <a:r>
              <a:rPr lang="en-US" dirty="0"/>
              <a:t>Enhance communication in the OU to optimize workflow and atmosphere. As Jesse Holguin (registered nurse of the observation unit) said we need to communicate to make the work successful.</a:t>
            </a:r>
          </a:p>
          <a:p>
            <a:pPr marL="228600" indent="-228600" algn="just">
              <a:spcAft>
                <a:spcPts val="1600"/>
              </a:spcAft>
              <a:buFont typeface="+mj-lt"/>
              <a:buAutoNum type="arabicPeriod"/>
            </a:pPr>
            <a:r>
              <a:rPr lang="en-US" dirty="0"/>
              <a:t>Establish processes that have longevity and room for continuous improvement.</a:t>
            </a:r>
          </a:p>
          <a:p>
            <a:pPr marL="228600" indent="-228600" algn="just">
              <a:spcAft>
                <a:spcPts val="1600"/>
              </a:spcAft>
              <a:buFont typeface="+mj-lt"/>
              <a:buAutoNum type="arabicPeriod"/>
            </a:pPr>
            <a:r>
              <a:rPr lang="en-US" dirty="0"/>
              <a:t>To raise the OU’s priority in the operations of all ancillary services in the highest rank before the Emergency Department. </a:t>
            </a:r>
          </a:p>
          <a:p>
            <a:pPr marL="228600" indent="-228600" algn="just">
              <a:spcAft>
                <a:spcPts val="1600"/>
              </a:spcAft>
              <a:buFont typeface="+mj-lt"/>
              <a:buAutoNum type="arabicPeriod"/>
            </a:pPr>
            <a:endParaRPr lang="en-US" dirty="0"/>
          </a:p>
          <a:p>
            <a:pPr marL="228600" indent="-228600" algn="just">
              <a:spcAft>
                <a:spcPts val="1600"/>
              </a:spcAft>
              <a:buFont typeface="+mj-lt"/>
              <a:buAutoNum type="arabicPeriod"/>
            </a:pPr>
            <a:endParaRPr lang="en-US" dirty="0"/>
          </a:p>
          <a:p>
            <a:pPr marL="228600" indent="-228600" algn="just">
              <a:spcAft>
                <a:spcPts val="1600"/>
              </a:spcAft>
              <a:buFont typeface="+mj-lt"/>
              <a:buAutoNum type="arabicPeriod"/>
            </a:pPr>
            <a:endParaRPr lang="en-US" dirty="0"/>
          </a:p>
          <a:p>
            <a:pPr marL="228600" lvl="0" indent="-228600" algn="just" rtl="0">
              <a:spcBef>
                <a:spcPts val="0"/>
              </a:spcBef>
              <a:spcAft>
                <a:spcPts val="1600"/>
              </a:spcAft>
              <a:buFont typeface="+mj-lt"/>
              <a:buAutoNum type="arabicPeriod"/>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29"/>
          <p:cNvPicPr preferRelativeResize="0"/>
          <p:nvPr/>
        </p:nvPicPr>
        <p:blipFill rotWithShape="1">
          <a:blip r:embed="rId3">
            <a:alphaModFix amt="80000"/>
          </a:blip>
          <a:srcRect t="7784" b="7784"/>
          <a:stretch/>
        </p:blipFill>
        <p:spPr>
          <a:xfrm>
            <a:off x="127591" y="2282328"/>
            <a:ext cx="2264738" cy="1539546"/>
          </a:xfrm>
          <a:prstGeom prst="rect">
            <a:avLst/>
          </a:prstGeom>
          <a:noFill/>
          <a:ln>
            <a:noFill/>
          </a:ln>
        </p:spPr>
      </p:pic>
      <p:sp>
        <p:nvSpPr>
          <p:cNvPr id="405" name="Google Shape;405;p29"/>
          <p:cNvSpPr txBox="1">
            <a:spLocks noGrp="1"/>
          </p:cNvSpPr>
          <p:nvPr>
            <p:ph type="body" idx="1"/>
          </p:nvPr>
        </p:nvSpPr>
        <p:spPr>
          <a:xfrm>
            <a:off x="0" y="308344"/>
            <a:ext cx="7537500" cy="178305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b="1" dirty="0"/>
              <a:t> </a:t>
            </a:r>
            <a:r>
              <a:rPr lang="es" sz="3200" b="1" dirty="0">
                <a:solidFill>
                  <a:schemeClr val="bg2"/>
                </a:solidFill>
              </a:rPr>
              <a:t>Technical Problems</a:t>
            </a:r>
            <a:endParaRPr sz="3200" b="1" dirty="0">
              <a:solidFill>
                <a:schemeClr val="bg2"/>
              </a:solidFill>
            </a:endParaRPr>
          </a:p>
          <a:p>
            <a:pPr marL="0" lvl="0" indent="0" algn="l" rtl="0">
              <a:spcBef>
                <a:spcPts val="1600"/>
              </a:spcBef>
              <a:spcAft>
                <a:spcPts val="1600"/>
              </a:spcAft>
              <a:buNone/>
            </a:pPr>
            <a:endParaRPr dirty="0"/>
          </a:p>
        </p:txBody>
      </p:sp>
      <p:sp>
        <p:nvSpPr>
          <p:cNvPr id="406" name="Google Shape;406;p29"/>
          <p:cNvSpPr txBox="1"/>
          <p:nvPr/>
        </p:nvSpPr>
        <p:spPr>
          <a:xfrm>
            <a:off x="3646967" y="76150"/>
            <a:ext cx="4956658" cy="4580910"/>
          </a:xfrm>
          <a:prstGeom prst="rect">
            <a:avLst/>
          </a:prstGeom>
          <a:noFill/>
          <a:ln>
            <a:noFill/>
          </a:ln>
        </p:spPr>
        <p:txBody>
          <a:bodyPr spcFirstLastPara="1" wrap="square" lIns="91425" tIns="91425" rIns="91425" bIns="91425" anchor="t" anchorCtr="0">
            <a:noAutofit/>
          </a:bodyPr>
          <a:lstStyle/>
          <a:p>
            <a:pPr marL="387350" lvl="0" indent="-228600" algn="just" rtl="0">
              <a:lnSpc>
                <a:spcPct val="107916"/>
              </a:lnSpc>
              <a:spcBef>
                <a:spcPts val="0"/>
              </a:spcBef>
              <a:spcAft>
                <a:spcPts val="0"/>
              </a:spcAft>
              <a:buClr>
                <a:srgbClr val="FFFFFF"/>
              </a:buClr>
              <a:buSzPts val="1100"/>
              <a:buFont typeface="+mj-lt"/>
              <a:buAutoNum type="arabicPeriod"/>
            </a:pPr>
            <a:r>
              <a:rPr lang="es" sz="1100" dirty="0">
                <a:solidFill>
                  <a:schemeClr val="bg2"/>
                </a:solidFill>
                <a:latin typeface="Calibri"/>
                <a:ea typeface="Calibri"/>
                <a:cs typeface="Calibri"/>
                <a:sym typeface="Calibri"/>
              </a:rPr>
              <a:t>1. The hospital just recently created a new unit called an Observation Unit. The program was implemented four months ago for that reason, historical data is limited.</a:t>
            </a:r>
          </a:p>
          <a:p>
            <a:pPr marL="387350" lvl="0" indent="-228600" algn="just" rtl="0">
              <a:lnSpc>
                <a:spcPct val="107916"/>
              </a:lnSpc>
              <a:spcBef>
                <a:spcPts val="0"/>
              </a:spcBef>
              <a:spcAft>
                <a:spcPts val="0"/>
              </a:spcAft>
              <a:buClr>
                <a:srgbClr val="FFFFFF"/>
              </a:buClr>
              <a:buSzPts val="1100"/>
              <a:buFont typeface="+mj-lt"/>
              <a:buAutoNum type="arabicPeriod"/>
            </a:pPr>
            <a:endParaRPr sz="1100" dirty="0">
              <a:solidFill>
                <a:schemeClr val="bg2"/>
              </a:solidFill>
              <a:latin typeface="Calibri"/>
              <a:ea typeface="Calibri"/>
              <a:cs typeface="Calibri"/>
              <a:sym typeface="Calibri"/>
            </a:endParaRPr>
          </a:p>
          <a:p>
            <a:pPr marL="387350" lvl="0" indent="-228600" algn="just" rtl="0">
              <a:lnSpc>
                <a:spcPct val="107916"/>
              </a:lnSpc>
              <a:spcBef>
                <a:spcPts val="0"/>
              </a:spcBef>
              <a:spcAft>
                <a:spcPts val="0"/>
              </a:spcAft>
              <a:buClr>
                <a:srgbClr val="FFFFFF"/>
              </a:buClr>
              <a:buSzPts val="1100"/>
              <a:buFont typeface="+mj-lt"/>
              <a:buAutoNum type="arabicPeriod"/>
            </a:pPr>
            <a:r>
              <a:rPr lang="es" sz="1100" dirty="0">
                <a:solidFill>
                  <a:schemeClr val="bg2"/>
                </a:solidFill>
                <a:latin typeface="Calibri"/>
                <a:ea typeface="Calibri"/>
                <a:cs typeface="Calibri"/>
                <a:sym typeface="Calibri"/>
              </a:rPr>
              <a:t>2. The time that it takes to translate the patient from the emergency to the observation unit can affect the length of stay due to some delay or difficulties that the transporter may face during the transportation of the patient, at the most the hospital has 5 transporters at the same time for the whole hospital.</a:t>
            </a:r>
          </a:p>
          <a:p>
            <a:pPr marL="387350" lvl="0" indent="-228600" algn="just" rtl="0">
              <a:lnSpc>
                <a:spcPct val="107916"/>
              </a:lnSpc>
              <a:spcBef>
                <a:spcPts val="0"/>
              </a:spcBef>
              <a:spcAft>
                <a:spcPts val="0"/>
              </a:spcAft>
              <a:buClr>
                <a:srgbClr val="FFFFFF"/>
              </a:buClr>
              <a:buSzPts val="1100"/>
              <a:buFont typeface="+mj-lt"/>
              <a:buAutoNum type="arabicPeriod"/>
            </a:pPr>
            <a:endParaRPr sz="1100" dirty="0">
              <a:solidFill>
                <a:schemeClr val="bg2"/>
              </a:solidFill>
              <a:latin typeface="Calibri"/>
              <a:ea typeface="Calibri"/>
              <a:cs typeface="Calibri"/>
              <a:sym typeface="Calibri"/>
            </a:endParaRPr>
          </a:p>
          <a:p>
            <a:pPr marL="387350" lvl="0" indent="-228600" algn="just" rtl="0">
              <a:lnSpc>
                <a:spcPct val="107916"/>
              </a:lnSpc>
              <a:spcBef>
                <a:spcPts val="0"/>
              </a:spcBef>
              <a:spcAft>
                <a:spcPts val="0"/>
              </a:spcAft>
              <a:buClr>
                <a:srgbClr val="FFFFFF"/>
              </a:buClr>
              <a:buSzPts val="1100"/>
              <a:buFont typeface="+mj-lt"/>
              <a:buAutoNum type="arabicPeriod"/>
            </a:pPr>
            <a:r>
              <a:rPr lang="es" sz="1100" dirty="0">
                <a:solidFill>
                  <a:schemeClr val="bg2"/>
                </a:solidFill>
                <a:latin typeface="Calibri"/>
                <a:ea typeface="Calibri"/>
                <a:cs typeface="Calibri"/>
                <a:sym typeface="Calibri"/>
              </a:rPr>
              <a:t>3. Environmental services are a department at the hospital that has the duty to clean and disinfect the room in order that is safe and hygienic for the next patient. The time to clean a room may be an important factor impacting length of stay. </a:t>
            </a:r>
          </a:p>
          <a:p>
            <a:pPr marL="387350" lvl="0" indent="-228600" algn="just" rtl="0">
              <a:lnSpc>
                <a:spcPct val="107916"/>
              </a:lnSpc>
              <a:spcBef>
                <a:spcPts val="0"/>
              </a:spcBef>
              <a:spcAft>
                <a:spcPts val="0"/>
              </a:spcAft>
              <a:buClr>
                <a:srgbClr val="FFFFFF"/>
              </a:buClr>
              <a:buSzPts val="1100"/>
              <a:buFont typeface="+mj-lt"/>
              <a:buAutoNum type="arabicPeriod"/>
            </a:pPr>
            <a:endParaRPr sz="1100" dirty="0">
              <a:solidFill>
                <a:schemeClr val="bg2"/>
              </a:solidFill>
              <a:latin typeface="Calibri"/>
              <a:ea typeface="Calibri"/>
              <a:cs typeface="Calibri"/>
              <a:sym typeface="Calibri"/>
            </a:endParaRPr>
          </a:p>
          <a:p>
            <a:pPr marL="387350" lvl="0" indent="-228600" algn="just" rtl="0">
              <a:lnSpc>
                <a:spcPct val="107916"/>
              </a:lnSpc>
              <a:spcBef>
                <a:spcPts val="0"/>
              </a:spcBef>
              <a:spcAft>
                <a:spcPts val="0"/>
              </a:spcAft>
              <a:buClr>
                <a:srgbClr val="FFFFFF"/>
              </a:buClr>
              <a:buSzPts val="1100"/>
              <a:buFont typeface="+mj-lt"/>
              <a:buAutoNum type="arabicPeriod"/>
            </a:pPr>
            <a:r>
              <a:rPr lang="es" sz="1100" dirty="0">
                <a:solidFill>
                  <a:schemeClr val="bg2"/>
                </a:solidFill>
                <a:latin typeface="Calibri"/>
                <a:ea typeface="Calibri"/>
                <a:cs typeface="Calibri"/>
                <a:sym typeface="Calibri"/>
              </a:rPr>
              <a:t>4. The pharmacy needs to give specific medications to the patients, frequently it takes too long for the pharmacy to deliver the medicines to the patients at the time of discharge. </a:t>
            </a:r>
          </a:p>
          <a:p>
            <a:pPr marL="387350" lvl="0" indent="-228600" algn="just" rtl="0">
              <a:lnSpc>
                <a:spcPct val="107916"/>
              </a:lnSpc>
              <a:spcBef>
                <a:spcPts val="0"/>
              </a:spcBef>
              <a:spcAft>
                <a:spcPts val="0"/>
              </a:spcAft>
              <a:buClr>
                <a:srgbClr val="FFFFFF"/>
              </a:buClr>
              <a:buSzPts val="1100"/>
              <a:buFont typeface="+mj-lt"/>
              <a:buAutoNum type="arabicPeriod"/>
            </a:pPr>
            <a:endParaRPr sz="1100" dirty="0">
              <a:solidFill>
                <a:schemeClr val="bg2"/>
              </a:solidFill>
              <a:latin typeface="Calibri"/>
              <a:ea typeface="Calibri"/>
              <a:cs typeface="Calibri"/>
              <a:sym typeface="Calibri"/>
            </a:endParaRPr>
          </a:p>
          <a:p>
            <a:pPr marL="387350" lvl="0" indent="-228600" algn="just" rtl="0">
              <a:lnSpc>
                <a:spcPct val="107916"/>
              </a:lnSpc>
              <a:spcBef>
                <a:spcPts val="0"/>
              </a:spcBef>
              <a:spcAft>
                <a:spcPts val="0"/>
              </a:spcAft>
              <a:buClr>
                <a:srgbClr val="FFFFFF"/>
              </a:buClr>
              <a:buSzPts val="1100"/>
              <a:buFont typeface="+mj-lt"/>
              <a:buAutoNum type="arabicPeriod"/>
            </a:pPr>
            <a:r>
              <a:rPr lang="es" sz="1100" dirty="0">
                <a:solidFill>
                  <a:schemeClr val="bg2"/>
                </a:solidFill>
                <a:latin typeface="Calibri"/>
                <a:ea typeface="Calibri"/>
                <a:cs typeface="Calibri"/>
                <a:sym typeface="Calibri"/>
              </a:rPr>
              <a:t>5. In some cases patients may be taken to the incorrect unit.</a:t>
            </a:r>
            <a:endParaRPr lang="en-US" sz="1100" dirty="0">
              <a:solidFill>
                <a:schemeClr val="bg2"/>
              </a:solidFill>
              <a:latin typeface="Calibri"/>
              <a:ea typeface="Calibri"/>
              <a:cs typeface="Calibri"/>
              <a:sym typeface="Calibri"/>
            </a:endParaRPr>
          </a:p>
          <a:p>
            <a:pPr marL="685800" lvl="0" indent="-228600" algn="just" rtl="0">
              <a:lnSpc>
                <a:spcPct val="107916"/>
              </a:lnSpc>
              <a:spcBef>
                <a:spcPts val="0"/>
              </a:spcBef>
              <a:spcAft>
                <a:spcPts val="0"/>
              </a:spcAft>
              <a:buFont typeface="+mj-lt"/>
              <a:buAutoNum type="arabicPeriod"/>
            </a:pPr>
            <a:endParaRPr lang="en-US" sz="1100" dirty="0">
              <a:solidFill>
                <a:schemeClr val="bg2"/>
              </a:solidFill>
              <a:latin typeface="Calibri"/>
              <a:ea typeface="Calibri"/>
              <a:cs typeface="Calibri"/>
              <a:sym typeface="Calibri"/>
            </a:endParaRPr>
          </a:p>
          <a:p>
            <a:pPr marL="387350" lvl="0" indent="-228600" algn="just" rtl="0">
              <a:lnSpc>
                <a:spcPct val="107916"/>
              </a:lnSpc>
              <a:spcBef>
                <a:spcPts val="0"/>
              </a:spcBef>
              <a:spcAft>
                <a:spcPts val="0"/>
              </a:spcAft>
              <a:buClr>
                <a:srgbClr val="FFFFFF"/>
              </a:buClr>
              <a:buSzPts val="1100"/>
              <a:buFont typeface="+mj-lt"/>
              <a:buAutoNum type="arabicPeriod"/>
            </a:pPr>
            <a:r>
              <a:rPr lang="es" sz="1100" dirty="0">
                <a:solidFill>
                  <a:schemeClr val="bg2"/>
                </a:solidFill>
                <a:latin typeface="Calibri"/>
                <a:ea typeface="Calibri"/>
                <a:cs typeface="Calibri"/>
                <a:sym typeface="Calibri"/>
              </a:rPr>
              <a:t>6. For most patients it is necessary to make laboratory examinations, this may take more time than necessary because the observation unit it's not a priority for the hospital and may take longer to have the laboratory examinations.</a:t>
            </a:r>
            <a:endParaRPr sz="1100" dirty="0">
              <a:solidFill>
                <a:schemeClr val="bg2"/>
              </a:solidFill>
              <a:latin typeface="Calibri"/>
              <a:ea typeface="Calibri"/>
              <a:cs typeface="Calibri"/>
              <a:sym typeface="Calibri"/>
            </a:endParaRPr>
          </a:p>
          <a:p>
            <a:pPr marL="342900" lvl="0" indent="-342900" algn="l" rtl="0">
              <a:spcBef>
                <a:spcPts val="0"/>
              </a:spcBef>
              <a:spcAft>
                <a:spcPts val="0"/>
              </a:spcAft>
              <a:buFont typeface="+mj-lt"/>
              <a:buAutoNum type="arabicPeriod"/>
            </a:pPr>
            <a:endParaRPr dirty="0">
              <a:solidFill>
                <a:schemeClr val="bg2"/>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30">
            <a:hlinkClick r:id="rId3"/>
          </p:cNvPr>
          <p:cNvPicPr preferRelativeResize="0"/>
          <p:nvPr/>
        </p:nvPicPr>
        <p:blipFill rotWithShape="1">
          <a:blip r:embed="rId4">
            <a:alphaModFix/>
          </a:blip>
          <a:srcRect l="9566" r="9566"/>
          <a:stretch/>
        </p:blipFill>
        <p:spPr>
          <a:xfrm>
            <a:off x="6141974" y="1317108"/>
            <a:ext cx="2464812" cy="1853494"/>
          </a:xfrm>
          <a:prstGeom prst="rect">
            <a:avLst/>
          </a:prstGeom>
          <a:noFill/>
          <a:ln>
            <a:noFill/>
          </a:ln>
        </p:spPr>
      </p:pic>
      <p:sp>
        <p:nvSpPr>
          <p:cNvPr id="412" name="Google Shape;412;p30"/>
          <p:cNvSpPr txBox="1">
            <a:spLocks noGrp="1"/>
          </p:cNvSpPr>
          <p:nvPr>
            <p:ph type="ctrTitle"/>
          </p:nvPr>
        </p:nvSpPr>
        <p:spPr>
          <a:xfrm>
            <a:off x="288828" y="808825"/>
            <a:ext cx="2713200" cy="2282100"/>
          </a:xfrm>
          <a:prstGeom prst="rect">
            <a:avLst/>
          </a:prstGeom>
        </p:spPr>
        <p:txBody>
          <a:bodyPr spcFirstLastPara="1" wrap="square" lIns="91425" tIns="91425" rIns="91425" bIns="91425" anchor="t" anchorCtr="0">
            <a:noAutofit/>
          </a:bodyPr>
          <a:lstStyle/>
          <a:p>
            <a:pPr lvl="0"/>
            <a:r>
              <a:rPr lang="es" dirty="0">
                <a:solidFill>
                  <a:schemeClr val="bg2"/>
                </a:solidFill>
              </a:rPr>
              <a:t>IE Tools</a:t>
            </a:r>
            <a:endParaRPr dirty="0">
              <a:solidFill>
                <a:schemeClr val="bg2"/>
              </a:solidFill>
            </a:endParaRPr>
          </a:p>
        </p:txBody>
      </p:sp>
      <p:sp>
        <p:nvSpPr>
          <p:cNvPr id="413" name="Google Shape;413;p30"/>
          <p:cNvSpPr txBox="1">
            <a:spLocks noGrp="1"/>
          </p:cNvSpPr>
          <p:nvPr>
            <p:ph type="subTitle" idx="1"/>
          </p:nvPr>
        </p:nvSpPr>
        <p:spPr>
          <a:xfrm>
            <a:off x="2639059" y="1113765"/>
            <a:ext cx="3919047" cy="587700"/>
          </a:xfrm>
          <a:prstGeom prst="rect">
            <a:avLst/>
          </a:prstGeom>
        </p:spPr>
        <p:txBody>
          <a:bodyPr spcFirstLastPara="1" wrap="square" lIns="91425" tIns="91425" rIns="91425" bIns="91425" anchor="t" anchorCtr="0">
            <a:noAutofit/>
          </a:bodyPr>
          <a:lstStyle/>
          <a:p>
            <a:pPr marL="685800" lvl="0" indent="-228600" algn="l" rtl="0">
              <a:lnSpc>
                <a:spcPct val="150000"/>
              </a:lnSpc>
              <a:spcBef>
                <a:spcPts val="0"/>
              </a:spcBef>
              <a:spcAft>
                <a:spcPts val="0"/>
              </a:spcAft>
              <a:buFont typeface="Arial" panose="020B0604020202020204" pitchFamily="34" charset="0"/>
              <a:buChar char="•"/>
            </a:pPr>
            <a:r>
              <a:rPr lang="es" dirty="0">
                <a:solidFill>
                  <a:schemeClr val="bg2"/>
                </a:solidFill>
                <a:latin typeface="Calibri"/>
                <a:ea typeface="Calibri"/>
                <a:cs typeface="Calibri"/>
                <a:sym typeface="Calibri"/>
              </a:rPr>
              <a:t>1. Excel </a:t>
            </a:r>
            <a:endParaRPr dirty="0">
              <a:solidFill>
                <a:schemeClr val="bg2"/>
              </a:solidFill>
              <a:latin typeface="Calibri"/>
              <a:ea typeface="Calibri"/>
              <a:cs typeface="Calibri"/>
              <a:sym typeface="Calibri"/>
            </a:endParaRPr>
          </a:p>
          <a:p>
            <a:pPr marL="685800" lvl="0" indent="-228600" algn="l" rtl="0">
              <a:lnSpc>
                <a:spcPct val="150000"/>
              </a:lnSpc>
              <a:spcBef>
                <a:spcPts val="800"/>
              </a:spcBef>
              <a:spcAft>
                <a:spcPts val="0"/>
              </a:spcAft>
              <a:buFont typeface="Arial" panose="020B0604020202020204" pitchFamily="34" charset="0"/>
              <a:buChar char="•"/>
            </a:pPr>
            <a:r>
              <a:rPr lang="es" dirty="0">
                <a:solidFill>
                  <a:schemeClr val="bg2"/>
                </a:solidFill>
                <a:latin typeface="Calibri"/>
                <a:ea typeface="Calibri"/>
                <a:cs typeface="Calibri"/>
                <a:sym typeface="Calibri"/>
              </a:rPr>
              <a:t>2. Visio</a:t>
            </a:r>
            <a:endParaRPr dirty="0">
              <a:solidFill>
                <a:schemeClr val="bg2"/>
              </a:solidFill>
              <a:latin typeface="Arial"/>
              <a:ea typeface="Arial"/>
              <a:cs typeface="Arial"/>
              <a:sym typeface="Arial"/>
            </a:endParaRPr>
          </a:p>
          <a:p>
            <a:pPr marL="685800" lvl="0" indent="-228600" algn="l" rtl="0">
              <a:lnSpc>
                <a:spcPct val="150000"/>
              </a:lnSpc>
              <a:spcBef>
                <a:spcPts val="800"/>
              </a:spcBef>
              <a:spcAft>
                <a:spcPts val="0"/>
              </a:spcAft>
              <a:buFont typeface="Arial" panose="020B0604020202020204" pitchFamily="34" charset="0"/>
              <a:buChar char="•"/>
            </a:pPr>
            <a:r>
              <a:rPr lang="es" dirty="0">
                <a:solidFill>
                  <a:schemeClr val="bg2"/>
                </a:solidFill>
                <a:latin typeface="Arial"/>
                <a:ea typeface="Arial"/>
                <a:cs typeface="Arial"/>
                <a:sym typeface="Arial"/>
              </a:rPr>
              <a:t>3. Six Sigma DMAIC approach </a:t>
            </a:r>
            <a:endParaRPr baseline="30000" dirty="0">
              <a:solidFill>
                <a:schemeClr val="bg2"/>
              </a:solidFill>
              <a:latin typeface="Arial"/>
              <a:ea typeface="Arial"/>
              <a:cs typeface="Arial"/>
              <a:sym typeface="Arial"/>
            </a:endParaRPr>
          </a:p>
          <a:p>
            <a:pPr marL="685800" lvl="0" indent="-228600" algn="l" rtl="0">
              <a:lnSpc>
                <a:spcPct val="150000"/>
              </a:lnSpc>
              <a:spcBef>
                <a:spcPts val="800"/>
              </a:spcBef>
              <a:spcAft>
                <a:spcPts val="0"/>
              </a:spcAft>
              <a:buFont typeface="Arial" panose="020B0604020202020204" pitchFamily="34" charset="0"/>
              <a:buChar char="•"/>
            </a:pPr>
            <a:r>
              <a:rPr lang="es" dirty="0">
                <a:solidFill>
                  <a:schemeClr val="bg2"/>
                </a:solidFill>
                <a:latin typeface="Arial"/>
                <a:ea typeface="Arial"/>
                <a:cs typeface="Arial"/>
                <a:sym typeface="Arial"/>
              </a:rPr>
              <a:t>4. Pivot Tables  </a:t>
            </a:r>
            <a:endParaRPr dirty="0">
              <a:solidFill>
                <a:schemeClr val="bg2"/>
              </a:solidFill>
              <a:latin typeface="Arial"/>
              <a:ea typeface="Arial"/>
              <a:cs typeface="Arial"/>
              <a:sym typeface="Arial"/>
            </a:endParaRPr>
          </a:p>
          <a:p>
            <a:pPr marL="685800" lvl="0" indent="-228600" algn="l" rtl="0">
              <a:lnSpc>
                <a:spcPct val="150000"/>
              </a:lnSpc>
              <a:spcBef>
                <a:spcPts val="800"/>
              </a:spcBef>
              <a:spcAft>
                <a:spcPts val="0"/>
              </a:spcAft>
              <a:buFont typeface="Arial" panose="020B0604020202020204" pitchFamily="34" charset="0"/>
              <a:buChar char="•"/>
            </a:pPr>
            <a:r>
              <a:rPr lang="es" dirty="0">
                <a:solidFill>
                  <a:schemeClr val="bg2"/>
                </a:solidFill>
                <a:latin typeface="Arial"/>
                <a:ea typeface="Arial"/>
                <a:cs typeface="Arial"/>
                <a:sym typeface="Arial"/>
              </a:rPr>
              <a:t>5. Surveys </a:t>
            </a:r>
            <a:endParaRPr dirty="0">
              <a:solidFill>
                <a:schemeClr val="bg2"/>
              </a:solidFill>
            </a:endParaRPr>
          </a:p>
          <a:p>
            <a:pPr marL="0" lvl="0" indent="0" algn="l" rtl="0">
              <a:spcBef>
                <a:spcPts val="800"/>
              </a:spcBef>
              <a:spcAft>
                <a:spcPts val="0"/>
              </a:spcAft>
              <a:buNone/>
            </a:pP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1"/>
          <p:cNvSpPr txBox="1"/>
          <p:nvPr/>
        </p:nvSpPr>
        <p:spPr>
          <a:xfrm>
            <a:off x="3544625" y="245350"/>
            <a:ext cx="2470200" cy="8376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400"/>
              </a:spcBef>
              <a:spcAft>
                <a:spcPts val="400"/>
              </a:spcAft>
              <a:buNone/>
            </a:pPr>
            <a:r>
              <a:rPr lang="es" sz="2100" b="1">
                <a:latin typeface="Calibri"/>
                <a:ea typeface="Calibri"/>
                <a:cs typeface="Calibri"/>
                <a:sym typeface="Calibri"/>
              </a:rPr>
              <a:t>Data collected in our measure phase of DMAIC</a:t>
            </a:r>
            <a:endParaRPr sz="2100">
              <a:latin typeface="Nunito"/>
              <a:ea typeface="Nunito"/>
              <a:cs typeface="Nunito"/>
              <a:sym typeface="Nunito"/>
            </a:endParaRPr>
          </a:p>
        </p:txBody>
      </p:sp>
      <p:sp>
        <p:nvSpPr>
          <p:cNvPr id="2" name="Text Placeholder 1">
            <a:extLst>
              <a:ext uri="{FF2B5EF4-FFF2-40B4-BE49-F238E27FC236}">
                <a16:creationId xmlns:a16="http://schemas.microsoft.com/office/drawing/2014/main" id="{7915765B-3A6E-4C4C-BFDA-3AC07F937BB3}"/>
              </a:ext>
            </a:extLst>
          </p:cNvPr>
          <p:cNvSpPr>
            <a:spLocks noGrp="1"/>
          </p:cNvSpPr>
          <p:nvPr>
            <p:ph type="body" idx="1"/>
          </p:nvPr>
        </p:nvSpPr>
        <p:spPr>
          <a:xfrm>
            <a:off x="2381692" y="772300"/>
            <a:ext cx="5966707" cy="4062300"/>
          </a:xfrm>
        </p:spPr>
        <p:txBody>
          <a:bodyPr/>
          <a:lstStyle/>
          <a:p>
            <a:pPr lvl="0" indent="0" algn="just">
              <a:lnSpc>
                <a:spcPct val="107916"/>
              </a:lnSpc>
              <a:buNone/>
            </a:pPr>
            <a:r>
              <a:rPr lang="en-US" sz="1400" dirty="0">
                <a:solidFill>
                  <a:schemeClr val="bg2"/>
                </a:solidFill>
              </a:rPr>
              <a:t>Interpretation of processes to design process flow maps for General System (Moment of entry to discharge of the patient), admission to Emergency Department,</a:t>
            </a:r>
            <a:r>
              <a:rPr lang="en-US" sz="1400" b="1" dirty="0">
                <a:solidFill>
                  <a:schemeClr val="bg2"/>
                </a:solidFill>
              </a:rPr>
              <a:t> </a:t>
            </a:r>
            <a:r>
              <a:rPr lang="en-US" sz="1400" dirty="0">
                <a:solidFill>
                  <a:schemeClr val="bg2"/>
                </a:solidFill>
              </a:rPr>
              <a:t>ED, and OU. </a:t>
            </a:r>
          </a:p>
          <a:p>
            <a:pPr lvl="0" indent="0" algn="just">
              <a:lnSpc>
                <a:spcPct val="107916"/>
              </a:lnSpc>
              <a:spcBef>
                <a:spcPts val="800"/>
              </a:spcBef>
              <a:buNone/>
            </a:pPr>
            <a:r>
              <a:rPr lang="en-US" sz="1400" dirty="0">
                <a:solidFill>
                  <a:schemeClr val="bg2"/>
                </a:solidFill>
              </a:rPr>
              <a:t>Spreadsheet with raw data regarding the OU. It includes length of stay for patients, symptoms, causes, tests ordered, physicians that are taking care of patient, and all required medical cares.</a:t>
            </a:r>
          </a:p>
          <a:p>
            <a:pPr lvl="0" indent="0" algn="just">
              <a:lnSpc>
                <a:spcPct val="107916"/>
              </a:lnSpc>
              <a:spcBef>
                <a:spcPts val="800"/>
              </a:spcBef>
              <a:spcAft>
                <a:spcPts val="800"/>
              </a:spcAft>
              <a:buNone/>
            </a:pPr>
            <a:r>
              <a:rPr lang="en-US" sz="1400" dirty="0">
                <a:solidFill>
                  <a:schemeClr val="bg2"/>
                </a:solidFill>
              </a:rPr>
              <a:t>Information from interviewing hospital staff, terminology, practices and concerns for a better understanding of the systems and people part of the organization.</a:t>
            </a:r>
          </a:p>
          <a:p>
            <a:endParaRPr lang="en-US" dirty="0">
              <a:solidFill>
                <a:schemeClr val="bg2"/>
              </a:solidFill>
            </a:endParaRPr>
          </a:p>
        </p:txBody>
      </p:sp>
      <p:sp>
        <p:nvSpPr>
          <p:cNvPr id="5" name="Google Shape;412;p30">
            <a:extLst>
              <a:ext uri="{FF2B5EF4-FFF2-40B4-BE49-F238E27FC236}">
                <a16:creationId xmlns:a16="http://schemas.microsoft.com/office/drawing/2014/main" id="{013523C9-7792-0745-A6A2-2B40D8CE442B}"/>
              </a:ext>
            </a:extLst>
          </p:cNvPr>
          <p:cNvSpPr txBox="1">
            <a:spLocks/>
          </p:cNvSpPr>
          <p:nvPr/>
        </p:nvSpPr>
        <p:spPr>
          <a:xfrm>
            <a:off x="288828" y="808825"/>
            <a:ext cx="3751544" cy="228210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a:lstStyle>
          <a:p>
            <a:r>
              <a:rPr lang="es-ES" b="1" dirty="0">
                <a:solidFill>
                  <a:schemeClr val="bg2"/>
                </a:solidFill>
              </a:rPr>
              <a:t>Data </a:t>
            </a:r>
            <a:r>
              <a:rPr lang="es-ES" b="1" dirty="0" err="1">
                <a:solidFill>
                  <a:schemeClr val="bg2"/>
                </a:solidFill>
              </a:rPr>
              <a:t>Collected</a:t>
            </a:r>
            <a:r>
              <a:rPr lang="es-ES" b="1" dirty="0">
                <a:solidFill>
                  <a:schemeClr val="bg2"/>
                </a:solidFill>
              </a:rPr>
              <a:t> </a:t>
            </a:r>
            <a:r>
              <a:rPr lang="es-ES" b="1" dirty="0" err="1">
                <a:solidFill>
                  <a:schemeClr val="bg2"/>
                </a:solidFill>
              </a:rPr>
              <a:t>Measure</a:t>
            </a:r>
            <a:r>
              <a:rPr lang="es-ES" b="1" dirty="0">
                <a:solidFill>
                  <a:schemeClr val="bg2"/>
                </a:solidFill>
              </a:rPr>
              <a:t> </a:t>
            </a:r>
            <a:r>
              <a:rPr lang="es-ES" b="1" dirty="0" err="1">
                <a:solidFill>
                  <a:schemeClr val="bg2"/>
                </a:solidFill>
              </a:rPr>
              <a:t>Phase</a:t>
            </a:r>
            <a:r>
              <a:rPr lang="es-ES" b="1" dirty="0">
                <a:solidFill>
                  <a:schemeClr val="bg2"/>
                </a:solidFill>
              </a:rPr>
              <a:t> of DMAIC</a:t>
            </a:r>
            <a:r>
              <a:rPr lang="es-ES" dirty="0">
                <a:solidFill>
                  <a:schemeClr val="bg2"/>
                </a:solidFill>
              </a:rPr>
              <a:t>​</a:t>
            </a:r>
            <a:endParaRPr lang="en-US" dirty="0">
              <a:solidFill>
                <a:schemeClr val="bg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2"/>
          <p:cNvSpPr txBox="1">
            <a:spLocks noGrp="1"/>
          </p:cNvSpPr>
          <p:nvPr>
            <p:ph type="title"/>
          </p:nvPr>
        </p:nvSpPr>
        <p:spPr>
          <a:xfrm>
            <a:off x="-1" y="584271"/>
            <a:ext cx="5475767" cy="14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solidFill>
                  <a:schemeClr val="bg2"/>
                </a:solidFill>
              </a:rPr>
              <a:t>Process Map: General System</a:t>
            </a:r>
            <a:endParaRPr b="1" dirty="0">
              <a:solidFill>
                <a:schemeClr val="bg2"/>
              </a:solidFill>
            </a:endParaRPr>
          </a:p>
        </p:txBody>
      </p:sp>
      <p:pic>
        <p:nvPicPr>
          <p:cNvPr id="425" name="Google Shape;425;p32"/>
          <p:cNvPicPr preferRelativeResize="0"/>
          <p:nvPr/>
        </p:nvPicPr>
        <p:blipFill rotWithShape="1">
          <a:blip r:embed="rId3">
            <a:alphaModFix/>
          </a:blip>
          <a:srcRect l="5150" t="9799" b="6011"/>
          <a:stretch/>
        </p:blipFill>
        <p:spPr>
          <a:xfrm>
            <a:off x="2740962" y="1298042"/>
            <a:ext cx="5572125" cy="368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3"/>
          <p:cNvSpPr txBox="1">
            <a:spLocks noGrp="1"/>
          </p:cNvSpPr>
          <p:nvPr>
            <p:ph type="title"/>
          </p:nvPr>
        </p:nvSpPr>
        <p:spPr>
          <a:xfrm>
            <a:off x="1" y="414151"/>
            <a:ext cx="2493760" cy="14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b="1" dirty="0">
                <a:solidFill>
                  <a:schemeClr val="bg2"/>
                </a:solidFill>
              </a:rPr>
              <a:t>Cause and Effect Diagram for Analysis</a:t>
            </a:r>
            <a:endParaRPr b="1" dirty="0">
              <a:solidFill>
                <a:schemeClr val="bg2"/>
              </a:solidFill>
            </a:endParaRPr>
          </a:p>
        </p:txBody>
      </p:sp>
      <p:pic>
        <p:nvPicPr>
          <p:cNvPr id="431" name="Google Shape;431;p33"/>
          <p:cNvPicPr preferRelativeResize="0"/>
          <p:nvPr/>
        </p:nvPicPr>
        <p:blipFill>
          <a:blip r:embed="rId3">
            <a:alphaModFix/>
          </a:blip>
          <a:stretch>
            <a:fillRect/>
          </a:stretch>
        </p:blipFill>
        <p:spPr>
          <a:xfrm>
            <a:off x="2493761" y="-1"/>
            <a:ext cx="6650239" cy="5143501"/>
          </a:xfrm>
          <a:prstGeom prst="rect">
            <a:avLst/>
          </a:prstGeom>
          <a:noFill/>
          <a:ln>
            <a:noFill/>
          </a:ln>
        </p:spPr>
      </p:pic>
    </p:spTree>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A21FD24E0AAC408B4FB71517D440BA" ma:contentTypeVersion="4" ma:contentTypeDescription="Create a new document." ma:contentTypeScope="" ma:versionID="0f21ce5b1abe0bfae942b3056edd1fe2">
  <xsd:schema xmlns:xsd="http://www.w3.org/2001/XMLSchema" xmlns:xs="http://www.w3.org/2001/XMLSchema" xmlns:p="http://schemas.microsoft.com/office/2006/metadata/properties" xmlns:ns2="d5185d0a-194a-47c8-b8d1-7bde138d5e9b" targetNamespace="http://schemas.microsoft.com/office/2006/metadata/properties" ma:root="true" ma:fieldsID="10b5982788e006c50621eff30f569ea8" ns2:_="">
    <xsd:import namespace="d5185d0a-194a-47c8-b8d1-7bde138d5e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185d0a-194a-47c8-b8d1-7bde138d5e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D491F1-3278-4885-9FA7-28DE9651378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7084B2B-C44A-4B5E-A33E-3D87ADC18C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185d0a-194a-47c8-b8d1-7bde138d5e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0F697A-C6B0-475B-AC77-CE1A476ECA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{EB0B4400-2F05-9A41-90CB-3BF7F63FC63A}tf10001124</Template>
  <TotalTime>36</TotalTime>
  <Words>1261</Words>
  <Application>Microsoft Office PowerPoint</Application>
  <PresentationFormat>On-screen Show (16:9)</PresentationFormat>
  <Paragraphs>92</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Corbel</vt:lpstr>
      <vt:lpstr>Wingdings 2</vt:lpstr>
      <vt:lpstr>Nunito</vt:lpstr>
      <vt:lpstr>Frame</vt:lpstr>
      <vt:lpstr>Observation Unit Patient Discharge Optimization </vt:lpstr>
      <vt:lpstr>Problem Statement</vt:lpstr>
      <vt:lpstr>Stakeholders List </vt:lpstr>
      <vt:lpstr>Project objective</vt:lpstr>
      <vt:lpstr>PowerPoint Presentation</vt:lpstr>
      <vt:lpstr>IE Tools</vt:lpstr>
      <vt:lpstr>PowerPoint Presentation</vt:lpstr>
      <vt:lpstr>Process Map: General System</vt:lpstr>
      <vt:lpstr>Cause and Effect Diagram for Analysis</vt:lpstr>
      <vt:lpstr>Results of the Analysis of OU Raw Data</vt:lpstr>
      <vt:lpstr>Most Ordered Imaging Categories</vt:lpstr>
      <vt:lpstr>Utilization of Imaging Services by Grouping per day of week</vt:lpstr>
      <vt:lpstr>Top 5 doctors that sign ordered test results in Imaging</vt:lpstr>
      <vt:lpstr>Busiest Times of the day for Imaging</vt:lpstr>
      <vt:lpstr>PowerPoint Presentation</vt:lpstr>
      <vt:lpstr>Average Durations by Procedure Category </vt:lpstr>
      <vt:lpstr>Fraction of Orders in Stages by Procedure Category</vt:lpstr>
      <vt:lpstr>PowerPoint Presentation</vt:lpstr>
      <vt:lpstr>Imaging Activity in Terms of Days of The Week</vt:lpstr>
      <vt:lpstr>Generation of Design Solution</vt:lpstr>
      <vt:lpstr>Design Solution</vt:lpstr>
      <vt:lpstr>Methodology used to generate design solution  </vt:lpstr>
      <vt:lpstr>Conclusions</vt:lpstr>
      <vt:lpstr>Lessons Learned</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 Unit Patient Discharge Optimization</dc:title>
  <dc:creator>Smith, Eric D</dc:creator>
  <cp:lastModifiedBy>Smith, Eric D</cp:lastModifiedBy>
  <cp:revision>6</cp:revision>
  <dcterms:modified xsi:type="dcterms:W3CDTF">2022-01-17T21:24:10Z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0x01010047A21FD24E0AAC408B4FB71517D440BA</vt:lpwstr>
  </property>
</Properties>
</file>