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9CDE5"/>
    <a:srgbClr val="FFFFCC"/>
    <a:srgbClr val="FFFFFF"/>
    <a:srgbClr val="364045"/>
    <a:srgbClr val="5C8BBC"/>
    <a:srgbClr val="466A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8633" autoAdjust="0"/>
  </p:normalViewPr>
  <p:slideViewPr>
    <p:cSldViewPr>
      <p:cViewPr>
        <p:scale>
          <a:sx n="200" d="100"/>
          <a:sy n="200" d="100"/>
        </p:scale>
        <p:origin x="192" y="-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720" cy="4572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F640-A320-43E4-BD2A-B62F63E77FA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43163" y="1200150"/>
            <a:ext cx="24288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4FA07-077D-46BD-BC7C-5303CF8C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79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4FA07-077D-46BD-BC7C-5303CF8C1E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18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47D6-6260-42F8-847E-5DF9C90948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CBCE-D7A6-4C2A-BA57-6DB570A35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47D6-6260-42F8-847E-5DF9C90948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CBCE-D7A6-4C2A-BA57-6DB570A35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47D6-6260-42F8-847E-5DF9C90948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CBCE-D7A6-4C2A-BA57-6DB570A35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47D6-6260-42F8-847E-5DF9C90948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CBCE-D7A6-4C2A-BA57-6DB570A35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47D6-6260-42F8-847E-5DF9C90948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CBCE-D7A6-4C2A-BA57-6DB570A35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47D6-6260-42F8-847E-5DF9C90948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CBCE-D7A6-4C2A-BA57-6DB570A35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47D6-6260-42F8-847E-5DF9C90948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CBCE-D7A6-4C2A-BA57-6DB570A35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47D6-6260-42F8-847E-5DF9C90948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CBCE-D7A6-4C2A-BA57-6DB570A35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47D6-6260-42F8-847E-5DF9C90948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CBCE-D7A6-4C2A-BA57-6DB570A35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47D6-6260-42F8-847E-5DF9C90948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CBCE-D7A6-4C2A-BA57-6DB570A35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47D6-6260-42F8-847E-5DF9C90948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CBCE-D7A6-4C2A-BA57-6DB570A35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747D6-6260-42F8-847E-5DF9C909489D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ECBCE-D7A6-4C2A-BA57-6DB570A35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363313" y="1051911"/>
            <a:ext cx="5386446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Title in BOLD</a:t>
            </a:r>
          </a:p>
          <a:p>
            <a:br>
              <a:rPr lang="en-US" b="1" dirty="0"/>
            </a:br>
            <a:r>
              <a:rPr lang="en-US" dirty="0"/>
              <a:t>Description/Abstract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Mr./Ms. Name is a MS/PhD Student in the Computational Science Program at UTEP working under the direction of &lt;Dr. Name&gt; from the &lt;Dept name&gt;.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23850" y="2914632"/>
            <a:ext cx="14732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small" dirty="0">
                <a:solidFill>
                  <a:srgbClr val="0000FF"/>
                </a:solidFill>
              </a:rPr>
              <a:t>Student:</a:t>
            </a:r>
          </a:p>
          <a:p>
            <a:pPr algn="ctr"/>
            <a:r>
              <a:rPr lang="en-US" sz="2000" b="1" dirty="0">
                <a:solidFill>
                  <a:srgbClr val="0000FF"/>
                </a:solidFill>
              </a:rPr>
              <a:t>&lt;Name&gt;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7801" y="7885564"/>
            <a:ext cx="6858000" cy="664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b="1" cap="small" dirty="0">
                <a:solidFill>
                  <a:srgbClr val="0000FF"/>
                </a:solidFill>
              </a:rPr>
              <a:t>Date: Monday</a:t>
            </a:r>
            <a:r>
              <a:rPr lang="en-US" b="1" dirty="0">
                <a:solidFill>
                  <a:srgbClr val="0000FF"/>
                </a:solidFill>
              </a:rPr>
              <a:t>, June 15, 2020                     </a:t>
            </a:r>
            <a:r>
              <a:rPr lang="en-US" b="1" cap="small" dirty="0">
                <a:solidFill>
                  <a:srgbClr val="0000FF"/>
                </a:solidFill>
              </a:rPr>
              <a:t>Talk Time</a:t>
            </a:r>
            <a:r>
              <a:rPr lang="en-US" b="1" dirty="0">
                <a:solidFill>
                  <a:srgbClr val="0000FF"/>
                </a:solidFill>
              </a:rPr>
              <a:t>: 9:00 – 10:00 AM</a:t>
            </a:r>
          </a:p>
          <a:p>
            <a:r>
              <a:rPr lang="en-US" sz="1400" b="1" cap="small" dirty="0">
                <a:solidFill>
                  <a:srgbClr val="0000FF"/>
                </a:solidFill>
              </a:rPr>
              <a:t>Link To Blackboard:</a:t>
            </a:r>
            <a:endParaRPr lang="en-US" sz="1400" b="1" dirty="0">
              <a:solidFill>
                <a:srgbClr val="FFFFCC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-12192" y="11430"/>
            <a:ext cx="6858000" cy="3507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cap="small" dirty="0">
                <a:solidFill>
                  <a:srgbClr val="364045"/>
                </a:solidFill>
              </a:rPr>
              <a:t>Master Thesis/PhD Dissertation/PhD Proposal Defense</a:t>
            </a:r>
            <a:endParaRPr lang="en-US" sz="2800" b="1" u="sng" dirty="0">
              <a:solidFill>
                <a:srgbClr val="36404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55098" y="8466422"/>
            <a:ext cx="6802239" cy="3387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b="1" cap="small" dirty="0">
                <a:solidFill>
                  <a:schemeClr val="bg1"/>
                </a:solidFill>
              </a:rPr>
              <a:t> </a:t>
            </a:r>
            <a:r>
              <a:rPr lang="en-US" sz="1600" b="1" cap="small" dirty="0">
                <a:solidFill>
                  <a:srgbClr val="364045"/>
                </a:solidFill>
              </a:rPr>
              <a:t>Contact: computationalscience@utep.edu</a:t>
            </a:r>
            <a:endParaRPr lang="en-US" sz="1200" dirty="0">
              <a:solidFill>
                <a:srgbClr val="364045"/>
              </a:solidFill>
            </a:endParaRPr>
          </a:p>
        </p:txBody>
      </p:sp>
      <p:pic>
        <p:nvPicPr>
          <p:cNvPr id="4097" name="P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3240" y="395818"/>
            <a:ext cx="835206" cy="58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 rot="10800000">
            <a:off x="0" y="382987"/>
            <a:ext cx="6858000" cy="0"/>
          </a:xfrm>
          <a:prstGeom prst="line">
            <a:avLst/>
          </a:prstGeom>
          <a:ln w="22225">
            <a:solidFill>
              <a:srgbClr val="364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0" y="1001036"/>
            <a:ext cx="6858000" cy="0"/>
          </a:xfrm>
          <a:prstGeom prst="line">
            <a:avLst/>
          </a:prstGeom>
          <a:ln w="22225">
            <a:solidFill>
              <a:srgbClr val="3640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0" y="8742251"/>
            <a:ext cx="6858000" cy="4017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050" dirty="0"/>
              <a:t>The student acknowledges the support from the Computational Science Program, and &lt;any other departments’ funding and/or grants supporting your research&gt;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EF4B7C-2345-4023-BCE1-9C91BFFE8CAF}"/>
              </a:ext>
            </a:extLst>
          </p:cNvPr>
          <p:cNvSpPr txBox="1"/>
          <p:nvPr/>
        </p:nvSpPr>
        <p:spPr>
          <a:xfrm>
            <a:off x="324138" y="1617997"/>
            <a:ext cx="777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photo</a:t>
            </a:r>
          </a:p>
          <a:p>
            <a:pPr algn="ctr"/>
            <a:r>
              <a:rPr lang="en-US" dirty="0"/>
              <a:t>Here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112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Computational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Ming-Ying</cp:lastModifiedBy>
  <cp:revision>133</cp:revision>
  <dcterms:created xsi:type="dcterms:W3CDTF">2009-04-02T20:39:51Z</dcterms:created>
  <dcterms:modified xsi:type="dcterms:W3CDTF">2020-11-14T03:32:37Z</dcterms:modified>
</cp:coreProperties>
</file>