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64592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1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7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67" y="691"/>
      </p:cViewPr>
      <p:guideLst>
        <p:guide orient="horz" pos="3936"/>
        <p:guide pos="5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3309768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UG PRE-HEALTH PROFESSIONS CERTIFICATE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60249" y="40125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6 HRS ENGLISH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62577" y="262637"/>
            <a:ext cx="2412243" cy="1609567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3887219" y="3986088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CHEMISTRY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3920520" y="2186103"/>
            <a:ext cx="2023743" cy="366571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OTHER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C1EBDF-7CE3-42C6-94E8-21C57BBAFD03}"/>
              </a:ext>
            </a:extLst>
          </p:cNvPr>
          <p:cNvSpPr/>
          <p:nvPr userDrawn="1"/>
        </p:nvSpPr>
        <p:spPr>
          <a:xfrm>
            <a:off x="13672491" y="2058496"/>
            <a:ext cx="2412243" cy="1609567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C97574-9A35-4E82-8029-A7ACB43D96E3}"/>
              </a:ext>
            </a:extLst>
          </p:cNvPr>
          <p:cNvSpPr/>
          <p:nvPr userDrawn="1"/>
        </p:nvSpPr>
        <p:spPr>
          <a:xfrm>
            <a:off x="13672491" y="3869761"/>
            <a:ext cx="2412243" cy="454391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2D88C448-A898-499F-957A-121704A72BFB}"/>
              </a:ext>
            </a:extLst>
          </p:cNvPr>
          <p:cNvSpPr/>
          <p:nvPr userDrawn="1"/>
        </p:nvSpPr>
        <p:spPr>
          <a:xfrm>
            <a:off x="11260249" y="2197118"/>
            <a:ext cx="2023743" cy="39994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MATH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C43687D-98DA-49C9-8E01-53C92DDFB941}"/>
              </a:ext>
            </a:extLst>
          </p:cNvPr>
          <p:cNvSpPr/>
          <p:nvPr userDrawn="1"/>
        </p:nvSpPr>
        <p:spPr>
          <a:xfrm>
            <a:off x="11062577" y="2058496"/>
            <a:ext cx="2412243" cy="1609567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559988E8-A843-4558-8EC9-57016CD4DF18}"/>
              </a:ext>
            </a:extLst>
          </p:cNvPr>
          <p:cNvSpPr/>
          <p:nvPr userDrawn="1"/>
        </p:nvSpPr>
        <p:spPr>
          <a:xfrm>
            <a:off x="13870164" y="385853"/>
            <a:ext cx="2023743" cy="399945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8 HRS PHYSICS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05F6DB1-141B-4FAE-853C-97F36ABB6863}"/>
              </a:ext>
            </a:extLst>
          </p:cNvPr>
          <p:cNvSpPr/>
          <p:nvPr userDrawn="1"/>
        </p:nvSpPr>
        <p:spPr>
          <a:xfrm>
            <a:off x="13672492" y="247231"/>
            <a:ext cx="2412243" cy="1609567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D5C9364-9438-4D25-BA00-B3D259B3F6B7}"/>
              </a:ext>
            </a:extLst>
          </p:cNvPr>
          <p:cNvSpPr/>
          <p:nvPr userDrawn="1"/>
        </p:nvSpPr>
        <p:spPr>
          <a:xfrm>
            <a:off x="11277305" y="4016029"/>
            <a:ext cx="2023743" cy="44983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BIOLOGY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6BCC306-FE09-43FA-84FC-4418442E521B}"/>
              </a:ext>
            </a:extLst>
          </p:cNvPr>
          <p:cNvSpPr/>
          <p:nvPr userDrawn="1"/>
        </p:nvSpPr>
        <p:spPr>
          <a:xfrm>
            <a:off x="11062577" y="3899702"/>
            <a:ext cx="2412243" cy="454391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11274899" y="93379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74899" y="132973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1246751" y="3183545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3913236" y="4587018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13913237" y="4982104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3913237" y="5377190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2324/2124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3913237" y="5772276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2325/2125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1290651" y="458701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1290651" y="498210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3885092" y="942547"/>
            <a:ext cx="2023743" cy="28240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1403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3885092" y="1321651"/>
            <a:ext cx="2023743" cy="28240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1404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1290651" y="537719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1290651" y="6167362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1290651" y="656244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3320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11290651" y="577227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4380/4181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8BB201-0559-4E46-B3AB-A3966E7384B9}"/>
              </a:ext>
            </a:extLst>
          </p:cNvPr>
          <p:cNvSpPr/>
          <p:nvPr/>
        </p:nvSpPr>
        <p:spPr>
          <a:xfrm>
            <a:off x="13885092" y="2636788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PSYC 1301 - MCAT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246752" y="2777989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13885092" y="3051494"/>
            <a:ext cx="2023743" cy="2765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36B452D7-06AE-482F-A253-FE12842E9C01}"/>
              </a:ext>
            </a:extLst>
          </p:cNvPr>
          <p:cNvSpPr/>
          <p:nvPr/>
        </p:nvSpPr>
        <p:spPr>
          <a:xfrm>
            <a:off x="13913237" y="6167362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9B797B9-E8D7-4734-AC53-C9611C3E9865}"/>
              </a:ext>
            </a:extLst>
          </p:cNvPr>
          <p:cNvSpPr/>
          <p:nvPr/>
        </p:nvSpPr>
        <p:spPr>
          <a:xfrm>
            <a:off x="13913237" y="6562448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3332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8132378" y="1761961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8132378" y="229701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3397634" y="1527992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164963" y="2043843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3397637" y="2040094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164962" y="4398914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2324/2124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3397633" y="484489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2325/2125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164963" y="2571333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3397637" y="2571333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164959" y="5396705"/>
            <a:ext cx="2023743" cy="28240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1403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3397632" y="5376134"/>
            <a:ext cx="2023743" cy="28240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1404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164961" y="4908351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3397634" y="436856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3397633" y="724536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3320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1164962" y="724536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4380/4181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8BB201-0559-4E46-B3AB-A3966E7384B9}"/>
              </a:ext>
            </a:extLst>
          </p:cNvPr>
          <p:cNvSpPr/>
          <p:nvPr/>
        </p:nvSpPr>
        <p:spPr>
          <a:xfrm>
            <a:off x="1164958" y="8243160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PSYC 1301 - MCAT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64964" y="1503082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3397632" y="8248977"/>
            <a:ext cx="2023743" cy="2765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36B452D7-06AE-482F-A253-FE12842E9C01}"/>
              </a:ext>
            </a:extLst>
          </p:cNvPr>
          <p:cNvSpPr/>
          <p:nvPr/>
        </p:nvSpPr>
        <p:spPr>
          <a:xfrm>
            <a:off x="1164960" y="7752204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9B797B9-E8D7-4734-AC53-C9611C3E9865}"/>
              </a:ext>
            </a:extLst>
          </p:cNvPr>
          <p:cNvSpPr/>
          <p:nvPr/>
        </p:nvSpPr>
        <p:spPr>
          <a:xfrm>
            <a:off x="3397633" y="7752204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3332</a:t>
            </a:r>
          </a:p>
        </p:txBody>
      </p:sp>
    </p:spTree>
    <p:extLst>
      <p:ext uri="{BB962C8B-B14F-4D97-AF65-F5344CB8AC3E}">
        <p14:creationId xmlns:p14="http://schemas.microsoft.com/office/powerpoint/2010/main" val="340414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88</Words>
  <Application>Microsoft Office PowerPoint</Application>
  <PresentationFormat>Custom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Gail Arnold</cp:lastModifiedBy>
  <cp:revision>26</cp:revision>
  <dcterms:created xsi:type="dcterms:W3CDTF">2018-07-13T16:50:39Z</dcterms:created>
  <dcterms:modified xsi:type="dcterms:W3CDTF">2019-03-26T16:36:08Z</dcterms:modified>
</cp:coreProperties>
</file>