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61"/>
  </p:notesMasterIdLst>
  <p:sldIdLst>
    <p:sldId id="256" r:id="rId2"/>
    <p:sldId id="258" r:id="rId3"/>
    <p:sldId id="314" r:id="rId4"/>
    <p:sldId id="320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15" r:id="rId13"/>
    <p:sldId id="332" r:id="rId14"/>
    <p:sldId id="330" r:id="rId15"/>
    <p:sldId id="337" r:id="rId16"/>
    <p:sldId id="331" r:id="rId17"/>
    <p:sldId id="333" r:id="rId18"/>
    <p:sldId id="334" r:id="rId19"/>
    <p:sldId id="316" r:id="rId20"/>
    <p:sldId id="336" r:id="rId21"/>
    <p:sldId id="338" r:id="rId22"/>
    <p:sldId id="339" r:id="rId23"/>
    <p:sldId id="317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19" r:id="rId32"/>
    <p:sldId id="347" r:id="rId33"/>
    <p:sldId id="348" r:id="rId34"/>
    <p:sldId id="349" r:id="rId35"/>
    <p:sldId id="362" r:id="rId36"/>
    <p:sldId id="321" r:id="rId37"/>
    <p:sldId id="350" r:id="rId38"/>
    <p:sldId id="352" r:id="rId39"/>
    <p:sldId id="353" r:id="rId40"/>
    <p:sldId id="322" r:id="rId41"/>
    <p:sldId id="351" r:id="rId42"/>
    <p:sldId id="354" r:id="rId43"/>
    <p:sldId id="355" r:id="rId44"/>
    <p:sldId id="371" r:id="rId45"/>
    <p:sldId id="372" r:id="rId46"/>
    <p:sldId id="370" r:id="rId47"/>
    <p:sldId id="373" r:id="rId48"/>
    <p:sldId id="359" r:id="rId49"/>
    <p:sldId id="374" r:id="rId50"/>
    <p:sldId id="361" r:id="rId51"/>
    <p:sldId id="375" r:id="rId52"/>
    <p:sldId id="363" r:id="rId53"/>
    <p:sldId id="366" r:id="rId54"/>
    <p:sldId id="367" r:id="rId55"/>
    <p:sldId id="364" r:id="rId56"/>
    <p:sldId id="365" r:id="rId57"/>
    <p:sldId id="368" r:id="rId58"/>
    <p:sldId id="369" r:id="rId59"/>
    <p:sldId id="290" r:id="rId60"/>
  </p:sldIdLst>
  <p:sldSz cx="9144000" cy="5143500" type="screen16x9"/>
  <p:notesSz cx="6858000" cy="9144000"/>
  <p:embeddedFontLst>
    <p:embeddedFont>
      <p:font typeface="Anek Kannada" panose="020B0604020202020204" charset="0"/>
      <p:regular r:id="rId62"/>
      <p:bold r:id="rId63"/>
    </p:embeddedFont>
    <p:embeddedFont>
      <p:font typeface="Anek Kannada Medium" panose="020B0604020202020204" charset="0"/>
      <p:regular r:id="rId64"/>
      <p:bold r:id="rId65"/>
    </p:embeddedFont>
    <p:embeddedFont>
      <p:font typeface="Anek Kannada SemiBold" panose="020B0604020202020204" charset="0"/>
      <p:regular r:id="rId66"/>
      <p:bold r:id="rId67"/>
    </p:embeddedFont>
    <p:embeddedFont>
      <p:font typeface="DM Sans" pitchFamily="2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747775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F3504-1A57-6DFB-7602-70DEA6C8E478}" v="27" dt="2025-04-16T20:38:53.105"/>
    <p1510:client id="{689B5271-18D8-FBB3-E4A6-490EADF1298F}" v="1" dt="2025-04-15T20:12:42.358"/>
  </p1510:revLst>
</p1510:revInfo>
</file>

<file path=ppt/tableStyles.xml><?xml version="1.0" encoding="utf-8"?>
<a:tblStyleLst xmlns:a="http://schemas.openxmlformats.org/drawingml/2006/main" def="{55D0F36E-E9C5-4364-8110-7891F8298C60}">
  <a:tblStyle styleId="{55D0F36E-E9C5-4364-8110-7891F8298C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7E3677-534D-4CB0-85DF-B0B0751F834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tshog, Deki" userId="9fdb22ad-2941-40ce-a80f-73e051ffe2a0" providerId="ADAL" clId="{DF8FA5A3-51A3-422F-9969-FB8B215FCB1D}"/>
    <pc:docChg chg="undo custSel addSld delSld modSld sldOrd delMainMaster">
      <pc:chgData name="Peltshog, Deki" userId="9fdb22ad-2941-40ce-a80f-73e051ffe2a0" providerId="ADAL" clId="{DF8FA5A3-51A3-422F-9969-FB8B215FCB1D}" dt="2024-11-19T09:00:03.280" v="886" actId="1076"/>
      <pc:docMkLst>
        <pc:docMk/>
      </pc:docMkLst>
      <pc:sldChg chg="del">
        <pc:chgData name="Peltshog, Deki" userId="9fdb22ad-2941-40ce-a80f-73e051ffe2a0" providerId="ADAL" clId="{DF8FA5A3-51A3-422F-9969-FB8B215FCB1D}" dt="2024-11-19T08:57:35.385" v="795" actId="47"/>
        <pc:sldMkLst>
          <pc:docMk/>
          <pc:sldMk cId="0" sldId="257"/>
        </pc:sldMkLst>
      </pc:sldChg>
      <pc:sldChg chg="del">
        <pc:chgData name="Peltshog, Deki" userId="9fdb22ad-2941-40ce-a80f-73e051ffe2a0" providerId="ADAL" clId="{DF8FA5A3-51A3-422F-9969-FB8B215FCB1D}" dt="2024-11-19T08:57:36.883" v="797" actId="47"/>
        <pc:sldMkLst>
          <pc:docMk/>
          <pc:sldMk cId="0" sldId="259"/>
        </pc:sldMkLst>
      </pc:sldChg>
      <pc:sldChg chg="del">
        <pc:chgData name="Peltshog, Deki" userId="9fdb22ad-2941-40ce-a80f-73e051ffe2a0" providerId="ADAL" clId="{DF8FA5A3-51A3-422F-9969-FB8B215FCB1D}" dt="2024-11-19T08:57:37.744" v="798" actId="47"/>
        <pc:sldMkLst>
          <pc:docMk/>
          <pc:sldMk cId="0" sldId="260"/>
        </pc:sldMkLst>
      </pc:sldChg>
      <pc:sldChg chg="del">
        <pc:chgData name="Peltshog, Deki" userId="9fdb22ad-2941-40ce-a80f-73e051ffe2a0" providerId="ADAL" clId="{DF8FA5A3-51A3-422F-9969-FB8B215FCB1D}" dt="2024-11-19T08:57:38.186" v="799" actId="47"/>
        <pc:sldMkLst>
          <pc:docMk/>
          <pc:sldMk cId="0" sldId="261"/>
        </pc:sldMkLst>
      </pc:sldChg>
      <pc:sldChg chg="del">
        <pc:chgData name="Peltshog, Deki" userId="9fdb22ad-2941-40ce-a80f-73e051ffe2a0" providerId="ADAL" clId="{DF8FA5A3-51A3-422F-9969-FB8B215FCB1D}" dt="2024-11-19T08:57:39.259" v="800" actId="47"/>
        <pc:sldMkLst>
          <pc:docMk/>
          <pc:sldMk cId="0" sldId="262"/>
        </pc:sldMkLst>
      </pc:sldChg>
      <pc:sldChg chg="del">
        <pc:chgData name="Peltshog, Deki" userId="9fdb22ad-2941-40ce-a80f-73e051ffe2a0" providerId="ADAL" clId="{DF8FA5A3-51A3-422F-9969-FB8B215FCB1D}" dt="2024-11-19T08:57:40.062" v="801" actId="47"/>
        <pc:sldMkLst>
          <pc:docMk/>
          <pc:sldMk cId="0" sldId="263"/>
        </pc:sldMkLst>
      </pc:sldChg>
      <pc:sldChg chg="del">
        <pc:chgData name="Peltshog, Deki" userId="9fdb22ad-2941-40ce-a80f-73e051ffe2a0" providerId="ADAL" clId="{DF8FA5A3-51A3-422F-9969-FB8B215FCB1D}" dt="2024-11-19T08:57:40.880" v="802" actId="47"/>
        <pc:sldMkLst>
          <pc:docMk/>
          <pc:sldMk cId="0" sldId="264"/>
        </pc:sldMkLst>
      </pc:sldChg>
      <pc:sldChg chg="del">
        <pc:chgData name="Peltshog, Deki" userId="9fdb22ad-2941-40ce-a80f-73e051ffe2a0" providerId="ADAL" clId="{DF8FA5A3-51A3-422F-9969-FB8B215FCB1D}" dt="2024-11-19T08:57:41.782" v="803" actId="47"/>
        <pc:sldMkLst>
          <pc:docMk/>
          <pc:sldMk cId="0" sldId="265"/>
        </pc:sldMkLst>
      </pc:sldChg>
      <pc:sldChg chg="del">
        <pc:chgData name="Peltshog, Deki" userId="9fdb22ad-2941-40ce-a80f-73e051ffe2a0" providerId="ADAL" clId="{DF8FA5A3-51A3-422F-9969-FB8B215FCB1D}" dt="2024-11-19T08:57:42.472" v="804" actId="47"/>
        <pc:sldMkLst>
          <pc:docMk/>
          <pc:sldMk cId="0" sldId="266"/>
        </pc:sldMkLst>
      </pc:sldChg>
      <pc:sldChg chg="del">
        <pc:chgData name="Peltshog, Deki" userId="9fdb22ad-2941-40ce-a80f-73e051ffe2a0" providerId="ADAL" clId="{DF8FA5A3-51A3-422F-9969-FB8B215FCB1D}" dt="2024-11-19T08:57:43.125" v="805" actId="47"/>
        <pc:sldMkLst>
          <pc:docMk/>
          <pc:sldMk cId="0" sldId="267"/>
        </pc:sldMkLst>
      </pc:sldChg>
      <pc:sldChg chg="del">
        <pc:chgData name="Peltshog, Deki" userId="9fdb22ad-2941-40ce-a80f-73e051ffe2a0" providerId="ADAL" clId="{DF8FA5A3-51A3-422F-9969-FB8B215FCB1D}" dt="2024-11-19T08:57:44.190" v="806" actId="47"/>
        <pc:sldMkLst>
          <pc:docMk/>
          <pc:sldMk cId="0" sldId="268"/>
        </pc:sldMkLst>
      </pc:sldChg>
      <pc:sldChg chg="del">
        <pc:chgData name="Peltshog, Deki" userId="9fdb22ad-2941-40ce-a80f-73e051ffe2a0" providerId="ADAL" clId="{DF8FA5A3-51A3-422F-9969-FB8B215FCB1D}" dt="2024-11-19T08:57:44.799" v="807" actId="47"/>
        <pc:sldMkLst>
          <pc:docMk/>
          <pc:sldMk cId="0" sldId="269"/>
        </pc:sldMkLst>
      </pc:sldChg>
      <pc:sldChg chg="del">
        <pc:chgData name="Peltshog, Deki" userId="9fdb22ad-2941-40ce-a80f-73e051ffe2a0" providerId="ADAL" clId="{DF8FA5A3-51A3-422F-9969-FB8B215FCB1D}" dt="2024-11-19T08:57:45.398" v="808" actId="47"/>
        <pc:sldMkLst>
          <pc:docMk/>
          <pc:sldMk cId="0" sldId="270"/>
        </pc:sldMkLst>
      </pc:sldChg>
      <pc:sldChg chg="del">
        <pc:chgData name="Peltshog, Deki" userId="9fdb22ad-2941-40ce-a80f-73e051ffe2a0" providerId="ADAL" clId="{DF8FA5A3-51A3-422F-9969-FB8B215FCB1D}" dt="2024-11-19T08:57:45.965" v="809" actId="47"/>
        <pc:sldMkLst>
          <pc:docMk/>
          <pc:sldMk cId="0" sldId="271"/>
        </pc:sldMkLst>
      </pc:sldChg>
      <pc:sldChg chg="del">
        <pc:chgData name="Peltshog, Deki" userId="9fdb22ad-2941-40ce-a80f-73e051ffe2a0" providerId="ADAL" clId="{DF8FA5A3-51A3-422F-9969-FB8B215FCB1D}" dt="2024-11-19T08:57:46.544" v="810" actId="47"/>
        <pc:sldMkLst>
          <pc:docMk/>
          <pc:sldMk cId="0" sldId="272"/>
        </pc:sldMkLst>
      </pc:sldChg>
      <pc:sldChg chg="del">
        <pc:chgData name="Peltshog, Deki" userId="9fdb22ad-2941-40ce-a80f-73e051ffe2a0" providerId="ADAL" clId="{DF8FA5A3-51A3-422F-9969-FB8B215FCB1D}" dt="2024-11-19T08:57:47.287" v="811" actId="47"/>
        <pc:sldMkLst>
          <pc:docMk/>
          <pc:sldMk cId="0" sldId="273"/>
        </pc:sldMkLst>
      </pc:sldChg>
      <pc:sldChg chg="del">
        <pc:chgData name="Peltshog, Deki" userId="9fdb22ad-2941-40ce-a80f-73e051ffe2a0" providerId="ADAL" clId="{DF8FA5A3-51A3-422F-9969-FB8B215FCB1D}" dt="2024-11-19T08:57:47.846" v="812" actId="47"/>
        <pc:sldMkLst>
          <pc:docMk/>
          <pc:sldMk cId="0" sldId="274"/>
        </pc:sldMkLst>
      </pc:sldChg>
      <pc:sldChg chg="del">
        <pc:chgData name="Peltshog, Deki" userId="9fdb22ad-2941-40ce-a80f-73e051ffe2a0" providerId="ADAL" clId="{DF8FA5A3-51A3-422F-9969-FB8B215FCB1D}" dt="2024-11-19T08:57:48.676" v="813" actId="47"/>
        <pc:sldMkLst>
          <pc:docMk/>
          <pc:sldMk cId="0" sldId="275"/>
        </pc:sldMkLst>
      </pc:sldChg>
      <pc:sldChg chg="del">
        <pc:chgData name="Peltshog, Deki" userId="9fdb22ad-2941-40ce-a80f-73e051ffe2a0" providerId="ADAL" clId="{DF8FA5A3-51A3-422F-9969-FB8B215FCB1D}" dt="2024-11-19T08:57:49.301" v="814" actId="47"/>
        <pc:sldMkLst>
          <pc:docMk/>
          <pc:sldMk cId="0" sldId="276"/>
        </pc:sldMkLst>
      </pc:sldChg>
      <pc:sldChg chg="del">
        <pc:chgData name="Peltshog, Deki" userId="9fdb22ad-2941-40ce-a80f-73e051ffe2a0" providerId="ADAL" clId="{DF8FA5A3-51A3-422F-9969-FB8B215FCB1D}" dt="2024-11-19T08:57:49.849" v="815" actId="47"/>
        <pc:sldMkLst>
          <pc:docMk/>
          <pc:sldMk cId="0" sldId="277"/>
        </pc:sldMkLst>
      </pc:sldChg>
      <pc:sldChg chg="del">
        <pc:chgData name="Peltshog, Deki" userId="9fdb22ad-2941-40ce-a80f-73e051ffe2a0" providerId="ADAL" clId="{DF8FA5A3-51A3-422F-9969-FB8B215FCB1D}" dt="2024-11-19T08:57:50.731" v="816" actId="47"/>
        <pc:sldMkLst>
          <pc:docMk/>
          <pc:sldMk cId="0" sldId="278"/>
        </pc:sldMkLst>
      </pc:sldChg>
      <pc:sldChg chg="del">
        <pc:chgData name="Peltshog, Deki" userId="9fdb22ad-2941-40ce-a80f-73e051ffe2a0" providerId="ADAL" clId="{DF8FA5A3-51A3-422F-9969-FB8B215FCB1D}" dt="2024-11-19T08:57:51.532" v="817" actId="47"/>
        <pc:sldMkLst>
          <pc:docMk/>
          <pc:sldMk cId="0" sldId="279"/>
        </pc:sldMkLst>
      </pc:sldChg>
      <pc:sldChg chg="del">
        <pc:chgData name="Peltshog, Deki" userId="9fdb22ad-2941-40ce-a80f-73e051ffe2a0" providerId="ADAL" clId="{DF8FA5A3-51A3-422F-9969-FB8B215FCB1D}" dt="2024-11-19T08:57:52.185" v="818" actId="47"/>
        <pc:sldMkLst>
          <pc:docMk/>
          <pc:sldMk cId="0" sldId="280"/>
        </pc:sldMkLst>
      </pc:sldChg>
      <pc:sldChg chg="del">
        <pc:chgData name="Peltshog, Deki" userId="9fdb22ad-2941-40ce-a80f-73e051ffe2a0" providerId="ADAL" clId="{DF8FA5A3-51A3-422F-9969-FB8B215FCB1D}" dt="2024-11-19T08:57:52.813" v="819" actId="47"/>
        <pc:sldMkLst>
          <pc:docMk/>
          <pc:sldMk cId="0" sldId="281"/>
        </pc:sldMkLst>
      </pc:sldChg>
      <pc:sldChg chg="del">
        <pc:chgData name="Peltshog, Deki" userId="9fdb22ad-2941-40ce-a80f-73e051ffe2a0" providerId="ADAL" clId="{DF8FA5A3-51A3-422F-9969-FB8B215FCB1D}" dt="2024-11-19T08:57:53.428" v="820" actId="47"/>
        <pc:sldMkLst>
          <pc:docMk/>
          <pc:sldMk cId="0" sldId="282"/>
        </pc:sldMkLst>
      </pc:sldChg>
      <pc:sldChg chg="del">
        <pc:chgData name="Peltshog, Deki" userId="9fdb22ad-2941-40ce-a80f-73e051ffe2a0" providerId="ADAL" clId="{DF8FA5A3-51A3-422F-9969-FB8B215FCB1D}" dt="2024-11-19T08:57:54.016" v="821" actId="47"/>
        <pc:sldMkLst>
          <pc:docMk/>
          <pc:sldMk cId="0" sldId="283"/>
        </pc:sldMkLst>
      </pc:sldChg>
      <pc:sldChg chg="del">
        <pc:chgData name="Peltshog, Deki" userId="9fdb22ad-2941-40ce-a80f-73e051ffe2a0" providerId="ADAL" clId="{DF8FA5A3-51A3-422F-9969-FB8B215FCB1D}" dt="2024-11-19T08:57:54.643" v="822" actId="47"/>
        <pc:sldMkLst>
          <pc:docMk/>
          <pc:sldMk cId="0" sldId="284"/>
        </pc:sldMkLst>
      </pc:sldChg>
      <pc:sldChg chg="del">
        <pc:chgData name="Peltshog, Deki" userId="9fdb22ad-2941-40ce-a80f-73e051ffe2a0" providerId="ADAL" clId="{DF8FA5A3-51A3-422F-9969-FB8B215FCB1D}" dt="2024-11-19T08:57:55.235" v="823" actId="47"/>
        <pc:sldMkLst>
          <pc:docMk/>
          <pc:sldMk cId="0" sldId="285"/>
        </pc:sldMkLst>
      </pc:sldChg>
      <pc:sldChg chg="del">
        <pc:chgData name="Peltshog, Deki" userId="9fdb22ad-2941-40ce-a80f-73e051ffe2a0" providerId="ADAL" clId="{DF8FA5A3-51A3-422F-9969-FB8B215FCB1D}" dt="2024-11-19T08:57:55.840" v="824" actId="47"/>
        <pc:sldMkLst>
          <pc:docMk/>
          <pc:sldMk cId="0" sldId="286"/>
        </pc:sldMkLst>
      </pc:sldChg>
      <pc:sldChg chg="del">
        <pc:chgData name="Peltshog, Deki" userId="9fdb22ad-2941-40ce-a80f-73e051ffe2a0" providerId="ADAL" clId="{DF8FA5A3-51A3-422F-9969-FB8B215FCB1D}" dt="2024-11-19T08:57:56.468" v="825" actId="47"/>
        <pc:sldMkLst>
          <pc:docMk/>
          <pc:sldMk cId="0" sldId="287"/>
        </pc:sldMkLst>
      </pc:sldChg>
      <pc:sldChg chg="del">
        <pc:chgData name="Peltshog, Deki" userId="9fdb22ad-2941-40ce-a80f-73e051ffe2a0" providerId="ADAL" clId="{DF8FA5A3-51A3-422F-9969-FB8B215FCB1D}" dt="2024-11-19T08:57:57.253" v="826" actId="47"/>
        <pc:sldMkLst>
          <pc:docMk/>
          <pc:sldMk cId="0" sldId="288"/>
        </pc:sldMkLst>
      </pc:sldChg>
      <pc:sldChg chg="del">
        <pc:chgData name="Peltshog, Deki" userId="9fdb22ad-2941-40ce-a80f-73e051ffe2a0" providerId="ADAL" clId="{DF8FA5A3-51A3-422F-9969-FB8B215FCB1D}" dt="2024-11-19T08:57:57.984" v="827" actId="47"/>
        <pc:sldMkLst>
          <pc:docMk/>
          <pc:sldMk cId="0" sldId="289"/>
        </pc:sldMkLst>
      </pc:sldChg>
      <pc:sldChg chg="addSp delSp modSp mod">
        <pc:chgData name="Peltshog, Deki" userId="9fdb22ad-2941-40ce-a80f-73e051ffe2a0" providerId="ADAL" clId="{DF8FA5A3-51A3-422F-9969-FB8B215FCB1D}" dt="2024-11-19T09:00:03.280" v="886" actId="1076"/>
        <pc:sldMkLst>
          <pc:docMk/>
          <pc:sldMk cId="0" sldId="290"/>
        </pc:sldMkLst>
        <pc:spChg chg="add mod">
          <ac:chgData name="Peltshog, Deki" userId="9fdb22ad-2941-40ce-a80f-73e051ffe2a0" providerId="ADAL" clId="{DF8FA5A3-51A3-422F-9969-FB8B215FCB1D}" dt="2024-11-19T09:00:03.280" v="886" actId="1076"/>
          <ac:spMkLst>
            <pc:docMk/>
            <pc:sldMk cId="0" sldId="290"/>
            <ac:spMk id="4" creationId="{A7A62562-49C4-6AC0-3043-E4E5B4B4FD0F}"/>
          </ac:spMkLst>
        </pc:spChg>
        <pc:spChg chg="mod">
          <ac:chgData name="Peltshog, Deki" userId="9fdb22ad-2941-40ce-a80f-73e051ffe2a0" providerId="ADAL" clId="{DF8FA5A3-51A3-422F-9969-FB8B215FCB1D}" dt="2024-11-19T08:59:30.063" v="868" actId="1076"/>
          <ac:spMkLst>
            <pc:docMk/>
            <pc:sldMk cId="0" sldId="290"/>
            <ac:spMk id="1101" creationId="{00000000-0000-0000-0000-000000000000}"/>
          </ac:spMkLst>
        </pc:spChg>
        <pc:spChg chg="mod">
          <ac:chgData name="Peltshog, Deki" userId="9fdb22ad-2941-40ce-a80f-73e051ffe2a0" providerId="ADAL" clId="{DF8FA5A3-51A3-422F-9969-FB8B215FCB1D}" dt="2024-11-19T08:59:25.023" v="867" actId="14100"/>
          <ac:spMkLst>
            <pc:docMk/>
            <pc:sldMk cId="0" sldId="290"/>
            <ac:spMk id="1103" creationId="{00000000-0000-0000-0000-000000000000}"/>
          </ac:spMkLst>
        </pc:spChg>
      </pc:sldChg>
      <pc:sldChg chg="del">
        <pc:chgData name="Peltshog, Deki" userId="9fdb22ad-2941-40ce-a80f-73e051ffe2a0" providerId="ADAL" clId="{DF8FA5A3-51A3-422F-9969-FB8B215FCB1D}" dt="2024-11-19T08:58:01.201" v="828" actId="47"/>
        <pc:sldMkLst>
          <pc:docMk/>
          <pc:sldMk cId="0" sldId="291"/>
        </pc:sldMkLst>
      </pc:sldChg>
      <pc:sldChg chg="del">
        <pc:chgData name="Peltshog, Deki" userId="9fdb22ad-2941-40ce-a80f-73e051ffe2a0" providerId="ADAL" clId="{DF8FA5A3-51A3-422F-9969-FB8B215FCB1D}" dt="2024-11-19T08:58:02.170" v="829" actId="47"/>
        <pc:sldMkLst>
          <pc:docMk/>
          <pc:sldMk cId="0" sldId="292"/>
        </pc:sldMkLst>
      </pc:sldChg>
      <pc:sldChg chg="del">
        <pc:chgData name="Peltshog, Deki" userId="9fdb22ad-2941-40ce-a80f-73e051ffe2a0" providerId="ADAL" clId="{DF8FA5A3-51A3-422F-9969-FB8B215FCB1D}" dt="2024-11-19T08:58:03.159" v="830" actId="47"/>
        <pc:sldMkLst>
          <pc:docMk/>
          <pc:sldMk cId="0" sldId="293"/>
        </pc:sldMkLst>
      </pc:sldChg>
      <pc:sldChg chg="del">
        <pc:chgData name="Peltshog, Deki" userId="9fdb22ad-2941-40ce-a80f-73e051ffe2a0" providerId="ADAL" clId="{DF8FA5A3-51A3-422F-9969-FB8B215FCB1D}" dt="2024-11-19T08:58:03.928" v="831" actId="47"/>
        <pc:sldMkLst>
          <pc:docMk/>
          <pc:sldMk cId="0" sldId="294"/>
        </pc:sldMkLst>
      </pc:sldChg>
      <pc:sldChg chg="del">
        <pc:chgData name="Peltshog, Deki" userId="9fdb22ad-2941-40ce-a80f-73e051ffe2a0" providerId="ADAL" clId="{DF8FA5A3-51A3-422F-9969-FB8B215FCB1D}" dt="2024-11-19T08:58:04.801" v="832" actId="47"/>
        <pc:sldMkLst>
          <pc:docMk/>
          <pc:sldMk cId="0" sldId="295"/>
        </pc:sldMkLst>
      </pc:sldChg>
      <pc:sldChg chg="del">
        <pc:chgData name="Peltshog, Deki" userId="9fdb22ad-2941-40ce-a80f-73e051ffe2a0" providerId="ADAL" clId="{DF8FA5A3-51A3-422F-9969-FB8B215FCB1D}" dt="2024-11-19T08:58:05.529" v="833" actId="47"/>
        <pc:sldMkLst>
          <pc:docMk/>
          <pc:sldMk cId="0" sldId="296"/>
        </pc:sldMkLst>
      </pc:sldChg>
      <pc:sldChg chg="del">
        <pc:chgData name="Peltshog, Deki" userId="9fdb22ad-2941-40ce-a80f-73e051ffe2a0" providerId="ADAL" clId="{DF8FA5A3-51A3-422F-9969-FB8B215FCB1D}" dt="2024-11-19T08:58:06.229" v="834" actId="47"/>
        <pc:sldMkLst>
          <pc:docMk/>
          <pc:sldMk cId="0" sldId="297"/>
        </pc:sldMkLst>
      </pc:sldChg>
      <pc:sldChg chg="del">
        <pc:chgData name="Peltshog, Deki" userId="9fdb22ad-2941-40ce-a80f-73e051ffe2a0" providerId="ADAL" clId="{DF8FA5A3-51A3-422F-9969-FB8B215FCB1D}" dt="2024-11-19T08:58:07.125" v="835" actId="47"/>
        <pc:sldMkLst>
          <pc:docMk/>
          <pc:sldMk cId="0" sldId="298"/>
        </pc:sldMkLst>
      </pc:sldChg>
      <pc:sldChg chg="del">
        <pc:chgData name="Peltshog, Deki" userId="9fdb22ad-2941-40ce-a80f-73e051ffe2a0" providerId="ADAL" clId="{DF8FA5A3-51A3-422F-9969-FB8B215FCB1D}" dt="2024-11-19T08:58:07.973" v="836" actId="47"/>
        <pc:sldMkLst>
          <pc:docMk/>
          <pc:sldMk cId="0" sldId="299"/>
        </pc:sldMkLst>
      </pc:sldChg>
      <pc:sldChg chg="del">
        <pc:chgData name="Peltshog, Deki" userId="9fdb22ad-2941-40ce-a80f-73e051ffe2a0" providerId="ADAL" clId="{DF8FA5A3-51A3-422F-9969-FB8B215FCB1D}" dt="2024-11-19T08:58:08.777" v="837" actId="47"/>
        <pc:sldMkLst>
          <pc:docMk/>
          <pc:sldMk cId="0" sldId="300"/>
        </pc:sldMkLst>
      </pc:sldChg>
      <pc:sldChg chg="del">
        <pc:chgData name="Peltshog, Deki" userId="9fdb22ad-2941-40ce-a80f-73e051ffe2a0" providerId="ADAL" clId="{DF8FA5A3-51A3-422F-9969-FB8B215FCB1D}" dt="2024-11-19T08:58:09.422" v="838" actId="47"/>
        <pc:sldMkLst>
          <pc:docMk/>
          <pc:sldMk cId="0" sldId="301"/>
        </pc:sldMkLst>
      </pc:sldChg>
      <pc:sldChg chg="del">
        <pc:chgData name="Peltshog, Deki" userId="9fdb22ad-2941-40ce-a80f-73e051ffe2a0" providerId="ADAL" clId="{DF8FA5A3-51A3-422F-9969-FB8B215FCB1D}" dt="2024-11-19T08:58:10.098" v="839" actId="47"/>
        <pc:sldMkLst>
          <pc:docMk/>
          <pc:sldMk cId="0" sldId="302"/>
        </pc:sldMkLst>
      </pc:sldChg>
      <pc:sldChg chg="del">
        <pc:chgData name="Peltshog, Deki" userId="9fdb22ad-2941-40ce-a80f-73e051ffe2a0" providerId="ADAL" clId="{DF8FA5A3-51A3-422F-9969-FB8B215FCB1D}" dt="2024-11-19T08:58:10.760" v="840" actId="47"/>
        <pc:sldMkLst>
          <pc:docMk/>
          <pc:sldMk cId="0" sldId="303"/>
        </pc:sldMkLst>
      </pc:sldChg>
      <pc:sldChg chg="del">
        <pc:chgData name="Peltshog, Deki" userId="9fdb22ad-2941-40ce-a80f-73e051ffe2a0" providerId="ADAL" clId="{DF8FA5A3-51A3-422F-9969-FB8B215FCB1D}" dt="2024-11-19T08:58:11.733" v="841" actId="47"/>
        <pc:sldMkLst>
          <pc:docMk/>
          <pc:sldMk cId="0" sldId="304"/>
        </pc:sldMkLst>
      </pc:sldChg>
      <pc:sldChg chg="del">
        <pc:chgData name="Peltshog, Deki" userId="9fdb22ad-2941-40ce-a80f-73e051ffe2a0" providerId="ADAL" clId="{DF8FA5A3-51A3-422F-9969-FB8B215FCB1D}" dt="2024-11-19T08:58:12.519" v="842" actId="47"/>
        <pc:sldMkLst>
          <pc:docMk/>
          <pc:sldMk cId="0" sldId="305"/>
        </pc:sldMkLst>
      </pc:sldChg>
      <pc:sldChg chg="del">
        <pc:chgData name="Peltshog, Deki" userId="9fdb22ad-2941-40ce-a80f-73e051ffe2a0" providerId="ADAL" clId="{DF8FA5A3-51A3-422F-9969-FB8B215FCB1D}" dt="2024-11-19T08:58:13.227" v="843" actId="47"/>
        <pc:sldMkLst>
          <pc:docMk/>
          <pc:sldMk cId="0" sldId="306"/>
        </pc:sldMkLst>
      </pc:sldChg>
      <pc:sldChg chg="del">
        <pc:chgData name="Peltshog, Deki" userId="9fdb22ad-2941-40ce-a80f-73e051ffe2a0" providerId="ADAL" clId="{DF8FA5A3-51A3-422F-9969-FB8B215FCB1D}" dt="2024-11-19T08:58:14.060" v="844" actId="47"/>
        <pc:sldMkLst>
          <pc:docMk/>
          <pc:sldMk cId="0" sldId="307"/>
        </pc:sldMkLst>
      </pc:sldChg>
      <pc:sldChg chg="del">
        <pc:chgData name="Peltshog, Deki" userId="9fdb22ad-2941-40ce-a80f-73e051ffe2a0" providerId="ADAL" clId="{DF8FA5A3-51A3-422F-9969-FB8B215FCB1D}" dt="2024-11-19T08:58:14.797" v="845" actId="47"/>
        <pc:sldMkLst>
          <pc:docMk/>
          <pc:sldMk cId="0" sldId="308"/>
        </pc:sldMkLst>
      </pc:sldChg>
      <pc:sldChg chg="del">
        <pc:chgData name="Peltshog, Deki" userId="9fdb22ad-2941-40ce-a80f-73e051ffe2a0" providerId="ADAL" clId="{DF8FA5A3-51A3-422F-9969-FB8B215FCB1D}" dt="2024-11-19T08:58:15.548" v="846" actId="47"/>
        <pc:sldMkLst>
          <pc:docMk/>
          <pc:sldMk cId="0" sldId="309"/>
        </pc:sldMkLst>
      </pc:sldChg>
      <pc:sldChg chg="del">
        <pc:chgData name="Peltshog, Deki" userId="9fdb22ad-2941-40ce-a80f-73e051ffe2a0" providerId="ADAL" clId="{DF8FA5A3-51A3-422F-9969-FB8B215FCB1D}" dt="2024-11-19T08:58:16.243" v="847" actId="47"/>
        <pc:sldMkLst>
          <pc:docMk/>
          <pc:sldMk cId="0" sldId="310"/>
        </pc:sldMkLst>
      </pc:sldChg>
      <pc:sldChg chg="del">
        <pc:chgData name="Peltshog, Deki" userId="9fdb22ad-2941-40ce-a80f-73e051ffe2a0" providerId="ADAL" clId="{DF8FA5A3-51A3-422F-9969-FB8B215FCB1D}" dt="2024-11-19T08:58:17.463" v="848" actId="47"/>
        <pc:sldMkLst>
          <pc:docMk/>
          <pc:sldMk cId="0" sldId="311"/>
        </pc:sldMkLst>
      </pc:sldChg>
      <pc:sldChg chg="del">
        <pc:chgData name="Peltshog, Deki" userId="9fdb22ad-2941-40ce-a80f-73e051ffe2a0" providerId="ADAL" clId="{DF8FA5A3-51A3-422F-9969-FB8B215FCB1D}" dt="2024-11-19T08:57:36.066" v="796" actId="47"/>
        <pc:sldMkLst>
          <pc:docMk/>
          <pc:sldMk cId="4141067779" sldId="312"/>
        </pc:sldMkLst>
      </pc:sldChg>
      <pc:sldChg chg="modSp mod">
        <pc:chgData name="Peltshog, Deki" userId="9fdb22ad-2941-40ce-a80f-73e051ffe2a0" providerId="ADAL" clId="{DF8FA5A3-51A3-422F-9969-FB8B215FCB1D}" dt="2024-11-19T08:56:13.787" v="793" actId="255"/>
        <pc:sldMkLst>
          <pc:docMk/>
          <pc:sldMk cId="766062561" sldId="350"/>
        </pc:sldMkLst>
        <pc:spChg chg="mod">
          <ac:chgData name="Peltshog, Deki" userId="9fdb22ad-2941-40ce-a80f-73e051ffe2a0" providerId="ADAL" clId="{DF8FA5A3-51A3-422F-9969-FB8B215FCB1D}" dt="2024-11-19T08:56:13.787" v="793" actId="255"/>
          <ac:spMkLst>
            <pc:docMk/>
            <pc:sldMk cId="766062561" sldId="350"/>
            <ac:spMk id="474" creationId="{F51D5FDA-2796-A4E2-AC23-D440D9B1A559}"/>
          </ac:spMkLst>
        </pc:spChg>
      </pc:sldChg>
      <pc:sldChg chg="modSp mod">
        <pc:chgData name="Peltshog, Deki" userId="9fdb22ad-2941-40ce-a80f-73e051ffe2a0" providerId="ADAL" clId="{DF8FA5A3-51A3-422F-9969-FB8B215FCB1D}" dt="2024-11-19T07:46:39.512" v="35" actId="113"/>
        <pc:sldMkLst>
          <pc:docMk/>
          <pc:sldMk cId="511763849" sldId="351"/>
        </pc:sldMkLst>
        <pc:spChg chg="mod">
          <ac:chgData name="Peltshog, Deki" userId="9fdb22ad-2941-40ce-a80f-73e051ffe2a0" providerId="ADAL" clId="{DF8FA5A3-51A3-422F-9969-FB8B215FCB1D}" dt="2024-11-19T07:39:20.964" v="21" actId="20577"/>
          <ac:spMkLst>
            <pc:docMk/>
            <pc:sldMk cId="511763849" sldId="351"/>
            <ac:spMk id="473" creationId="{142BEE20-2D04-A410-6F06-7F7C99F84D4B}"/>
          </ac:spMkLst>
        </pc:spChg>
        <pc:spChg chg="mod">
          <ac:chgData name="Peltshog, Deki" userId="9fdb22ad-2941-40ce-a80f-73e051ffe2a0" providerId="ADAL" clId="{DF8FA5A3-51A3-422F-9969-FB8B215FCB1D}" dt="2024-11-19T07:46:39.512" v="35" actId="113"/>
          <ac:spMkLst>
            <pc:docMk/>
            <pc:sldMk cId="511763849" sldId="351"/>
            <ac:spMk id="474" creationId="{6F27D632-35F3-CF9F-5C92-37A5F23568B3}"/>
          </ac:spMkLst>
        </pc:spChg>
        <pc:grpChg chg="mod">
          <ac:chgData name="Peltshog, Deki" userId="9fdb22ad-2941-40ce-a80f-73e051ffe2a0" providerId="ADAL" clId="{DF8FA5A3-51A3-422F-9969-FB8B215FCB1D}" dt="2024-11-19T07:39:56.960" v="27" actId="1076"/>
          <ac:grpSpMkLst>
            <pc:docMk/>
            <pc:sldMk cId="511763849" sldId="351"/>
            <ac:grpSpMk id="475" creationId="{482638B0-C169-12D9-226E-7DA7E22615C0}"/>
          </ac:grpSpMkLst>
        </pc:grpChg>
      </pc:sldChg>
      <pc:sldChg chg="addSp delSp modSp add mod">
        <pc:chgData name="Peltshog, Deki" userId="9fdb22ad-2941-40ce-a80f-73e051ffe2a0" providerId="ADAL" clId="{DF8FA5A3-51A3-422F-9969-FB8B215FCB1D}" dt="2024-11-19T08:35:48.632" v="544" actId="113"/>
        <pc:sldMkLst>
          <pc:docMk/>
          <pc:sldMk cId="798046014" sldId="354"/>
        </pc:sldMkLst>
        <pc:spChg chg="mod">
          <ac:chgData name="Peltshog, Deki" userId="9fdb22ad-2941-40ce-a80f-73e051ffe2a0" providerId="ADAL" clId="{DF8FA5A3-51A3-422F-9969-FB8B215FCB1D}" dt="2024-11-19T08:35:48.632" v="544" actId="113"/>
          <ac:spMkLst>
            <pc:docMk/>
            <pc:sldMk cId="798046014" sldId="354"/>
            <ac:spMk id="383" creationId="{B5C36A21-1F25-4375-40C6-69599E0AB87B}"/>
          </ac:spMkLst>
        </pc:spChg>
        <pc:graphicFrameChg chg="mod modGraphic">
          <ac:chgData name="Peltshog, Deki" userId="9fdb22ad-2941-40ce-a80f-73e051ffe2a0" providerId="ADAL" clId="{DF8FA5A3-51A3-422F-9969-FB8B215FCB1D}" dt="2024-11-19T07:57:06.337" v="336" actId="14734"/>
          <ac:graphicFrameMkLst>
            <pc:docMk/>
            <pc:sldMk cId="798046014" sldId="354"/>
            <ac:graphicFrameMk id="385" creationId="{870A7349-1627-FCD2-820F-79C4302B1A4E}"/>
          </ac:graphicFrameMkLst>
        </pc:graphicFrameChg>
      </pc:sldChg>
      <pc:sldChg chg="addSp modSp add mod">
        <pc:chgData name="Peltshog, Deki" userId="9fdb22ad-2941-40ce-a80f-73e051ffe2a0" providerId="ADAL" clId="{DF8FA5A3-51A3-422F-9969-FB8B215FCB1D}" dt="2024-11-19T08:35:51.915" v="545" actId="113"/>
        <pc:sldMkLst>
          <pc:docMk/>
          <pc:sldMk cId="3156653858" sldId="355"/>
        </pc:sldMkLst>
        <pc:spChg chg="add mod">
          <ac:chgData name="Peltshog, Deki" userId="9fdb22ad-2941-40ce-a80f-73e051ffe2a0" providerId="ADAL" clId="{DF8FA5A3-51A3-422F-9969-FB8B215FCB1D}" dt="2024-11-19T08:26:08.032" v="536" actId="20577"/>
          <ac:spMkLst>
            <pc:docMk/>
            <pc:sldMk cId="3156653858" sldId="355"/>
            <ac:spMk id="2" creationId="{BF026ADE-682C-DF40-37E3-EB36D8644F45}"/>
          </ac:spMkLst>
        </pc:spChg>
        <pc:spChg chg="mod">
          <ac:chgData name="Peltshog, Deki" userId="9fdb22ad-2941-40ce-a80f-73e051ffe2a0" providerId="ADAL" clId="{DF8FA5A3-51A3-422F-9969-FB8B215FCB1D}" dt="2024-11-19T08:35:51.915" v="545" actId="113"/>
          <ac:spMkLst>
            <pc:docMk/>
            <pc:sldMk cId="3156653858" sldId="355"/>
            <ac:spMk id="839" creationId="{ACA15ADE-1778-8760-C1CB-2342FCE43160}"/>
          </ac:spMkLst>
        </pc:spChg>
        <pc:spChg chg="mod">
          <ac:chgData name="Peltshog, Deki" userId="9fdb22ad-2941-40ce-a80f-73e051ffe2a0" providerId="ADAL" clId="{DF8FA5A3-51A3-422F-9969-FB8B215FCB1D}" dt="2024-11-19T08:26:18.115" v="537" actId="1076"/>
          <ac:spMkLst>
            <pc:docMk/>
            <pc:sldMk cId="3156653858" sldId="355"/>
            <ac:spMk id="840" creationId="{069176F2-1FBA-0F8C-CAD3-DE192D725896}"/>
          </ac:spMkLst>
        </pc:spChg>
        <pc:spChg chg="mod">
          <ac:chgData name="Peltshog, Deki" userId="9fdb22ad-2941-40ce-a80f-73e051ffe2a0" providerId="ADAL" clId="{DF8FA5A3-51A3-422F-9969-FB8B215FCB1D}" dt="2024-11-19T08:26:29.734" v="540" actId="1076"/>
          <ac:spMkLst>
            <pc:docMk/>
            <pc:sldMk cId="3156653858" sldId="355"/>
            <ac:spMk id="841" creationId="{C8CD9CC5-28AD-6606-31C2-40CB064F4BE6}"/>
          </ac:spMkLst>
        </pc:spChg>
        <pc:spChg chg="mod">
          <ac:chgData name="Peltshog, Deki" userId="9fdb22ad-2941-40ce-a80f-73e051ffe2a0" providerId="ADAL" clId="{DF8FA5A3-51A3-422F-9969-FB8B215FCB1D}" dt="2024-11-19T08:26:32.433" v="541" actId="1076"/>
          <ac:spMkLst>
            <pc:docMk/>
            <pc:sldMk cId="3156653858" sldId="355"/>
            <ac:spMk id="842" creationId="{17E998EA-258B-F3C8-071B-BB408EE08212}"/>
          </ac:spMkLst>
        </pc:spChg>
        <pc:spChg chg="mod">
          <ac:chgData name="Peltshog, Deki" userId="9fdb22ad-2941-40ce-a80f-73e051ffe2a0" providerId="ADAL" clId="{DF8FA5A3-51A3-422F-9969-FB8B215FCB1D}" dt="2024-11-19T08:24:29.171" v="501" actId="1076"/>
          <ac:spMkLst>
            <pc:docMk/>
            <pc:sldMk cId="3156653858" sldId="355"/>
            <ac:spMk id="843" creationId="{4D82E455-451C-6AD3-34D6-A5B63B5BFDF3}"/>
          </ac:spMkLst>
        </pc:spChg>
        <pc:spChg chg="mod">
          <ac:chgData name="Peltshog, Deki" userId="9fdb22ad-2941-40ce-a80f-73e051ffe2a0" providerId="ADAL" clId="{DF8FA5A3-51A3-422F-9969-FB8B215FCB1D}" dt="2024-11-19T08:26:22.909" v="538" actId="1076"/>
          <ac:spMkLst>
            <pc:docMk/>
            <pc:sldMk cId="3156653858" sldId="355"/>
            <ac:spMk id="844" creationId="{F2A4B028-E12F-CCFA-D263-A9AAF52AA735}"/>
          </ac:spMkLst>
        </pc:spChg>
        <pc:spChg chg="mod">
          <ac:chgData name="Peltshog, Deki" userId="9fdb22ad-2941-40ce-a80f-73e051ffe2a0" providerId="ADAL" clId="{DF8FA5A3-51A3-422F-9969-FB8B215FCB1D}" dt="2024-11-19T08:26:26.710" v="539" actId="1076"/>
          <ac:spMkLst>
            <pc:docMk/>
            <pc:sldMk cId="3156653858" sldId="355"/>
            <ac:spMk id="845" creationId="{C79D9C12-0EC0-A115-3341-694F86E458A6}"/>
          </ac:spMkLst>
        </pc:spChg>
        <pc:spChg chg="mod">
          <ac:chgData name="Peltshog, Deki" userId="9fdb22ad-2941-40ce-a80f-73e051ffe2a0" providerId="ADAL" clId="{DF8FA5A3-51A3-422F-9969-FB8B215FCB1D}" dt="2024-11-19T08:26:35.455" v="542" actId="1076"/>
          <ac:spMkLst>
            <pc:docMk/>
            <pc:sldMk cId="3156653858" sldId="355"/>
            <ac:spMk id="846" creationId="{C3348916-5DAD-0C04-5AE7-3D7BD5CD0D9C}"/>
          </ac:spMkLst>
        </pc:spChg>
        <pc:spChg chg="mod">
          <ac:chgData name="Peltshog, Deki" userId="9fdb22ad-2941-40ce-a80f-73e051ffe2a0" providerId="ADAL" clId="{DF8FA5A3-51A3-422F-9969-FB8B215FCB1D}" dt="2024-11-19T08:25:38.609" v="533" actId="1076"/>
          <ac:spMkLst>
            <pc:docMk/>
            <pc:sldMk cId="3156653858" sldId="355"/>
            <ac:spMk id="847" creationId="{7162E68E-BFAC-55EF-02B6-1C85DBB3CB03}"/>
          </ac:spMkLst>
        </pc:spChg>
        <pc:spChg chg="mod">
          <ac:chgData name="Peltshog, Deki" userId="9fdb22ad-2941-40ce-a80f-73e051ffe2a0" providerId="ADAL" clId="{DF8FA5A3-51A3-422F-9969-FB8B215FCB1D}" dt="2024-11-19T08:24:08.759" v="496" actId="1076"/>
          <ac:spMkLst>
            <pc:docMk/>
            <pc:sldMk cId="3156653858" sldId="355"/>
            <ac:spMk id="849" creationId="{1F2B094C-269E-CDA2-38DC-10AC5B510B77}"/>
          </ac:spMkLst>
        </pc:spChg>
        <pc:spChg chg="mod">
          <ac:chgData name="Peltshog, Deki" userId="9fdb22ad-2941-40ce-a80f-73e051ffe2a0" providerId="ADAL" clId="{DF8FA5A3-51A3-422F-9969-FB8B215FCB1D}" dt="2024-11-19T08:24:08.759" v="496" actId="1076"/>
          <ac:spMkLst>
            <pc:docMk/>
            <pc:sldMk cId="3156653858" sldId="355"/>
            <ac:spMk id="851" creationId="{BA589537-17A2-2672-A079-E95F316E5A44}"/>
          </ac:spMkLst>
        </pc:spChg>
        <pc:spChg chg="mod">
          <ac:chgData name="Peltshog, Deki" userId="9fdb22ad-2941-40ce-a80f-73e051ffe2a0" providerId="ADAL" clId="{DF8FA5A3-51A3-422F-9969-FB8B215FCB1D}" dt="2024-11-19T08:24:08.759" v="496" actId="1076"/>
          <ac:spMkLst>
            <pc:docMk/>
            <pc:sldMk cId="3156653858" sldId="355"/>
            <ac:spMk id="856" creationId="{8D3BEEF5-8B66-38C5-1A3D-CD69D990B1F1}"/>
          </ac:spMkLst>
        </pc:spChg>
        <pc:spChg chg="mod">
          <ac:chgData name="Peltshog, Deki" userId="9fdb22ad-2941-40ce-a80f-73e051ffe2a0" providerId="ADAL" clId="{DF8FA5A3-51A3-422F-9969-FB8B215FCB1D}" dt="2024-11-19T08:24:08.759" v="496" actId="1076"/>
          <ac:spMkLst>
            <pc:docMk/>
            <pc:sldMk cId="3156653858" sldId="355"/>
            <ac:spMk id="857" creationId="{4CCBE1F2-CFC1-83CB-4EC6-5270D96BCE1F}"/>
          </ac:spMkLst>
        </pc:spChg>
        <pc:cxnChg chg="mod">
          <ac:chgData name="Peltshog, Deki" userId="9fdb22ad-2941-40ce-a80f-73e051ffe2a0" providerId="ADAL" clId="{DF8FA5A3-51A3-422F-9969-FB8B215FCB1D}" dt="2024-11-19T08:26:18.115" v="537" actId="1076"/>
          <ac:cxnSpMkLst>
            <pc:docMk/>
            <pc:sldMk cId="3156653858" sldId="355"/>
            <ac:cxnSpMk id="848" creationId="{AEFC3872-0389-4843-A791-96629BBCA017}"/>
          </ac:cxnSpMkLst>
        </pc:cxnChg>
        <pc:cxnChg chg="mod">
          <ac:chgData name="Peltshog, Deki" userId="9fdb22ad-2941-40ce-a80f-73e051ffe2a0" providerId="ADAL" clId="{DF8FA5A3-51A3-422F-9969-FB8B215FCB1D}" dt="2024-11-19T08:26:32.433" v="541" actId="1076"/>
          <ac:cxnSpMkLst>
            <pc:docMk/>
            <pc:sldMk cId="3156653858" sldId="355"/>
            <ac:cxnSpMk id="850" creationId="{8586B736-057D-84D6-A626-D444355BEB55}"/>
          </ac:cxnSpMkLst>
        </pc:cxnChg>
        <pc:cxnChg chg="mod">
          <ac:chgData name="Peltshog, Deki" userId="9fdb22ad-2941-40ce-a80f-73e051ffe2a0" providerId="ADAL" clId="{DF8FA5A3-51A3-422F-9969-FB8B215FCB1D}" dt="2024-11-19T08:26:22.909" v="538" actId="1076"/>
          <ac:cxnSpMkLst>
            <pc:docMk/>
            <pc:sldMk cId="3156653858" sldId="355"/>
            <ac:cxnSpMk id="852" creationId="{74B979DF-2FF6-5F5E-C86D-39BE678C2FD5}"/>
          </ac:cxnSpMkLst>
        </pc:cxnChg>
        <pc:cxnChg chg="mod">
          <ac:chgData name="Peltshog, Deki" userId="9fdb22ad-2941-40ce-a80f-73e051ffe2a0" providerId="ADAL" clId="{DF8FA5A3-51A3-422F-9969-FB8B215FCB1D}" dt="2024-11-19T08:26:35.455" v="542" actId="1076"/>
          <ac:cxnSpMkLst>
            <pc:docMk/>
            <pc:sldMk cId="3156653858" sldId="355"/>
            <ac:cxnSpMk id="854" creationId="{8AD22F6B-6DD0-313C-FFAE-573EDD531B72}"/>
          </ac:cxnSpMkLst>
        </pc:cxnChg>
        <pc:cxnChg chg="mod">
          <ac:chgData name="Peltshog, Deki" userId="9fdb22ad-2941-40ce-a80f-73e051ffe2a0" providerId="ADAL" clId="{DF8FA5A3-51A3-422F-9969-FB8B215FCB1D}" dt="2024-11-19T08:24:08.759" v="496" actId="1076"/>
          <ac:cxnSpMkLst>
            <pc:docMk/>
            <pc:sldMk cId="3156653858" sldId="355"/>
            <ac:cxnSpMk id="858" creationId="{986A6563-D5EA-9183-D591-16C5A11B4CC8}"/>
          </ac:cxnSpMkLst>
        </pc:cxnChg>
        <pc:cxnChg chg="mod">
          <ac:chgData name="Peltshog, Deki" userId="9fdb22ad-2941-40ce-a80f-73e051ffe2a0" providerId="ADAL" clId="{DF8FA5A3-51A3-422F-9969-FB8B215FCB1D}" dt="2024-11-19T08:24:08.759" v="496" actId="1076"/>
          <ac:cxnSpMkLst>
            <pc:docMk/>
            <pc:sldMk cId="3156653858" sldId="355"/>
            <ac:cxnSpMk id="859" creationId="{26B91D32-39B5-C89A-424C-CDA4B4383064}"/>
          </ac:cxnSpMkLst>
        </pc:cxnChg>
        <pc:cxnChg chg="mod">
          <ac:chgData name="Peltshog, Deki" userId="9fdb22ad-2941-40ce-a80f-73e051ffe2a0" providerId="ADAL" clId="{DF8FA5A3-51A3-422F-9969-FB8B215FCB1D}" dt="2024-11-19T08:24:08.759" v="496" actId="1076"/>
          <ac:cxnSpMkLst>
            <pc:docMk/>
            <pc:sldMk cId="3156653858" sldId="355"/>
            <ac:cxnSpMk id="861" creationId="{4F27532E-85AE-85DA-9D6E-719B4976D386}"/>
          </ac:cxnSpMkLst>
        </pc:cxnChg>
        <pc:cxnChg chg="mod">
          <ac:chgData name="Peltshog, Deki" userId="9fdb22ad-2941-40ce-a80f-73e051ffe2a0" providerId="ADAL" clId="{DF8FA5A3-51A3-422F-9969-FB8B215FCB1D}" dt="2024-11-19T08:24:08.759" v="496" actId="1076"/>
          <ac:cxnSpMkLst>
            <pc:docMk/>
            <pc:sldMk cId="3156653858" sldId="355"/>
            <ac:cxnSpMk id="862" creationId="{003DCBC7-472C-4AE2-07DD-211950C6BED7}"/>
          </ac:cxnSpMkLst>
        </pc:cxnChg>
        <pc:cxnChg chg="mod">
          <ac:chgData name="Peltshog, Deki" userId="9fdb22ad-2941-40ce-a80f-73e051ffe2a0" providerId="ADAL" clId="{DF8FA5A3-51A3-422F-9969-FB8B215FCB1D}" dt="2024-11-19T08:24:08.759" v="496" actId="1076"/>
          <ac:cxnSpMkLst>
            <pc:docMk/>
            <pc:sldMk cId="3156653858" sldId="355"/>
            <ac:cxnSpMk id="863" creationId="{B1930558-740D-0CF7-2558-F530F664ADEC}"/>
          </ac:cxnSpMkLst>
        </pc:cxnChg>
      </pc:sldChg>
      <pc:sldChg chg="add del">
        <pc:chgData name="Peltshog, Deki" userId="9fdb22ad-2941-40ce-a80f-73e051ffe2a0" providerId="ADAL" clId="{DF8FA5A3-51A3-422F-9969-FB8B215FCB1D}" dt="2024-11-19T08:57:34.629" v="794" actId="47"/>
        <pc:sldMkLst>
          <pc:docMk/>
          <pc:sldMk cId="2897594841" sldId="356"/>
        </pc:sldMkLst>
      </pc:sldChg>
      <pc:sldChg chg="addSp delSp modSp add mod">
        <pc:chgData name="Peltshog, Deki" userId="9fdb22ad-2941-40ce-a80f-73e051ffe2a0" providerId="ADAL" clId="{DF8FA5A3-51A3-422F-9969-FB8B215FCB1D}" dt="2024-11-19T08:41:58.864" v="638" actId="20577"/>
        <pc:sldMkLst>
          <pc:docMk/>
          <pc:sldMk cId="4270810393" sldId="357"/>
        </pc:sldMkLst>
        <pc:spChg chg="mod">
          <ac:chgData name="Peltshog, Deki" userId="9fdb22ad-2941-40ce-a80f-73e051ffe2a0" providerId="ADAL" clId="{DF8FA5A3-51A3-422F-9969-FB8B215FCB1D}" dt="2024-11-19T08:41:58.864" v="638" actId="20577"/>
          <ac:spMkLst>
            <pc:docMk/>
            <pc:sldMk cId="4270810393" sldId="357"/>
            <ac:spMk id="5" creationId="{3E9DE624-5AFC-C1C9-9ECE-DEC2E26F8765}"/>
          </ac:spMkLst>
        </pc:spChg>
        <pc:spChg chg="mod">
          <ac:chgData name="Peltshog, Deki" userId="9fdb22ad-2941-40ce-a80f-73e051ffe2a0" providerId="ADAL" clId="{DF8FA5A3-51A3-422F-9969-FB8B215FCB1D}" dt="2024-11-19T08:36:13.865" v="558" actId="108"/>
          <ac:spMkLst>
            <pc:docMk/>
            <pc:sldMk cId="4270810393" sldId="357"/>
            <ac:spMk id="465" creationId="{BF13D3DB-A77C-2235-AE06-D016385D6116}"/>
          </ac:spMkLst>
        </pc:spChg>
        <pc:picChg chg="add mod">
          <ac:chgData name="Peltshog, Deki" userId="9fdb22ad-2941-40ce-a80f-73e051ffe2a0" providerId="ADAL" clId="{DF8FA5A3-51A3-422F-9969-FB8B215FCB1D}" dt="2024-11-19T08:40:26.317" v="573" actId="14100"/>
          <ac:picMkLst>
            <pc:docMk/>
            <pc:sldMk cId="4270810393" sldId="357"/>
            <ac:picMk id="3" creationId="{8206B641-E971-6106-4DBD-904B9C5975ED}"/>
          </ac:picMkLst>
        </pc:picChg>
        <pc:picChg chg="add mod">
          <ac:chgData name="Peltshog, Deki" userId="9fdb22ad-2941-40ce-a80f-73e051ffe2a0" providerId="ADAL" clId="{DF8FA5A3-51A3-422F-9969-FB8B215FCB1D}" dt="2024-11-19T08:40:16.119" v="569" actId="1076"/>
          <ac:picMkLst>
            <pc:docMk/>
            <pc:sldMk cId="4270810393" sldId="357"/>
            <ac:picMk id="1026" creationId="{25611BC3-1DD1-B8C7-D5BA-EC59A2E8F844}"/>
          </ac:picMkLst>
        </pc:picChg>
      </pc:sldChg>
      <pc:sldChg chg="addSp delSp modSp add mod">
        <pc:chgData name="Peltshog, Deki" userId="9fdb22ad-2941-40ce-a80f-73e051ffe2a0" providerId="ADAL" clId="{DF8FA5A3-51A3-422F-9969-FB8B215FCB1D}" dt="2024-11-19T08:44:06.240" v="675" actId="1076"/>
        <pc:sldMkLst>
          <pc:docMk/>
          <pc:sldMk cId="2698847177" sldId="358"/>
        </pc:sldMkLst>
        <pc:spChg chg="mod">
          <ac:chgData name="Peltshog, Deki" userId="9fdb22ad-2941-40ce-a80f-73e051ffe2a0" providerId="ADAL" clId="{DF8FA5A3-51A3-422F-9969-FB8B215FCB1D}" dt="2024-11-19T08:43:19.537" v="670" actId="14100"/>
          <ac:spMkLst>
            <pc:docMk/>
            <pc:sldMk cId="2698847177" sldId="358"/>
            <ac:spMk id="5" creationId="{856A8A35-690D-96CF-AB20-FB7C157DF323}"/>
          </ac:spMkLst>
        </pc:spChg>
        <pc:spChg chg="mod">
          <ac:chgData name="Peltshog, Deki" userId="9fdb22ad-2941-40ce-a80f-73e051ffe2a0" providerId="ADAL" clId="{DF8FA5A3-51A3-422F-9969-FB8B215FCB1D}" dt="2024-11-19T08:41:00.752" v="578" actId="20577"/>
          <ac:spMkLst>
            <pc:docMk/>
            <pc:sldMk cId="2698847177" sldId="358"/>
            <ac:spMk id="465" creationId="{18E08689-AA99-48E7-1F75-4F8E9D6D6C84}"/>
          </ac:spMkLst>
        </pc:spChg>
        <pc:picChg chg="add mod">
          <ac:chgData name="Peltshog, Deki" userId="9fdb22ad-2941-40ce-a80f-73e051ffe2a0" providerId="ADAL" clId="{DF8FA5A3-51A3-422F-9969-FB8B215FCB1D}" dt="2024-11-19T08:44:06.240" v="675" actId="1076"/>
          <ac:picMkLst>
            <pc:docMk/>
            <pc:sldMk cId="2698847177" sldId="358"/>
            <ac:picMk id="4" creationId="{1C127E1E-F777-55B5-9EF0-4106767235F5}"/>
          </ac:picMkLst>
        </pc:picChg>
      </pc:sldChg>
      <pc:sldChg chg="addSp delSp modSp add mod">
        <pc:chgData name="Peltshog, Deki" userId="9fdb22ad-2941-40ce-a80f-73e051ffe2a0" providerId="ADAL" clId="{DF8FA5A3-51A3-422F-9969-FB8B215FCB1D}" dt="2024-11-19T08:47:42.977" v="736" actId="255"/>
        <pc:sldMkLst>
          <pc:docMk/>
          <pc:sldMk cId="678141567" sldId="359"/>
        </pc:sldMkLst>
        <pc:spChg chg="mod">
          <ac:chgData name="Peltshog, Deki" userId="9fdb22ad-2941-40ce-a80f-73e051ffe2a0" providerId="ADAL" clId="{DF8FA5A3-51A3-422F-9969-FB8B215FCB1D}" dt="2024-11-19T08:46:55.895" v="726" actId="1076"/>
          <ac:spMkLst>
            <pc:docMk/>
            <pc:sldMk cId="678141567" sldId="359"/>
            <ac:spMk id="5" creationId="{3EF2F2F7-0CA5-3DD8-3177-198889F70427}"/>
          </ac:spMkLst>
        </pc:spChg>
        <pc:spChg chg="mod">
          <ac:chgData name="Peltshog, Deki" userId="9fdb22ad-2941-40ce-a80f-73e051ffe2a0" providerId="ADAL" clId="{DF8FA5A3-51A3-422F-9969-FB8B215FCB1D}" dt="2024-11-19T08:47:42.977" v="736" actId="255"/>
          <ac:spMkLst>
            <pc:docMk/>
            <pc:sldMk cId="678141567" sldId="359"/>
            <ac:spMk id="465" creationId="{A85405D4-A4D4-B7F3-D044-5D83FC94CD45}"/>
          </ac:spMkLst>
        </pc:spChg>
        <pc:picChg chg="add mod">
          <ac:chgData name="Peltshog, Deki" userId="9fdb22ad-2941-40ce-a80f-73e051ffe2a0" providerId="ADAL" clId="{DF8FA5A3-51A3-422F-9969-FB8B215FCB1D}" dt="2024-11-19T08:47:20.046" v="733" actId="1076"/>
          <ac:picMkLst>
            <pc:docMk/>
            <pc:sldMk cId="678141567" sldId="359"/>
            <ac:picMk id="3" creationId="{49C9027A-A85E-DA79-EA3B-6047BD259614}"/>
          </ac:picMkLst>
        </pc:picChg>
      </pc:sldChg>
      <pc:sldChg chg="addSp delSp modSp add mod ord">
        <pc:chgData name="Peltshog, Deki" userId="9fdb22ad-2941-40ce-a80f-73e051ffe2a0" providerId="ADAL" clId="{DF8FA5A3-51A3-422F-9969-FB8B215FCB1D}" dt="2024-11-19T08:49:20.900" v="753" actId="1076"/>
        <pc:sldMkLst>
          <pc:docMk/>
          <pc:sldMk cId="3089763024" sldId="360"/>
        </pc:sldMkLst>
        <pc:spChg chg="mod">
          <ac:chgData name="Peltshog, Deki" userId="9fdb22ad-2941-40ce-a80f-73e051ffe2a0" providerId="ADAL" clId="{DF8FA5A3-51A3-422F-9969-FB8B215FCB1D}" dt="2024-11-19T08:48:49.243" v="747" actId="20577"/>
          <ac:spMkLst>
            <pc:docMk/>
            <pc:sldMk cId="3089763024" sldId="360"/>
            <ac:spMk id="5" creationId="{EDB511B7-D530-0452-3050-FD67936B146C}"/>
          </ac:spMkLst>
        </pc:spChg>
        <pc:spChg chg="mod">
          <ac:chgData name="Peltshog, Deki" userId="9fdb22ad-2941-40ce-a80f-73e051ffe2a0" providerId="ADAL" clId="{DF8FA5A3-51A3-422F-9969-FB8B215FCB1D}" dt="2024-11-19T08:48:18.392" v="743" actId="20577"/>
          <ac:spMkLst>
            <pc:docMk/>
            <pc:sldMk cId="3089763024" sldId="360"/>
            <ac:spMk id="465" creationId="{3F413D25-039A-F6CF-48E3-90F12D49D12B}"/>
          </ac:spMkLst>
        </pc:spChg>
        <pc:picChg chg="add mod">
          <ac:chgData name="Peltshog, Deki" userId="9fdb22ad-2941-40ce-a80f-73e051ffe2a0" providerId="ADAL" clId="{DF8FA5A3-51A3-422F-9969-FB8B215FCB1D}" dt="2024-11-19T08:49:20.900" v="753" actId="1076"/>
          <ac:picMkLst>
            <pc:docMk/>
            <pc:sldMk cId="3089763024" sldId="360"/>
            <ac:picMk id="3" creationId="{B8A1AEA6-6D7B-90EC-018B-334CC30F4169}"/>
          </ac:picMkLst>
        </pc:picChg>
      </pc:sldChg>
      <pc:sldChg chg="addSp delSp modSp add mod">
        <pc:chgData name="Peltshog, Deki" userId="9fdb22ad-2941-40ce-a80f-73e051ffe2a0" providerId="ADAL" clId="{DF8FA5A3-51A3-422F-9969-FB8B215FCB1D}" dt="2024-11-19T08:54:12.214" v="789" actId="1076"/>
        <pc:sldMkLst>
          <pc:docMk/>
          <pc:sldMk cId="1046072244" sldId="361"/>
        </pc:sldMkLst>
        <pc:spChg chg="add mod">
          <ac:chgData name="Peltshog, Deki" userId="9fdb22ad-2941-40ce-a80f-73e051ffe2a0" providerId="ADAL" clId="{DF8FA5A3-51A3-422F-9969-FB8B215FCB1D}" dt="2024-11-19T08:53:36.829" v="783" actId="5793"/>
          <ac:spMkLst>
            <pc:docMk/>
            <pc:sldMk cId="1046072244" sldId="361"/>
            <ac:spMk id="8" creationId="{F9075A8F-E1DC-2C1B-5C86-A5E7A75E3BED}"/>
          </ac:spMkLst>
        </pc:spChg>
        <pc:spChg chg="mod">
          <ac:chgData name="Peltshog, Deki" userId="9fdb22ad-2941-40ce-a80f-73e051ffe2a0" providerId="ADAL" clId="{DF8FA5A3-51A3-422F-9969-FB8B215FCB1D}" dt="2024-11-19T08:50:16.453" v="758" actId="20577"/>
          <ac:spMkLst>
            <pc:docMk/>
            <pc:sldMk cId="1046072244" sldId="361"/>
            <ac:spMk id="465" creationId="{F11281C8-93B2-9A29-733D-5AA434D1BE70}"/>
          </ac:spMkLst>
        </pc:spChg>
        <pc:picChg chg="add mod">
          <ac:chgData name="Peltshog, Deki" userId="9fdb22ad-2941-40ce-a80f-73e051ffe2a0" providerId="ADAL" clId="{DF8FA5A3-51A3-422F-9969-FB8B215FCB1D}" dt="2024-11-19T08:52:44.864" v="773" actId="1076"/>
          <ac:picMkLst>
            <pc:docMk/>
            <pc:sldMk cId="1046072244" sldId="361"/>
            <ac:picMk id="4" creationId="{BD3EA3EE-0CC1-6489-8E65-8CB4F0B21196}"/>
          </ac:picMkLst>
        </pc:picChg>
        <pc:picChg chg="add mod">
          <ac:chgData name="Peltshog, Deki" userId="9fdb22ad-2941-40ce-a80f-73e051ffe2a0" providerId="ADAL" clId="{DF8FA5A3-51A3-422F-9969-FB8B215FCB1D}" dt="2024-11-19T08:52:51.010" v="774" actId="1076"/>
          <ac:picMkLst>
            <pc:docMk/>
            <pc:sldMk cId="1046072244" sldId="361"/>
            <ac:picMk id="7" creationId="{15BD2D87-9EAB-9002-8BA9-F9E17BC67AE8}"/>
          </ac:picMkLst>
        </pc:picChg>
        <pc:picChg chg="add mod">
          <ac:chgData name="Peltshog, Deki" userId="9fdb22ad-2941-40ce-a80f-73e051ffe2a0" providerId="ADAL" clId="{DF8FA5A3-51A3-422F-9969-FB8B215FCB1D}" dt="2024-11-19T08:54:12.214" v="789" actId="1076"/>
          <ac:picMkLst>
            <pc:docMk/>
            <pc:sldMk cId="1046072244" sldId="361"/>
            <ac:picMk id="10" creationId="{2D766392-D256-665D-FC04-8E37387B2B68}"/>
          </ac:picMkLst>
        </pc:picChg>
      </pc:sldChg>
      <pc:sldMasterChg chg="delSldLayout">
        <pc:chgData name="Peltshog, Deki" userId="9fdb22ad-2941-40ce-a80f-73e051ffe2a0" providerId="ADAL" clId="{DF8FA5A3-51A3-422F-9969-FB8B215FCB1D}" dt="2024-11-19T08:58:03.159" v="830" actId="47"/>
        <pc:sldMasterMkLst>
          <pc:docMk/>
          <pc:sldMasterMk cId="0" sldId="2147483686"/>
        </pc:sldMasterMkLst>
        <pc:sldLayoutChg chg="del">
          <pc:chgData name="Peltshog, Deki" userId="9fdb22ad-2941-40ce-a80f-73e051ffe2a0" providerId="ADAL" clId="{DF8FA5A3-51A3-422F-9969-FB8B215FCB1D}" dt="2024-11-19T08:57:55.235" v="823" actId="47"/>
          <pc:sldLayoutMkLst>
            <pc:docMk/>
            <pc:sldMasterMk cId="0" sldId="2147483686"/>
            <pc:sldLayoutMk cId="0" sldId="2147483651"/>
          </pc:sldLayoutMkLst>
        </pc:sldLayoutChg>
        <pc:sldLayoutChg chg="del">
          <pc:chgData name="Peltshog, Deki" userId="9fdb22ad-2941-40ce-a80f-73e051ffe2a0" providerId="ADAL" clId="{DF8FA5A3-51A3-422F-9969-FB8B215FCB1D}" dt="2024-11-19T08:57:54.643" v="822" actId="47"/>
          <pc:sldLayoutMkLst>
            <pc:docMk/>
            <pc:sldMasterMk cId="0" sldId="2147483686"/>
            <pc:sldLayoutMk cId="0" sldId="2147483653"/>
          </pc:sldLayoutMkLst>
        </pc:sldLayoutChg>
        <pc:sldLayoutChg chg="del">
          <pc:chgData name="Peltshog, Deki" userId="9fdb22ad-2941-40ce-a80f-73e051ffe2a0" providerId="ADAL" clId="{DF8FA5A3-51A3-422F-9969-FB8B215FCB1D}" dt="2024-11-19T08:58:01.201" v="828" actId="47"/>
          <pc:sldLayoutMkLst>
            <pc:docMk/>
            <pc:sldMasterMk cId="0" sldId="2147483686"/>
            <pc:sldLayoutMk cId="0" sldId="2147483654"/>
          </pc:sldLayoutMkLst>
        </pc:sldLayoutChg>
        <pc:sldLayoutChg chg="del">
          <pc:chgData name="Peltshog, Deki" userId="9fdb22ad-2941-40ce-a80f-73e051ffe2a0" providerId="ADAL" clId="{DF8FA5A3-51A3-422F-9969-FB8B215FCB1D}" dt="2024-11-19T08:57:53.428" v="820" actId="47"/>
          <pc:sldLayoutMkLst>
            <pc:docMk/>
            <pc:sldMasterMk cId="0" sldId="2147483686"/>
            <pc:sldLayoutMk cId="0" sldId="2147483655"/>
          </pc:sldLayoutMkLst>
        </pc:sldLayoutChg>
        <pc:sldLayoutChg chg="del">
          <pc:chgData name="Peltshog, Deki" userId="9fdb22ad-2941-40ce-a80f-73e051ffe2a0" providerId="ADAL" clId="{DF8FA5A3-51A3-422F-9969-FB8B215FCB1D}" dt="2024-11-19T08:57:52.813" v="819" actId="47"/>
          <pc:sldLayoutMkLst>
            <pc:docMk/>
            <pc:sldMasterMk cId="0" sldId="2147483686"/>
            <pc:sldLayoutMk cId="0" sldId="2147483656"/>
          </pc:sldLayoutMkLst>
        </pc:sldLayoutChg>
        <pc:sldLayoutChg chg="del">
          <pc:chgData name="Peltshog, Deki" userId="9fdb22ad-2941-40ce-a80f-73e051ffe2a0" providerId="ADAL" clId="{DF8FA5A3-51A3-422F-9969-FB8B215FCB1D}" dt="2024-11-19T08:57:51.532" v="817" actId="47"/>
          <pc:sldLayoutMkLst>
            <pc:docMk/>
            <pc:sldMasterMk cId="0" sldId="2147483686"/>
            <pc:sldLayoutMk cId="0" sldId="2147483657"/>
          </pc:sldLayoutMkLst>
        </pc:sldLayoutChg>
        <pc:sldLayoutChg chg="del">
          <pc:chgData name="Peltshog, Deki" userId="9fdb22ad-2941-40ce-a80f-73e051ffe2a0" providerId="ADAL" clId="{DF8FA5A3-51A3-422F-9969-FB8B215FCB1D}" dt="2024-11-19T08:58:03.159" v="830" actId="47"/>
          <pc:sldLayoutMkLst>
            <pc:docMk/>
            <pc:sldMasterMk cId="0" sldId="2147483686"/>
            <pc:sldLayoutMk cId="0" sldId="2147483659"/>
          </pc:sldLayoutMkLst>
        </pc:sldLayoutChg>
        <pc:sldLayoutChg chg="del">
          <pc:chgData name="Peltshog, Deki" userId="9fdb22ad-2941-40ce-a80f-73e051ffe2a0" providerId="ADAL" clId="{DF8FA5A3-51A3-422F-9969-FB8B215FCB1D}" dt="2024-11-19T08:57:44.190" v="806" actId="47"/>
          <pc:sldLayoutMkLst>
            <pc:docMk/>
            <pc:sldMasterMk cId="0" sldId="2147483686"/>
            <pc:sldLayoutMk cId="0" sldId="2147483661"/>
          </pc:sldLayoutMkLst>
        </pc:sldLayoutChg>
        <pc:sldLayoutChg chg="del">
          <pc:chgData name="Peltshog, Deki" userId="9fdb22ad-2941-40ce-a80f-73e051ffe2a0" providerId="ADAL" clId="{DF8FA5A3-51A3-422F-9969-FB8B215FCB1D}" dt="2024-11-19T08:57:36.883" v="797" actId="47"/>
          <pc:sldLayoutMkLst>
            <pc:docMk/>
            <pc:sldMasterMk cId="0" sldId="2147483686"/>
            <pc:sldLayoutMk cId="0" sldId="2147483662"/>
          </pc:sldLayoutMkLst>
        </pc:sldLayoutChg>
        <pc:sldLayoutChg chg="del">
          <pc:chgData name="Peltshog, Deki" userId="9fdb22ad-2941-40ce-a80f-73e051ffe2a0" providerId="ADAL" clId="{DF8FA5A3-51A3-422F-9969-FB8B215FCB1D}" dt="2024-11-19T08:57:45.398" v="808" actId="47"/>
          <pc:sldLayoutMkLst>
            <pc:docMk/>
            <pc:sldMasterMk cId="0" sldId="2147483686"/>
            <pc:sldLayoutMk cId="0" sldId="2147483663"/>
          </pc:sldLayoutMkLst>
        </pc:sldLayoutChg>
        <pc:sldLayoutChg chg="del">
          <pc:chgData name="Peltshog, Deki" userId="9fdb22ad-2941-40ce-a80f-73e051ffe2a0" providerId="ADAL" clId="{DF8FA5A3-51A3-422F-9969-FB8B215FCB1D}" dt="2024-11-19T08:57:46.544" v="810" actId="47"/>
          <pc:sldLayoutMkLst>
            <pc:docMk/>
            <pc:sldMasterMk cId="0" sldId="2147483686"/>
            <pc:sldLayoutMk cId="0" sldId="2147483664"/>
          </pc:sldLayoutMkLst>
        </pc:sldLayoutChg>
        <pc:sldLayoutChg chg="del">
          <pc:chgData name="Peltshog, Deki" userId="9fdb22ad-2941-40ce-a80f-73e051ffe2a0" providerId="ADAL" clId="{DF8FA5A3-51A3-422F-9969-FB8B215FCB1D}" dt="2024-11-19T08:57:44.799" v="807" actId="47"/>
          <pc:sldLayoutMkLst>
            <pc:docMk/>
            <pc:sldMasterMk cId="0" sldId="2147483686"/>
            <pc:sldLayoutMk cId="0" sldId="2147483667"/>
          </pc:sldLayoutMkLst>
        </pc:sldLayoutChg>
        <pc:sldLayoutChg chg="del">
          <pc:chgData name="Peltshog, Deki" userId="9fdb22ad-2941-40ce-a80f-73e051ffe2a0" providerId="ADAL" clId="{DF8FA5A3-51A3-422F-9969-FB8B215FCB1D}" dt="2024-11-19T08:57:45.965" v="809" actId="47"/>
          <pc:sldLayoutMkLst>
            <pc:docMk/>
            <pc:sldMasterMk cId="0" sldId="2147483686"/>
            <pc:sldLayoutMk cId="0" sldId="2147483668"/>
          </pc:sldLayoutMkLst>
        </pc:sldLayoutChg>
        <pc:sldLayoutChg chg="del">
          <pc:chgData name="Peltshog, Deki" userId="9fdb22ad-2941-40ce-a80f-73e051ffe2a0" providerId="ADAL" clId="{DF8FA5A3-51A3-422F-9969-FB8B215FCB1D}" dt="2024-11-19T08:57:48.676" v="813" actId="47"/>
          <pc:sldLayoutMkLst>
            <pc:docMk/>
            <pc:sldMasterMk cId="0" sldId="2147483686"/>
            <pc:sldLayoutMk cId="0" sldId="2147483669"/>
          </pc:sldLayoutMkLst>
        </pc:sldLayoutChg>
        <pc:sldLayoutChg chg="del">
          <pc:chgData name="Peltshog, Deki" userId="9fdb22ad-2941-40ce-a80f-73e051ffe2a0" providerId="ADAL" clId="{DF8FA5A3-51A3-422F-9969-FB8B215FCB1D}" dt="2024-11-19T08:57:49.301" v="814" actId="47"/>
          <pc:sldLayoutMkLst>
            <pc:docMk/>
            <pc:sldMasterMk cId="0" sldId="2147483686"/>
            <pc:sldLayoutMk cId="0" sldId="2147483670"/>
          </pc:sldLayoutMkLst>
        </pc:sldLayoutChg>
        <pc:sldLayoutChg chg="del">
          <pc:chgData name="Peltshog, Deki" userId="9fdb22ad-2941-40ce-a80f-73e051ffe2a0" providerId="ADAL" clId="{DF8FA5A3-51A3-422F-9969-FB8B215FCB1D}" dt="2024-11-19T08:57:49.849" v="815" actId="47"/>
          <pc:sldLayoutMkLst>
            <pc:docMk/>
            <pc:sldMasterMk cId="0" sldId="2147483686"/>
            <pc:sldLayoutMk cId="0" sldId="2147483671"/>
          </pc:sldLayoutMkLst>
        </pc:sldLayoutChg>
        <pc:sldLayoutChg chg="del">
          <pc:chgData name="Peltshog, Deki" userId="9fdb22ad-2941-40ce-a80f-73e051ffe2a0" providerId="ADAL" clId="{DF8FA5A3-51A3-422F-9969-FB8B215FCB1D}" dt="2024-11-19T08:57:40.062" v="801" actId="47"/>
          <pc:sldLayoutMkLst>
            <pc:docMk/>
            <pc:sldMasterMk cId="0" sldId="2147483686"/>
            <pc:sldLayoutMk cId="0" sldId="2147483672"/>
          </pc:sldLayoutMkLst>
        </pc:sldLayoutChg>
        <pc:sldLayoutChg chg="del">
          <pc:chgData name="Peltshog, Deki" userId="9fdb22ad-2941-40ce-a80f-73e051ffe2a0" providerId="ADAL" clId="{DF8FA5A3-51A3-422F-9969-FB8B215FCB1D}" dt="2024-11-19T08:57:57.984" v="827" actId="47"/>
          <pc:sldLayoutMkLst>
            <pc:docMk/>
            <pc:sldMasterMk cId="0" sldId="2147483686"/>
            <pc:sldLayoutMk cId="0" sldId="2147483676"/>
          </pc:sldLayoutMkLst>
        </pc:sldLayoutChg>
        <pc:sldLayoutChg chg="del">
          <pc:chgData name="Peltshog, Deki" userId="9fdb22ad-2941-40ce-a80f-73e051ffe2a0" providerId="ADAL" clId="{DF8FA5A3-51A3-422F-9969-FB8B215FCB1D}" dt="2024-11-19T08:57:41.782" v="803" actId="47"/>
          <pc:sldLayoutMkLst>
            <pc:docMk/>
            <pc:sldMasterMk cId="0" sldId="2147483686"/>
            <pc:sldLayoutMk cId="0" sldId="2147483677"/>
          </pc:sldLayoutMkLst>
        </pc:sldLayoutChg>
        <pc:sldLayoutChg chg="del">
          <pc:chgData name="Peltshog, Deki" userId="9fdb22ad-2941-40ce-a80f-73e051ffe2a0" providerId="ADAL" clId="{DF8FA5A3-51A3-422F-9969-FB8B215FCB1D}" dt="2024-11-19T08:57:42.472" v="804" actId="47"/>
          <pc:sldLayoutMkLst>
            <pc:docMk/>
            <pc:sldMasterMk cId="0" sldId="2147483686"/>
            <pc:sldLayoutMk cId="0" sldId="2147483678"/>
          </pc:sldLayoutMkLst>
        </pc:sldLayoutChg>
        <pc:sldLayoutChg chg="del">
          <pc:chgData name="Peltshog, Deki" userId="9fdb22ad-2941-40ce-a80f-73e051ffe2a0" providerId="ADAL" clId="{DF8FA5A3-51A3-422F-9969-FB8B215FCB1D}" dt="2024-11-19T08:57:43.125" v="805" actId="47"/>
          <pc:sldLayoutMkLst>
            <pc:docMk/>
            <pc:sldMasterMk cId="0" sldId="2147483686"/>
            <pc:sldLayoutMk cId="0" sldId="2147483679"/>
          </pc:sldLayoutMkLst>
        </pc:sldLayoutChg>
        <pc:sldLayoutChg chg="del">
          <pc:chgData name="Peltshog, Deki" userId="9fdb22ad-2941-40ce-a80f-73e051ffe2a0" providerId="ADAL" clId="{DF8FA5A3-51A3-422F-9969-FB8B215FCB1D}" dt="2024-11-19T08:57:47.287" v="811" actId="47"/>
          <pc:sldLayoutMkLst>
            <pc:docMk/>
            <pc:sldMasterMk cId="0" sldId="2147483686"/>
            <pc:sldLayoutMk cId="0" sldId="2147483680"/>
          </pc:sldLayoutMkLst>
        </pc:sldLayoutChg>
      </pc:sldMasterChg>
      <pc:sldMasterChg chg="del delSldLayout">
        <pc:chgData name="Peltshog, Deki" userId="9fdb22ad-2941-40ce-a80f-73e051ffe2a0" providerId="ADAL" clId="{DF8FA5A3-51A3-422F-9969-FB8B215FCB1D}" dt="2024-11-19T08:58:17.463" v="848" actId="47"/>
        <pc:sldMasterMkLst>
          <pc:docMk/>
          <pc:sldMasterMk cId="0" sldId="2147483687"/>
        </pc:sldMasterMkLst>
        <pc:sldLayoutChg chg="del">
          <pc:chgData name="Peltshog, Deki" userId="9fdb22ad-2941-40ce-a80f-73e051ffe2a0" providerId="ADAL" clId="{DF8FA5A3-51A3-422F-9969-FB8B215FCB1D}" dt="2024-11-19T08:58:17.463" v="848" actId="47"/>
          <pc:sldLayoutMkLst>
            <pc:docMk/>
            <pc:sldMasterMk cId="0" sldId="2147483687"/>
            <pc:sldLayoutMk cId="0" sldId="2147483684"/>
          </pc:sldLayoutMkLst>
        </pc:sldLayoutChg>
        <pc:sldLayoutChg chg="del">
          <pc:chgData name="Peltshog, Deki" userId="9fdb22ad-2941-40ce-a80f-73e051ffe2a0" providerId="ADAL" clId="{DF8FA5A3-51A3-422F-9969-FB8B215FCB1D}" dt="2024-11-19T08:58:16.243" v="847" actId="47"/>
          <pc:sldLayoutMkLst>
            <pc:docMk/>
            <pc:sldMasterMk cId="0" sldId="2147483687"/>
            <pc:sldLayoutMk cId="0" sldId="2147483685"/>
          </pc:sldLayoutMkLst>
        </pc:sldLayoutChg>
      </pc:sldMasterChg>
    </pc:docChg>
  </pc:docChgLst>
  <pc:docChgLst>
    <pc:chgData name="Moore, Shirley V" userId="S::svmoore@utep.edu::6ffa7bd7-b888-4b8d-b1bb-4a2725d18ed3" providerId="AD" clId="Web-{61B8009D-B790-E223-CC91-081E786572DE}"/>
    <pc:docChg chg="modSld">
      <pc:chgData name="Moore, Shirley V" userId="S::svmoore@utep.edu::6ffa7bd7-b888-4b8d-b1bb-4a2725d18ed3" providerId="AD" clId="Web-{61B8009D-B790-E223-CC91-081E786572DE}" dt="2024-11-12T20:08:48.065" v="10" actId="20577"/>
      <pc:docMkLst>
        <pc:docMk/>
      </pc:docMkLst>
      <pc:sldChg chg="modSp">
        <pc:chgData name="Moore, Shirley V" userId="S::svmoore@utep.edu::6ffa7bd7-b888-4b8d-b1bb-4a2725d18ed3" providerId="AD" clId="Web-{61B8009D-B790-E223-CC91-081E786572DE}" dt="2024-11-12T20:08:48.065" v="10" actId="20577"/>
        <pc:sldMkLst>
          <pc:docMk/>
          <pc:sldMk cId="926835002" sldId="322"/>
        </pc:sldMkLst>
        <pc:spChg chg="mod">
          <ac:chgData name="Moore, Shirley V" userId="S::svmoore@utep.edu::6ffa7bd7-b888-4b8d-b1bb-4a2725d18ed3" providerId="AD" clId="Web-{61B8009D-B790-E223-CC91-081E786572DE}" dt="2024-11-12T20:08:48.065" v="10" actId="20577"/>
          <ac:spMkLst>
            <pc:docMk/>
            <pc:sldMk cId="926835002" sldId="322"/>
            <ac:spMk id="741" creationId="{00000000-0000-0000-0000-000000000000}"/>
          </ac:spMkLst>
        </pc:spChg>
      </pc:sldChg>
    </pc:docChg>
  </pc:docChgLst>
  <pc:docChgLst>
    <pc:chgData name="Peltshog, Deki" userId="9fdb22ad-2941-40ce-a80f-73e051ffe2a0" providerId="ADAL" clId="{EFF7EFF4-FA74-4814-9500-EAC2F5672347}"/>
    <pc:docChg chg="undo custSel addSld delSld modSld">
      <pc:chgData name="Peltshog, Deki" userId="9fdb22ad-2941-40ce-a80f-73e051ffe2a0" providerId="ADAL" clId="{EFF7EFF4-FA74-4814-9500-EAC2F5672347}" dt="2025-01-03T00:02:20.618" v="774" actId="14100"/>
      <pc:docMkLst>
        <pc:docMk/>
      </pc:docMkLst>
      <pc:sldChg chg="modSp mod">
        <pc:chgData name="Peltshog, Deki" userId="9fdb22ad-2941-40ce-a80f-73e051ffe2a0" providerId="ADAL" clId="{EFF7EFF4-FA74-4814-9500-EAC2F5672347}" dt="2024-12-30T06:10:37.830" v="763" actId="20577"/>
        <pc:sldMkLst>
          <pc:docMk/>
          <pc:sldMk cId="0" sldId="290"/>
        </pc:sldMkLst>
        <pc:spChg chg="mod">
          <ac:chgData name="Peltshog, Deki" userId="9fdb22ad-2941-40ce-a80f-73e051ffe2a0" providerId="ADAL" clId="{EFF7EFF4-FA74-4814-9500-EAC2F5672347}" dt="2024-12-30T06:10:32.790" v="762" actId="20577"/>
          <ac:spMkLst>
            <pc:docMk/>
            <pc:sldMk cId="0" sldId="290"/>
            <ac:spMk id="4" creationId="{A7A62562-49C4-6AC0-3043-E4E5B4B4FD0F}"/>
          </ac:spMkLst>
        </pc:spChg>
        <pc:spChg chg="mod">
          <ac:chgData name="Peltshog, Deki" userId="9fdb22ad-2941-40ce-a80f-73e051ffe2a0" providerId="ADAL" clId="{EFF7EFF4-FA74-4814-9500-EAC2F5672347}" dt="2024-12-30T06:10:37.830" v="763" actId="20577"/>
          <ac:spMkLst>
            <pc:docMk/>
            <pc:sldMk cId="0" sldId="290"/>
            <ac:spMk id="1101" creationId="{00000000-0000-0000-0000-000000000000}"/>
          </ac:spMkLst>
        </pc:spChg>
      </pc:sldChg>
      <pc:sldChg chg="del">
        <pc:chgData name="Peltshog, Deki" userId="9fdb22ad-2941-40ce-a80f-73e051ffe2a0" providerId="ADAL" clId="{EFF7EFF4-FA74-4814-9500-EAC2F5672347}" dt="2024-12-29T18:03:13.867" v="1" actId="47"/>
        <pc:sldMkLst>
          <pc:docMk/>
          <pc:sldMk cId="167907961" sldId="313"/>
        </pc:sldMkLst>
      </pc:sldChg>
      <pc:sldChg chg="add">
        <pc:chgData name="Peltshog, Deki" userId="9fdb22ad-2941-40ce-a80f-73e051ffe2a0" providerId="ADAL" clId="{EFF7EFF4-FA74-4814-9500-EAC2F5672347}" dt="2024-12-29T18:03:10.313" v="0"/>
        <pc:sldMkLst>
          <pc:docMk/>
          <pc:sldMk cId="2077431019" sldId="362"/>
        </pc:sldMkLst>
      </pc:sldChg>
      <pc:sldChg chg="modSp add mod">
        <pc:chgData name="Peltshog, Deki" userId="9fdb22ad-2941-40ce-a80f-73e051ffe2a0" providerId="ADAL" clId="{EFF7EFF4-FA74-4814-9500-EAC2F5672347}" dt="2024-12-30T05:32:47.868" v="95" actId="20577"/>
        <pc:sldMkLst>
          <pc:docMk/>
          <pc:sldMk cId="1418496862" sldId="363"/>
        </pc:sldMkLst>
        <pc:spChg chg="mod">
          <ac:chgData name="Peltshog, Deki" userId="9fdb22ad-2941-40ce-a80f-73e051ffe2a0" providerId="ADAL" clId="{EFF7EFF4-FA74-4814-9500-EAC2F5672347}" dt="2024-12-30T05:32:47.868" v="95" actId="20577"/>
          <ac:spMkLst>
            <pc:docMk/>
            <pc:sldMk cId="1418496862" sldId="363"/>
            <ac:spMk id="741" creationId="{E9988604-3FCC-427D-13D6-D24B5651CD87}"/>
          </ac:spMkLst>
        </pc:spChg>
      </pc:sldChg>
      <pc:sldChg chg="addSp modSp add mod">
        <pc:chgData name="Peltshog, Deki" userId="9fdb22ad-2941-40ce-a80f-73e051ffe2a0" providerId="ADAL" clId="{EFF7EFF4-FA74-4814-9500-EAC2F5672347}" dt="2024-12-30T06:00:13.146" v="559" actId="20577"/>
        <pc:sldMkLst>
          <pc:docMk/>
          <pc:sldMk cId="1863924249" sldId="364"/>
        </pc:sldMkLst>
        <pc:spChg chg="add mod">
          <ac:chgData name="Peltshog, Deki" userId="9fdb22ad-2941-40ce-a80f-73e051ffe2a0" providerId="ADAL" clId="{EFF7EFF4-FA74-4814-9500-EAC2F5672347}" dt="2024-12-30T06:00:13.146" v="559" actId="20577"/>
          <ac:spMkLst>
            <pc:docMk/>
            <pc:sldMk cId="1863924249" sldId="364"/>
            <ac:spMk id="2" creationId="{4CAD1342-6AA1-A727-D6F4-8A8CCBEFBAF7}"/>
          </ac:spMkLst>
        </pc:spChg>
        <pc:picChg chg="mod">
          <ac:chgData name="Peltshog, Deki" userId="9fdb22ad-2941-40ce-a80f-73e051ffe2a0" providerId="ADAL" clId="{EFF7EFF4-FA74-4814-9500-EAC2F5672347}" dt="2024-12-29T18:59:02.112" v="81" actId="1076"/>
          <ac:picMkLst>
            <pc:docMk/>
            <pc:sldMk cId="1863924249" sldId="364"/>
            <ac:picMk id="4" creationId="{2959214B-56DD-584D-4732-F901DC35A43A}"/>
          </ac:picMkLst>
        </pc:picChg>
      </pc:sldChg>
      <pc:sldChg chg="modSp add mod">
        <pc:chgData name="Peltshog, Deki" userId="9fdb22ad-2941-40ce-a80f-73e051ffe2a0" providerId="ADAL" clId="{EFF7EFF4-FA74-4814-9500-EAC2F5672347}" dt="2024-12-30T06:00:41.399" v="560"/>
        <pc:sldMkLst>
          <pc:docMk/>
          <pc:sldMk cId="1530254956" sldId="365"/>
        </pc:sldMkLst>
        <pc:spChg chg="mod">
          <ac:chgData name="Peltshog, Deki" userId="9fdb22ad-2941-40ce-a80f-73e051ffe2a0" providerId="ADAL" clId="{EFF7EFF4-FA74-4814-9500-EAC2F5672347}" dt="2024-12-30T06:00:41.399" v="560"/>
          <ac:spMkLst>
            <pc:docMk/>
            <pc:sldMk cId="1530254956" sldId="365"/>
            <ac:spMk id="3" creationId="{94525398-B100-8978-C27B-FEA4F32BE779}"/>
          </ac:spMkLst>
        </pc:spChg>
      </pc:sldChg>
      <pc:sldChg chg="modSp add mod">
        <pc:chgData name="Peltshog, Deki" userId="9fdb22ad-2941-40ce-a80f-73e051ffe2a0" providerId="ADAL" clId="{EFF7EFF4-FA74-4814-9500-EAC2F5672347}" dt="2024-12-30T05:33:18.467" v="122" actId="20577"/>
        <pc:sldMkLst>
          <pc:docMk/>
          <pc:sldMk cId="2619446029" sldId="366"/>
        </pc:sldMkLst>
        <pc:spChg chg="mod">
          <ac:chgData name="Peltshog, Deki" userId="9fdb22ad-2941-40ce-a80f-73e051ffe2a0" providerId="ADAL" clId="{EFF7EFF4-FA74-4814-9500-EAC2F5672347}" dt="2024-12-30T05:32:59.388" v="117" actId="20577"/>
          <ac:spMkLst>
            <pc:docMk/>
            <pc:sldMk cId="2619446029" sldId="366"/>
            <ac:spMk id="473" creationId="{D1E11F01-5434-F202-13C9-ECF3B88769A0}"/>
          </ac:spMkLst>
        </pc:spChg>
        <pc:spChg chg="mod">
          <ac:chgData name="Peltshog, Deki" userId="9fdb22ad-2941-40ce-a80f-73e051ffe2a0" providerId="ADAL" clId="{EFF7EFF4-FA74-4814-9500-EAC2F5672347}" dt="2024-12-30T05:33:18.467" v="122" actId="20577"/>
          <ac:spMkLst>
            <pc:docMk/>
            <pc:sldMk cId="2619446029" sldId="366"/>
            <ac:spMk id="474" creationId="{4FBF1A03-E95D-7F49-9BD5-B486B40768B2}"/>
          </ac:spMkLst>
        </pc:spChg>
      </pc:sldChg>
      <pc:sldChg chg="modSp add mod">
        <pc:chgData name="Peltshog, Deki" userId="9fdb22ad-2941-40ce-a80f-73e051ffe2a0" providerId="ADAL" clId="{EFF7EFF4-FA74-4814-9500-EAC2F5672347}" dt="2024-12-30T05:34:40.389" v="148" actId="120"/>
        <pc:sldMkLst>
          <pc:docMk/>
          <pc:sldMk cId="1793388066" sldId="367"/>
        </pc:sldMkLst>
        <pc:spChg chg="mod">
          <ac:chgData name="Peltshog, Deki" userId="9fdb22ad-2941-40ce-a80f-73e051ffe2a0" providerId="ADAL" clId="{EFF7EFF4-FA74-4814-9500-EAC2F5672347}" dt="2024-12-30T05:33:32.845" v="132" actId="20577"/>
          <ac:spMkLst>
            <pc:docMk/>
            <pc:sldMk cId="1793388066" sldId="367"/>
            <ac:spMk id="473" creationId="{61C5011E-731B-C4DC-6B14-51399859C517}"/>
          </ac:spMkLst>
        </pc:spChg>
        <pc:spChg chg="mod">
          <ac:chgData name="Peltshog, Deki" userId="9fdb22ad-2941-40ce-a80f-73e051ffe2a0" providerId="ADAL" clId="{EFF7EFF4-FA74-4814-9500-EAC2F5672347}" dt="2024-12-30T05:34:40.389" v="148" actId="120"/>
          <ac:spMkLst>
            <pc:docMk/>
            <pc:sldMk cId="1793388066" sldId="367"/>
            <ac:spMk id="474" creationId="{2FDA33BC-6A73-ECC5-8A2F-AC9B84A47DE7}"/>
          </ac:spMkLst>
        </pc:spChg>
      </pc:sldChg>
      <pc:sldChg chg="addSp modSp add mod">
        <pc:chgData name="Peltshog, Deki" userId="9fdb22ad-2941-40ce-a80f-73e051ffe2a0" providerId="ADAL" clId="{EFF7EFF4-FA74-4814-9500-EAC2F5672347}" dt="2024-12-30T06:06:11.688" v="610"/>
        <pc:sldMkLst>
          <pc:docMk/>
          <pc:sldMk cId="2879176885" sldId="368"/>
        </pc:sldMkLst>
        <pc:spChg chg="mod">
          <ac:chgData name="Peltshog, Deki" userId="9fdb22ad-2941-40ce-a80f-73e051ffe2a0" providerId="ADAL" clId="{EFF7EFF4-FA74-4814-9500-EAC2F5672347}" dt="2024-12-30T06:04:05.198" v="587" actId="1076"/>
          <ac:spMkLst>
            <pc:docMk/>
            <pc:sldMk cId="2879176885" sldId="368"/>
            <ac:spMk id="3" creationId="{C13EEA13-55BC-E388-36D6-CA17104B47AA}"/>
          </ac:spMkLst>
        </pc:spChg>
        <pc:spChg chg="add mod">
          <ac:chgData name="Peltshog, Deki" userId="9fdb22ad-2941-40ce-a80f-73e051ffe2a0" providerId="ADAL" clId="{EFF7EFF4-FA74-4814-9500-EAC2F5672347}" dt="2024-12-30T06:05:54.281" v="605" actId="20577"/>
          <ac:spMkLst>
            <pc:docMk/>
            <pc:sldMk cId="2879176885" sldId="368"/>
            <ac:spMk id="4" creationId="{0B7DEE3C-C643-4C4A-72CA-CB4BB29252F7}"/>
          </ac:spMkLst>
        </pc:spChg>
        <pc:spChg chg="add mod">
          <ac:chgData name="Peltshog, Deki" userId="9fdb22ad-2941-40ce-a80f-73e051ffe2a0" providerId="ADAL" clId="{EFF7EFF4-FA74-4814-9500-EAC2F5672347}" dt="2024-12-30T06:06:07.782" v="609" actId="21"/>
          <ac:spMkLst>
            <pc:docMk/>
            <pc:sldMk cId="2879176885" sldId="368"/>
            <ac:spMk id="5" creationId="{AF32B797-B290-C07B-1073-2EA4CECCC6D2}"/>
          </ac:spMkLst>
        </pc:spChg>
        <pc:spChg chg="mod">
          <ac:chgData name="Peltshog, Deki" userId="9fdb22ad-2941-40ce-a80f-73e051ffe2a0" providerId="ADAL" clId="{EFF7EFF4-FA74-4814-9500-EAC2F5672347}" dt="2024-12-30T06:06:11.688" v="610"/>
          <ac:spMkLst>
            <pc:docMk/>
            <pc:sldMk cId="2879176885" sldId="368"/>
            <ac:spMk id="6" creationId="{332ABBF0-1D11-C914-2158-3A0767B1DB43}"/>
          </ac:spMkLst>
        </pc:spChg>
        <pc:spChg chg="add mod">
          <ac:chgData name="Peltshog, Deki" userId="9fdb22ad-2941-40ce-a80f-73e051ffe2a0" providerId="ADAL" clId="{EFF7EFF4-FA74-4814-9500-EAC2F5672347}" dt="2024-12-30T06:05:18.524" v="599" actId="1076"/>
          <ac:spMkLst>
            <pc:docMk/>
            <pc:sldMk cId="2879176885" sldId="368"/>
            <ac:spMk id="7" creationId="{B8FE061A-B022-909E-16F4-2573941BBB42}"/>
          </ac:spMkLst>
        </pc:spChg>
        <pc:spChg chg="mod">
          <ac:chgData name="Peltshog, Deki" userId="9fdb22ad-2941-40ce-a80f-73e051ffe2a0" providerId="ADAL" clId="{EFF7EFF4-FA74-4814-9500-EAC2F5672347}" dt="2024-12-30T05:35:34.378" v="193" actId="20577"/>
          <ac:spMkLst>
            <pc:docMk/>
            <pc:sldMk cId="2879176885" sldId="368"/>
            <ac:spMk id="465" creationId="{C8B0A05F-C36D-5BEB-5B48-01D2F1635577}"/>
          </ac:spMkLst>
        </pc:spChg>
      </pc:sldChg>
      <pc:sldChg chg="addSp delSp modSp add mod">
        <pc:chgData name="Peltshog, Deki" userId="9fdb22ad-2941-40ce-a80f-73e051ffe2a0" providerId="ADAL" clId="{EFF7EFF4-FA74-4814-9500-EAC2F5672347}" dt="2025-01-03T00:02:20.618" v="774" actId="14100"/>
        <pc:sldMkLst>
          <pc:docMk/>
          <pc:sldMk cId="3569959598" sldId="369"/>
        </pc:sldMkLst>
        <pc:spChg chg="mod">
          <ac:chgData name="Peltshog, Deki" userId="9fdb22ad-2941-40ce-a80f-73e051ffe2a0" providerId="ADAL" clId="{EFF7EFF4-FA74-4814-9500-EAC2F5672347}" dt="2024-12-30T20:29:20.655" v="764" actId="1076"/>
          <ac:spMkLst>
            <pc:docMk/>
            <pc:sldMk cId="3569959598" sldId="369"/>
            <ac:spMk id="3" creationId="{5282FDAF-6055-F93C-8CC3-8570F4DB48C5}"/>
          </ac:spMkLst>
        </pc:spChg>
        <pc:spChg chg="add del mod">
          <ac:chgData name="Peltshog, Deki" userId="9fdb22ad-2941-40ce-a80f-73e051ffe2a0" providerId="ADAL" clId="{EFF7EFF4-FA74-4814-9500-EAC2F5672347}" dt="2024-12-30T06:06:59.068" v="658" actId="20577"/>
          <ac:spMkLst>
            <pc:docMk/>
            <pc:sldMk cId="3569959598" sldId="369"/>
            <ac:spMk id="465" creationId="{B0AF5011-1586-3F1A-18A0-0E9F05C0E8D5}"/>
          </ac:spMkLst>
        </pc:spChg>
        <pc:picChg chg="add mod modCrop">
          <ac:chgData name="Peltshog, Deki" userId="9fdb22ad-2941-40ce-a80f-73e051ffe2a0" providerId="ADAL" clId="{EFF7EFF4-FA74-4814-9500-EAC2F5672347}" dt="2025-01-03T00:02:20.618" v="774" actId="14100"/>
          <ac:picMkLst>
            <pc:docMk/>
            <pc:sldMk cId="3569959598" sldId="369"/>
            <ac:picMk id="4" creationId="{F993AAAC-A36F-F123-E039-8D3542B7FA28}"/>
          </ac:picMkLst>
        </pc:picChg>
      </pc:sldChg>
    </pc:docChg>
  </pc:docChgLst>
  <pc:docChgLst>
    <pc:chgData name="Peltshog, Deki" userId="S::dpeltshog@miners.utep.edu::9fdb22ad-2941-40ce-a80f-73e051ffe2a0" providerId="AD" clId="Web-{689B5271-18D8-FBB3-E4A6-490EADF1298F}"/>
    <pc:docChg chg="addSld">
      <pc:chgData name="Peltshog, Deki" userId="S::dpeltshog@miners.utep.edu::9fdb22ad-2941-40ce-a80f-73e051ffe2a0" providerId="AD" clId="Web-{689B5271-18D8-FBB3-E4A6-490EADF1298F}" dt="2025-04-15T20:12:42.358" v="0"/>
      <pc:docMkLst>
        <pc:docMk/>
      </pc:docMkLst>
      <pc:sldChg chg="add">
        <pc:chgData name="Peltshog, Deki" userId="S::dpeltshog@miners.utep.edu::9fdb22ad-2941-40ce-a80f-73e051ffe2a0" providerId="AD" clId="Web-{689B5271-18D8-FBB3-E4A6-490EADF1298F}" dt="2025-04-15T20:12:42.358" v="0"/>
        <pc:sldMkLst>
          <pc:docMk/>
          <pc:sldMk cId="1164818925" sldId="370"/>
        </pc:sldMkLst>
      </pc:sldChg>
    </pc:docChg>
  </pc:docChgLst>
  <pc:docChgLst>
    <pc:chgData name="Peltshog, Deki" userId="S::dpeltshog@miners.utep.edu::9fdb22ad-2941-40ce-a80f-73e051ffe2a0" providerId="AD" clId="Web-{190F3504-1A57-6DFB-7602-70DEA6C8E478}"/>
    <pc:docChg chg="addSld delSld modSld">
      <pc:chgData name="Peltshog, Deki" userId="S::dpeltshog@miners.utep.edu::9fdb22ad-2941-40ce-a80f-73e051ffe2a0" providerId="AD" clId="Web-{190F3504-1A57-6DFB-7602-70DEA6C8E478}" dt="2025-04-16T20:38:53.105" v="24" actId="14100"/>
      <pc:docMkLst>
        <pc:docMk/>
      </pc:docMkLst>
      <pc:sldChg chg="del">
        <pc:chgData name="Peltshog, Deki" userId="S::dpeltshog@miners.utep.edu::9fdb22ad-2941-40ce-a80f-73e051ffe2a0" providerId="AD" clId="Web-{190F3504-1A57-6DFB-7602-70DEA6C8E478}" dt="2025-04-15T22:22:59.020" v="1"/>
        <pc:sldMkLst>
          <pc:docMk/>
          <pc:sldMk cId="4270810393" sldId="357"/>
        </pc:sldMkLst>
      </pc:sldChg>
      <pc:sldChg chg="del">
        <pc:chgData name="Peltshog, Deki" userId="S::dpeltshog@miners.utep.edu::9fdb22ad-2941-40ce-a80f-73e051ffe2a0" providerId="AD" clId="Web-{190F3504-1A57-6DFB-7602-70DEA6C8E478}" dt="2025-04-15T22:24:18.178" v="4"/>
        <pc:sldMkLst>
          <pc:docMk/>
          <pc:sldMk cId="2698847177" sldId="358"/>
        </pc:sldMkLst>
      </pc:sldChg>
      <pc:sldChg chg="add del">
        <pc:chgData name="Peltshog, Deki" userId="S::dpeltshog@miners.utep.edu::9fdb22ad-2941-40ce-a80f-73e051ffe2a0" providerId="AD" clId="Web-{190F3504-1A57-6DFB-7602-70DEA6C8E478}" dt="2025-04-15T22:24:38.288" v="6"/>
        <pc:sldMkLst>
          <pc:docMk/>
          <pc:sldMk cId="678141567" sldId="359"/>
        </pc:sldMkLst>
      </pc:sldChg>
      <pc:sldChg chg="del">
        <pc:chgData name="Peltshog, Deki" userId="S::dpeltshog@miners.utep.edu::9fdb22ad-2941-40ce-a80f-73e051ffe2a0" providerId="AD" clId="Web-{190F3504-1A57-6DFB-7602-70DEA6C8E478}" dt="2025-04-16T20:21:18.885" v="8"/>
        <pc:sldMkLst>
          <pc:docMk/>
          <pc:sldMk cId="3089763024" sldId="360"/>
        </pc:sldMkLst>
      </pc:sldChg>
      <pc:sldChg chg="addSp delSp modSp add">
        <pc:chgData name="Peltshog, Deki" userId="S::dpeltshog@miners.utep.edu::9fdb22ad-2941-40ce-a80f-73e051ffe2a0" providerId="AD" clId="Web-{190F3504-1A57-6DFB-7602-70DEA6C8E478}" dt="2025-04-16T20:38:53.105" v="24" actId="14100"/>
        <pc:sldMkLst>
          <pc:docMk/>
          <pc:sldMk cId="713012292" sldId="371"/>
        </pc:sldMkLst>
        <pc:picChg chg="add del mod">
          <ac:chgData name="Peltshog, Deki" userId="S::dpeltshog@miners.utep.edu::9fdb22ad-2941-40ce-a80f-73e051ffe2a0" providerId="AD" clId="Web-{190F3504-1A57-6DFB-7602-70DEA6C8E478}" dt="2025-04-16T20:37:49.073" v="17"/>
          <ac:picMkLst>
            <pc:docMk/>
            <pc:sldMk cId="713012292" sldId="371"/>
            <ac:picMk id="2" creationId="{408CB763-3998-B3E5-A30E-1219A69D2467}"/>
          </ac:picMkLst>
        </pc:picChg>
        <pc:picChg chg="mod">
          <ac:chgData name="Peltshog, Deki" userId="S::dpeltshog@miners.utep.edu::9fdb22ad-2941-40ce-a80f-73e051ffe2a0" providerId="AD" clId="Web-{190F3504-1A57-6DFB-7602-70DEA6C8E478}" dt="2025-04-16T20:38:48.996" v="23" actId="1076"/>
          <ac:picMkLst>
            <pc:docMk/>
            <pc:sldMk cId="713012292" sldId="371"/>
            <ac:picMk id="3" creationId="{8206B641-E971-6106-4DBD-904B9C5975ED}"/>
          </ac:picMkLst>
        </pc:picChg>
        <pc:picChg chg="add mod">
          <ac:chgData name="Peltshog, Deki" userId="S::dpeltshog@miners.utep.edu::9fdb22ad-2941-40ce-a80f-73e051ffe2a0" providerId="AD" clId="Web-{190F3504-1A57-6DFB-7602-70DEA6C8E478}" dt="2025-04-16T20:38:53.105" v="24" actId="14100"/>
          <ac:picMkLst>
            <pc:docMk/>
            <pc:sldMk cId="713012292" sldId="371"/>
            <ac:picMk id="4" creationId="{44917E7A-28A4-A01F-B8C7-ECB115729C06}"/>
          </ac:picMkLst>
        </pc:picChg>
        <pc:picChg chg="del">
          <ac:chgData name="Peltshog, Deki" userId="S::dpeltshog@miners.utep.edu::9fdb22ad-2941-40ce-a80f-73e051ffe2a0" providerId="AD" clId="Web-{190F3504-1A57-6DFB-7602-70DEA6C8E478}" dt="2025-04-16T20:37:24.807" v="10"/>
          <ac:picMkLst>
            <pc:docMk/>
            <pc:sldMk cId="713012292" sldId="371"/>
            <ac:picMk id="1026" creationId="{25611BC3-1DD1-B8C7-D5BA-EC59A2E8F844}"/>
          </ac:picMkLst>
        </pc:picChg>
      </pc:sldChg>
      <pc:sldChg chg="add">
        <pc:chgData name="Peltshog, Deki" userId="S::dpeltshog@miners.utep.edu::9fdb22ad-2941-40ce-a80f-73e051ffe2a0" providerId="AD" clId="Web-{190F3504-1A57-6DFB-7602-70DEA6C8E478}" dt="2025-04-15T22:23:46.865" v="2"/>
        <pc:sldMkLst>
          <pc:docMk/>
          <pc:sldMk cId="1930494647" sldId="372"/>
        </pc:sldMkLst>
      </pc:sldChg>
      <pc:sldChg chg="add">
        <pc:chgData name="Peltshog, Deki" userId="S::dpeltshog@miners.utep.edu::9fdb22ad-2941-40ce-a80f-73e051ffe2a0" providerId="AD" clId="Web-{190F3504-1A57-6DFB-7602-70DEA6C8E478}" dt="2025-04-15T22:24:12.881" v="3"/>
        <pc:sldMkLst>
          <pc:docMk/>
          <pc:sldMk cId="1523789521" sldId="373"/>
        </pc:sldMkLst>
      </pc:sldChg>
      <pc:sldChg chg="add">
        <pc:chgData name="Peltshog, Deki" userId="S::dpeltshog@miners.utep.edu::9fdb22ad-2941-40ce-a80f-73e051ffe2a0" providerId="AD" clId="Web-{190F3504-1A57-6DFB-7602-70DEA6C8E478}" dt="2025-04-16T20:21:14.417" v="7"/>
        <pc:sldMkLst>
          <pc:docMk/>
          <pc:sldMk cId="2090958552" sldId="374"/>
        </pc:sldMkLst>
      </pc:sldChg>
      <pc:sldChg chg="add">
        <pc:chgData name="Peltshog, Deki" userId="S::dpeltshog@miners.utep.edu::9fdb22ad-2941-40ce-a80f-73e051ffe2a0" providerId="AD" clId="Web-{190F3504-1A57-6DFB-7602-70DEA6C8E478}" dt="2025-04-16T20:21:39.401" v="9"/>
        <pc:sldMkLst>
          <pc:docMk/>
          <pc:sldMk cId="706647153" sldId="375"/>
        </pc:sldMkLst>
      </pc:sldChg>
    </pc:docChg>
  </pc:docChgLst>
  <pc:docChgLst>
    <pc:chgData name="Peltshog, Deki" userId="S::dpeltshog@miners.utep.edu::9fdb22ad-2941-40ce-a80f-73e051ffe2a0" providerId="AD" clId="Web-{04FF6E10-6BB6-3F5A-B82C-B7516DB4B900}"/>
    <pc:docChg chg="modSld">
      <pc:chgData name="Peltshog, Deki" userId="S::dpeltshog@miners.utep.edu::9fdb22ad-2941-40ce-a80f-73e051ffe2a0" providerId="AD" clId="Web-{04FF6E10-6BB6-3F5A-B82C-B7516DB4B900}" dt="2025-01-13T20:01:21.776" v="0"/>
      <pc:docMkLst>
        <pc:docMk/>
      </pc:docMkLst>
      <pc:sldChg chg="delSp">
        <pc:chgData name="Peltshog, Deki" userId="S::dpeltshog@miners.utep.edu::9fdb22ad-2941-40ce-a80f-73e051ffe2a0" providerId="AD" clId="Web-{04FF6E10-6BB6-3F5A-B82C-B7516DB4B900}" dt="2025-01-13T20:01:21.776" v="0"/>
        <pc:sldMkLst>
          <pc:docMk/>
          <pc:sldMk cId="0" sldId="256"/>
        </pc:sldMkLst>
        <pc:picChg chg="del">
          <ac:chgData name="Peltshog, Deki" userId="S::dpeltshog@miners.utep.edu::9fdb22ad-2941-40ce-a80f-73e051ffe2a0" providerId="AD" clId="Web-{04FF6E10-6BB6-3F5A-B82C-B7516DB4B900}" dt="2025-01-13T20:01:21.776" v="0"/>
          <ac:picMkLst>
            <pc:docMk/>
            <pc:sldMk cId="0" sldId="256"/>
            <ac:picMk id="37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583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7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414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654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142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700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661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161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958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09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898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553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5953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822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246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8017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392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300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993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65B40957-AA53-A2B3-9A48-D8619ACF9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477ED833-43CC-AF26-AE82-F9F3BBC4A3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FAB80C72-7C9C-6B27-9A2E-816763E9F3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706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0645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A3E7B929-55B2-0DF2-FB99-B2A285619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8A222815-361C-2B0D-4875-5980E4CA18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5D50FDB3-74E5-0DFF-4B64-B2718869CC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5894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786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>
          <a:extLst>
            <a:ext uri="{FF2B5EF4-FFF2-40B4-BE49-F238E27FC236}">
              <a16:creationId xmlns:a16="http://schemas.microsoft.com/office/drawing/2014/main" id="{FC68BD7B-809C-91A2-4363-CE9C7E3A8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4dda1946d_6_322:notes">
            <a:extLst>
              <a:ext uri="{FF2B5EF4-FFF2-40B4-BE49-F238E27FC236}">
                <a16:creationId xmlns:a16="http://schemas.microsoft.com/office/drawing/2014/main" id="{E1070133-91D9-5AAC-AA03-4460AC9A89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4dda1946d_6_322:notes">
            <a:extLst>
              <a:ext uri="{FF2B5EF4-FFF2-40B4-BE49-F238E27FC236}">
                <a16:creationId xmlns:a16="http://schemas.microsoft.com/office/drawing/2014/main" id="{BE2CAC98-94E2-07AD-BF05-8B9A5F22CC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784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056ED719-B793-89D4-BBAC-392A530A3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9DD27F9D-A04C-22E4-11B0-ED1A554912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EAE42430-DC6D-0EE0-A049-D0E584F324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90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4E8BC23B-5AB9-861A-F0C4-E98AAC2BA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94EAB9EA-EB7F-4CE6-A800-71A026CA52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5D4ED069-E17D-B97C-4FD6-A866D2D0AD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2982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242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b2297c4d5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2b2297c4d5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6515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>
          <a:extLst>
            <a:ext uri="{FF2B5EF4-FFF2-40B4-BE49-F238E27FC236}">
              <a16:creationId xmlns:a16="http://schemas.microsoft.com/office/drawing/2014/main" id="{3D6C4E55-68C5-72BC-0045-71E5B845B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4dda1946d_6_322:notes">
            <a:extLst>
              <a:ext uri="{FF2B5EF4-FFF2-40B4-BE49-F238E27FC236}">
                <a16:creationId xmlns:a16="http://schemas.microsoft.com/office/drawing/2014/main" id="{E2A3DABA-6D5D-5CAB-7470-D229F7A9A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4dda1946d_6_322:notes">
            <a:extLst>
              <a:ext uri="{FF2B5EF4-FFF2-40B4-BE49-F238E27FC236}">
                <a16:creationId xmlns:a16="http://schemas.microsoft.com/office/drawing/2014/main" id="{58992C90-E885-0652-931D-8B907969BE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09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806AF4DD-00BE-F4BF-3013-57E61F9CB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82981894-996A-34E0-170E-9323C02E52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E3ABE38C-24BB-ECF8-8C9E-18C7A3D939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366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B5FAF327-9463-6144-676B-26E914A68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063C5B77-E442-76D5-2E13-59D5C30241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026F9EB8-C930-A503-79BB-F824ED2F41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8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7689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b2297c4d5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2b2297c4d5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2249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>
          <a:extLst>
            <a:ext uri="{FF2B5EF4-FFF2-40B4-BE49-F238E27FC236}">
              <a16:creationId xmlns:a16="http://schemas.microsoft.com/office/drawing/2014/main" id="{953BCF84-CE86-66D6-D78F-2DCB4CA28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4dda1946d_6_322:notes">
            <a:extLst>
              <a:ext uri="{FF2B5EF4-FFF2-40B4-BE49-F238E27FC236}">
                <a16:creationId xmlns:a16="http://schemas.microsoft.com/office/drawing/2014/main" id="{E01E62CA-BA30-06FC-5669-5F63E51731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4dda1946d_6_322:notes">
            <a:extLst>
              <a:ext uri="{FF2B5EF4-FFF2-40B4-BE49-F238E27FC236}">
                <a16:creationId xmlns:a16="http://schemas.microsoft.com/office/drawing/2014/main" id="{4A8149CE-2E00-FBFB-2C98-5DE6402DAF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6282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>
          <a:extLst>
            <a:ext uri="{FF2B5EF4-FFF2-40B4-BE49-F238E27FC236}">
              <a16:creationId xmlns:a16="http://schemas.microsoft.com/office/drawing/2014/main" id="{DAEBBD89-2096-D26D-FF1F-2C7BEF601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d431007ba2_0_208:notes">
            <a:extLst>
              <a:ext uri="{FF2B5EF4-FFF2-40B4-BE49-F238E27FC236}">
                <a16:creationId xmlns:a16="http://schemas.microsoft.com/office/drawing/2014/main" id="{48B253DC-FA4F-F35E-571B-B5D50A306F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d431007ba2_0_208:notes">
            <a:extLst>
              <a:ext uri="{FF2B5EF4-FFF2-40B4-BE49-F238E27FC236}">
                <a16:creationId xmlns:a16="http://schemas.microsoft.com/office/drawing/2014/main" id="{51AAF5E9-75D6-BEC8-7E57-5A1DECC27C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6450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>
          <a:extLst>
            <a:ext uri="{FF2B5EF4-FFF2-40B4-BE49-F238E27FC236}">
              <a16:creationId xmlns:a16="http://schemas.microsoft.com/office/drawing/2014/main" id="{20AF3C06-A3CC-DE17-38B0-3440AEA27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4dda1946d_4_2720:notes">
            <a:extLst>
              <a:ext uri="{FF2B5EF4-FFF2-40B4-BE49-F238E27FC236}">
                <a16:creationId xmlns:a16="http://schemas.microsoft.com/office/drawing/2014/main" id="{035FEF79-897F-4049-F396-591CBE14AF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4dda1946d_4_2720:notes">
            <a:extLst>
              <a:ext uri="{FF2B5EF4-FFF2-40B4-BE49-F238E27FC236}">
                <a16:creationId xmlns:a16="http://schemas.microsoft.com/office/drawing/2014/main" id="{BECEDF34-EE08-4944-221A-08A33190A0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1914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3A41B474-6226-BA0D-22E1-FA12AADBA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B7DDE37B-F182-F441-4098-EFA28E1E58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54418C82-7834-9BBA-5074-D4471CEB8F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4273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12BEC9A9-8A75-82B3-38B4-006A95130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89E529DE-A06F-685C-DFBB-71EC8565D9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777327C5-E32B-96D8-453F-3FA517B7B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3095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AB21BA87-2B0D-F421-CDA4-BC45B600A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10C64F38-C95A-63AA-DC96-8299E2CD20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65E379E6-8A4F-C99C-2200-35EF7CF662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0365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11884FDE-99D1-2B5C-7D7A-98785B17E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7822E58F-CCE9-012A-1B01-825823D04F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E2E3F72F-80A5-F2BE-9DD3-4D4A1D7E18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248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2E6E1CDA-F941-F3CE-DFFD-278893E28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590D28A3-E931-14C7-9EE9-04214968DE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9D68EF47-BA1C-27DF-7A01-9FEAF31B9C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908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1A8DCA21-6B88-CB02-E089-5C5B7B82F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235C689A-C193-54C4-4C0F-9AEA91EB37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64A0B587-FB59-4766-5610-579AD3C8FE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42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8268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0C52D68C-D3D1-E3BA-B337-589AD6DB2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8BCE98CC-689A-1BE5-7E18-5A96E9C368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971317DB-647C-AA10-8898-6698AB78DD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3388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0C52D68C-D3D1-E3BA-B337-589AD6DB2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8BCE98CC-689A-1BE5-7E18-5A96E9C368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971317DB-647C-AA10-8898-6698AB78DD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3388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>
          <a:extLst>
            <a:ext uri="{FF2B5EF4-FFF2-40B4-BE49-F238E27FC236}">
              <a16:creationId xmlns:a16="http://schemas.microsoft.com/office/drawing/2014/main" id="{DFB04E67-20F5-43AF-1B84-DC8015846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b2297c4d54_0_115:notes">
            <a:extLst>
              <a:ext uri="{FF2B5EF4-FFF2-40B4-BE49-F238E27FC236}">
                <a16:creationId xmlns:a16="http://schemas.microsoft.com/office/drawing/2014/main" id="{2F088B23-35AF-C3BD-C865-08A300ABBD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2b2297c4d54_0_115:notes">
            <a:extLst>
              <a:ext uri="{FF2B5EF4-FFF2-40B4-BE49-F238E27FC236}">
                <a16:creationId xmlns:a16="http://schemas.microsoft.com/office/drawing/2014/main" id="{131EE3F3-C9A6-D4AA-4086-3D84B785D9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5943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>
          <a:extLst>
            <a:ext uri="{FF2B5EF4-FFF2-40B4-BE49-F238E27FC236}">
              <a16:creationId xmlns:a16="http://schemas.microsoft.com/office/drawing/2014/main" id="{58D1DF67-DB14-A5D3-98AC-593845E94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4dda1946d_6_322:notes">
            <a:extLst>
              <a:ext uri="{FF2B5EF4-FFF2-40B4-BE49-F238E27FC236}">
                <a16:creationId xmlns:a16="http://schemas.microsoft.com/office/drawing/2014/main" id="{9FB54522-DE86-CBFE-1423-0FBB47EA7F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4dda1946d_6_322:notes">
            <a:extLst>
              <a:ext uri="{FF2B5EF4-FFF2-40B4-BE49-F238E27FC236}">
                <a16:creationId xmlns:a16="http://schemas.microsoft.com/office/drawing/2014/main" id="{A637D03D-9DB9-9DC6-39E4-5378813356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8201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>
          <a:extLst>
            <a:ext uri="{FF2B5EF4-FFF2-40B4-BE49-F238E27FC236}">
              <a16:creationId xmlns:a16="http://schemas.microsoft.com/office/drawing/2014/main" id="{212E9E24-8354-D95B-3445-9A9F8BD98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4dda1946d_6_322:notes">
            <a:extLst>
              <a:ext uri="{FF2B5EF4-FFF2-40B4-BE49-F238E27FC236}">
                <a16:creationId xmlns:a16="http://schemas.microsoft.com/office/drawing/2014/main" id="{D1664F2D-3ED3-373B-3E58-C60F323FE9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4dda1946d_6_322:notes">
            <a:extLst>
              <a:ext uri="{FF2B5EF4-FFF2-40B4-BE49-F238E27FC236}">
                <a16:creationId xmlns:a16="http://schemas.microsoft.com/office/drawing/2014/main" id="{164C3C42-68DC-4D97-2B7E-9ABA32361B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6175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CDF5797D-B791-F6EA-F7DE-68B898E34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E3BFF279-415C-05DD-686B-1A7DD34412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4BCD28DC-2795-1B74-9DC2-CA34583E27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6044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C3A43380-35C2-DC87-EAB9-25025170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9A495FA3-1340-70FF-C6BB-58ED4ABBC1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7A572FB3-5EFE-0AD7-2A4E-2AC4868C37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28589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CC9484FF-D454-FAAA-BEB7-ABACC7984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37D4A95E-5CEA-F9B3-7B44-2487ADFC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63FE5582-FFB8-BD82-23F8-144BD388CB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1484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>
          <a:extLst>
            <a:ext uri="{FF2B5EF4-FFF2-40B4-BE49-F238E27FC236}">
              <a16:creationId xmlns:a16="http://schemas.microsoft.com/office/drawing/2014/main" id="{450D2345-4FCE-FE44-CB50-8EC7FE977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>
            <a:extLst>
              <a:ext uri="{FF2B5EF4-FFF2-40B4-BE49-F238E27FC236}">
                <a16:creationId xmlns:a16="http://schemas.microsoft.com/office/drawing/2014/main" id="{09E833AD-C677-7B14-93BE-C2DF8C4283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>
            <a:extLst>
              <a:ext uri="{FF2B5EF4-FFF2-40B4-BE49-F238E27FC236}">
                <a16:creationId xmlns:a16="http://schemas.microsoft.com/office/drawing/2014/main" id="{2FF1CCE3-EA9B-633A-4955-28A9853FE5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91226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312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148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709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30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96950" y="1185050"/>
            <a:ext cx="63501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75" y="3235425"/>
            <a:ext cx="4528800" cy="475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81100" y="-506550"/>
            <a:ext cx="3590698" cy="5740468"/>
            <a:chOff x="-981100" y="-506550"/>
            <a:chExt cx="3590698" cy="5740468"/>
          </a:xfrm>
        </p:grpSpPr>
        <p:sp>
          <p:nvSpPr>
            <p:cNvPr id="12" name="Google Shape;12;p2"/>
            <p:cNvSpPr/>
            <p:nvPr/>
          </p:nvSpPr>
          <p:spPr>
            <a:xfrm>
              <a:off x="332304" y="3481363"/>
              <a:ext cx="1440194" cy="1662138"/>
            </a:xfrm>
            <a:custGeom>
              <a:avLst/>
              <a:gdLst/>
              <a:ahLst/>
              <a:cxnLst/>
              <a:rect l="l" t="t" r="r" b="b"/>
              <a:pathLst>
                <a:path w="1181" h="1363" extrusionOk="0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4546" y="-506550"/>
              <a:ext cx="2130779" cy="1229617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" name="Google Shape;14;p2"/>
            <p:cNvCxnSpPr/>
            <p:nvPr/>
          </p:nvCxnSpPr>
          <p:spPr>
            <a:xfrm flipH="1">
              <a:off x="672932" y="250230"/>
              <a:ext cx="430800" cy="24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15" name="Google Shape;15;p2"/>
            <p:cNvGrpSpPr/>
            <p:nvPr/>
          </p:nvGrpSpPr>
          <p:grpSpPr>
            <a:xfrm>
              <a:off x="-981100" y="-86304"/>
              <a:ext cx="3590698" cy="5320222"/>
              <a:chOff x="-8795677" y="-2878949"/>
              <a:chExt cx="5568700" cy="82535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-6734445" y="-1822008"/>
                <a:ext cx="1107583" cy="4373785"/>
              </a:xfrm>
              <a:custGeom>
                <a:avLst/>
                <a:gdLst/>
                <a:ahLst/>
                <a:cxnLst/>
                <a:rect l="l" t="t" r="r" b="b"/>
                <a:pathLst>
                  <a:path w="921067" h="3722370" extrusionOk="0">
                    <a:moveTo>
                      <a:pt x="921068" y="2658428"/>
                    </a:moveTo>
                    <a:lnTo>
                      <a:pt x="921068" y="1595437"/>
                    </a:lnTo>
                    <a:lnTo>
                      <a:pt x="921068" y="531495"/>
                    </a:lnTo>
                    <a:lnTo>
                      <a:pt x="0" y="0"/>
                    </a:lnTo>
                    <a:lnTo>
                      <a:pt x="0" y="1063943"/>
                    </a:lnTo>
                    <a:lnTo>
                      <a:pt x="0" y="2126933"/>
                    </a:lnTo>
                    <a:lnTo>
                      <a:pt x="0" y="3190875"/>
                    </a:lnTo>
                    <a:lnTo>
                      <a:pt x="921068" y="37223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7844364" y="-2878949"/>
                <a:ext cx="2216312" cy="2499145"/>
              </a:xfrm>
              <a:custGeom>
                <a:avLst/>
                <a:gdLst/>
                <a:ahLst/>
                <a:cxnLst/>
                <a:rect l="l" t="t" r="r" b="b"/>
                <a:pathLst>
                  <a:path w="1843087" h="2126932" extrusionOk="0">
                    <a:moveTo>
                      <a:pt x="0" y="1063943"/>
                    </a:moveTo>
                    <a:lnTo>
                      <a:pt x="0" y="1063943"/>
                    </a:lnTo>
                    <a:lnTo>
                      <a:pt x="0" y="0"/>
                    </a:lnTo>
                    <a:lnTo>
                      <a:pt x="1843088" y="1063943"/>
                    </a:lnTo>
                    <a:lnTo>
                      <a:pt x="1843088" y="2126933"/>
                    </a:lnTo>
                    <a:lnTo>
                      <a:pt x="1842135" y="2124075"/>
                    </a:lnTo>
                    <a:lnTo>
                      <a:pt x="1842135" y="2126933"/>
                    </a:lnTo>
                    <a:lnTo>
                      <a:pt x="0" y="10639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8795677" y="-2713724"/>
                <a:ext cx="5568700" cy="8088300"/>
              </a:xfrm>
              <a:custGeom>
                <a:avLst/>
                <a:gdLst/>
                <a:ahLst/>
                <a:cxnLst/>
                <a:rect l="l" t="t" r="r" b="b"/>
                <a:pathLst>
                  <a:path w="222748" h="323532" extrusionOk="0">
                    <a:moveTo>
                      <a:pt x="222748" y="323532"/>
                    </a:moveTo>
                    <a:lnTo>
                      <a:pt x="105273" y="259085"/>
                    </a:lnTo>
                    <a:lnTo>
                      <a:pt x="106064" y="57079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8081810" y="1775"/>
            <a:ext cx="2285994" cy="5139934"/>
            <a:chOff x="7830535" y="-501900"/>
            <a:chExt cx="2285994" cy="5139934"/>
          </a:xfrm>
        </p:grpSpPr>
        <p:sp>
          <p:nvSpPr>
            <p:cNvPr id="20" name="Google Shape;20;p2"/>
            <p:cNvSpPr/>
            <p:nvPr/>
          </p:nvSpPr>
          <p:spPr>
            <a:xfrm>
              <a:off x="8533004" y="2736606"/>
              <a:ext cx="1406128" cy="810816"/>
            </a:xfrm>
            <a:custGeom>
              <a:avLst/>
              <a:gdLst/>
              <a:ahLst/>
              <a:cxnLst/>
              <a:rect l="l" t="t" r="r" b="b"/>
              <a:pathLst>
                <a:path w="1181" h="681" extrusionOk="0">
                  <a:moveTo>
                    <a:pt x="591" y="681"/>
                  </a:moveTo>
                  <a:lnTo>
                    <a:pt x="1181" y="34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0" y="340"/>
                  </a:lnTo>
                  <a:lnTo>
                    <a:pt x="591" y="681"/>
                  </a:lnTo>
                  <a:lnTo>
                    <a:pt x="591" y="68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33004" y="2330604"/>
              <a:ext cx="703659" cy="810816"/>
            </a:xfrm>
            <a:custGeom>
              <a:avLst/>
              <a:gdLst/>
              <a:ahLst/>
              <a:cxnLst/>
              <a:rect l="l" t="t" r="r" b="b"/>
              <a:pathLst>
                <a:path w="591" h="681" extrusionOk="0">
                  <a:moveTo>
                    <a:pt x="591" y="34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59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30535" y="-501894"/>
              <a:ext cx="702469" cy="3651647"/>
            </a:xfrm>
            <a:custGeom>
              <a:avLst/>
              <a:gdLst/>
              <a:ahLst/>
              <a:cxnLst/>
              <a:rect l="l" t="t" r="r" b="b"/>
              <a:pathLst>
                <a:path w="590" h="3067" extrusionOk="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10401" y="539504"/>
              <a:ext cx="702469" cy="1216819"/>
            </a:xfrm>
            <a:custGeom>
              <a:avLst/>
              <a:gdLst/>
              <a:ahLst/>
              <a:cxnLst/>
              <a:rect l="l" t="t" r="r" b="b"/>
              <a:pathLst>
                <a:path w="590" h="1022" extrusionOk="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0535" y="3015213"/>
              <a:ext cx="1406128" cy="1622822"/>
            </a:xfrm>
            <a:custGeom>
              <a:avLst/>
              <a:gdLst/>
              <a:ahLst/>
              <a:cxnLst/>
              <a:rect l="l" t="t" r="r" b="b"/>
              <a:pathLst>
                <a:path w="1181" h="1363" extrusionOk="0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10401" y="1756322"/>
              <a:ext cx="1406128" cy="809625"/>
            </a:xfrm>
            <a:custGeom>
              <a:avLst/>
              <a:gdLst/>
              <a:ahLst/>
              <a:cxnLst/>
              <a:rect l="l" t="t" r="r" b="b"/>
              <a:pathLst>
                <a:path w="1181" h="680" extrusionOk="0">
                  <a:moveTo>
                    <a:pt x="590" y="680"/>
                  </a:moveTo>
                  <a:lnTo>
                    <a:pt x="1181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182950" y="-501900"/>
              <a:ext cx="1625425" cy="5058875"/>
            </a:xfrm>
            <a:custGeom>
              <a:avLst/>
              <a:gdLst/>
              <a:ahLst/>
              <a:cxnLst/>
              <a:rect l="l" t="t" r="r" b="b"/>
              <a:pathLst>
                <a:path w="65017" h="202355" extrusionOk="0">
                  <a:moveTo>
                    <a:pt x="0" y="0"/>
                  </a:moveTo>
                  <a:lnTo>
                    <a:pt x="0" y="165164"/>
                  </a:lnTo>
                  <a:lnTo>
                    <a:pt x="65017" y="20235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58063" y="1147913"/>
              <a:ext cx="647700" cy="1047750"/>
            </a:xfrm>
            <a:custGeom>
              <a:avLst/>
              <a:gdLst/>
              <a:ahLst/>
              <a:cxnLst/>
              <a:rect l="l" t="t" r="r" b="b"/>
              <a:pathLst>
                <a:path w="544" h="880" extrusionOk="0">
                  <a:moveTo>
                    <a:pt x="178" y="880"/>
                  </a:moveTo>
                  <a:lnTo>
                    <a:pt x="544" y="651"/>
                  </a:lnTo>
                  <a:lnTo>
                    <a:pt x="544" y="32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subTitle" idx="1"/>
          </p:nvPr>
        </p:nvSpPr>
        <p:spPr>
          <a:xfrm>
            <a:off x="1302450" y="3059150"/>
            <a:ext cx="6539100" cy="12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subTitle" idx="2"/>
          </p:nvPr>
        </p:nvSpPr>
        <p:spPr>
          <a:xfrm>
            <a:off x="1302450" y="1549200"/>
            <a:ext cx="6539100" cy="12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6185" y="682019"/>
            <a:ext cx="702469" cy="3651647"/>
          </a:xfrm>
          <a:custGeom>
            <a:avLst/>
            <a:gdLst/>
            <a:ahLst/>
            <a:cxnLst/>
            <a:rect l="l" t="t" r="r" b="b"/>
            <a:pathLst>
              <a:path w="590" h="3067" extrusionOk="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6185" y="4199125"/>
            <a:ext cx="1406128" cy="1622822"/>
          </a:xfrm>
          <a:custGeom>
            <a:avLst/>
            <a:gdLst/>
            <a:ahLst/>
            <a:cxnLst/>
            <a:rect l="l" t="t" r="r" b="b"/>
            <a:pathLst>
              <a:path w="1181" h="1363" extrusionOk="0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358600" y="1209025"/>
            <a:ext cx="1470425" cy="4441470"/>
          </a:xfrm>
          <a:custGeom>
            <a:avLst/>
            <a:gdLst/>
            <a:ahLst/>
            <a:cxnLst/>
            <a:rect l="l" t="t" r="r" b="b"/>
            <a:pathLst>
              <a:path w="1235" h="4173" extrusionOk="0">
                <a:moveTo>
                  <a:pt x="0" y="0"/>
                </a:moveTo>
                <a:lnTo>
                  <a:pt x="0" y="3468"/>
                </a:lnTo>
                <a:lnTo>
                  <a:pt x="1235" y="417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28"/>
          <p:cNvGrpSpPr/>
          <p:nvPr/>
        </p:nvGrpSpPr>
        <p:grpSpPr>
          <a:xfrm>
            <a:off x="7111775" y="-657575"/>
            <a:ext cx="2736540" cy="3466148"/>
            <a:chOff x="7111775" y="-657575"/>
            <a:chExt cx="2736540" cy="3466148"/>
          </a:xfrm>
        </p:grpSpPr>
        <p:sp>
          <p:nvSpPr>
            <p:cNvPr id="250" name="Google Shape;250;p28"/>
            <p:cNvSpPr/>
            <p:nvPr/>
          </p:nvSpPr>
          <p:spPr>
            <a:xfrm>
              <a:off x="8434477" y="16796"/>
              <a:ext cx="706919" cy="2791777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7726304" y="-657575"/>
              <a:ext cx="1414569" cy="1595199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8434477" y="2003475"/>
              <a:ext cx="1413838" cy="79724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7111775" y="-559706"/>
              <a:ext cx="2174124" cy="3062525"/>
            </a:xfrm>
            <a:custGeom>
              <a:avLst/>
              <a:gdLst/>
              <a:ahLst/>
              <a:cxnLst/>
              <a:rect l="l" t="t" r="r" b="b"/>
              <a:pathLst>
                <a:path w="2832735" h="4083367" extrusionOk="0">
                  <a:moveTo>
                    <a:pt x="2832735" y="4083368"/>
                  </a:moveTo>
                  <a:lnTo>
                    <a:pt x="2205038" y="3669983"/>
                  </a:lnTo>
                  <a:lnTo>
                    <a:pt x="2205038" y="121443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>
            <a:spLocks noGrp="1"/>
          </p:cNvSpPr>
          <p:nvPr>
            <p:ph type="subTitle" idx="1"/>
          </p:nvPr>
        </p:nvSpPr>
        <p:spPr>
          <a:xfrm>
            <a:off x="937626" y="2672853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subTitle" idx="2"/>
          </p:nvPr>
        </p:nvSpPr>
        <p:spPr>
          <a:xfrm>
            <a:off x="3484347" y="2672853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9"/>
          <p:cNvSpPr txBox="1">
            <a:spLocks noGrp="1"/>
          </p:cNvSpPr>
          <p:nvPr>
            <p:ph type="subTitle" idx="3"/>
          </p:nvPr>
        </p:nvSpPr>
        <p:spPr>
          <a:xfrm>
            <a:off x="6031074" y="2672853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subTitle" idx="4"/>
          </p:nvPr>
        </p:nvSpPr>
        <p:spPr>
          <a:xfrm>
            <a:off x="937625" y="21451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ubTitle" idx="5"/>
          </p:nvPr>
        </p:nvSpPr>
        <p:spPr>
          <a:xfrm>
            <a:off x="3484350" y="21451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subTitle" idx="6"/>
          </p:nvPr>
        </p:nvSpPr>
        <p:spPr>
          <a:xfrm>
            <a:off x="6031075" y="21451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1" name="Google Shape;261;p29"/>
          <p:cNvSpPr/>
          <p:nvPr/>
        </p:nvSpPr>
        <p:spPr>
          <a:xfrm rot="-5400000" flipH="1">
            <a:off x="6320355" y="-1654639"/>
            <a:ext cx="702469" cy="3651647"/>
          </a:xfrm>
          <a:custGeom>
            <a:avLst/>
            <a:gdLst/>
            <a:ahLst/>
            <a:cxnLst/>
            <a:rect l="l" t="t" r="r" b="b"/>
            <a:pathLst>
              <a:path w="590" h="3067" extrusionOk="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9"/>
          <p:cNvSpPr/>
          <p:nvPr/>
        </p:nvSpPr>
        <p:spPr>
          <a:xfrm rot="-5400000" flipH="1">
            <a:off x="8471219" y="-288397"/>
            <a:ext cx="1406128" cy="1622822"/>
          </a:xfrm>
          <a:custGeom>
            <a:avLst/>
            <a:gdLst/>
            <a:ahLst/>
            <a:cxnLst/>
            <a:rect l="l" t="t" r="r" b="b"/>
            <a:pathLst>
              <a:path w="1181" h="1363" extrusionOk="0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9"/>
          <p:cNvSpPr/>
          <p:nvPr/>
        </p:nvSpPr>
        <p:spPr>
          <a:xfrm rot="-5400000" flipH="1">
            <a:off x="6858295" y="-1313157"/>
            <a:ext cx="1470425" cy="4441470"/>
          </a:xfrm>
          <a:custGeom>
            <a:avLst/>
            <a:gdLst/>
            <a:ahLst/>
            <a:cxnLst/>
            <a:rect l="l" t="t" r="r" b="b"/>
            <a:pathLst>
              <a:path w="1235" h="4173" extrusionOk="0">
                <a:moveTo>
                  <a:pt x="0" y="0"/>
                </a:moveTo>
                <a:lnTo>
                  <a:pt x="0" y="3468"/>
                </a:lnTo>
                <a:lnTo>
                  <a:pt x="1235" y="417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bg>
      <p:bgPr>
        <a:solidFill>
          <a:schemeClr val="lt2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"/>
          <p:cNvSpPr txBox="1">
            <a:spLocks noGrp="1"/>
          </p:cNvSpPr>
          <p:nvPr>
            <p:ph type="title"/>
          </p:nvPr>
        </p:nvSpPr>
        <p:spPr>
          <a:xfrm>
            <a:off x="713275" y="968025"/>
            <a:ext cx="6015000" cy="9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5"/>
          <p:cNvSpPr txBox="1">
            <a:spLocks noGrp="1"/>
          </p:cNvSpPr>
          <p:nvPr>
            <p:ph type="subTitle" idx="1"/>
          </p:nvPr>
        </p:nvSpPr>
        <p:spPr>
          <a:xfrm>
            <a:off x="713225" y="2069925"/>
            <a:ext cx="29478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5"/>
          <p:cNvSpPr txBox="1"/>
          <p:nvPr/>
        </p:nvSpPr>
        <p:spPr>
          <a:xfrm>
            <a:off x="4010375" y="2644125"/>
            <a:ext cx="25779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 </a:t>
            </a:r>
            <a:r>
              <a:rPr lang="en" sz="1200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This presentation template was created by</a:t>
            </a:r>
            <a:r>
              <a:rPr lang="en" sz="12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 </a:t>
            </a:r>
            <a:r>
              <a:rPr lang="en" sz="1200" b="1" u="sng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, </a:t>
            </a:r>
            <a:r>
              <a:rPr lang="en" sz="1200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and includes icons by </a:t>
            </a:r>
            <a:r>
              <a:rPr lang="en" sz="1200" b="1" u="sng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, </a:t>
            </a:r>
            <a:r>
              <a:rPr lang="en" sz="1200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and infographics &amp; images by </a:t>
            </a:r>
            <a:r>
              <a:rPr lang="en" sz="1200" b="1" u="sng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 </a:t>
            </a:r>
            <a:endParaRPr sz="1200" b="1" u="sng">
              <a:solidFill>
                <a:schemeClr val="dk1"/>
              </a:solidFill>
              <a:latin typeface="Anek Kannada"/>
              <a:ea typeface="Anek Kannada"/>
              <a:cs typeface="Anek Kannada"/>
              <a:sym typeface="Anek Kannad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l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36"/>
          <p:cNvGrpSpPr/>
          <p:nvPr/>
        </p:nvGrpSpPr>
        <p:grpSpPr>
          <a:xfrm>
            <a:off x="-1854500" y="-588825"/>
            <a:ext cx="4639657" cy="4488309"/>
            <a:chOff x="3475957" y="-1179704"/>
            <a:chExt cx="7078042" cy="6847153"/>
          </a:xfrm>
        </p:grpSpPr>
        <p:sp>
          <p:nvSpPr>
            <p:cNvPr id="335" name="Google Shape;335;p36"/>
            <p:cNvSpPr/>
            <p:nvPr/>
          </p:nvSpPr>
          <p:spPr>
            <a:xfrm>
              <a:off x="6315950" y="2487115"/>
              <a:ext cx="2119025" cy="1223204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7368266" y="-878500"/>
              <a:ext cx="3185732" cy="1838404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6315950" y="3210246"/>
              <a:ext cx="1061311" cy="1226802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6315950" y="3827246"/>
              <a:ext cx="1061311" cy="1840203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9" name="Google Shape;339;p36"/>
            <p:cNvCxnSpPr/>
            <p:nvPr/>
          </p:nvCxnSpPr>
          <p:spPr>
            <a:xfrm flipH="1">
              <a:off x="7859228" y="252965"/>
              <a:ext cx="644100" cy="366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0" name="Google Shape;340;p36"/>
            <p:cNvCxnSpPr/>
            <p:nvPr/>
          </p:nvCxnSpPr>
          <p:spPr>
            <a:xfrm>
              <a:off x="6844806" y="4134846"/>
              <a:ext cx="0" cy="761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41" name="Google Shape;341;p36"/>
            <p:cNvSpPr/>
            <p:nvPr/>
          </p:nvSpPr>
          <p:spPr>
            <a:xfrm>
              <a:off x="7377605" y="709642"/>
              <a:ext cx="1107583" cy="437378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6267686" y="-347299"/>
              <a:ext cx="2216312" cy="2499145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7377605" y="3835690"/>
              <a:ext cx="2215166" cy="1249013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3475957" y="-1179704"/>
              <a:ext cx="5246800" cy="5795575"/>
            </a:xfrm>
            <a:custGeom>
              <a:avLst/>
              <a:gdLst/>
              <a:ahLst/>
              <a:cxnLst/>
              <a:rect l="l" t="t" r="r" b="b"/>
              <a:pathLst>
                <a:path w="209872" h="231823" extrusionOk="0">
                  <a:moveTo>
                    <a:pt x="209872" y="231823"/>
                  </a:moveTo>
                  <a:lnTo>
                    <a:pt x="179680" y="212394"/>
                  </a:lnTo>
                  <a:lnTo>
                    <a:pt x="179680" y="9698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37"/>
          <p:cNvGrpSpPr/>
          <p:nvPr/>
        </p:nvGrpSpPr>
        <p:grpSpPr>
          <a:xfrm>
            <a:off x="6588100" y="-588825"/>
            <a:ext cx="4639657" cy="4488309"/>
            <a:chOff x="3475957" y="-1179704"/>
            <a:chExt cx="7078042" cy="6847153"/>
          </a:xfrm>
        </p:grpSpPr>
        <p:sp>
          <p:nvSpPr>
            <p:cNvPr id="347" name="Google Shape;347;p37"/>
            <p:cNvSpPr/>
            <p:nvPr/>
          </p:nvSpPr>
          <p:spPr>
            <a:xfrm>
              <a:off x="6315950" y="2487115"/>
              <a:ext cx="2119025" cy="1223204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7368266" y="-878500"/>
              <a:ext cx="3185732" cy="1838404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6315950" y="3210246"/>
              <a:ext cx="1061311" cy="1226802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6315950" y="3827246"/>
              <a:ext cx="1061311" cy="1840203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1" name="Google Shape;351;p37"/>
            <p:cNvCxnSpPr/>
            <p:nvPr/>
          </p:nvCxnSpPr>
          <p:spPr>
            <a:xfrm flipH="1">
              <a:off x="7859228" y="252965"/>
              <a:ext cx="644100" cy="366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52" name="Google Shape;352;p37"/>
            <p:cNvCxnSpPr/>
            <p:nvPr/>
          </p:nvCxnSpPr>
          <p:spPr>
            <a:xfrm>
              <a:off x="6844806" y="4134846"/>
              <a:ext cx="0" cy="761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53" name="Google Shape;353;p37"/>
            <p:cNvSpPr/>
            <p:nvPr/>
          </p:nvSpPr>
          <p:spPr>
            <a:xfrm>
              <a:off x="7377605" y="709642"/>
              <a:ext cx="1107583" cy="437378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6267686" y="-347299"/>
              <a:ext cx="2216312" cy="2499145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7377605" y="3835690"/>
              <a:ext cx="2215166" cy="1249013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3475957" y="-1179704"/>
              <a:ext cx="5246800" cy="5795575"/>
            </a:xfrm>
            <a:custGeom>
              <a:avLst/>
              <a:gdLst/>
              <a:ahLst/>
              <a:cxnLst/>
              <a:rect l="l" t="t" r="r" b="b"/>
              <a:pathLst>
                <a:path w="209872" h="231823" extrusionOk="0">
                  <a:moveTo>
                    <a:pt x="209872" y="231823"/>
                  </a:moveTo>
                  <a:lnTo>
                    <a:pt x="179680" y="212394"/>
                  </a:lnTo>
                  <a:lnTo>
                    <a:pt x="179680" y="9698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37"/>
          <p:cNvGrpSpPr/>
          <p:nvPr/>
        </p:nvGrpSpPr>
        <p:grpSpPr>
          <a:xfrm rot="10800000">
            <a:off x="-733741" y="1172500"/>
            <a:ext cx="4009572" cy="4488309"/>
            <a:chOff x="3475957" y="-1179704"/>
            <a:chExt cx="6116815" cy="6847153"/>
          </a:xfrm>
        </p:grpSpPr>
        <p:sp>
          <p:nvSpPr>
            <p:cNvPr id="358" name="Google Shape;358;p37"/>
            <p:cNvSpPr/>
            <p:nvPr/>
          </p:nvSpPr>
          <p:spPr>
            <a:xfrm>
              <a:off x="6315950" y="2487115"/>
              <a:ext cx="2119025" cy="1223204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6315950" y="3210246"/>
              <a:ext cx="1061311" cy="1226802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6315950" y="3827246"/>
              <a:ext cx="1061311" cy="1840203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1" name="Google Shape;361;p37"/>
            <p:cNvCxnSpPr/>
            <p:nvPr/>
          </p:nvCxnSpPr>
          <p:spPr>
            <a:xfrm>
              <a:off x="6844806" y="4134846"/>
              <a:ext cx="0" cy="761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62" name="Google Shape;362;p37"/>
            <p:cNvSpPr/>
            <p:nvPr/>
          </p:nvSpPr>
          <p:spPr>
            <a:xfrm>
              <a:off x="7377605" y="709642"/>
              <a:ext cx="1107583" cy="437378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6267686" y="-347299"/>
              <a:ext cx="2216312" cy="2499145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7377605" y="3835690"/>
              <a:ext cx="2215166" cy="1249013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3475957" y="-1179704"/>
              <a:ext cx="5246800" cy="5795575"/>
            </a:xfrm>
            <a:custGeom>
              <a:avLst/>
              <a:gdLst/>
              <a:ahLst/>
              <a:cxnLst/>
              <a:rect l="l" t="t" r="r" b="b"/>
              <a:pathLst>
                <a:path w="209872" h="231823" extrusionOk="0">
                  <a:moveTo>
                    <a:pt x="209872" y="231823"/>
                  </a:moveTo>
                  <a:lnTo>
                    <a:pt x="179680" y="212394"/>
                  </a:lnTo>
                  <a:lnTo>
                    <a:pt x="179680" y="9698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017750" y="2598463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100">
                <a:latin typeface="Anek Kannada ExtraBold"/>
                <a:ea typeface="Anek Kannada ExtraBold"/>
                <a:cs typeface="Anek Kannada ExtraBold"/>
                <a:sym typeface="Anek Kannada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6295750" y="1756675"/>
            <a:ext cx="1469400" cy="841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017750" y="3528425"/>
            <a:ext cx="38928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8408045" y="1174520"/>
            <a:ext cx="2183504" cy="3968974"/>
            <a:chOff x="679995" y="1176907"/>
            <a:chExt cx="2183504" cy="3968974"/>
          </a:xfrm>
        </p:grpSpPr>
        <p:sp>
          <p:nvSpPr>
            <p:cNvPr id="33" name="Google Shape;33;p3"/>
            <p:cNvSpPr/>
            <p:nvPr/>
          </p:nvSpPr>
          <p:spPr>
            <a:xfrm>
              <a:off x="703654" y="3040856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3654" y="3519488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03654" y="3927872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" name="Google Shape;36;p3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7" name="Google Shape;37;p3"/>
            <p:cNvSpPr/>
            <p:nvPr/>
          </p:nvSpPr>
          <p:spPr>
            <a:xfrm>
              <a:off x="1408214" y="1870367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679995" y="1176907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408214" y="3921366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925275" y="1746413"/>
              <a:ext cx="1368425" cy="2683100"/>
            </a:xfrm>
            <a:custGeom>
              <a:avLst/>
              <a:gdLst/>
              <a:ahLst/>
              <a:cxnLst/>
              <a:rect l="l" t="t" r="r" b="b"/>
              <a:pathLst>
                <a:path w="54737" h="107324" extrusionOk="0">
                  <a:moveTo>
                    <a:pt x="54737" y="107324"/>
                  </a:moveTo>
                  <a:lnTo>
                    <a:pt x="34902" y="94592"/>
                  </a:lnTo>
                  <a:lnTo>
                    <a:pt x="34902" y="18961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3"/>
          <p:cNvSpPr/>
          <p:nvPr/>
        </p:nvSpPr>
        <p:spPr>
          <a:xfrm>
            <a:off x="-41030" y="1225516"/>
            <a:ext cx="703659" cy="1825228"/>
          </a:xfrm>
          <a:custGeom>
            <a:avLst/>
            <a:gdLst/>
            <a:ahLst/>
            <a:cxnLst/>
            <a:rect l="l" t="t" r="r" b="b"/>
            <a:pathLst>
              <a:path w="591" h="1533" extrusionOk="0">
                <a:moveTo>
                  <a:pt x="591" y="340"/>
                </a:moveTo>
                <a:lnTo>
                  <a:pt x="0" y="0"/>
                </a:lnTo>
                <a:lnTo>
                  <a:pt x="0" y="1193"/>
                </a:lnTo>
                <a:lnTo>
                  <a:pt x="591" y="1533"/>
                </a:lnTo>
                <a:lnTo>
                  <a:pt x="591" y="3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" name="Google Shape;42;p3"/>
          <p:cNvCxnSpPr/>
          <p:nvPr/>
        </p:nvCxnSpPr>
        <p:spPr>
          <a:xfrm rot="10800000">
            <a:off x="344732" y="1858788"/>
            <a:ext cx="0" cy="100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13225" y="2016713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100">
                <a:latin typeface="Anek Kannada ExtraBold"/>
                <a:ea typeface="Anek Kannada ExtraBold"/>
                <a:cs typeface="Anek Kannada ExtraBold"/>
                <a:sym typeface="Anek Kannada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2" hasCustomPrompt="1"/>
          </p:nvPr>
        </p:nvSpPr>
        <p:spPr>
          <a:xfrm>
            <a:off x="827550" y="1174925"/>
            <a:ext cx="1469400" cy="841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4"/>
          <p:cNvSpPr txBox="1">
            <a:spLocks noGrp="1"/>
          </p:cNvSpPr>
          <p:nvPr>
            <p:ph type="subTitle" idx="1"/>
          </p:nvPr>
        </p:nvSpPr>
        <p:spPr>
          <a:xfrm>
            <a:off x="713225" y="294667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720000" y="1333051"/>
            <a:ext cx="77040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4" name="Google Shape;54;p6"/>
          <p:cNvGrpSpPr/>
          <p:nvPr/>
        </p:nvGrpSpPr>
        <p:grpSpPr>
          <a:xfrm>
            <a:off x="8582725" y="-50"/>
            <a:ext cx="1021675" cy="1216824"/>
            <a:chOff x="8424000" y="-94075"/>
            <a:chExt cx="1021675" cy="1216824"/>
          </a:xfrm>
        </p:grpSpPr>
        <p:sp>
          <p:nvSpPr>
            <p:cNvPr id="55" name="Google Shape;55;p6"/>
            <p:cNvSpPr/>
            <p:nvPr/>
          </p:nvSpPr>
          <p:spPr>
            <a:xfrm>
              <a:off x="8424000" y="-94075"/>
              <a:ext cx="720001" cy="1216824"/>
            </a:xfrm>
            <a:custGeom>
              <a:avLst/>
              <a:gdLst/>
              <a:ahLst/>
              <a:cxnLst/>
              <a:rect l="l" t="t" r="r" b="b"/>
              <a:pathLst>
                <a:path w="590" h="1022" extrusionOk="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8771675" y="505350"/>
              <a:ext cx="674000" cy="401625"/>
            </a:xfrm>
            <a:custGeom>
              <a:avLst/>
              <a:gdLst/>
              <a:ahLst/>
              <a:cxnLst/>
              <a:rect l="l" t="t" r="r" b="b"/>
              <a:pathLst>
                <a:path w="26960" h="16065" extrusionOk="0">
                  <a:moveTo>
                    <a:pt x="26960" y="16065"/>
                  </a:moveTo>
                  <a:lnTo>
                    <a:pt x="21568" y="13190"/>
                  </a:lnTo>
                  <a:lnTo>
                    <a:pt x="17525" y="1067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6"/>
          <p:cNvSpPr/>
          <p:nvPr/>
        </p:nvSpPr>
        <p:spPr>
          <a:xfrm>
            <a:off x="-235721" y="4203713"/>
            <a:ext cx="1440194" cy="1662138"/>
          </a:xfrm>
          <a:custGeom>
            <a:avLst/>
            <a:gdLst/>
            <a:ahLst/>
            <a:cxnLst/>
            <a:rect l="l" t="t" r="r" b="b"/>
            <a:pathLst>
              <a:path w="1181" h="1363" extrusionOk="0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58;p6"/>
          <p:cNvGrpSpPr/>
          <p:nvPr/>
        </p:nvGrpSpPr>
        <p:grpSpPr>
          <a:xfrm>
            <a:off x="-1549125" y="636046"/>
            <a:ext cx="3590698" cy="5320222"/>
            <a:chOff x="-8795677" y="-2878949"/>
            <a:chExt cx="5568700" cy="8253525"/>
          </a:xfrm>
        </p:grpSpPr>
        <p:sp>
          <p:nvSpPr>
            <p:cNvPr id="59" name="Google Shape;59;p6"/>
            <p:cNvSpPr/>
            <p:nvPr/>
          </p:nvSpPr>
          <p:spPr>
            <a:xfrm>
              <a:off x="-6734445" y="-1822008"/>
              <a:ext cx="1107583" cy="437378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-7844364" y="-2878949"/>
              <a:ext cx="2216312" cy="2499145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-8795677" y="-2713724"/>
              <a:ext cx="5568700" cy="8088300"/>
            </a:xfrm>
            <a:custGeom>
              <a:avLst/>
              <a:gdLst/>
              <a:ahLst/>
              <a:cxnLst/>
              <a:rect l="l" t="t" r="r" b="b"/>
              <a:pathLst>
                <a:path w="222748" h="323532" extrusionOk="0">
                  <a:moveTo>
                    <a:pt x="222748" y="323532"/>
                  </a:moveTo>
                  <a:lnTo>
                    <a:pt x="105273" y="259085"/>
                  </a:lnTo>
                  <a:lnTo>
                    <a:pt x="106064" y="5707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 flipH="1">
            <a:off x="8589983" y="1057892"/>
            <a:ext cx="2009962" cy="3860412"/>
            <a:chOff x="5316400" y="-854949"/>
            <a:chExt cx="3168788" cy="6086098"/>
          </a:xfrm>
        </p:grpSpPr>
        <p:sp>
          <p:nvSpPr>
            <p:cNvPr id="63" name="Google Shape;63;p6"/>
            <p:cNvSpPr/>
            <p:nvPr/>
          </p:nvSpPr>
          <p:spPr>
            <a:xfrm>
              <a:off x="7377605" y="857364"/>
              <a:ext cx="1107583" cy="437378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5316400" y="-854949"/>
              <a:ext cx="2651550" cy="4397325"/>
            </a:xfrm>
            <a:custGeom>
              <a:avLst/>
              <a:gdLst/>
              <a:ahLst/>
              <a:cxnLst/>
              <a:rect l="l" t="t" r="r" b="b"/>
              <a:pathLst>
                <a:path w="106062" h="175893" extrusionOk="0">
                  <a:moveTo>
                    <a:pt x="105299" y="175893"/>
                  </a:moveTo>
                  <a:lnTo>
                    <a:pt x="105580" y="128431"/>
                  </a:lnTo>
                  <a:lnTo>
                    <a:pt x="106062" y="5707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/>
          <p:nvPr/>
        </p:nvSpPr>
        <p:spPr>
          <a:xfrm rot="10800000">
            <a:off x="8441538" y="793350"/>
            <a:ext cx="702469" cy="3651647"/>
          </a:xfrm>
          <a:custGeom>
            <a:avLst/>
            <a:gdLst/>
            <a:ahLst/>
            <a:cxnLst/>
            <a:rect l="l" t="t" r="r" b="b"/>
            <a:pathLst>
              <a:path w="590" h="3067" extrusionOk="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2"/>
          <p:cNvSpPr/>
          <p:nvPr/>
        </p:nvSpPr>
        <p:spPr>
          <a:xfrm rot="10800000">
            <a:off x="7737879" y="-694931"/>
            <a:ext cx="1406128" cy="1622822"/>
          </a:xfrm>
          <a:custGeom>
            <a:avLst/>
            <a:gdLst/>
            <a:ahLst/>
            <a:cxnLst/>
            <a:rect l="l" t="t" r="r" b="b"/>
            <a:pathLst>
              <a:path w="1181" h="1363" extrusionOk="0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2"/>
          <p:cNvSpPr/>
          <p:nvPr/>
        </p:nvSpPr>
        <p:spPr>
          <a:xfrm>
            <a:off x="7321150" y="-523475"/>
            <a:ext cx="1474125" cy="4460400"/>
          </a:xfrm>
          <a:custGeom>
            <a:avLst/>
            <a:gdLst/>
            <a:ahLst/>
            <a:cxnLst/>
            <a:rect l="l" t="t" r="r" b="b"/>
            <a:pathLst>
              <a:path w="58965" h="178416" extrusionOk="0">
                <a:moveTo>
                  <a:pt x="58965" y="178416"/>
                </a:moveTo>
                <a:lnTo>
                  <a:pt x="58817" y="33575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12"/>
          <p:cNvGrpSpPr/>
          <p:nvPr/>
        </p:nvGrpSpPr>
        <p:grpSpPr>
          <a:xfrm flipH="1">
            <a:off x="-622041" y="3351921"/>
            <a:ext cx="1243158" cy="1791579"/>
            <a:chOff x="8710401" y="539504"/>
            <a:chExt cx="1406128" cy="2026444"/>
          </a:xfrm>
        </p:grpSpPr>
        <p:sp>
          <p:nvSpPr>
            <p:cNvPr id="128" name="Google Shape;128;p12"/>
            <p:cNvSpPr/>
            <p:nvPr/>
          </p:nvSpPr>
          <p:spPr>
            <a:xfrm>
              <a:off x="8710401" y="539504"/>
              <a:ext cx="702469" cy="1216819"/>
            </a:xfrm>
            <a:custGeom>
              <a:avLst/>
              <a:gdLst/>
              <a:ahLst/>
              <a:cxnLst/>
              <a:rect l="l" t="t" r="r" b="b"/>
              <a:pathLst>
                <a:path w="590" h="1022" extrusionOk="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8710401" y="1756322"/>
              <a:ext cx="1406128" cy="809625"/>
            </a:xfrm>
            <a:custGeom>
              <a:avLst/>
              <a:gdLst/>
              <a:ahLst/>
              <a:cxnLst/>
              <a:rect l="l" t="t" r="r" b="b"/>
              <a:pathLst>
                <a:path w="1181" h="680" extrusionOk="0">
                  <a:moveTo>
                    <a:pt x="590" y="680"/>
                  </a:moveTo>
                  <a:lnTo>
                    <a:pt x="1181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58063" y="1147913"/>
              <a:ext cx="647700" cy="1047750"/>
            </a:xfrm>
            <a:custGeom>
              <a:avLst/>
              <a:gdLst/>
              <a:ahLst/>
              <a:cxnLst/>
              <a:rect l="l" t="t" r="r" b="b"/>
              <a:pathLst>
                <a:path w="544" h="880" extrusionOk="0">
                  <a:moveTo>
                    <a:pt x="178" y="880"/>
                  </a:moveTo>
                  <a:lnTo>
                    <a:pt x="544" y="651"/>
                  </a:lnTo>
                  <a:lnTo>
                    <a:pt x="544" y="32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subTitle" idx="1"/>
          </p:nvPr>
        </p:nvSpPr>
        <p:spPr>
          <a:xfrm>
            <a:off x="720000" y="2322775"/>
            <a:ext cx="4294800" cy="22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720000" y="879550"/>
            <a:ext cx="4294800" cy="1170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14"/>
          <p:cNvGrpSpPr/>
          <p:nvPr/>
        </p:nvGrpSpPr>
        <p:grpSpPr>
          <a:xfrm>
            <a:off x="-5" y="3318266"/>
            <a:ext cx="703659" cy="1825228"/>
            <a:chOff x="-5" y="3318266"/>
            <a:chExt cx="703659" cy="1825228"/>
          </a:xfrm>
        </p:grpSpPr>
        <p:sp>
          <p:nvSpPr>
            <p:cNvPr id="137" name="Google Shape;137;p14"/>
            <p:cNvSpPr/>
            <p:nvPr/>
          </p:nvSpPr>
          <p:spPr>
            <a:xfrm>
              <a:off x="-5" y="3318266"/>
              <a:ext cx="703659" cy="1825228"/>
            </a:xfrm>
            <a:custGeom>
              <a:avLst/>
              <a:gdLst/>
              <a:ahLst/>
              <a:cxnLst/>
              <a:rect l="l" t="t" r="r" b="b"/>
              <a:pathLst>
                <a:path w="591" h="1533" extrusionOk="0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8" name="Google Shape;138;p14"/>
            <p:cNvCxnSpPr/>
            <p:nvPr/>
          </p:nvCxnSpPr>
          <p:spPr>
            <a:xfrm rot="10800000">
              <a:off x="385757" y="3951538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subTitle" idx="1"/>
          </p:nvPr>
        </p:nvSpPr>
        <p:spPr>
          <a:xfrm>
            <a:off x="720000" y="2105000"/>
            <a:ext cx="20643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2"/>
          </p:nvPr>
        </p:nvSpPr>
        <p:spPr>
          <a:xfrm>
            <a:off x="3101725" y="2105000"/>
            <a:ext cx="20643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3"/>
          </p:nvPr>
        </p:nvSpPr>
        <p:spPr>
          <a:xfrm>
            <a:off x="720000" y="3878925"/>
            <a:ext cx="20643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4"/>
          </p:nvPr>
        </p:nvSpPr>
        <p:spPr>
          <a:xfrm>
            <a:off x="3101725" y="3878925"/>
            <a:ext cx="20643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5"/>
          </p:nvPr>
        </p:nvSpPr>
        <p:spPr>
          <a:xfrm>
            <a:off x="5581850" y="2105000"/>
            <a:ext cx="20643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6"/>
          </p:nvPr>
        </p:nvSpPr>
        <p:spPr>
          <a:xfrm>
            <a:off x="5581850" y="3878925"/>
            <a:ext cx="20643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title" hasCustomPrompt="1"/>
          </p:nvPr>
        </p:nvSpPr>
        <p:spPr>
          <a:xfrm>
            <a:off x="818402" y="1272208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20"/>
          <p:cNvSpPr txBox="1">
            <a:spLocks noGrp="1"/>
          </p:cNvSpPr>
          <p:nvPr>
            <p:ph type="title" idx="7" hasCustomPrompt="1"/>
          </p:nvPr>
        </p:nvSpPr>
        <p:spPr>
          <a:xfrm>
            <a:off x="818402" y="3046141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 idx="8" hasCustomPrompt="1"/>
          </p:nvPr>
        </p:nvSpPr>
        <p:spPr>
          <a:xfrm>
            <a:off x="3200127" y="1272208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title" idx="9" hasCustomPrompt="1"/>
          </p:nvPr>
        </p:nvSpPr>
        <p:spPr>
          <a:xfrm>
            <a:off x="3200127" y="3046141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20"/>
          <p:cNvSpPr txBox="1">
            <a:spLocks noGrp="1"/>
          </p:cNvSpPr>
          <p:nvPr>
            <p:ph type="title" idx="13" hasCustomPrompt="1"/>
          </p:nvPr>
        </p:nvSpPr>
        <p:spPr>
          <a:xfrm>
            <a:off x="5680252" y="1272208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20"/>
          <p:cNvSpPr txBox="1">
            <a:spLocks noGrp="1"/>
          </p:cNvSpPr>
          <p:nvPr>
            <p:ph type="title" idx="14" hasCustomPrompt="1"/>
          </p:nvPr>
        </p:nvSpPr>
        <p:spPr>
          <a:xfrm>
            <a:off x="5680252" y="3046141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20"/>
          <p:cNvSpPr txBox="1">
            <a:spLocks noGrp="1"/>
          </p:cNvSpPr>
          <p:nvPr>
            <p:ph type="subTitle" idx="15"/>
          </p:nvPr>
        </p:nvSpPr>
        <p:spPr>
          <a:xfrm>
            <a:off x="720000" y="1719800"/>
            <a:ext cx="20643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16"/>
          </p:nvPr>
        </p:nvSpPr>
        <p:spPr>
          <a:xfrm>
            <a:off x="3101728" y="1719800"/>
            <a:ext cx="20643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7"/>
          </p:nvPr>
        </p:nvSpPr>
        <p:spPr>
          <a:xfrm>
            <a:off x="5581851" y="1719800"/>
            <a:ext cx="20643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18"/>
          </p:nvPr>
        </p:nvSpPr>
        <p:spPr>
          <a:xfrm>
            <a:off x="720000" y="3493775"/>
            <a:ext cx="20643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19"/>
          </p:nvPr>
        </p:nvSpPr>
        <p:spPr>
          <a:xfrm>
            <a:off x="3101728" y="3493775"/>
            <a:ext cx="20643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20"/>
          </p:nvPr>
        </p:nvSpPr>
        <p:spPr>
          <a:xfrm>
            <a:off x="5581851" y="3493775"/>
            <a:ext cx="20643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title" idx="21"/>
          </p:nvPr>
        </p:nvSpPr>
        <p:spPr>
          <a:xfrm>
            <a:off x="720000" y="539500"/>
            <a:ext cx="70851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73" name="Google Shape;173;p20"/>
          <p:cNvGrpSpPr/>
          <p:nvPr/>
        </p:nvGrpSpPr>
        <p:grpSpPr>
          <a:xfrm flipH="1">
            <a:off x="-686125" y="3117050"/>
            <a:ext cx="1406129" cy="2026447"/>
            <a:chOff x="8424000" y="-94075"/>
            <a:chExt cx="1406129" cy="2026447"/>
          </a:xfrm>
        </p:grpSpPr>
        <p:sp>
          <p:nvSpPr>
            <p:cNvPr id="174" name="Google Shape;174;p20"/>
            <p:cNvSpPr/>
            <p:nvPr/>
          </p:nvSpPr>
          <p:spPr>
            <a:xfrm>
              <a:off x="8424000" y="-94075"/>
              <a:ext cx="720001" cy="1216824"/>
            </a:xfrm>
            <a:custGeom>
              <a:avLst/>
              <a:gdLst/>
              <a:ahLst/>
              <a:cxnLst/>
              <a:rect l="l" t="t" r="r" b="b"/>
              <a:pathLst>
                <a:path w="590" h="1022" extrusionOk="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8424001" y="1122747"/>
              <a:ext cx="1406128" cy="809625"/>
            </a:xfrm>
            <a:custGeom>
              <a:avLst/>
              <a:gdLst/>
              <a:ahLst/>
              <a:cxnLst/>
              <a:rect l="l" t="t" r="r" b="b"/>
              <a:pathLst>
                <a:path w="1181" h="680" extrusionOk="0">
                  <a:moveTo>
                    <a:pt x="590" y="680"/>
                  </a:moveTo>
                  <a:lnTo>
                    <a:pt x="1181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8771663" y="514338"/>
              <a:ext cx="647700" cy="1047750"/>
            </a:xfrm>
            <a:custGeom>
              <a:avLst/>
              <a:gdLst/>
              <a:ahLst/>
              <a:cxnLst/>
              <a:rect l="l" t="t" r="r" b="b"/>
              <a:pathLst>
                <a:path w="544" h="880" extrusionOk="0">
                  <a:moveTo>
                    <a:pt x="178" y="880"/>
                  </a:moveTo>
                  <a:lnTo>
                    <a:pt x="544" y="651"/>
                  </a:lnTo>
                  <a:lnTo>
                    <a:pt x="544" y="32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>
            <a:spLocks noGrp="1"/>
          </p:cNvSpPr>
          <p:nvPr>
            <p:ph type="subTitle" idx="1"/>
          </p:nvPr>
        </p:nvSpPr>
        <p:spPr>
          <a:xfrm>
            <a:off x="4917433" y="1549200"/>
            <a:ext cx="2947800" cy="27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2"/>
          </p:nvPr>
        </p:nvSpPr>
        <p:spPr>
          <a:xfrm>
            <a:off x="1278763" y="1549200"/>
            <a:ext cx="2947800" cy="27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7"/>
          <p:cNvSpPr/>
          <p:nvPr/>
        </p:nvSpPr>
        <p:spPr>
          <a:xfrm>
            <a:off x="6185" y="682019"/>
            <a:ext cx="702469" cy="3651647"/>
          </a:xfrm>
          <a:custGeom>
            <a:avLst/>
            <a:gdLst/>
            <a:ahLst/>
            <a:cxnLst/>
            <a:rect l="l" t="t" r="r" b="b"/>
            <a:pathLst>
              <a:path w="590" h="3067" extrusionOk="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6185" y="4199125"/>
            <a:ext cx="1406128" cy="1622822"/>
          </a:xfrm>
          <a:custGeom>
            <a:avLst/>
            <a:gdLst/>
            <a:ahLst/>
            <a:cxnLst/>
            <a:rect l="l" t="t" r="r" b="b"/>
            <a:pathLst>
              <a:path w="1181" h="1363" extrusionOk="0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358600" y="1209025"/>
            <a:ext cx="1470425" cy="4441470"/>
          </a:xfrm>
          <a:custGeom>
            <a:avLst/>
            <a:gdLst/>
            <a:ahLst/>
            <a:cxnLst/>
            <a:rect l="l" t="t" r="r" b="b"/>
            <a:pathLst>
              <a:path w="1235" h="4173" extrusionOk="0">
                <a:moveTo>
                  <a:pt x="0" y="0"/>
                </a:moveTo>
                <a:lnTo>
                  <a:pt x="0" y="3468"/>
                </a:lnTo>
                <a:lnTo>
                  <a:pt x="1235" y="417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" name="Google Shape;237;p27"/>
          <p:cNvGrpSpPr/>
          <p:nvPr/>
        </p:nvGrpSpPr>
        <p:grpSpPr>
          <a:xfrm>
            <a:off x="7111775" y="-657575"/>
            <a:ext cx="2736540" cy="3466148"/>
            <a:chOff x="7111775" y="-657575"/>
            <a:chExt cx="2736540" cy="3466148"/>
          </a:xfrm>
        </p:grpSpPr>
        <p:sp>
          <p:nvSpPr>
            <p:cNvPr id="238" name="Google Shape;238;p27"/>
            <p:cNvSpPr/>
            <p:nvPr/>
          </p:nvSpPr>
          <p:spPr>
            <a:xfrm>
              <a:off x="8434477" y="16796"/>
              <a:ext cx="706919" cy="2791777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7726304" y="-657575"/>
              <a:ext cx="1414569" cy="1595199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8434477" y="2003475"/>
              <a:ext cx="1413838" cy="79724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7111775" y="-559706"/>
              <a:ext cx="2174124" cy="3062525"/>
            </a:xfrm>
            <a:custGeom>
              <a:avLst/>
              <a:gdLst/>
              <a:ahLst/>
              <a:cxnLst/>
              <a:rect l="l" t="t" r="r" b="b"/>
              <a:pathLst>
                <a:path w="2832735" h="4083367" extrusionOk="0">
                  <a:moveTo>
                    <a:pt x="2832735" y="4083368"/>
                  </a:moveTo>
                  <a:lnTo>
                    <a:pt x="2205038" y="3669983"/>
                  </a:lnTo>
                  <a:lnTo>
                    <a:pt x="2205038" y="121443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●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○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■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●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○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■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●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○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ek Kannada Medium"/>
              <a:buChar char="■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60" r:id="rId6"/>
    <p:sldLayoutId id="2147483665" r:id="rId7"/>
    <p:sldLayoutId id="2147483666" r:id="rId8"/>
    <p:sldLayoutId id="2147483673" r:id="rId9"/>
    <p:sldLayoutId id="2147483674" r:id="rId10"/>
    <p:sldLayoutId id="2147483675" r:id="rId11"/>
    <p:sldLayoutId id="2147483681" r:id="rId12"/>
    <p:sldLayoutId id="2147483682" r:id="rId13"/>
    <p:sldLayoutId id="214748368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ytorch.org/vision/stable/transforms.html#torchvision.transforms.ToTenso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hyperlink" Target="https://pytorch.org/docs/stable/generated/torch.Tensor.scatter_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ytorch.org/docs/stable/nn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ytorch.org/docs/stable/generated/torch.nn.Module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orch/pytorch/blob/270111b7b611d174967ed204776985cefca9c144/torch/nn/modules/module.py#L866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zATNCSL_clipokHj4hDtcmKRXxeR5AfKHV3ZsTSK-A/edit?usp=sharin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zATNCSL_clipokHj4hDtcmKRXxeR5AfKHV3ZsTSK-A/edit?usp=sharing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zATNCSL_clipokHj4hDtcmKRXxeR5AfKHV3ZsTSK-A/edit?usp=sharin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hyperlink" Target="https://docs.google.com/document/d/1vzATNCSL_clipokHj4hDtcmKRXxeR5AfKHV3ZsTSK-A/edit?usp=sharing" TargetMode="Externa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VIDIA/modulus.git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"/>
          <p:cNvSpPr txBox="1">
            <a:spLocks noGrp="1"/>
          </p:cNvSpPr>
          <p:nvPr>
            <p:ph type="ctrTitle"/>
          </p:nvPr>
        </p:nvSpPr>
        <p:spPr>
          <a:xfrm>
            <a:off x="1396950" y="1185050"/>
            <a:ext cx="6350100" cy="28072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dirty="0" err="1">
                <a:solidFill>
                  <a:schemeClr val="accent1"/>
                </a:solidFill>
              </a:rPr>
              <a:t>PyTorch</a:t>
            </a:r>
            <a:endParaRPr sz="6100"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a Python Package for Computation and Neural Networks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Operations: concatenation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D8828-D6AE-2D51-B944-27345461E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270" y="1694003"/>
            <a:ext cx="6433458" cy="2665068"/>
          </a:xfrm>
          <a:prstGeom prst="rect">
            <a:avLst/>
          </a:prstGeom>
        </p:spPr>
      </p:pic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2809F537-889A-3739-4BE9-421EA0C84696}"/>
              </a:ext>
            </a:extLst>
          </p:cNvPr>
          <p:cNvSpPr txBox="1">
            <a:spLocks/>
          </p:cNvSpPr>
          <p:nvPr/>
        </p:nvSpPr>
        <p:spPr>
          <a:xfrm>
            <a:off x="1272113" y="1287942"/>
            <a:ext cx="6599773" cy="27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indent="0"/>
            <a:r>
              <a:rPr lang="en-US" altLang="en-US" dirty="0"/>
              <a:t>You can use torch.cat to concatenate a sequence of tensors along a given dimension. </a:t>
            </a:r>
          </a:p>
          <a:p>
            <a:pPr marL="0" indent="0"/>
            <a:endParaRPr lang="en-US" alt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5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Operations: matrix multiplication</a:t>
            </a: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2809F537-889A-3739-4BE9-421EA0C84696}"/>
              </a:ext>
            </a:extLst>
          </p:cNvPr>
          <p:cNvSpPr txBox="1">
            <a:spLocks/>
          </p:cNvSpPr>
          <p:nvPr/>
        </p:nvSpPr>
        <p:spPr>
          <a:xfrm>
            <a:off x="1272113" y="1201650"/>
            <a:ext cx="6599773" cy="27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indent="0"/>
            <a:r>
              <a:rPr lang="en-US" altLang="en-US" dirty="0"/>
              <a:t>This computes the matrix multiplication between two tensors. y1, y2, y3 will have the same value. ``</a:t>
            </a:r>
            <a:r>
              <a:rPr lang="en-US" altLang="en-US" dirty="0" err="1"/>
              <a:t>tensor.T</a:t>
            </a:r>
            <a:r>
              <a:rPr lang="en-US" altLang="en-US" dirty="0"/>
              <a:t>`` returns the transpose of a tensor </a:t>
            </a:r>
          </a:p>
          <a:p>
            <a:pPr marL="0" indent="0"/>
            <a:r>
              <a:rPr lang="en-US" altLang="en-US" dirty="0"/>
              <a:t>  </a:t>
            </a:r>
          </a:p>
          <a:p>
            <a:pPr marL="0" indent="0"/>
            <a:endParaRPr lang="en-US" alt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B7E8C-0CBA-8179-C424-8FBE9F5B0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71" y="2016568"/>
            <a:ext cx="5855029" cy="25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5"/>
          <p:cNvSpPr txBox="1">
            <a:spLocks noGrp="1"/>
          </p:cNvSpPr>
          <p:nvPr>
            <p:ph type="title"/>
          </p:nvPr>
        </p:nvSpPr>
        <p:spPr>
          <a:xfrm>
            <a:off x="3017750" y="2598463"/>
            <a:ext cx="4747400" cy="1532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Dataset &amp; DataLoaders</a:t>
            </a:r>
            <a:endParaRPr dirty="0"/>
          </a:p>
        </p:txBody>
      </p:sp>
      <p:sp>
        <p:nvSpPr>
          <p:cNvPr id="447" name="Google Shape;447;p45"/>
          <p:cNvSpPr txBox="1">
            <a:spLocks noGrp="1"/>
          </p:cNvSpPr>
          <p:nvPr>
            <p:ph type="title" idx="2"/>
          </p:nvPr>
        </p:nvSpPr>
        <p:spPr>
          <a:xfrm>
            <a:off x="6295750" y="1756675"/>
            <a:ext cx="1469400" cy="841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449" name="Google Shape;449;p45"/>
          <p:cNvCxnSpPr>
            <a:endCxn id="447" idx="1"/>
          </p:cNvCxnSpPr>
          <p:nvPr/>
        </p:nvCxnSpPr>
        <p:spPr>
          <a:xfrm>
            <a:off x="2988550" y="2177575"/>
            <a:ext cx="330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0" name="Google Shape;450;p45"/>
          <p:cNvGrpSpPr/>
          <p:nvPr/>
        </p:nvGrpSpPr>
        <p:grpSpPr>
          <a:xfrm>
            <a:off x="-1538200" y="52175"/>
            <a:ext cx="5005941" cy="4698782"/>
            <a:chOff x="-1538200" y="52175"/>
            <a:chExt cx="5005941" cy="4698782"/>
          </a:xfrm>
        </p:grpSpPr>
        <p:sp>
          <p:nvSpPr>
            <p:cNvPr id="451" name="Google Shape;451;p45"/>
            <p:cNvSpPr/>
            <p:nvPr/>
          </p:nvSpPr>
          <p:spPr>
            <a:xfrm>
              <a:off x="662629" y="2645931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5"/>
            <p:cNvSpPr/>
            <p:nvPr/>
          </p:nvSpPr>
          <p:spPr>
            <a:xfrm>
              <a:off x="1359145" y="418272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5"/>
            <p:cNvSpPr/>
            <p:nvPr/>
          </p:nvSpPr>
          <p:spPr>
            <a:xfrm>
              <a:off x="662629" y="3124563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5"/>
            <p:cNvSpPr/>
            <p:nvPr/>
          </p:nvSpPr>
          <p:spPr>
            <a:xfrm>
              <a:off x="662629" y="3532947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5" name="Google Shape;455;p45"/>
            <p:cNvCxnSpPr/>
            <p:nvPr/>
          </p:nvCxnSpPr>
          <p:spPr>
            <a:xfrm flipH="1">
              <a:off x="1684129" y="1167175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6" name="Google Shape;456;p45"/>
            <p:cNvCxnSpPr/>
            <p:nvPr/>
          </p:nvCxnSpPr>
          <p:spPr>
            <a:xfrm>
              <a:off x="1012672" y="3736544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57" name="Google Shape;457;p45"/>
            <p:cNvSpPr/>
            <p:nvPr/>
          </p:nvSpPr>
          <p:spPr>
            <a:xfrm>
              <a:off x="1367189" y="1475442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638970" y="781982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5"/>
            <p:cNvSpPr/>
            <p:nvPr/>
          </p:nvSpPr>
          <p:spPr>
            <a:xfrm>
              <a:off x="1367189" y="3526441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5"/>
            <p:cNvSpPr/>
            <p:nvPr/>
          </p:nvSpPr>
          <p:spPr>
            <a:xfrm>
              <a:off x="-1538200" y="52175"/>
              <a:ext cx="3790875" cy="3982400"/>
            </a:xfrm>
            <a:custGeom>
              <a:avLst/>
              <a:gdLst/>
              <a:ahLst/>
              <a:cxnLst/>
              <a:rect l="l" t="t" r="r" b="b"/>
              <a:pathLst>
                <a:path w="151635" h="159296" extrusionOk="0">
                  <a:moveTo>
                    <a:pt x="151635" y="159296"/>
                  </a:moveTo>
                  <a:lnTo>
                    <a:pt x="131800" y="146564"/>
                  </a:lnTo>
                  <a:lnTo>
                    <a:pt x="131800" y="7093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85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/>
          <p:cNvSpPr txBox="1">
            <a:spLocks noGrp="1"/>
          </p:cNvSpPr>
          <p:nvPr>
            <p:ph type="title"/>
          </p:nvPr>
        </p:nvSpPr>
        <p:spPr>
          <a:xfrm>
            <a:off x="812554" y="879731"/>
            <a:ext cx="5453464" cy="1170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Dataset?</a:t>
            </a:r>
            <a:endParaRPr dirty="0"/>
          </a:p>
        </p:txBody>
      </p:sp>
      <p:sp>
        <p:nvSpPr>
          <p:cNvPr id="474" name="Google Shape;474;p47"/>
          <p:cNvSpPr txBox="1">
            <a:spLocks noGrp="1"/>
          </p:cNvSpPr>
          <p:nvPr>
            <p:ph type="subTitle" idx="1"/>
          </p:nvPr>
        </p:nvSpPr>
        <p:spPr>
          <a:xfrm>
            <a:off x="720000" y="1983921"/>
            <a:ext cx="5940002" cy="2542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altLang="en-US" b="1" dirty="0"/>
              <a:t>Dataset</a:t>
            </a:r>
            <a:r>
              <a:rPr lang="en-US" altLang="en-US" dirty="0"/>
              <a:t> stores the samples and their corresponding labels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alt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altLang="en-US" dirty="0" err="1"/>
              <a:t>PyTorch</a:t>
            </a:r>
            <a:r>
              <a:rPr lang="en-US" altLang="en-US" dirty="0"/>
              <a:t> domain libraries provide a number of pre-loaded datasets that subclass </a:t>
            </a:r>
            <a:r>
              <a:rPr lang="en-US" altLang="en-US" b="1" dirty="0" err="1"/>
              <a:t>torch.utils.data.Dataset</a:t>
            </a:r>
            <a:r>
              <a:rPr lang="en-US" altLang="en-US" b="1" dirty="0"/>
              <a:t> </a:t>
            </a:r>
            <a:r>
              <a:rPr lang="en-US" altLang="en-US" dirty="0"/>
              <a:t>and implement functions specific to the particular data.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alt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altLang="en-US" dirty="0"/>
              <a:t>They can be used to prototype and benchmark your model.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alt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alt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altLang="en-US" dirty="0"/>
              <a:t>Source: https://pytorch.org/tutorials/beginner/basics/data_tutorial.html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altLang="en-US" b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75" name="Google Shape;475;p47"/>
          <p:cNvGrpSpPr/>
          <p:nvPr/>
        </p:nvGrpSpPr>
        <p:grpSpPr>
          <a:xfrm>
            <a:off x="4769025" y="-94775"/>
            <a:ext cx="5005941" cy="4698782"/>
            <a:chOff x="4769025" y="-94775"/>
            <a:chExt cx="5005941" cy="4698782"/>
          </a:xfrm>
        </p:grpSpPr>
        <p:sp>
          <p:nvSpPr>
            <p:cNvPr id="476" name="Google Shape;476;p47"/>
            <p:cNvSpPr/>
            <p:nvPr/>
          </p:nvSpPr>
          <p:spPr>
            <a:xfrm>
              <a:off x="6969854" y="2498981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7"/>
            <p:cNvSpPr/>
            <p:nvPr/>
          </p:nvSpPr>
          <p:spPr>
            <a:xfrm>
              <a:off x="7666370" y="271322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7"/>
            <p:cNvSpPr/>
            <p:nvPr/>
          </p:nvSpPr>
          <p:spPr>
            <a:xfrm>
              <a:off x="6969854" y="2977613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7"/>
            <p:cNvSpPr/>
            <p:nvPr/>
          </p:nvSpPr>
          <p:spPr>
            <a:xfrm>
              <a:off x="6266195" y="1078566"/>
              <a:ext cx="703659" cy="1825228"/>
            </a:xfrm>
            <a:custGeom>
              <a:avLst/>
              <a:gdLst/>
              <a:ahLst/>
              <a:cxnLst/>
              <a:rect l="l" t="t" r="r" b="b"/>
              <a:pathLst>
                <a:path w="591" h="1533" extrusionOk="0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7"/>
            <p:cNvSpPr/>
            <p:nvPr/>
          </p:nvSpPr>
          <p:spPr>
            <a:xfrm>
              <a:off x="6969854" y="3385997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1" name="Google Shape;481;p47"/>
            <p:cNvCxnSpPr/>
            <p:nvPr/>
          </p:nvCxnSpPr>
          <p:spPr>
            <a:xfrm flipH="1">
              <a:off x="7991354" y="1020225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2" name="Google Shape;482;p47"/>
            <p:cNvCxnSpPr/>
            <p:nvPr/>
          </p:nvCxnSpPr>
          <p:spPr>
            <a:xfrm>
              <a:off x="7319897" y="3589594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3" name="Google Shape;483;p47"/>
            <p:cNvCxnSpPr/>
            <p:nvPr/>
          </p:nvCxnSpPr>
          <p:spPr>
            <a:xfrm rot="10800000">
              <a:off x="6651957" y="1711838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84" name="Google Shape;484;p47"/>
            <p:cNvSpPr/>
            <p:nvPr/>
          </p:nvSpPr>
          <p:spPr>
            <a:xfrm>
              <a:off x="7674414" y="1328492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7"/>
            <p:cNvSpPr/>
            <p:nvPr/>
          </p:nvSpPr>
          <p:spPr>
            <a:xfrm>
              <a:off x="6946195" y="635032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7"/>
            <p:cNvSpPr/>
            <p:nvPr/>
          </p:nvSpPr>
          <p:spPr>
            <a:xfrm>
              <a:off x="7674414" y="3379491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7"/>
            <p:cNvSpPr/>
            <p:nvPr/>
          </p:nvSpPr>
          <p:spPr>
            <a:xfrm>
              <a:off x="4769025" y="-94775"/>
              <a:ext cx="3790875" cy="3982400"/>
            </a:xfrm>
            <a:custGeom>
              <a:avLst/>
              <a:gdLst/>
              <a:ahLst/>
              <a:cxnLst/>
              <a:rect l="l" t="t" r="r" b="b"/>
              <a:pathLst>
                <a:path w="151635" h="159296" extrusionOk="0">
                  <a:moveTo>
                    <a:pt x="151635" y="159296"/>
                  </a:moveTo>
                  <a:lnTo>
                    <a:pt x="131800" y="146564"/>
                  </a:lnTo>
                  <a:lnTo>
                    <a:pt x="131800" y="7093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78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Loading a dataset</a:t>
            </a: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2809F537-889A-3739-4BE9-421EA0C84696}"/>
              </a:ext>
            </a:extLst>
          </p:cNvPr>
          <p:cNvSpPr txBox="1">
            <a:spLocks/>
          </p:cNvSpPr>
          <p:nvPr/>
        </p:nvSpPr>
        <p:spPr>
          <a:xfrm>
            <a:off x="1272114" y="1201650"/>
            <a:ext cx="3030466" cy="326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defTabSz="914400" eaLnBrk="0" fontAlgn="base" latinLnBrk="0" hangingPunct="0">
              <a:tabLst/>
            </a:pPr>
            <a:r>
              <a:rPr lang="en-US" altLang="en-US" b="1" dirty="0"/>
              <a:t>root</a:t>
            </a:r>
            <a:r>
              <a:rPr lang="en-US" altLang="en-US" dirty="0"/>
              <a:t> is the path where the train/test data is stored,</a:t>
            </a:r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r>
              <a:rPr lang="en-US" altLang="en-US" b="1" dirty="0"/>
              <a:t>train</a:t>
            </a:r>
            <a:r>
              <a:rPr lang="en-US" altLang="en-US" dirty="0"/>
              <a:t> specifies training or test dataset,</a:t>
            </a:r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r>
              <a:rPr lang="en-US" altLang="en-US" b="1" dirty="0"/>
              <a:t>download=True </a:t>
            </a:r>
            <a:r>
              <a:rPr lang="en-US" altLang="en-US" dirty="0"/>
              <a:t>downloads the data from the internet if it’s not available at root.</a:t>
            </a:r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r>
              <a:rPr lang="en-US" altLang="en-US" b="1" dirty="0"/>
              <a:t>transform</a:t>
            </a:r>
            <a:r>
              <a:rPr lang="en-US" altLang="en-US" dirty="0"/>
              <a:t> and </a:t>
            </a:r>
            <a:r>
              <a:rPr lang="en-US" altLang="en-US" b="1" dirty="0" err="1"/>
              <a:t>target_transform</a:t>
            </a:r>
            <a:r>
              <a:rPr lang="en-US" altLang="en-US" b="1" dirty="0"/>
              <a:t> </a:t>
            </a:r>
            <a:r>
              <a:rPr lang="en-US" altLang="en-US" dirty="0"/>
              <a:t>specify the feature and label transformations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/>
            <a:endParaRPr lang="en-US" altLang="en-US" dirty="0"/>
          </a:p>
          <a:p>
            <a:pPr marL="0" indent="0"/>
            <a:endParaRPr lang="en-US" altLang="en-US" dirty="0"/>
          </a:p>
          <a:p>
            <a:pPr marL="0" indent="0"/>
            <a:r>
              <a:rPr lang="en-US" altLang="en-US" dirty="0"/>
              <a:t>  </a:t>
            </a:r>
          </a:p>
          <a:p>
            <a:pPr marL="0" indent="0"/>
            <a:endParaRPr lang="en-US" alt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4F7F9-24FC-CEF1-FA55-DD9C28C7C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736" y="215833"/>
            <a:ext cx="4094985" cy="47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0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Iterating and Visualizing the Dataset</a:t>
            </a:r>
            <a:br>
              <a:rPr lang="en-US" b="1" dirty="0"/>
            </a:b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2809F537-889A-3739-4BE9-421EA0C84696}"/>
              </a:ext>
            </a:extLst>
          </p:cNvPr>
          <p:cNvSpPr txBox="1">
            <a:spLocks/>
          </p:cNvSpPr>
          <p:nvPr/>
        </p:nvSpPr>
        <p:spPr>
          <a:xfrm>
            <a:off x="1272114" y="1201650"/>
            <a:ext cx="2205872" cy="326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r>
              <a:rPr lang="en-US" altLang="en-US" dirty="0"/>
              <a:t>We can index </a:t>
            </a:r>
            <a:r>
              <a:rPr lang="en-US" altLang="en-US" b="1" dirty="0"/>
              <a:t>Datasets</a:t>
            </a:r>
            <a:r>
              <a:rPr lang="en-US" altLang="en-US" dirty="0"/>
              <a:t> manually like a list: </a:t>
            </a:r>
            <a:r>
              <a:rPr lang="en-US" altLang="en-US" b="1" dirty="0" err="1"/>
              <a:t>training_data</a:t>
            </a:r>
            <a:r>
              <a:rPr lang="en-US" altLang="en-US" b="1" dirty="0"/>
              <a:t>[index]. </a:t>
            </a:r>
          </a:p>
          <a:p>
            <a:pPr marL="0" lvl="1" indent="0" algn="l" eaLnBrk="0" fontAlgn="base" hangingPunct="0"/>
            <a:endParaRPr lang="en-US" altLang="en-US" b="1" dirty="0"/>
          </a:p>
          <a:p>
            <a:pPr marL="0" lvl="1" indent="0" algn="l" eaLnBrk="0" fontAlgn="base" hangingPunct="0"/>
            <a:r>
              <a:rPr lang="en-US" altLang="en-US" dirty="0"/>
              <a:t>We use </a:t>
            </a:r>
            <a:r>
              <a:rPr lang="en-US" altLang="en-US" b="1" dirty="0"/>
              <a:t>matplotlib</a:t>
            </a:r>
            <a:r>
              <a:rPr lang="en-US" altLang="en-US" dirty="0"/>
              <a:t> to visualize some samples in our training data. </a:t>
            </a:r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  </a:t>
            </a:r>
          </a:p>
          <a:p>
            <a:pPr marL="0" indent="0"/>
            <a:endParaRPr lang="en-US" alt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06D4C-51D6-117A-90AC-2046B833C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576" y="1201650"/>
            <a:ext cx="4601305" cy="3708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59B08B-34CC-A90D-43D4-520AAE3F0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918" y="2954394"/>
            <a:ext cx="1934068" cy="19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1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/>
          <p:cNvSpPr txBox="1">
            <a:spLocks noGrp="1"/>
          </p:cNvSpPr>
          <p:nvPr>
            <p:ph type="title"/>
          </p:nvPr>
        </p:nvSpPr>
        <p:spPr>
          <a:xfrm>
            <a:off x="812554" y="879731"/>
            <a:ext cx="5453464" cy="1170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DataLoader?</a:t>
            </a:r>
            <a:endParaRPr dirty="0"/>
          </a:p>
        </p:txBody>
      </p:sp>
      <p:sp>
        <p:nvSpPr>
          <p:cNvPr id="474" name="Google Shape;474;p47"/>
          <p:cNvSpPr txBox="1">
            <a:spLocks noGrp="1"/>
          </p:cNvSpPr>
          <p:nvPr>
            <p:ph type="subTitle" idx="1"/>
          </p:nvPr>
        </p:nvSpPr>
        <p:spPr>
          <a:xfrm>
            <a:off x="719999" y="1983921"/>
            <a:ext cx="5872255" cy="2542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altLang="en-US" b="1" dirty="0" err="1"/>
              <a:t>DataLoader</a:t>
            </a:r>
            <a:r>
              <a:rPr lang="en-US" altLang="en-US" dirty="0"/>
              <a:t> wraps an </a:t>
            </a:r>
            <a:r>
              <a:rPr lang="en-US" altLang="en-US" dirty="0" err="1"/>
              <a:t>iterable</a:t>
            </a:r>
            <a:r>
              <a:rPr lang="en-US" altLang="en-US" dirty="0"/>
              <a:t> around the </a:t>
            </a:r>
            <a:r>
              <a:rPr lang="en-US" altLang="en-US" b="1" dirty="0"/>
              <a:t>Dataset</a:t>
            </a:r>
            <a:r>
              <a:rPr lang="en-US" altLang="en-US" dirty="0"/>
              <a:t> to enable easy access to the samples.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alt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 err="1"/>
              <a:t>DataLoaders</a:t>
            </a:r>
            <a:r>
              <a:rPr lang="en-US" b="1" dirty="0"/>
              <a:t> </a:t>
            </a:r>
            <a:r>
              <a:rPr lang="en-US" dirty="0"/>
              <a:t>are essential while training a model, as they allow  us to pass samples in minibatches, reshuffle the data at every 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iteration to minimize overfitting, and leverage Python’s 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multiprocessing capabilities to accelerate data retrieval.</a:t>
            </a:r>
            <a:endParaRPr lang="en-US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75" name="Google Shape;475;p47"/>
          <p:cNvGrpSpPr/>
          <p:nvPr/>
        </p:nvGrpSpPr>
        <p:grpSpPr>
          <a:xfrm>
            <a:off x="4769025" y="-94775"/>
            <a:ext cx="5005941" cy="4698782"/>
            <a:chOff x="4769025" y="-94775"/>
            <a:chExt cx="5005941" cy="4698782"/>
          </a:xfrm>
        </p:grpSpPr>
        <p:sp>
          <p:nvSpPr>
            <p:cNvPr id="476" name="Google Shape;476;p47"/>
            <p:cNvSpPr/>
            <p:nvPr/>
          </p:nvSpPr>
          <p:spPr>
            <a:xfrm>
              <a:off x="6969854" y="2498981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7"/>
            <p:cNvSpPr/>
            <p:nvPr/>
          </p:nvSpPr>
          <p:spPr>
            <a:xfrm>
              <a:off x="7666370" y="271322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7"/>
            <p:cNvSpPr/>
            <p:nvPr/>
          </p:nvSpPr>
          <p:spPr>
            <a:xfrm>
              <a:off x="6969854" y="2977613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7"/>
            <p:cNvSpPr/>
            <p:nvPr/>
          </p:nvSpPr>
          <p:spPr>
            <a:xfrm>
              <a:off x="6266195" y="1078566"/>
              <a:ext cx="703659" cy="1825228"/>
            </a:xfrm>
            <a:custGeom>
              <a:avLst/>
              <a:gdLst/>
              <a:ahLst/>
              <a:cxnLst/>
              <a:rect l="l" t="t" r="r" b="b"/>
              <a:pathLst>
                <a:path w="591" h="1533" extrusionOk="0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7"/>
            <p:cNvSpPr/>
            <p:nvPr/>
          </p:nvSpPr>
          <p:spPr>
            <a:xfrm>
              <a:off x="6969854" y="3385997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1" name="Google Shape;481;p47"/>
            <p:cNvCxnSpPr/>
            <p:nvPr/>
          </p:nvCxnSpPr>
          <p:spPr>
            <a:xfrm flipH="1">
              <a:off x="7991354" y="1020225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2" name="Google Shape;482;p47"/>
            <p:cNvCxnSpPr/>
            <p:nvPr/>
          </p:nvCxnSpPr>
          <p:spPr>
            <a:xfrm>
              <a:off x="7319897" y="3589594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3" name="Google Shape;483;p47"/>
            <p:cNvCxnSpPr/>
            <p:nvPr/>
          </p:nvCxnSpPr>
          <p:spPr>
            <a:xfrm rot="10800000">
              <a:off x="6651957" y="1711838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84" name="Google Shape;484;p47"/>
            <p:cNvSpPr/>
            <p:nvPr/>
          </p:nvSpPr>
          <p:spPr>
            <a:xfrm>
              <a:off x="7674414" y="1328492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7"/>
            <p:cNvSpPr/>
            <p:nvPr/>
          </p:nvSpPr>
          <p:spPr>
            <a:xfrm>
              <a:off x="6946195" y="635032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7"/>
            <p:cNvSpPr/>
            <p:nvPr/>
          </p:nvSpPr>
          <p:spPr>
            <a:xfrm>
              <a:off x="7674414" y="3379491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7"/>
            <p:cNvSpPr/>
            <p:nvPr/>
          </p:nvSpPr>
          <p:spPr>
            <a:xfrm>
              <a:off x="4769025" y="-94775"/>
              <a:ext cx="3790875" cy="3982400"/>
            </a:xfrm>
            <a:custGeom>
              <a:avLst/>
              <a:gdLst/>
              <a:ahLst/>
              <a:cxnLst/>
              <a:rect l="l" t="t" r="r" b="b"/>
              <a:pathLst>
                <a:path w="151635" h="159296" extrusionOk="0">
                  <a:moveTo>
                    <a:pt x="151635" y="159296"/>
                  </a:moveTo>
                  <a:lnTo>
                    <a:pt x="131800" y="146564"/>
                  </a:lnTo>
                  <a:lnTo>
                    <a:pt x="131800" y="7093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319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Preparing data for DataLoaders</a:t>
            </a: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2809F537-889A-3739-4BE9-421EA0C84696}"/>
              </a:ext>
            </a:extLst>
          </p:cNvPr>
          <p:cNvSpPr txBox="1">
            <a:spLocks/>
          </p:cNvSpPr>
          <p:nvPr/>
        </p:nvSpPr>
        <p:spPr>
          <a:xfrm>
            <a:off x="1280278" y="1389187"/>
            <a:ext cx="6983810" cy="6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r>
              <a:rPr lang="en-US" altLang="en-US" dirty="0"/>
              <a:t>We load the dataset into the </a:t>
            </a:r>
            <a:r>
              <a:rPr lang="en-US" altLang="en-US" dirty="0" err="1"/>
              <a:t>DataLoader</a:t>
            </a:r>
            <a:r>
              <a:rPr lang="en-US" altLang="en-US" dirty="0"/>
              <a:t> so that it can iterate through the dataset as needed. </a:t>
            </a:r>
            <a:endParaRPr lang="en-US" altLang="en-US" b="1" dirty="0"/>
          </a:p>
          <a:p>
            <a:pPr marL="0" lvl="1" indent="0" algn="l" eaLnBrk="0" fontAlgn="base" hangingPunct="0"/>
            <a:endParaRPr lang="en-US" altLang="en-US" b="1" dirty="0"/>
          </a:p>
          <a:p>
            <a:pPr marL="0" lvl="1" indent="0" algn="l" eaLnBrk="0" fontAlgn="base" hangingPunct="0"/>
            <a:endParaRPr lang="en-US" altLang="en-US" b="1" dirty="0"/>
          </a:p>
          <a:p>
            <a:pPr marL="0" lvl="1" indent="0" algn="l" eaLnBrk="0" fontAlgn="base" hangingPunct="0"/>
            <a:endParaRPr lang="en-US" altLang="en-US" b="1" dirty="0"/>
          </a:p>
          <a:p>
            <a:pPr marL="0" lvl="1" indent="0" algn="l" eaLnBrk="0" fontAlgn="base" hangingPunct="0"/>
            <a:r>
              <a:rPr lang="en-US" altLang="en-US" b="1" dirty="0"/>
              <a:t>  </a:t>
            </a:r>
          </a:p>
          <a:p>
            <a:pPr marL="0" lvl="1" indent="0" algn="l" eaLnBrk="0" fontAlgn="base" hangingPunct="0"/>
            <a:endParaRPr lang="en-US" altLang="en-US" b="1" dirty="0"/>
          </a:p>
          <a:p>
            <a:pPr marL="0" lvl="1" indent="0" algn="l" eaLnBrk="0" fontAlgn="base" hangingPunct="0"/>
            <a:endParaRPr lang="en-US" b="1" dirty="0"/>
          </a:p>
          <a:p>
            <a:pPr marL="0" lvl="1" indent="0" algn="l" eaLnBrk="0" fontAlgn="base" hangingPunct="0"/>
            <a:endParaRPr lang="en-US" b="1" dirty="0"/>
          </a:p>
          <a:p>
            <a:pPr marL="0" lvl="1" indent="0" algn="l" eaLnBrk="0" fontAlgn="base" hangingPunct="0"/>
            <a:endParaRPr lang="en-US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altLang="en-US" dirty="0"/>
              <a:t>Source: https://pytorch.org/tutorials/beginner/basics/data_tutorial.html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altLang="en-US" b="1" dirty="0"/>
              <a:t> </a:t>
            </a:r>
          </a:p>
          <a:p>
            <a:pPr marL="0" lvl="1" indent="0" algn="l" eaLnBrk="0" fontAlgn="base" hangingPunct="0"/>
            <a:endParaRPr lang="en-US" b="1" dirty="0"/>
          </a:p>
          <a:p>
            <a:pPr marL="0" indent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C4197-1CF2-42C1-6B0E-407DD8921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278" y="2081554"/>
            <a:ext cx="6983810" cy="106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78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Iterate through DataLoader</a:t>
            </a: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2809F537-889A-3739-4BE9-421EA0C84696}"/>
              </a:ext>
            </a:extLst>
          </p:cNvPr>
          <p:cNvSpPr txBox="1">
            <a:spLocks/>
          </p:cNvSpPr>
          <p:nvPr/>
        </p:nvSpPr>
        <p:spPr>
          <a:xfrm>
            <a:off x="1272113" y="1201651"/>
            <a:ext cx="6655407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r>
              <a:rPr lang="en-US" altLang="en-US" dirty="0"/>
              <a:t>Each iteration below returns a batch of </a:t>
            </a:r>
            <a:r>
              <a:rPr lang="en-US" altLang="en-US" b="1" dirty="0" err="1"/>
              <a:t>train_features</a:t>
            </a:r>
            <a:r>
              <a:rPr lang="en-US" altLang="en-US" b="1" dirty="0"/>
              <a:t> </a:t>
            </a:r>
            <a:r>
              <a:rPr lang="en-US" altLang="en-US" dirty="0"/>
              <a:t>and</a:t>
            </a:r>
            <a:r>
              <a:rPr lang="en-US" altLang="en-US" b="1" dirty="0"/>
              <a:t> </a:t>
            </a:r>
            <a:r>
              <a:rPr lang="en-US" altLang="en-US" b="1" dirty="0" err="1"/>
              <a:t>train_labels</a:t>
            </a:r>
            <a:endParaRPr lang="en-US" altLang="en-US" b="1" dirty="0"/>
          </a:p>
          <a:p>
            <a:pPr marL="0" lvl="1" indent="0" algn="l" eaLnBrk="0" fontAlgn="base" hangingPunct="0"/>
            <a:endParaRPr lang="en-US" altLang="en-US" b="1" dirty="0"/>
          </a:p>
          <a:p>
            <a:pPr marL="0" lvl="1" indent="0" algn="l" eaLnBrk="0" fontAlgn="base" hangingPunct="0"/>
            <a:r>
              <a:rPr lang="en-US" altLang="en-US" b="1" dirty="0"/>
              <a:t> </a:t>
            </a:r>
            <a:r>
              <a:rPr lang="en-US" altLang="en-US" dirty="0"/>
              <a:t>Because we specified </a:t>
            </a:r>
            <a:r>
              <a:rPr lang="en-US" altLang="en-US" b="1" dirty="0"/>
              <a:t>shuffle=True, </a:t>
            </a:r>
            <a:r>
              <a:rPr lang="en-US" altLang="en-US" dirty="0"/>
              <a:t>after we iterate over all batches the data is shuffled </a:t>
            </a:r>
          </a:p>
          <a:p>
            <a:pPr marL="0" lvl="1" indent="0" algn="l" eaLnBrk="0" fontAlgn="base" hangingPunct="0"/>
            <a:endParaRPr lang="en-US" altLang="en-US" b="1" dirty="0"/>
          </a:p>
          <a:p>
            <a:pPr marL="0" lvl="1" indent="0" algn="l" eaLnBrk="0" fontAlgn="base" hangingPunct="0"/>
            <a:endParaRPr lang="en-US" altLang="en-US" b="1" dirty="0"/>
          </a:p>
          <a:p>
            <a:pPr marL="0" lvl="1" indent="0" algn="l" eaLnBrk="0" fontAlgn="base" hangingPunct="0"/>
            <a:endParaRPr lang="en-US" altLang="en-US" b="1" dirty="0"/>
          </a:p>
          <a:p>
            <a:pPr marL="0" indent="0"/>
            <a:r>
              <a:rPr lang="en-US" altLang="en-US" dirty="0"/>
              <a:t>  </a:t>
            </a:r>
          </a:p>
          <a:p>
            <a:pPr marL="0" indent="0"/>
            <a:endParaRPr lang="en-US" alt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E786B-6D77-9483-34B8-5EFCC106F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11" y="2360228"/>
            <a:ext cx="4694975" cy="1797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E72F1F-D012-6D09-4DBD-EBC9103AA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088" y="2258640"/>
            <a:ext cx="2456912" cy="24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96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5"/>
          <p:cNvSpPr txBox="1">
            <a:spLocks noGrp="1"/>
          </p:cNvSpPr>
          <p:nvPr>
            <p:ph type="title"/>
          </p:nvPr>
        </p:nvSpPr>
        <p:spPr>
          <a:xfrm>
            <a:off x="3017750" y="2598463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Transforms</a:t>
            </a:r>
            <a:endParaRPr dirty="0"/>
          </a:p>
        </p:txBody>
      </p:sp>
      <p:sp>
        <p:nvSpPr>
          <p:cNvPr id="447" name="Google Shape;447;p45"/>
          <p:cNvSpPr txBox="1">
            <a:spLocks noGrp="1"/>
          </p:cNvSpPr>
          <p:nvPr>
            <p:ph type="title" idx="2"/>
          </p:nvPr>
        </p:nvSpPr>
        <p:spPr>
          <a:xfrm>
            <a:off x="6295750" y="1756675"/>
            <a:ext cx="1469400" cy="841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449" name="Google Shape;449;p45"/>
          <p:cNvCxnSpPr>
            <a:endCxn id="447" idx="1"/>
          </p:cNvCxnSpPr>
          <p:nvPr/>
        </p:nvCxnSpPr>
        <p:spPr>
          <a:xfrm>
            <a:off x="2988550" y="2177575"/>
            <a:ext cx="330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0" name="Google Shape;450;p45"/>
          <p:cNvGrpSpPr/>
          <p:nvPr/>
        </p:nvGrpSpPr>
        <p:grpSpPr>
          <a:xfrm>
            <a:off x="-1538200" y="52175"/>
            <a:ext cx="5005941" cy="4698782"/>
            <a:chOff x="-1538200" y="52175"/>
            <a:chExt cx="5005941" cy="4698782"/>
          </a:xfrm>
        </p:grpSpPr>
        <p:sp>
          <p:nvSpPr>
            <p:cNvPr id="451" name="Google Shape;451;p45"/>
            <p:cNvSpPr/>
            <p:nvPr/>
          </p:nvSpPr>
          <p:spPr>
            <a:xfrm>
              <a:off x="662629" y="2645931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5"/>
            <p:cNvSpPr/>
            <p:nvPr/>
          </p:nvSpPr>
          <p:spPr>
            <a:xfrm>
              <a:off x="1359145" y="418272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5"/>
            <p:cNvSpPr/>
            <p:nvPr/>
          </p:nvSpPr>
          <p:spPr>
            <a:xfrm>
              <a:off x="662629" y="3124563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5"/>
            <p:cNvSpPr/>
            <p:nvPr/>
          </p:nvSpPr>
          <p:spPr>
            <a:xfrm>
              <a:off x="662629" y="3532947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5" name="Google Shape;455;p45"/>
            <p:cNvCxnSpPr/>
            <p:nvPr/>
          </p:nvCxnSpPr>
          <p:spPr>
            <a:xfrm flipH="1">
              <a:off x="1684129" y="1167175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6" name="Google Shape;456;p45"/>
            <p:cNvCxnSpPr/>
            <p:nvPr/>
          </p:nvCxnSpPr>
          <p:spPr>
            <a:xfrm>
              <a:off x="1012672" y="3736544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57" name="Google Shape;457;p45"/>
            <p:cNvSpPr/>
            <p:nvPr/>
          </p:nvSpPr>
          <p:spPr>
            <a:xfrm>
              <a:off x="1367189" y="1475442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638970" y="781982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5"/>
            <p:cNvSpPr/>
            <p:nvPr/>
          </p:nvSpPr>
          <p:spPr>
            <a:xfrm>
              <a:off x="1367189" y="3526441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5"/>
            <p:cNvSpPr/>
            <p:nvPr/>
          </p:nvSpPr>
          <p:spPr>
            <a:xfrm>
              <a:off x="-1538200" y="52175"/>
              <a:ext cx="3790875" cy="3982400"/>
            </a:xfrm>
            <a:custGeom>
              <a:avLst/>
              <a:gdLst/>
              <a:ahLst/>
              <a:cxnLst/>
              <a:rect l="l" t="t" r="r" b="b"/>
              <a:pathLst>
                <a:path w="151635" h="159296" extrusionOk="0">
                  <a:moveTo>
                    <a:pt x="151635" y="159296"/>
                  </a:moveTo>
                  <a:lnTo>
                    <a:pt x="131800" y="146564"/>
                  </a:lnTo>
                  <a:lnTo>
                    <a:pt x="131800" y="7093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2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3"/>
          <p:cNvSpPr txBox="1">
            <a:spLocks noGrp="1"/>
          </p:cNvSpPr>
          <p:nvPr>
            <p:ph type="title" idx="21"/>
          </p:nvPr>
        </p:nvSpPr>
        <p:spPr>
          <a:xfrm>
            <a:off x="720000" y="539500"/>
            <a:ext cx="70851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99" name="Google Shape;399;p43"/>
          <p:cNvSpPr txBox="1">
            <a:spLocks noGrp="1"/>
          </p:cNvSpPr>
          <p:nvPr>
            <p:ph type="title"/>
          </p:nvPr>
        </p:nvSpPr>
        <p:spPr>
          <a:xfrm>
            <a:off x="818402" y="1272208"/>
            <a:ext cx="734700" cy="447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00" name="Google Shape;400;p43"/>
          <p:cNvSpPr txBox="1">
            <a:spLocks noGrp="1"/>
          </p:cNvSpPr>
          <p:nvPr>
            <p:ph type="title" idx="7"/>
          </p:nvPr>
        </p:nvSpPr>
        <p:spPr>
          <a:xfrm>
            <a:off x="818402" y="3046141"/>
            <a:ext cx="734700" cy="447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01" name="Google Shape;401;p43"/>
          <p:cNvSpPr txBox="1">
            <a:spLocks noGrp="1"/>
          </p:cNvSpPr>
          <p:nvPr>
            <p:ph type="title" idx="8"/>
          </p:nvPr>
        </p:nvSpPr>
        <p:spPr>
          <a:xfrm>
            <a:off x="3200127" y="1272208"/>
            <a:ext cx="734700" cy="447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02" name="Google Shape;402;p43"/>
          <p:cNvSpPr txBox="1">
            <a:spLocks noGrp="1"/>
          </p:cNvSpPr>
          <p:nvPr>
            <p:ph type="title" idx="9"/>
          </p:nvPr>
        </p:nvSpPr>
        <p:spPr>
          <a:xfrm>
            <a:off x="3200127" y="3046141"/>
            <a:ext cx="734700" cy="447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03" name="Google Shape;403;p43"/>
          <p:cNvSpPr txBox="1">
            <a:spLocks noGrp="1"/>
          </p:cNvSpPr>
          <p:nvPr>
            <p:ph type="title" idx="13"/>
          </p:nvPr>
        </p:nvSpPr>
        <p:spPr>
          <a:xfrm>
            <a:off x="5680252" y="1272208"/>
            <a:ext cx="734700" cy="447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04" name="Google Shape;404;p43"/>
          <p:cNvSpPr txBox="1">
            <a:spLocks noGrp="1"/>
          </p:cNvSpPr>
          <p:nvPr>
            <p:ph type="title" idx="14"/>
          </p:nvPr>
        </p:nvSpPr>
        <p:spPr>
          <a:xfrm>
            <a:off x="5680252" y="3046141"/>
            <a:ext cx="734700" cy="447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405" name="Google Shape;405;p43"/>
          <p:cNvSpPr txBox="1">
            <a:spLocks noGrp="1"/>
          </p:cNvSpPr>
          <p:nvPr>
            <p:ph type="subTitle" idx="15"/>
          </p:nvPr>
        </p:nvSpPr>
        <p:spPr>
          <a:xfrm>
            <a:off x="720000" y="1719800"/>
            <a:ext cx="20643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TENSORS</a:t>
            </a:r>
            <a:endParaRPr dirty="0"/>
          </a:p>
        </p:txBody>
      </p:sp>
      <p:sp>
        <p:nvSpPr>
          <p:cNvPr id="406" name="Google Shape;406;p43"/>
          <p:cNvSpPr txBox="1">
            <a:spLocks noGrp="1"/>
          </p:cNvSpPr>
          <p:nvPr>
            <p:ph type="subTitle" idx="16"/>
          </p:nvPr>
        </p:nvSpPr>
        <p:spPr>
          <a:xfrm>
            <a:off x="3101728" y="1719800"/>
            <a:ext cx="20643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Datasets &amp; DataLoaders</a:t>
            </a:r>
            <a:endParaRPr dirty="0"/>
          </a:p>
        </p:txBody>
      </p:sp>
      <p:sp>
        <p:nvSpPr>
          <p:cNvPr id="407" name="Google Shape;407;p43"/>
          <p:cNvSpPr txBox="1">
            <a:spLocks noGrp="1"/>
          </p:cNvSpPr>
          <p:nvPr>
            <p:ph type="subTitle" idx="17"/>
          </p:nvPr>
        </p:nvSpPr>
        <p:spPr>
          <a:xfrm>
            <a:off x="5581851" y="1719800"/>
            <a:ext cx="20643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Transforms</a:t>
            </a:r>
            <a:endParaRPr dirty="0"/>
          </a:p>
        </p:txBody>
      </p:sp>
      <p:sp>
        <p:nvSpPr>
          <p:cNvPr id="408" name="Google Shape;408;p43"/>
          <p:cNvSpPr txBox="1">
            <a:spLocks noGrp="1"/>
          </p:cNvSpPr>
          <p:nvPr>
            <p:ph type="subTitle" idx="18"/>
          </p:nvPr>
        </p:nvSpPr>
        <p:spPr>
          <a:xfrm>
            <a:off x="720000" y="3493775"/>
            <a:ext cx="20643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Build the Neural Network</a:t>
            </a:r>
            <a:endParaRPr dirty="0"/>
          </a:p>
        </p:txBody>
      </p:sp>
      <p:sp>
        <p:nvSpPr>
          <p:cNvPr id="409" name="Google Shape;409;p43"/>
          <p:cNvSpPr txBox="1">
            <a:spLocks noGrp="1"/>
          </p:cNvSpPr>
          <p:nvPr>
            <p:ph type="subTitle" idx="19"/>
          </p:nvPr>
        </p:nvSpPr>
        <p:spPr>
          <a:xfrm>
            <a:off x="3101728" y="3493775"/>
            <a:ext cx="20643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Save and Load Model</a:t>
            </a:r>
          </a:p>
        </p:txBody>
      </p:sp>
      <p:sp>
        <p:nvSpPr>
          <p:cNvPr id="410" name="Google Shape;410;p43"/>
          <p:cNvSpPr txBox="1">
            <a:spLocks noGrp="1"/>
          </p:cNvSpPr>
          <p:nvPr>
            <p:ph type="subTitle" idx="20"/>
          </p:nvPr>
        </p:nvSpPr>
        <p:spPr>
          <a:xfrm>
            <a:off x="5581851" y="3493775"/>
            <a:ext cx="20643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Exercises 1 &amp; 2</a:t>
            </a:r>
            <a:endParaRPr dirty="0"/>
          </a:p>
        </p:txBody>
      </p:sp>
      <p:cxnSp>
        <p:nvCxnSpPr>
          <p:cNvPr id="411" name="Google Shape;411;p43"/>
          <p:cNvCxnSpPr>
            <a:stCxn id="399" idx="3"/>
            <a:endCxn id="401" idx="1"/>
          </p:cNvCxnSpPr>
          <p:nvPr/>
        </p:nvCxnSpPr>
        <p:spPr>
          <a:xfrm>
            <a:off x="1553102" y="1496008"/>
            <a:ext cx="1647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43"/>
          <p:cNvCxnSpPr>
            <a:stCxn id="401" idx="3"/>
            <a:endCxn id="403" idx="1"/>
          </p:cNvCxnSpPr>
          <p:nvPr/>
        </p:nvCxnSpPr>
        <p:spPr>
          <a:xfrm>
            <a:off x="3934827" y="1496008"/>
            <a:ext cx="174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43"/>
          <p:cNvCxnSpPr>
            <a:stCxn id="400" idx="3"/>
            <a:endCxn id="402" idx="1"/>
          </p:cNvCxnSpPr>
          <p:nvPr/>
        </p:nvCxnSpPr>
        <p:spPr>
          <a:xfrm>
            <a:off x="1553102" y="3269941"/>
            <a:ext cx="1647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43"/>
          <p:cNvCxnSpPr>
            <a:stCxn id="402" idx="3"/>
            <a:endCxn id="404" idx="1"/>
          </p:cNvCxnSpPr>
          <p:nvPr/>
        </p:nvCxnSpPr>
        <p:spPr>
          <a:xfrm>
            <a:off x="3934827" y="3269941"/>
            <a:ext cx="174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5" name="Google Shape;415;p43"/>
          <p:cNvGrpSpPr/>
          <p:nvPr/>
        </p:nvGrpSpPr>
        <p:grpSpPr>
          <a:xfrm>
            <a:off x="8080010" y="1781"/>
            <a:ext cx="2108597" cy="5139928"/>
            <a:chOff x="7958360" y="1794"/>
            <a:chExt cx="2108597" cy="5139928"/>
          </a:xfrm>
        </p:grpSpPr>
        <p:sp>
          <p:nvSpPr>
            <p:cNvPr id="416" name="Google Shape;416;p43"/>
            <p:cNvSpPr/>
            <p:nvPr/>
          </p:nvSpPr>
          <p:spPr>
            <a:xfrm>
              <a:off x="8660829" y="3240294"/>
              <a:ext cx="1406128" cy="810816"/>
            </a:xfrm>
            <a:custGeom>
              <a:avLst/>
              <a:gdLst/>
              <a:ahLst/>
              <a:cxnLst/>
              <a:rect l="l" t="t" r="r" b="b"/>
              <a:pathLst>
                <a:path w="1181" h="681" extrusionOk="0">
                  <a:moveTo>
                    <a:pt x="591" y="681"/>
                  </a:moveTo>
                  <a:lnTo>
                    <a:pt x="1181" y="34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0" y="340"/>
                  </a:lnTo>
                  <a:lnTo>
                    <a:pt x="591" y="681"/>
                  </a:lnTo>
                  <a:lnTo>
                    <a:pt x="591" y="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3"/>
            <p:cNvSpPr/>
            <p:nvPr/>
          </p:nvSpPr>
          <p:spPr>
            <a:xfrm>
              <a:off x="8660829" y="2834291"/>
              <a:ext cx="703659" cy="810816"/>
            </a:xfrm>
            <a:custGeom>
              <a:avLst/>
              <a:gdLst/>
              <a:ahLst/>
              <a:cxnLst/>
              <a:rect l="l" t="t" r="r" b="b"/>
              <a:pathLst>
                <a:path w="591" h="681" extrusionOk="0">
                  <a:moveTo>
                    <a:pt x="591" y="34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59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3"/>
            <p:cNvSpPr/>
            <p:nvPr/>
          </p:nvSpPr>
          <p:spPr>
            <a:xfrm>
              <a:off x="7958360" y="1794"/>
              <a:ext cx="702469" cy="3651647"/>
            </a:xfrm>
            <a:custGeom>
              <a:avLst/>
              <a:gdLst/>
              <a:ahLst/>
              <a:cxnLst/>
              <a:rect l="l" t="t" r="r" b="b"/>
              <a:pathLst>
                <a:path w="590" h="3067" extrusionOk="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3"/>
            <p:cNvSpPr/>
            <p:nvPr/>
          </p:nvSpPr>
          <p:spPr>
            <a:xfrm>
              <a:off x="7958360" y="3518900"/>
              <a:ext cx="1406128" cy="1622822"/>
            </a:xfrm>
            <a:custGeom>
              <a:avLst/>
              <a:gdLst/>
              <a:ahLst/>
              <a:cxnLst/>
              <a:rect l="l" t="t" r="r" b="b"/>
              <a:pathLst>
                <a:path w="1181" h="1363" extrusionOk="0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3"/>
            <p:cNvSpPr/>
            <p:nvPr/>
          </p:nvSpPr>
          <p:spPr>
            <a:xfrm>
              <a:off x="8310785" y="1794"/>
              <a:ext cx="1470422" cy="4968478"/>
            </a:xfrm>
            <a:custGeom>
              <a:avLst/>
              <a:gdLst/>
              <a:ahLst/>
              <a:cxnLst/>
              <a:rect l="l" t="t" r="r" b="b"/>
              <a:pathLst>
                <a:path w="1235" h="4173" extrusionOk="0">
                  <a:moveTo>
                    <a:pt x="0" y="0"/>
                  </a:moveTo>
                  <a:lnTo>
                    <a:pt x="0" y="3468"/>
                  </a:lnTo>
                  <a:lnTo>
                    <a:pt x="1235" y="417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/>
          <p:cNvSpPr txBox="1">
            <a:spLocks noGrp="1"/>
          </p:cNvSpPr>
          <p:nvPr>
            <p:ph type="title"/>
          </p:nvPr>
        </p:nvSpPr>
        <p:spPr>
          <a:xfrm>
            <a:off x="812554" y="879731"/>
            <a:ext cx="5453464" cy="1170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Transforms?</a:t>
            </a:r>
            <a:endParaRPr dirty="0"/>
          </a:p>
        </p:txBody>
      </p:sp>
      <p:sp>
        <p:nvSpPr>
          <p:cNvPr id="474" name="Google Shape;474;p47"/>
          <p:cNvSpPr txBox="1">
            <a:spLocks noGrp="1"/>
          </p:cNvSpPr>
          <p:nvPr>
            <p:ph type="subTitle" idx="1"/>
          </p:nvPr>
        </p:nvSpPr>
        <p:spPr>
          <a:xfrm>
            <a:off x="719999" y="1983921"/>
            <a:ext cx="5453465" cy="1617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Transforms</a:t>
            </a:r>
            <a:r>
              <a:rPr lang="en-US" dirty="0"/>
              <a:t> are essential because data doesn't always come in its final processed form that's required for training 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machine learning algorithms. 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They allow us to manipulate the data and make it suitable 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for training.</a:t>
            </a:r>
            <a:endParaRPr lang="en-US" altLang="en-US" dirty="0"/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dirty="0"/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75" name="Google Shape;475;p47"/>
          <p:cNvGrpSpPr/>
          <p:nvPr/>
        </p:nvGrpSpPr>
        <p:grpSpPr>
          <a:xfrm>
            <a:off x="4769025" y="-94775"/>
            <a:ext cx="5005941" cy="4698782"/>
            <a:chOff x="4769025" y="-94775"/>
            <a:chExt cx="5005941" cy="4698782"/>
          </a:xfrm>
        </p:grpSpPr>
        <p:sp>
          <p:nvSpPr>
            <p:cNvPr id="476" name="Google Shape;476;p47"/>
            <p:cNvSpPr/>
            <p:nvPr/>
          </p:nvSpPr>
          <p:spPr>
            <a:xfrm>
              <a:off x="6969854" y="2498981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7"/>
            <p:cNvSpPr/>
            <p:nvPr/>
          </p:nvSpPr>
          <p:spPr>
            <a:xfrm>
              <a:off x="7666370" y="271322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7"/>
            <p:cNvSpPr/>
            <p:nvPr/>
          </p:nvSpPr>
          <p:spPr>
            <a:xfrm>
              <a:off x="6969854" y="2977613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7"/>
            <p:cNvSpPr/>
            <p:nvPr/>
          </p:nvSpPr>
          <p:spPr>
            <a:xfrm>
              <a:off x="6266195" y="1078566"/>
              <a:ext cx="703659" cy="1825228"/>
            </a:xfrm>
            <a:custGeom>
              <a:avLst/>
              <a:gdLst/>
              <a:ahLst/>
              <a:cxnLst/>
              <a:rect l="l" t="t" r="r" b="b"/>
              <a:pathLst>
                <a:path w="591" h="1533" extrusionOk="0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7"/>
            <p:cNvSpPr/>
            <p:nvPr/>
          </p:nvSpPr>
          <p:spPr>
            <a:xfrm>
              <a:off x="6969854" y="3385997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1" name="Google Shape;481;p47"/>
            <p:cNvCxnSpPr/>
            <p:nvPr/>
          </p:nvCxnSpPr>
          <p:spPr>
            <a:xfrm flipH="1">
              <a:off x="7991354" y="1020225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2" name="Google Shape;482;p47"/>
            <p:cNvCxnSpPr/>
            <p:nvPr/>
          </p:nvCxnSpPr>
          <p:spPr>
            <a:xfrm>
              <a:off x="7319897" y="3589594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3" name="Google Shape;483;p47"/>
            <p:cNvCxnSpPr/>
            <p:nvPr/>
          </p:nvCxnSpPr>
          <p:spPr>
            <a:xfrm rot="10800000">
              <a:off x="6651957" y="1711838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84" name="Google Shape;484;p47"/>
            <p:cNvSpPr/>
            <p:nvPr/>
          </p:nvSpPr>
          <p:spPr>
            <a:xfrm>
              <a:off x="7674414" y="1328492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7"/>
            <p:cNvSpPr/>
            <p:nvPr/>
          </p:nvSpPr>
          <p:spPr>
            <a:xfrm>
              <a:off x="6946195" y="635032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7"/>
            <p:cNvSpPr/>
            <p:nvPr/>
          </p:nvSpPr>
          <p:spPr>
            <a:xfrm>
              <a:off x="7674414" y="3379491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7"/>
            <p:cNvSpPr/>
            <p:nvPr/>
          </p:nvSpPr>
          <p:spPr>
            <a:xfrm>
              <a:off x="4769025" y="-94775"/>
              <a:ext cx="3790875" cy="3982400"/>
            </a:xfrm>
            <a:custGeom>
              <a:avLst/>
              <a:gdLst/>
              <a:ahLst/>
              <a:cxnLst/>
              <a:rect l="l" t="t" r="r" b="b"/>
              <a:pathLst>
                <a:path w="151635" h="159296" extrusionOk="0">
                  <a:moveTo>
                    <a:pt x="151635" y="159296"/>
                  </a:moveTo>
                  <a:lnTo>
                    <a:pt x="131800" y="146564"/>
                  </a:lnTo>
                  <a:lnTo>
                    <a:pt x="131800" y="7093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474;p47">
            <a:extLst>
              <a:ext uri="{FF2B5EF4-FFF2-40B4-BE49-F238E27FC236}">
                <a16:creationId xmlns:a16="http://schemas.microsoft.com/office/drawing/2014/main" id="{2102E26C-0556-DFE3-FC4D-45AF1F87A539}"/>
              </a:ext>
            </a:extLst>
          </p:cNvPr>
          <p:cNvSpPr txBox="1">
            <a:spLocks/>
          </p:cNvSpPr>
          <p:nvPr/>
        </p:nvSpPr>
        <p:spPr>
          <a:xfrm>
            <a:off x="724730" y="4236869"/>
            <a:ext cx="6595167" cy="88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ek Kannada Medium"/>
              <a:buChar char="●"/>
              <a:defRPr sz="16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nek Kannada Medium"/>
              <a:buNone/>
            </a:pPr>
            <a:r>
              <a:rPr lang="en-US" dirty="0"/>
              <a:t>Source: https://pytorch.org/tutorials/beginner/basics/transforms_tutorial.html</a:t>
            </a:r>
          </a:p>
          <a:p>
            <a:pPr marL="0" indent="0">
              <a:spcBef>
                <a:spcPts val="1000"/>
              </a:spcBef>
              <a:buFont typeface="Anek Kannada Medium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96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Transforming</a:t>
            </a: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2809F537-889A-3739-4BE9-421EA0C84696}"/>
              </a:ext>
            </a:extLst>
          </p:cNvPr>
          <p:cNvSpPr txBox="1">
            <a:spLocks/>
          </p:cNvSpPr>
          <p:nvPr/>
        </p:nvSpPr>
        <p:spPr>
          <a:xfrm>
            <a:off x="1272113" y="1201650"/>
            <a:ext cx="7088115" cy="326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r>
              <a:rPr lang="en-US" altLang="en-US" sz="1600" dirty="0"/>
              <a:t>All </a:t>
            </a:r>
            <a:r>
              <a:rPr lang="en-US" altLang="en-US" sz="1600" dirty="0" err="1"/>
              <a:t>TorchVision</a:t>
            </a:r>
            <a:r>
              <a:rPr lang="en-US" altLang="en-US" sz="1600" dirty="0"/>
              <a:t> datasets have two parameters -</a:t>
            </a:r>
            <a:r>
              <a:rPr lang="en-US" altLang="en-US" sz="1600" b="1" dirty="0"/>
              <a:t>transform</a:t>
            </a:r>
            <a:r>
              <a:rPr lang="en-US" altLang="en-US" sz="1600" dirty="0"/>
              <a:t> to modify the features and </a:t>
            </a:r>
            <a:r>
              <a:rPr lang="en-US" altLang="en-US" sz="1600" b="1" dirty="0" err="1"/>
              <a:t>target_transform</a:t>
            </a:r>
            <a:r>
              <a:rPr lang="en-US" altLang="en-US" sz="1600" b="1" dirty="0"/>
              <a:t> </a:t>
            </a:r>
            <a:r>
              <a:rPr lang="en-US" altLang="en-US" sz="1600" dirty="0"/>
              <a:t>to modify the labels - that accept </a:t>
            </a:r>
            <a:r>
              <a:rPr lang="en-US" altLang="en-US" sz="1600" dirty="0" err="1"/>
              <a:t>callables</a:t>
            </a:r>
            <a:r>
              <a:rPr lang="en-US" altLang="en-US" sz="1600" dirty="0"/>
              <a:t> containing the transformation logic. </a:t>
            </a:r>
          </a:p>
          <a:p>
            <a:pPr marL="0" lvl="1" indent="0" algn="l" eaLnBrk="0" fontAlgn="base" hangingPunct="0"/>
            <a:endParaRPr lang="en-US" altLang="en-US" sz="1600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/>
            <a:endParaRPr lang="en-US" altLang="en-US" dirty="0"/>
          </a:p>
          <a:p>
            <a:pPr marL="0" indent="0"/>
            <a:endParaRPr lang="en-US" altLang="en-US" dirty="0"/>
          </a:p>
          <a:p>
            <a:pPr marL="0" indent="0"/>
            <a:r>
              <a:rPr lang="en-US" altLang="en-US" dirty="0"/>
              <a:t>  </a:t>
            </a:r>
          </a:p>
          <a:p>
            <a:pPr marL="0" indent="0"/>
            <a:endParaRPr lang="en-US" alt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093FB-AA16-EEE0-A832-4444DCBA7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61" y="2130879"/>
            <a:ext cx="5121218" cy="267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93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ToTensor() &amp; lambda transforms</a:t>
            </a: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2809F537-889A-3739-4BE9-421EA0C84696}"/>
              </a:ext>
            </a:extLst>
          </p:cNvPr>
          <p:cNvSpPr txBox="1">
            <a:spLocks/>
          </p:cNvSpPr>
          <p:nvPr/>
        </p:nvSpPr>
        <p:spPr>
          <a:xfrm>
            <a:off x="1272113" y="1412734"/>
            <a:ext cx="7088115" cy="2620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r>
              <a:rPr lang="en-US" alt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ToTensor</a:t>
            </a:r>
            <a:r>
              <a:rPr lang="en-US" altLang="en-US" dirty="0"/>
              <a:t> converts a PIL image or NumPy </a:t>
            </a:r>
            <a:r>
              <a:rPr lang="en-US" altLang="en-US" dirty="0" err="1"/>
              <a:t>ndarray</a:t>
            </a:r>
            <a:r>
              <a:rPr lang="en-US" altLang="en-US" dirty="0"/>
              <a:t> into a </a:t>
            </a:r>
            <a:r>
              <a:rPr lang="en-US" altLang="en-US" dirty="0" err="1"/>
              <a:t>FloatTensor</a:t>
            </a:r>
            <a:r>
              <a:rPr lang="en-US" altLang="en-US" dirty="0"/>
              <a:t>. and scales the image’s pixel intensity values in the range [0., 1.] </a:t>
            </a:r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Lambda transforms apply any user-defined lambda function. </a:t>
            </a:r>
          </a:p>
          <a:p>
            <a:pPr marL="0" lvl="1" indent="0" algn="l" eaLnBrk="0" fontAlgn="base" hangingPunct="0"/>
            <a:r>
              <a:rPr lang="en-US" altLang="en-US" dirty="0"/>
              <a:t>We define a function to turn the integer into a one-hot encoded tensor. It first creates a zero tensor of size 10 (the number of labels in our dataset) and calls </a:t>
            </a:r>
            <a:r>
              <a:rPr lang="en-US" altLang="en-US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scatter_</a:t>
            </a:r>
            <a:r>
              <a:rPr lang="en-US" altLang="en-US" dirty="0"/>
              <a:t> which assigns a </a:t>
            </a:r>
            <a:r>
              <a:rPr lang="en-US" altLang="en-US" b="1" dirty="0"/>
              <a:t>value=1</a:t>
            </a:r>
            <a:r>
              <a:rPr lang="en-US" altLang="en-US" dirty="0"/>
              <a:t> on the index as given by the label </a:t>
            </a:r>
            <a:r>
              <a:rPr lang="en-US" altLang="en-US" b="1" dirty="0"/>
              <a:t>y</a:t>
            </a:r>
            <a:r>
              <a:rPr lang="en-US" altLang="en-US" dirty="0"/>
              <a:t>. </a:t>
            </a:r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/>
            <a:endParaRPr lang="en-US" altLang="en-US" dirty="0"/>
          </a:p>
          <a:p>
            <a:pPr marL="0" indent="0"/>
            <a:endParaRPr lang="en-US" altLang="en-US" dirty="0"/>
          </a:p>
          <a:p>
            <a:pPr marL="0" indent="0"/>
            <a:r>
              <a:rPr lang="en-US" altLang="en-US" dirty="0"/>
              <a:t>  </a:t>
            </a:r>
          </a:p>
          <a:p>
            <a:pPr marL="0" indent="0"/>
            <a:endParaRPr lang="en-US" alt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C8F1F-443D-9B2C-3F4C-BA69338B5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3401819"/>
            <a:ext cx="8074479" cy="63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67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5"/>
          <p:cNvSpPr txBox="1">
            <a:spLocks noGrp="1"/>
          </p:cNvSpPr>
          <p:nvPr>
            <p:ph type="title"/>
          </p:nvPr>
        </p:nvSpPr>
        <p:spPr>
          <a:xfrm>
            <a:off x="1600200" y="2598463"/>
            <a:ext cx="6485150" cy="9099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Build the neural network</a:t>
            </a:r>
            <a:endParaRPr dirty="0"/>
          </a:p>
        </p:txBody>
      </p:sp>
      <p:sp>
        <p:nvSpPr>
          <p:cNvPr id="447" name="Google Shape;447;p45"/>
          <p:cNvSpPr txBox="1">
            <a:spLocks noGrp="1"/>
          </p:cNvSpPr>
          <p:nvPr>
            <p:ph type="title" idx="2"/>
          </p:nvPr>
        </p:nvSpPr>
        <p:spPr>
          <a:xfrm>
            <a:off x="6295750" y="1756675"/>
            <a:ext cx="1469400" cy="841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cxnSp>
        <p:nvCxnSpPr>
          <p:cNvPr id="449" name="Google Shape;449;p45"/>
          <p:cNvCxnSpPr>
            <a:endCxn id="447" idx="1"/>
          </p:cNvCxnSpPr>
          <p:nvPr/>
        </p:nvCxnSpPr>
        <p:spPr>
          <a:xfrm>
            <a:off x="2988550" y="2177575"/>
            <a:ext cx="330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0" name="Google Shape;450;p45"/>
          <p:cNvGrpSpPr/>
          <p:nvPr/>
        </p:nvGrpSpPr>
        <p:grpSpPr>
          <a:xfrm>
            <a:off x="-1538200" y="52175"/>
            <a:ext cx="5005941" cy="4698782"/>
            <a:chOff x="-1538200" y="52175"/>
            <a:chExt cx="5005941" cy="4698782"/>
          </a:xfrm>
        </p:grpSpPr>
        <p:sp>
          <p:nvSpPr>
            <p:cNvPr id="451" name="Google Shape;451;p45"/>
            <p:cNvSpPr/>
            <p:nvPr/>
          </p:nvSpPr>
          <p:spPr>
            <a:xfrm>
              <a:off x="662629" y="2645931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5"/>
            <p:cNvSpPr/>
            <p:nvPr/>
          </p:nvSpPr>
          <p:spPr>
            <a:xfrm>
              <a:off x="1359145" y="418272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5"/>
            <p:cNvSpPr/>
            <p:nvPr/>
          </p:nvSpPr>
          <p:spPr>
            <a:xfrm>
              <a:off x="662629" y="3124563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5"/>
            <p:cNvSpPr/>
            <p:nvPr/>
          </p:nvSpPr>
          <p:spPr>
            <a:xfrm>
              <a:off x="662629" y="3532947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5" name="Google Shape;455;p45"/>
            <p:cNvCxnSpPr/>
            <p:nvPr/>
          </p:nvCxnSpPr>
          <p:spPr>
            <a:xfrm flipH="1">
              <a:off x="1684129" y="1167175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6" name="Google Shape;456;p45"/>
            <p:cNvCxnSpPr/>
            <p:nvPr/>
          </p:nvCxnSpPr>
          <p:spPr>
            <a:xfrm>
              <a:off x="1012672" y="3736544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57" name="Google Shape;457;p45"/>
            <p:cNvSpPr/>
            <p:nvPr/>
          </p:nvSpPr>
          <p:spPr>
            <a:xfrm>
              <a:off x="1367189" y="1475442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638970" y="781982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5"/>
            <p:cNvSpPr/>
            <p:nvPr/>
          </p:nvSpPr>
          <p:spPr>
            <a:xfrm>
              <a:off x="1367189" y="3526441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5"/>
            <p:cNvSpPr/>
            <p:nvPr/>
          </p:nvSpPr>
          <p:spPr>
            <a:xfrm>
              <a:off x="-1538200" y="52175"/>
              <a:ext cx="3790875" cy="3982400"/>
            </a:xfrm>
            <a:custGeom>
              <a:avLst/>
              <a:gdLst/>
              <a:ahLst/>
              <a:cxnLst/>
              <a:rect l="l" t="t" r="r" b="b"/>
              <a:pathLst>
                <a:path w="151635" h="159296" extrusionOk="0">
                  <a:moveTo>
                    <a:pt x="151635" y="159296"/>
                  </a:moveTo>
                  <a:lnTo>
                    <a:pt x="131800" y="146564"/>
                  </a:lnTo>
                  <a:lnTo>
                    <a:pt x="131800" y="7093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393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/>
          <p:cNvSpPr txBox="1">
            <a:spLocks noGrp="1"/>
          </p:cNvSpPr>
          <p:nvPr>
            <p:ph type="title"/>
          </p:nvPr>
        </p:nvSpPr>
        <p:spPr>
          <a:xfrm>
            <a:off x="812554" y="879731"/>
            <a:ext cx="5453464" cy="1170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Neural Network?</a:t>
            </a:r>
            <a:endParaRPr dirty="0"/>
          </a:p>
        </p:txBody>
      </p:sp>
      <p:sp>
        <p:nvSpPr>
          <p:cNvPr id="474" name="Google Shape;474;p47"/>
          <p:cNvSpPr txBox="1">
            <a:spLocks noGrp="1"/>
          </p:cNvSpPr>
          <p:nvPr>
            <p:ph type="subTitle" idx="1"/>
          </p:nvPr>
        </p:nvSpPr>
        <p:spPr>
          <a:xfrm>
            <a:off x="720000" y="1983921"/>
            <a:ext cx="5940002" cy="2542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Neural networks comprise of layers/modules that perform operations on data.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The </a:t>
            </a:r>
            <a:r>
              <a:rPr lang="en-US" b="1" dirty="0" err="1">
                <a:hlinkClick r:id="rId3"/>
              </a:rPr>
              <a:t>torch.nn</a:t>
            </a:r>
            <a:r>
              <a:rPr lang="en-US" b="1" dirty="0"/>
              <a:t> </a:t>
            </a:r>
            <a:r>
              <a:rPr lang="en-US" dirty="0"/>
              <a:t>namespace provides all the building blocks you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need to build your own neural network. Every module in </a:t>
            </a:r>
            <a:r>
              <a:rPr lang="en-US" dirty="0" err="1"/>
              <a:t>PyTorch</a:t>
            </a:r>
            <a:r>
              <a:rPr lang="en-US" dirty="0"/>
              <a:t> subclasses the </a:t>
            </a:r>
            <a:r>
              <a:rPr lang="en-US" dirty="0" err="1">
                <a:hlinkClick r:id="rId4"/>
              </a:rPr>
              <a:t>nn.Module</a:t>
            </a:r>
            <a:r>
              <a:rPr lang="en-US" dirty="0"/>
              <a:t>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 A neural network is a module itself that consists of other modules (layers). This nested structure allows for building and managing complex architectures easily.</a:t>
            </a:r>
            <a:endParaRPr lang="en-US" alt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alt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alt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alt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altLang="en-US" b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75" name="Google Shape;475;p47"/>
          <p:cNvGrpSpPr/>
          <p:nvPr/>
        </p:nvGrpSpPr>
        <p:grpSpPr>
          <a:xfrm>
            <a:off x="4769025" y="-94775"/>
            <a:ext cx="5005941" cy="4698782"/>
            <a:chOff x="4769025" y="-94775"/>
            <a:chExt cx="5005941" cy="4698782"/>
          </a:xfrm>
        </p:grpSpPr>
        <p:sp>
          <p:nvSpPr>
            <p:cNvPr id="476" name="Google Shape;476;p47"/>
            <p:cNvSpPr/>
            <p:nvPr/>
          </p:nvSpPr>
          <p:spPr>
            <a:xfrm>
              <a:off x="6969854" y="2498981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7"/>
            <p:cNvSpPr/>
            <p:nvPr/>
          </p:nvSpPr>
          <p:spPr>
            <a:xfrm>
              <a:off x="7666370" y="271322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7"/>
            <p:cNvSpPr/>
            <p:nvPr/>
          </p:nvSpPr>
          <p:spPr>
            <a:xfrm>
              <a:off x="6969854" y="2977613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7"/>
            <p:cNvSpPr/>
            <p:nvPr/>
          </p:nvSpPr>
          <p:spPr>
            <a:xfrm>
              <a:off x="6266195" y="1078566"/>
              <a:ext cx="703659" cy="1825228"/>
            </a:xfrm>
            <a:custGeom>
              <a:avLst/>
              <a:gdLst/>
              <a:ahLst/>
              <a:cxnLst/>
              <a:rect l="l" t="t" r="r" b="b"/>
              <a:pathLst>
                <a:path w="591" h="1533" extrusionOk="0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7"/>
            <p:cNvSpPr/>
            <p:nvPr/>
          </p:nvSpPr>
          <p:spPr>
            <a:xfrm>
              <a:off x="6969854" y="3385997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1" name="Google Shape;481;p47"/>
            <p:cNvCxnSpPr/>
            <p:nvPr/>
          </p:nvCxnSpPr>
          <p:spPr>
            <a:xfrm flipH="1">
              <a:off x="7991354" y="1020225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2" name="Google Shape;482;p47"/>
            <p:cNvCxnSpPr/>
            <p:nvPr/>
          </p:nvCxnSpPr>
          <p:spPr>
            <a:xfrm>
              <a:off x="7319897" y="3589594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3" name="Google Shape;483;p47"/>
            <p:cNvCxnSpPr/>
            <p:nvPr/>
          </p:nvCxnSpPr>
          <p:spPr>
            <a:xfrm rot="10800000">
              <a:off x="6651957" y="1711838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84" name="Google Shape;484;p47"/>
            <p:cNvSpPr/>
            <p:nvPr/>
          </p:nvSpPr>
          <p:spPr>
            <a:xfrm>
              <a:off x="7674414" y="1328492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7"/>
            <p:cNvSpPr/>
            <p:nvPr/>
          </p:nvSpPr>
          <p:spPr>
            <a:xfrm>
              <a:off x="6946195" y="635032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7"/>
            <p:cNvSpPr/>
            <p:nvPr/>
          </p:nvSpPr>
          <p:spPr>
            <a:xfrm>
              <a:off x="7674414" y="3379491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7"/>
            <p:cNvSpPr/>
            <p:nvPr/>
          </p:nvSpPr>
          <p:spPr>
            <a:xfrm>
              <a:off x="4769025" y="-94775"/>
              <a:ext cx="3790875" cy="3982400"/>
            </a:xfrm>
            <a:custGeom>
              <a:avLst/>
              <a:gdLst/>
              <a:ahLst/>
              <a:cxnLst/>
              <a:rect l="l" t="t" r="r" b="b"/>
              <a:pathLst>
                <a:path w="151635" h="159296" extrusionOk="0">
                  <a:moveTo>
                    <a:pt x="151635" y="159296"/>
                  </a:moveTo>
                  <a:lnTo>
                    <a:pt x="131800" y="146564"/>
                  </a:lnTo>
                  <a:lnTo>
                    <a:pt x="131800" y="7093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274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1: Import</a:t>
            </a: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2809F537-889A-3739-4BE9-421EA0C84696}"/>
              </a:ext>
            </a:extLst>
          </p:cNvPr>
          <p:cNvSpPr txBox="1">
            <a:spLocks/>
          </p:cNvSpPr>
          <p:nvPr/>
        </p:nvSpPr>
        <p:spPr>
          <a:xfrm>
            <a:off x="1125156" y="1303817"/>
            <a:ext cx="7088115" cy="41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r>
              <a:rPr lang="en-US" altLang="en-US" dirty="0"/>
              <a:t>First the import statements:</a:t>
            </a:r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  </a:t>
            </a:r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494C-BE90-5244-B427-FC67383AD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274" y="1794662"/>
            <a:ext cx="5668166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2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2: Define the Class</a:t>
            </a: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2809F537-889A-3739-4BE9-421EA0C84696}"/>
              </a:ext>
            </a:extLst>
          </p:cNvPr>
          <p:cNvSpPr txBox="1">
            <a:spLocks/>
          </p:cNvSpPr>
          <p:nvPr/>
        </p:nvSpPr>
        <p:spPr>
          <a:xfrm>
            <a:off x="1125157" y="1303816"/>
            <a:ext cx="2883508" cy="310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altLang="en-US" dirty="0"/>
              <a:t>We define our neural network by subclassing </a:t>
            </a:r>
            <a:r>
              <a:rPr lang="en-US" altLang="en-US" dirty="0" err="1"/>
              <a:t>nn.Module</a:t>
            </a:r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altLang="en-US" dirty="0"/>
              <a:t>Initialize the neural network layers in __</a:t>
            </a:r>
            <a:r>
              <a:rPr lang="en-US" altLang="en-US" dirty="0" err="1"/>
              <a:t>init</a:t>
            </a:r>
            <a:r>
              <a:rPr lang="en-US" altLang="en-US" dirty="0"/>
              <a:t>__. </a:t>
            </a:r>
          </a:p>
          <a:p>
            <a:pPr marL="0" lvl="1" indent="0" algn="l" eaLnBrk="0" fontAlgn="base" hangingPunct="0"/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altLang="en-US" dirty="0"/>
              <a:t>Every </a:t>
            </a:r>
            <a:r>
              <a:rPr lang="en-US" altLang="en-US" dirty="0" err="1"/>
              <a:t>nn.Module</a:t>
            </a:r>
            <a:r>
              <a:rPr lang="en-US" altLang="en-US" dirty="0"/>
              <a:t> subclass implements the operations on input data in the forward method. </a:t>
            </a:r>
          </a:p>
          <a:p>
            <a:pPr marL="0" lvl="1" indent="0" algn="l" eaLnBrk="0" fontAlgn="base" hangingPunct="0"/>
            <a:r>
              <a:rPr lang="en-US" altLang="en-US" dirty="0"/>
              <a:t> </a:t>
            </a:r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  </a:t>
            </a:r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CF7F6-1055-D6A8-0C54-04101C8A9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712" y="1153164"/>
            <a:ext cx="4275288" cy="37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59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3: Instantiation</a:t>
            </a: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2809F537-889A-3739-4BE9-421EA0C84696}"/>
              </a:ext>
            </a:extLst>
          </p:cNvPr>
          <p:cNvSpPr txBox="1">
            <a:spLocks/>
          </p:cNvSpPr>
          <p:nvPr/>
        </p:nvSpPr>
        <p:spPr>
          <a:xfrm>
            <a:off x="1125157" y="1303816"/>
            <a:ext cx="3470802" cy="82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altLang="en-US" dirty="0"/>
              <a:t>create an instance of </a:t>
            </a:r>
            <a:r>
              <a:rPr lang="en-US" altLang="en-US" dirty="0" err="1"/>
              <a:t>NeuralNetwork</a:t>
            </a:r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altLang="en-US" dirty="0"/>
              <a:t>move it to the device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altLang="en-US" dirty="0"/>
              <a:t>print its structure. 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 </a:t>
            </a:r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  </a:t>
            </a:r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C70D7-20F9-1246-60AA-7DBDD84F7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41" y="1303816"/>
            <a:ext cx="3470802" cy="669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916EBF-C9E8-0378-1C35-EE83AD87D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157" y="2130073"/>
            <a:ext cx="6269593" cy="2621542"/>
          </a:xfrm>
          <a:prstGeom prst="rect">
            <a:avLst/>
          </a:prstGeom>
        </p:spPr>
      </p:pic>
      <p:sp>
        <p:nvSpPr>
          <p:cNvPr id="10" name="Google Shape;467;p46">
            <a:extLst>
              <a:ext uri="{FF2B5EF4-FFF2-40B4-BE49-F238E27FC236}">
                <a16:creationId xmlns:a16="http://schemas.microsoft.com/office/drawing/2014/main" id="{7B7DDEE8-6833-5ABA-AD49-46D401BB841D}"/>
              </a:ext>
            </a:extLst>
          </p:cNvPr>
          <p:cNvSpPr txBox="1">
            <a:spLocks/>
          </p:cNvSpPr>
          <p:nvPr/>
        </p:nvSpPr>
        <p:spPr>
          <a:xfrm>
            <a:off x="1125157" y="2375989"/>
            <a:ext cx="939918" cy="82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r>
              <a:rPr lang="en-US" altLang="en-US" dirty="0"/>
              <a:t>OUTPUT: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 </a:t>
            </a:r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  </a:t>
            </a:r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48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4: Pass Input Data</a:t>
            </a: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2809F537-889A-3739-4BE9-421EA0C84696}"/>
              </a:ext>
            </a:extLst>
          </p:cNvPr>
          <p:cNvSpPr txBox="1">
            <a:spLocks/>
          </p:cNvSpPr>
          <p:nvPr/>
        </p:nvSpPr>
        <p:spPr>
          <a:xfrm>
            <a:off x="1125156" y="1303816"/>
            <a:ext cx="6647244" cy="155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altLang="en-US" dirty="0"/>
              <a:t>To use the model, we pass it the input data. 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altLang="en-US" dirty="0"/>
              <a:t>This executes the model’s forward, along with some </a:t>
            </a:r>
            <a:r>
              <a:rPr lang="en-US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background operations</a:t>
            </a:r>
            <a:r>
              <a:rPr lang="en-US" altLang="en-US" dirty="0"/>
              <a:t>. 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altLang="en-US" b="1" dirty="0"/>
              <a:t>Do not call </a:t>
            </a:r>
            <a:r>
              <a:rPr lang="en-US" altLang="en-US" b="1" dirty="0" err="1"/>
              <a:t>model.forward</a:t>
            </a:r>
            <a:r>
              <a:rPr lang="en-US" altLang="en-US" b="1" dirty="0"/>
              <a:t>() directly! 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 </a:t>
            </a:r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  </a:t>
            </a:r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10" name="Google Shape;467;p46">
            <a:extLst>
              <a:ext uri="{FF2B5EF4-FFF2-40B4-BE49-F238E27FC236}">
                <a16:creationId xmlns:a16="http://schemas.microsoft.com/office/drawing/2014/main" id="{7B7DDEE8-6833-5ABA-AD49-46D401BB841D}"/>
              </a:ext>
            </a:extLst>
          </p:cNvPr>
          <p:cNvSpPr txBox="1">
            <a:spLocks/>
          </p:cNvSpPr>
          <p:nvPr/>
        </p:nvSpPr>
        <p:spPr>
          <a:xfrm>
            <a:off x="720000" y="4058129"/>
            <a:ext cx="939918" cy="82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r>
              <a:rPr lang="en-US" altLang="en-US" dirty="0"/>
              <a:t>OUTPUT: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 </a:t>
            </a:r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  </a:t>
            </a:r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ADE7D-EE0D-DF04-662A-5164ED172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788" y="2106362"/>
            <a:ext cx="4909969" cy="1639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BA1B05-63D5-57B9-3B69-C776783D0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788" y="3910195"/>
            <a:ext cx="5591955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12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54EDAD0A-7333-B90D-5BC6-070CDDFD8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027FF834-FF7A-AFCE-01DF-6D54B0E82D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Model Parameters</a:t>
            </a:r>
            <a:br>
              <a:rPr lang="en-US" b="1" dirty="0"/>
            </a:b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237D3CAA-EA89-7A03-9AE2-EFFAD78E6EA9}"/>
              </a:ext>
            </a:extLst>
          </p:cNvPr>
          <p:cNvSpPr txBox="1">
            <a:spLocks/>
          </p:cNvSpPr>
          <p:nvPr/>
        </p:nvSpPr>
        <p:spPr>
          <a:xfrm>
            <a:off x="1109585" y="1170070"/>
            <a:ext cx="6924830" cy="187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285750" lvl="1" indent="-285750" algn="l" defTabSz="914400" eaLnBrk="0" fontAlgn="base" latinLnBrk="0" hangingPunct="0">
              <a:buFont typeface="Arial" panose="020B0604020202020204" pitchFamily="34" charset="0"/>
              <a:buChar char="•"/>
              <a:tabLst/>
            </a:pPr>
            <a:r>
              <a:rPr lang="en-US" altLang="en-US" dirty="0"/>
              <a:t>Many layers inside a neural network are parameterized, i.e. have associated weights and biases that are optimized during training. </a:t>
            </a:r>
          </a:p>
          <a:p>
            <a:pPr marL="285750" lvl="1" indent="-285750" algn="l" defTabSz="914400" eaLnBrk="0" fontAlgn="base" latinLnBrk="0" hangingPunct="0">
              <a:buFont typeface="Arial" panose="020B0604020202020204" pitchFamily="34" charset="0"/>
              <a:buChar char="•"/>
              <a:tabLst/>
            </a:pPr>
            <a:endParaRPr lang="en-US" altLang="en-US" dirty="0"/>
          </a:p>
          <a:p>
            <a:pPr marL="285750" lvl="1" indent="-285750" algn="l" defTabSz="914400" eaLnBrk="0" fontAlgn="base" latinLnBrk="0" hangingPunct="0">
              <a:buFont typeface="Arial" panose="020B0604020202020204" pitchFamily="34" charset="0"/>
              <a:buChar char="•"/>
              <a:tabLst/>
            </a:pPr>
            <a:r>
              <a:rPr lang="en-US" altLang="en-US" dirty="0"/>
              <a:t>Subclassing </a:t>
            </a:r>
            <a:r>
              <a:rPr lang="en-US" altLang="en-US" dirty="0" err="1"/>
              <a:t>nn.Module</a:t>
            </a:r>
            <a:r>
              <a:rPr lang="en-US" altLang="en-US" dirty="0"/>
              <a:t> automatically tracks all fields defined inside your model object, and makes all parameters accessible using your model’s parameters() or </a:t>
            </a:r>
            <a:r>
              <a:rPr lang="en-US" altLang="en-US" dirty="0" err="1"/>
              <a:t>named_parameters</a:t>
            </a:r>
            <a:r>
              <a:rPr lang="en-US" altLang="en-US" dirty="0"/>
              <a:t>() methods.</a:t>
            </a:r>
          </a:p>
          <a:p>
            <a:pPr marL="285750" lvl="1" indent="-285750" algn="l" defTabSz="914400" eaLnBrk="0" fontAlgn="base" latinLnBrk="0" hangingPunct="0">
              <a:buFont typeface="Arial" panose="020B0604020202020204" pitchFamily="34" charset="0"/>
              <a:buChar char="•"/>
              <a:tabLst/>
            </a:pPr>
            <a:endParaRPr lang="en-US" altLang="en-US" dirty="0"/>
          </a:p>
          <a:p>
            <a:pPr marL="285750" lvl="1" indent="-285750" algn="l" defTabSz="914400" eaLnBrk="0" fontAlgn="base" latinLnBrk="0" hangingPunct="0">
              <a:buFont typeface="Arial" panose="020B0604020202020204" pitchFamily="34" charset="0"/>
              <a:buChar char="•"/>
              <a:tabLst/>
            </a:pPr>
            <a:r>
              <a:rPr lang="en-US" altLang="en-US" dirty="0"/>
              <a:t>In this example, we iterate over each parameter, and print its size and a preview of its values.</a:t>
            </a:r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 </a:t>
            </a:r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  </a:t>
            </a:r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E54E1-7F0F-C19D-1266-4F0F12558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86" y="3154331"/>
            <a:ext cx="6270171" cy="11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9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5"/>
          <p:cNvSpPr txBox="1">
            <a:spLocks noGrp="1"/>
          </p:cNvSpPr>
          <p:nvPr>
            <p:ph type="title"/>
          </p:nvPr>
        </p:nvSpPr>
        <p:spPr>
          <a:xfrm>
            <a:off x="3017750" y="2598463"/>
            <a:ext cx="4759061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Tensors</a:t>
            </a:r>
            <a:endParaRPr dirty="0"/>
          </a:p>
        </p:txBody>
      </p:sp>
      <p:sp>
        <p:nvSpPr>
          <p:cNvPr id="447" name="Google Shape;447;p45"/>
          <p:cNvSpPr txBox="1">
            <a:spLocks noGrp="1"/>
          </p:cNvSpPr>
          <p:nvPr>
            <p:ph type="title" idx="2"/>
          </p:nvPr>
        </p:nvSpPr>
        <p:spPr>
          <a:xfrm>
            <a:off x="6295750" y="1756675"/>
            <a:ext cx="1469400" cy="841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449" name="Google Shape;449;p45"/>
          <p:cNvCxnSpPr>
            <a:endCxn id="447" idx="1"/>
          </p:cNvCxnSpPr>
          <p:nvPr/>
        </p:nvCxnSpPr>
        <p:spPr>
          <a:xfrm>
            <a:off x="2988550" y="2177575"/>
            <a:ext cx="330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0" name="Google Shape;450;p45"/>
          <p:cNvGrpSpPr/>
          <p:nvPr/>
        </p:nvGrpSpPr>
        <p:grpSpPr>
          <a:xfrm>
            <a:off x="-1538200" y="52175"/>
            <a:ext cx="5005941" cy="4698782"/>
            <a:chOff x="-1538200" y="52175"/>
            <a:chExt cx="5005941" cy="4698782"/>
          </a:xfrm>
        </p:grpSpPr>
        <p:sp>
          <p:nvSpPr>
            <p:cNvPr id="451" name="Google Shape;451;p45"/>
            <p:cNvSpPr/>
            <p:nvPr/>
          </p:nvSpPr>
          <p:spPr>
            <a:xfrm>
              <a:off x="662629" y="2645931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5"/>
            <p:cNvSpPr/>
            <p:nvPr/>
          </p:nvSpPr>
          <p:spPr>
            <a:xfrm>
              <a:off x="1359145" y="418272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5"/>
            <p:cNvSpPr/>
            <p:nvPr/>
          </p:nvSpPr>
          <p:spPr>
            <a:xfrm>
              <a:off x="662629" y="3124563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5"/>
            <p:cNvSpPr/>
            <p:nvPr/>
          </p:nvSpPr>
          <p:spPr>
            <a:xfrm>
              <a:off x="662629" y="3532947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5" name="Google Shape;455;p45"/>
            <p:cNvCxnSpPr/>
            <p:nvPr/>
          </p:nvCxnSpPr>
          <p:spPr>
            <a:xfrm flipH="1">
              <a:off x="1684129" y="1167175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6" name="Google Shape;456;p45"/>
            <p:cNvCxnSpPr/>
            <p:nvPr/>
          </p:nvCxnSpPr>
          <p:spPr>
            <a:xfrm>
              <a:off x="1012672" y="3736544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57" name="Google Shape;457;p45"/>
            <p:cNvSpPr/>
            <p:nvPr/>
          </p:nvSpPr>
          <p:spPr>
            <a:xfrm>
              <a:off x="1367189" y="1475442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638970" y="781982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5"/>
            <p:cNvSpPr/>
            <p:nvPr/>
          </p:nvSpPr>
          <p:spPr>
            <a:xfrm>
              <a:off x="1367189" y="3526441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5"/>
            <p:cNvSpPr/>
            <p:nvPr/>
          </p:nvSpPr>
          <p:spPr>
            <a:xfrm>
              <a:off x="-1538200" y="52175"/>
              <a:ext cx="3790875" cy="3982400"/>
            </a:xfrm>
            <a:custGeom>
              <a:avLst/>
              <a:gdLst/>
              <a:ahLst/>
              <a:cxnLst/>
              <a:rect l="l" t="t" r="r" b="b"/>
              <a:pathLst>
                <a:path w="151635" h="159296" extrusionOk="0">
                  <a:moveTo>
                    <a:pt x="151635" y="159296"/>
                  </a:moveTo>
                  <a:lnTo>
                    <a:pt x="131800" y="146564"/>
                  </a:lnTo>
                  <a:lnTo>
                    <a:pt x="131800" y="7093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545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6265A748-29BC-0F31-AEB7-B98AF51BA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427DD625-8410-6371-B9A7-44BFB22328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Model Parameters</a:t>
            </a:r>
            <a:br>
              <a:rPr lang="en-US" b="1" dirty="0"/>
            </a:b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0ED6E-0533-C47F-5BE5-03471C08C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05" y="1296190"/>
            <a:ext cx="5140119" cy="3208550"/>
          </a:xfrm>
          <a:prstGeom prst="rect">
            <a:avLst/>
          </a:prstGeom>
        </p:spPr>
      </p:pic>
      <p:sp>
        <p:nvSpPr>
          <p:cNvPr id="6" name="Google Shape;467;p46">
            <a:extLst>
              <a:ext uri="{FF2B5EF4-FFF2-40B4-BE49-F238E27FC236}">
                <a16:creationId xmlns:a16="http://schemas.microsoft.com/office/drawing/2014/main" id="{8911248F-380E-DB4F-3B97-195A7A85893D}"/>
              </a:ext>
            </a:extLst>
          </p:cNvPr>
          <p:cNvSpPr txBox="1">
            <a:spLocks/>
          </p:cNvSpPr>
          <p:nvPr/>
        </p:nvSpPr>
        <p:spPr>
          <a:xfrm>
            <a:off x="1438458" y="2074208"/>
            <a:ext cx="939918" cy="82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r>
              <a:rPr lang="en-US" altLang="en-US" dirty="0"/>
              <a:t>OUTPUT: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 </a:t>
            </a:r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r>
              <a:rPr lang="en-US" altLang="en-US" dirty="0"/>
              <a:t>  </a:t>
            </a:r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41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5"/>
          <p:cNvSpPr txBox="1">
            <a:spLocks noGrp="1"/>
          </p:cNvSpPr>
          <p:nvPr>
            <p:ph type="title"/>
          </p:nvPr>
        </p:nvSpPr>
        <p:spPr>
          <a:xfrm>
            <a:off x="2848251" y="2598463"/>
            <a:ext cx="5237099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Save and Load Model</a:t>
            </a:r>
            <a:endParaRPr dirty="0"/>
          </a:p>
        </p:txBody>
      </p:sp>
      <p:sp>
        <p:nvSpPr>
          <p:cNvPr id="447" name="Google Shape;447;p45"/>
          <p:cNvSpPr txBox="1">
            <a:spLocks noGrp="1"/>
          </p:cNvSpPr>
          <p:nvPr>
            <p:ph type="title" idx="2"/>
          </p:nvPr>
        </p:nvSpPr>
        <p:spPr>
          <a:xfrm>
            <a:off x="6295750" y="1756675"/>
            <a:ext cx="1469400" cy="841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cxnSp>
        <p:nvCxnSpPr>
          <p:cNvPr id="449" name="Google Shape;449;p45"/>
          <p:cNvCxnSpPr>
            <a:endCxn id="447" idx="1"/>
          </p:cNvCxnSpPr>
          <p:nvPr/>
        </p:nvCxnSpPr>
        <p:spPr>
          <a:xfrm>
            <a:off x="2988550" y="2177575"/>
            <a:ext cx="330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0" name="Google Shape;450;p45"/>
          <p:cNvGrpSpPr/>
          <p:nvPr/>
        </p:nvGrpSpPr>
        <p:grpSpPr>
          <a:xfrm>
            <a:off x="-1538200" y="52175"/>
            <a:ext cx="5005941" cy="4698782"/>
            <a:chOff x="-1538200" y="52175"/>
            <a:chExt cx="5005941" cy="4698782"/>
          </a:xfrm>
        </p:grpSpPr>
        <p:sp>
          <p:nvSpPr>
            <p:cNvPr id="451" name="Google Shape;451;p45"/>
            <p:cNvSpPr/>
            <p:nvPr/>
          </p:nvSpPr>
          <p:spPr>
            <a:xfrm>
              <a:off x="662629" y="2645931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5"/>
            <p:cNvSpPr/>
            <p:nvPr/>
          </p:nvSpPr>
          <p:spPr>
            <a:xfrm>
              <a:off x="1359145" y="418272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5"/>
            <p:cNvSpPr/>
            <p:nvPr/>
          </p:nvSpPr>
          <p:spPr>
            <a:xfrm>
              <a:off x="662629" y="3124563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5"/>
            <p:cNvSpPr/>
            <p:nvPr/>
          </p:nvSpPr>
          <p:spPr>
            <a:xfrm>
              <a:off x="662629" y="3532947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5" name="Google Shape;455;p45"/>
            <p:cNvCxnSpPr/>
            <p:nvPr/>
          </p:nvCxnSpPr>
          <p:spPr>
            <a:xfrm flipH="1">
              <a:off x="1684129" y="1167175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6" name="Google Shape;456;p45"/>
            <p:cNvCxnSpPr/>
            <p:nvPr/>
          </p:nvCxnSpPr>
          <p:spPr>
            <a:xfrm>
              <a:off x="1012672" y="3736544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57" name="Google Shape;457;p45"/>
            <p:cNvSpPr/>
            <p:nvPr/>
          </p:nvSpPr>
          <p:spPr>
            <a:xfrm>
              <a:off x="1367189" y="1475442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638970" y="781982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5"/>
            <p:cNvSpPr/>
            <p:nvPr/>
          </p:nvSpPr>
          <p:spPr>
            <a:xfrm>
              <a:off x="1367189" y="3526441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5"/>
            <p:cNvSpPr/>
            <p:nvPr/>
          </p:nvSpPr>
          <p:spPr>
            <a:xfrm>
              <a:off x="-1538200" y="52175"/>
              <a:ext cx="3790875" cy="3982400"/>
            </a:xfrm>
            <a:custGeom>
              <a:avLst/>
              <a:gdLst/>
              <a:ahLst/>
              <a:cxnLst/>
              <a:rect l="l" t="t" r="r" b="b"/>
              <a:pathLst>
                <a:path w="151635" h="159296" extrusionOk="0">
                  <a:moveTo>
                    <a:pt x="151635" y="159296"/>
                  </a:moveTo>
                  <a:lnTo>
                    <a:pt x="131800" y="146564"/>
                  </a:lnTo>
                  <a:lnTo>
                    <a:pt x="131800" y="7093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794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>
          <a:extLst>
            <a:ext uri="{FF2B5EF4-FFF2-40B4-BE49-F238E27FC236}">
              <a16:creationId xmlns:a16="http://schemas.microsoft.com/office/drawing/2014/main" id="{D3203A46-90E8-8F67-891C-20B505590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>
            <a:extLst>
              <a:ext uri="{FF2B5EF4-FFF2-40B4-BE49-F238E27FC236}">
                <a16:creationId xmlns:a16="http://schemas.microsoft.com/office/drawing/2014/main" id="{E7794A01-8C2A-3E06-3C2B-D0D2DB49F9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2554" y="879731"/>
            <a:ext cx="5453464" cy="1170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r>
              <a:rPr lang="en-US" b="1" dirty="0"/>
              <a:t>Saving and Loading Model Weights</a:t>
            </a:r>
            <a:endParaRPr dirty="0"/>
          </a:p>
        </p:txBody>
      </p:sp>
      <p:sp>
        <p:nvSpPr>
          <p:cNvPr id="474" name="Google Shape;474;p47">
            <a:extLst>
              <a:ext uri="{FF2B5EF4-FFF2-40B4-BE49-F238E27FC236}">
                <a16:creationId xmlns:a16="http://schemas.microsoft.com/office/drawing/2014/main" id="{352EB52D-1313-024C-1CC4-1C454C12F45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1590" y="2124533"/>
            <a:ext cx="5722523" cy="900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altLang="en-US" dirty="0" err="1"/>
              <a:t>PyTorch</a:t>
            </a:r>
            <a:r>
              <a:rPr lang="en-US" altLang="en-US" dirty="0"/>
              <a:t> models store the learned parameters in an internal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altLang="en-US" dirty="0"/>
              <a:t>state dictionary, called </a:t>
            </a:r>
            <a:r>
              <a:rPr lang="en-US" altLang="en-US" dirty="0" err="1"/>
              <a:t>state_dict</a:t>
            </a:r>
            <a:r>
              <a:rPr lang="en-US" altLang="en-US" dirty="0"/>
              <a:t>. These can be persisted via the </a:t>
            </a:r>
            <a:r>
              <a:rPr lang="en-US" altLang="en-US" dirty="0" err="1"/>
              <a:t>torch.save</a:t>
            </a:r>
            <a:r>
              <a:rPr lang="en-US" altLang="en-US" dirty="0"/>
              <a:t> method: </a:t>
            </a:r>
            <a:endParaRPr lang="en-US" alt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75" name="Google Shape;475;p47">
            <a:extLst>
              <a:ext uri="{FF2B5EF4-FFF2-40B4-BE49-F238E27FC236}">
                <a16:creationId xmlns:a16="http://schemas.microsoft.com/office/drawing/2014/main" id="{B4E2648B-C9D9-E3A5-EEBE-94E9E968ED76}"/>
              </a:ext>
            </a:extLst>
          </p:cNvPr>
          <p:cNvGrpSpPr/>
          <p:nvPr/>
        </p:nvGrpSpPr>
        <p:grpSpPr>
          <a:xfrm>
            <a:off x="4769025" y="-94775"/>
            <a:ext cx="5005941" cy="4698782"/>
            <a:chOff x="4769025" y="-94775"/>
            <a:chExt cx="5005941" cy="4698782"/>
          </a:xfrm>
        </p:grpSpPr>
        <p:sp>
          <p:nvSpPr>
            <p:cNvPr id="476" name="Google Shape;476;p47">
              <a:extLst>
                <a:ext uri="{FF2B5EF4-FFF2-40B4-BE49-F238E27FC236}">
                  <a16:creationId xmlns:a16="http://schemas.microsoft.com/office/drawing/2014/main" id="{3FBA5CA9-5039-0EC6-1977-963B776426CF}"/>
                </a:ext>
              </a:extLst>
            </p:cNvPr>
            <p:cNvSpPr/>
            <p:nvPr/>
          </p:nvSpPr>
          <p:spPr>
            <a:xfrm>
              <a:off x="6969854" y="2498981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7">
              <a:extLst>
                <a:ext uri="{FF2B5EF4-FFF2-40B4-BE49-F238E27FC236}">
                  <a16:creationId xmlns:a16="http://schemas.microsoft.com/office/drawing/2014/main" id="{B66648D3-F277-5C1B-06E3-4189494F725A}"/>
                </a:ext>
              </a:extLst>
            </p:cNvPr>
            <p:cNvSpPr/>
            <p:nvPr/>
          </p:nvSpPr>
          <p:spPr>
            <a:xfrm>
              <a:off x="7666370" y="271322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7">
              <a:extLst>
                <a:ext uri="{FF2B5EF4-FFF2-40B4-BE49-F238E27FC236}">
                  <a16:creationId xmlns:a16="http://schemas.microsoft.com/office/drawing/2014/main" id="{3AF30813-5210-BA5B-BF08-614740A5D2C9}"/>
                </a:ext>
              </a:extLst>
            </p:cNvPr>
            <p:cNvSpPr/>
            <p:nvPr/>
          </p:nvSpPr>
          <p:spPr>
            <a:xfrm>
              <a:off x="6969854" y="2977613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7">
              <a:extLst>
                <a:ext uri="{FF2B5EF4-FFF2-40B4-BE49-F238E27FC236}">
                  <a16:creationId xmlns:a16="http://schemas.microsoft.com/office/drawing/2014/main" id="{D74D81EC-DD5B-C1C9-6EC1-93DD25CC35BD}"/>
                </a:ext>
              </a:extLst>
            </p:cNvPr>
            <p:cNvSpPr/>
            <p:nvPr/>
          </p:nvSpPr>
          <p:spPr>
            <a:xfrm>
              <a:off x="6266195" y="1078566"/>
              <a:ext cx="703659" cy="1825228"/>
            </a:xfrm>
            <a:custGeom>
              <a:avLst/>
              <a:gdLst/>
              <a:ahLst/>
              <a:cxnLst/>
              <a:rect l="l" t="t" r="r" b="b"/>
              <a:pathLst>
                <a:path w="591" h="1533" extrusionOk="0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7">
              <a:extLst>
                <a:ext uri="{FF2B5EF4-FFF2-40B4-BE49-F238E27FC236}">
                  <a16:creationId xmlns:a16="http://schemas.microsoft.com/office/drawing/2014/main" id="{AB257169-D5EE-F87C-5617-D7F6F00E3525}"/>
                </a:ext>
              </a:extLst>
            </p:cNvPr>
            <p:cNvSpPr/>
            <p:nvPr/>
          </p:nvSpPr>
          <p:spPr>
            <a:xfrm>
              <a:off x="6969854" y="3385997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1" name="Google Shape;481;p47">
              <a:extLst>
                <a:ext uri="{FF2B5EF4-FFF2-40B4-BE49-F238E27FC236}">
                  <a16:creationId xmlns:a16="http://schemas.microsoft.com/office/drawing/2014/main" id="{2504C0E2-4062-EEEB-4E3B-660F33404716}"/>
                </a:ext>
              </a:extLst>
            </p:cNvPr>
            <p:cNvCxnSpPr/>
            <p:nvPr/>
          </p:nvCxnSpPr>
          <p:spPr>
            <a:xfrm flipH="1">
              <a:off x="7991354" y="1020225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2" name="Google Shape;482;p47">
              <a:extLst>
                <a:ext uri="{FF2B5EF4-FFF2-40B4-BE49-F238E27FC236}">
                  <a16:creationId xmlns:a16="http://schemas.microsoft.com/office/drawing/2014/main" id="{41F5B626-A1A6-E81E-8AB1-A3A41750330A}"/>
                </a:ext>
              </a:extLst>
            </p:cNvPr>
            <p:cNvCxnSpPr/>
            <p:nvPr/>
          </p:nvCxnSpPr>
          <p:spPr>
            <a:xfrm>
              <a:off x="7319897" y="3589594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3" name="Google Shape;483;p47">
              <a:extLst>
                <a:ext uri="{FF2B5EF4-FFF2-40B4-BE49-F238E27FC236}">
                  <a16:creationId xmlns:a16="http://schemas.microsoft.com/office/drawing/2014/main" id="{689C9244-2D3B-7B81-549D-9F85E1BDF07D}"/>
                </a:ext>
              </a:extLst>
            </p:cNvPr>
            <p:cNvCxnSpPr/>
            <p:nvPr/>
          </p:nvCxnSpPr>
          <p:spPr>
            <a:xfrm rot="10800000">
              <a:off x="6651957" y="1711838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84" name="Google Shape;484;p47">
              <a:extLst>
                <a:ext uri="{FF2B5EF4-FFF2-40B4-BE49-F238E27FC236}">
                  <a16:creationId xmlns:a16="http://schemas.microsoft.com/office/drawing/2014/main" id="{99E7BB06-6682-4937-40EE-3D06AF9B61A3}"/>
                </a:ext>
              </a:extLst>
            </p:cNvPr>
            <p:cNvSpPr/>
            <p:nvPr/>
          </p:nvSpPr>
          <p:spPr>
            <a:xfrm>
              <a:off x="7674414" y="1328492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7">
              <a:extLst>
                <a:ext uri="{FF2B5EF4-FFF2-40B4-BE49-F238E27FC236}">
                  <a16:creationId xmlns:a16="http://schemas.microsoft.com/office/drawing/2014/main" id="{AC5F90C3-632A-11DA-61AE-EDDCA6596B8B}"/>
                </a:ext>
              </a:extLst>
            </p:cNvPr>
            <p:cNvSpPr/>
            <p:nvPr/>
          </p:nvSpPr>
          <p:spPr>
            <a:xfrm>
              <a:off x="6946195" y="635032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7">
              <a:extLst>
                <a:ext uri="{FF2B5EF4-FFF2-40B4-BE49-F238E27FC236}">
                  <a16:creationId xmlns:a16="http://schemas.microsoft.com/office/drawing/2014/main" id="{41C65DE0-2166-5DD5-191E-3BB4296F3721}"/>
                </a:ext>
              </a:extLst>
            </p:cNvPr>
            <p:cNvSpPr/>
            <p:nvPr/>
          </p:nvSpPr>
          <p:spPr>
            <a:xfrm>
              <a:off x="7674414" y="3379491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7">
              <a:extLst>
                <a:ext uri="{FF2B5EF4-FFF2-40B4-BE49-F238E27FC236}">
                  <a16:creationId xmlns:a16="http://schemas.microsoft.com/office/drawing/2014/main" id="{8D6235B6-120F-A673-8CCB-3AF378C5B9AF}"/>
                </a:ext>
              </a:extLst>
            </p:cNvPr>
            <p:cNvSpPr/>
            <p:nvPr/>
          </p:nvSpPr>
          <p:spPr>
            <a:xfrm>
              <a:off x="4769025" y="-94775"/>
              <a:ext cx="3790875" cy="3982400"/>
            </a:xfrm>
            <a:custGeom>
              <a:avLst/>
              <a:gdLst/>
              <a:ahLst/>
              <a:cxnLst/>
              <a:rect l="l" t="t" r="r" b="b"/>
              <a:pathLst>
                <a:path w="151635" h="159296" extrusionOk="0">
                  <a:moveTo>
                    <a:pt x="151635" y="159296"/>
                  </a:moveTo>
                  <a:lnTo>
                    <a:pt x="131800" y="146564"/>
                  </a:lnTo>
                  <a:lnTo>
                    <a:pt x="131800" y="7093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1EB0C2C-7738-109F-B5B7-7AC8C3387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10" y="3002412"/>
            <a:ext cx="4439270" cy="800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71AA52-22C8-67F2-649A-C402FDEC1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19" y="3794554"/>
            <a:ext cx="6392167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21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D2A3BDF1-96F8-3D99-8646-44E1F2CE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753F2EC6-C12D-2D8A-BFF9-3B3A89BC62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To load model weights</a:t>
            </a: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0FAAA131-22E8-0FAF-D5FF-B613D4E0039A}"/>
              </a:ext>
            </a:extLst>
          </p:cNvPr>
          <p:cNvSpPr txBox="1">
            <a:spLocks/>
          </p:cNvSpPr>
          <p:nvPr/>
        </p:nvSpPr>
        <p:spPr>
          <a:xfrm>
            <a:off x="1109585" y="1170070"/>
            <a:ext cx="6924830" cy="247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altLang="en-US" dirty="0"/>
              <a:t>To load model weights, you need to create an instance of the same model first, and then load the parameters using </a:t>
            </a:r>
            <a:r>
              <a:rPr lang="en-US" altLang="en-US" b="1" dirty="0" err="1"/>
              <a:t>load_state_dict</a:t>
            </a:r>
            <a:r>
              <a:rPr lang="en-US" altLang="en-US" b="1" dirty="0"/>
              <a:t>() </a:t>
            </a:r>
            <a:r>
              <a:rPr lang="en-US" altLang="en-US" dirty="0"/>
              <a:t>method.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altLang="en-US" dirty="0"/>
              <a:t>In the code below, we set </a:t>
            </a:r>
            <a:r>
              <a:rPr lang="en-US" altLang="en-US" b="1" dirty="0" err="1"/>
              <a:t>weights_only</a:t>
            </a:r>
            <a:r>
              <a:rPr lang="en-US" altLang="en-US" b="1" dirty="0"/>
              <a:t>=True </a:t>
            </a:r>
            <a:r>
              <a:rPr lang="en-US" altLang="en-US" dirty="0"/>
              <a:t>to limit the functions executed during unpickling to only those necessary for loading weights. Using </a:t>
            </a:r>
            <a:r>
              <a:rPr lang="en-US" altLang="en-US" b="1" dirty="0" err="1"/>
              <a:t>weights_only</a:t>
            </a:r>
            <a:r>
              <a:rPr lang="en-US" altLang="en-US" b="1" dirty="0"/>
              <a:t>=True </a:t>
            </a:r>
            <a:r>
              <a:rPr lang="en-US" altLang="en-US" dirty="0"/>
              <a:t>is considered a best practice when loading weights.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5B3489-6CCD-517B-1AA3-03D90645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36" y="2776075"/>
            <a:ext cx="6702879" cy="9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44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AC687BA6-0D47-6ABC-C02C-FE0E7E800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DEAC642E-536B-6CAE-F9ED-B890378D30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Saving and Loading Models with Shapes</a:t>
            </a:r>
            <a:br>
              <a:rPr lang="en-US" b="1" dirty="0"/>
            </a:b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413C8427-04B5-9F18-59E3-A93E1A113EB8}"/>
              </a:ext>
            </a:extLst>
          </p:cNvPr>
          <p:cNvSpPr txBox="1">
            <a:spLocks/>
          </p:cNvSpPr>
          <p:nvPr/>
        </p:nvSpPr>
        <p:spPr>
          <a:xfrm>
            <a:off x="1109585" y="1170070"/>
            <a:ext cx="6924830" cy="343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r>
              <a:rPr lang="en-US" dirty="0"/>
              <a:t>When loading model weights, we needed to instantiate the model class first, because the class defines the structure of a network. </a:t>
            </a:r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r>
              <a:rPr lang="en-US" dirty="0"/>
              <a:t>Then load the model:</a:t>
            </a:r>
          </a:p>
          <a:p>
            <a:pPr marL="0" lvl="1" indent="0" algn="l" eaLnBrk="0" fontAlgn="base" hangingPunct="0"/>
            <a:endParaRPr lang="en-US" altLang="en-US" dirty="0"/>
          </a:p>
          <a:p>
            <a:pPr marL="0" lvl="1" indent="0" algn="l" eaLnBrk="0" fontAlgn="base" hangingPunct="0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288AF-0C07-26C7-D83A-0158994C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165" y="1795985"/>
            <a:ext cx="3886742" cy="609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34FCF-D9F2-03ED-8989-33D3B2DCE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165" y="3205956"/>
            <a:ext cx="655411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34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Exercises!</a:t>
            </a:r>
            <a:endParaRPr dirty="0"/>
          </a:p>
        </p:txBody>
      </p:sp>
      <p:sp>
        <p:nvSpPr>
          <p:cNvPr id="502" name="Google Shape;502;p49"/>
          <p:cNvSpPr txBox="1">
            <a:spLocks noGrp="1"/>
          </p:cNvSpPr>
          <p:nvPr>
            <p:ph type="subTitle" idx="1"/>
          </p:nvPr>
        </p:nvSpPr>
        <p:spPr>
          <a:xfrm>
            <a:off x="937626" y="2672853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analyzing and extracting information from images using techniques such as machine learning, deep learning / vision transformer</a:t>
            </a:r>
            <a:endParaRPr dirty="0"/>
          </a:p>
        </p:txBody>
      </p:sp>
      <p:sp>
        <p:nvSpPr>
          <p:cNvPr id="503" name="Google Shape;503;p49"/>
          <p:cNvSpPr txBox="1">
            <a:spLocks noGrp="1"/>
          </p:cNvSpPr>
          <p:nvPr>
            <p:ph type="subTitle" idx="2"/>
          </p:nvPr>
        </p:nvSpPr>
        <p:spPr>
          <a:xfrm>
            <a:off x="3484347" y="2672853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Using Multiple GPUs for a deep learning model</a:t>
            </a:r>
            <a:endParaRPr dirty="0"/>
          </a:p>
        </p:txBody>
      </p:sp>
      <p:sp>
        <p:nvSpPr>
          <p:cNvPr id="505" name="Google Shape;505;p49"/>
          <p:cNvSpPr txBox="1">
            <a:spLocks noGrp="1"/>
          </p:cNvSpPr>
          <p:nvPr>
            <p:ph type="subTitle" idx="4"/>
          </p:nvPr>
        </p:nvSpPr>
        <p:spPr>
          <a:xfrm>
            <a:off x="937625" y="21451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Images Analysis</a:t>
            </a:r>
            <a:endParaRPr dirty="0"/>
          </a:p>
        </p:txBody>
      </p:sp>
      <p:sp>
        <p:nvSpPr>
          <p:cNvPr id="506" name="Google Shape;506;p49"/>
          <p:cNvSpPr txBox="1">
            <a:spLocks noGrp="1"/>
          </p:cNvSpPr>
          <p:nvPr>
            <p:ph type="subTitle" idx="5"/>
          </p:nvPr>
        </p:nvSpPr>
        <p:spPr>
          <a:xfrm>
            <a:off x="3484350" y="21451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Distributed Data Parallel</a:t>
            </a:r>
            <a:endParaRPr dirty="0"/>
          </a:p>
        </p:txBody>
      </p:sp>
      <p:grpSp>
        <p:nvGrpSpPr>
          <p:cNvPr id="508" name="Google Shape;508;p49"/>
          <p:cNvGrpSpPr/>
          <p:nvPr/>
        </p:nvGrpSpPr>
        <p:grpSpPr>
          <a:xfrm>
            <a:off x="-786734" y="3320663"/>
            <a:ext cx="5139928" cy="1822840"/>
            <a:chOff x="-786734" y="3320663"/>
            <a:chExt cx="5139928" cy="1822840"/>
          </a:xfrm>
        </p:grpSpPr>
        <p:sp>
          <p:nvSpPr>
            <p:cNvPr id="509" name="Google Shape;509;p49"/>
            <p:cNvSpPr/>
            <p:nvPr/>
          </p:nvSpPr>
          <p:spPr>
            <a:xfrm rot="5400000" flipH="1">
              <a:off x="2176136" y="2966445"/>
              <a:ext cx="702469" cy="3651647"/>
            </a:xfrm>
            <a:custGeom>
              <a:avLst/>
              <a:gdLst/>
              <a:ahLst/>
              <a:cxnLst/>
              <a:rect l="l" t="t" r="r" b="b"/>
              <a:pathLst>
                <a:path w="590" h="3067" extrusionOk="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9"/>
            <p:cNvSpPr/>
            <p:nvPr/>
          </p:nvSpPr>
          <p:spPr>
            <a:xfrm rot="5400000" flipH="1">
              <a:off x="-678387" y="3629028"/>
              <a:ext cx="1406128" cy="1622822"/>
            </a:xfrm>
            <a:custGeom>
              <a:avLst/>
              <a:gdLst/>
              <a:ahLst/>
              <a:cxnLst/>
              <a:rect l="l" t="t" r="r" b="b"/>
              <a:pathLst>
                <a:path w="1181" h="1363" extrusionOk="0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9"/>
            <p:cNvSpPr/>
            <p:nvPr/>
          </p:nvSpPr>
          <p:spPr>
            <a:xfrm rot="5400000" flipH="1">
              <a:off x="870240" y="1835140"/>
              <a:ext cx="1470425" cy="4441470"/>
            </a:xfrm>
            <a:custGeom>
              <a:avLst/>
              <a:gdLst/>
              <a:ahLst/>
              <a:cxnLst/>
              <a:rect l="l" t="t" r="r" b="b"/>
              <a:pathLst>
                <a:path w="1235" h="4173" extrusionOk="0">
                  <a:moveTo>
                    <a:pt x="0" y="0"/>
                  </a:moveTo>
                  <a:lnTo>
                    <a:pt x="0" y="3468"/>
                  </a:lnTo>
                  <a:lnTo>
                    <a:pt x="1235" y="417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506;p49">
            <a:extLst>
              <a:ext uri="{FF2B5EF4-FFF2-40B4-BE49-F238E27FC236}">
                <a16:creationId xmlns:a16="http://schemas.microsoft.com/office/drawing/2014/main" id="{B0E1D64A-796A-1051-EC71-8E2FCA342BDD}"/>
              </a:ext>
            </a:extLst>
          </p:cNvPr>
          <p:cNvSpPr txBox="1">
            <a:spLocks/>
          </p:cNvSpPr>
          <p:nvPr/>
        </p:nvSpPr>
        <p:spPr>
          <a:xfrm>
            <a:off x="6031074" y="2145186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dirty="0"/>
              <a:t>NVIDIA Modulus: </a:t>
            </a:r>
          </a:p>
        </p:txBody>
      </p:sp>
      <p:sp>
        <p:nvSpPr>
          <p:cNvPr id="3" name="Google Shape;503;p49">
            <a:extLst>
              <a:ext uri="{FF2B5EF4-FFF2-40B4-BE49-F238E27FC236}">
                <a16:creationId xmlns:a16="http://schemas.microsoft.com/office/drawing/2014/main" id="{BB0E612E-41B8-2BEC-598F-BC511CBBA83D}"/>
              </a:ext>
            </a:extLst>
          </p:cNvPr>
          <p:cNvSpPr txBox="1">
            <a:spLocks/>
          </p:cNvSpPr>
          <p:nvPr/>
        </p:nvSpPr>
        <p:spPr>
          <a:xfrm>
            <a:off x="6031074" y="2661592"/>
            <a:ext cx="21753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indent="0"/>
            <a:r>
              <a:rPr lang="en-US"/>
              <a:t>Using Multiple GPUs for a deep learning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31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3"/>
          <p:cNvSpPr txBox="1">
            <a:spLocks noGrp="1"/>
          </p:cNvSpPr>
          <p:nvPr>
            <p:ph type="title"/>
          </p:nvPr>
        </p:nvSpPr>
        <p:spPr>
          <a:xfrm>
            <a:off x="713225" y="2016713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Image Analysis</a:t>
            </a:r>
            <a:endParaRPr dirty="0"/>
          </a:p>
        </p:txBody>
      </p:sp>
      <p:sp>
        <p:nvSpPr>
          <p:cNvPr id="742" name="Google Shape;742;p63"/>
          <p:cNvSpPr txBox="1">
            <a:spLocks noGrp="1"/>
          </p:cNvSpPr>
          <p:nvPr>
            <p:ph type="title" idx="2"/>
          </p:nvPr>
        </p:nvSpPr>
        <p:spPr>
          <a:xfrm>
            <a:off x="827550" y="1174925"/>
            <a:ext cx="1662557" cy="841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 1</a:t>
            </a:r>
            <a:endParaRPr dirty="0"/>
          </a:p>
        </p:txBody>
      </p:sp>
      <p:cxnSp>
        <p:nvCxnSpPr>
          <p:cNvPr id="743" name="Google Shape;743;p63"/>
          <p:cNvCxnSpPr>
            <a:cxnSpLocks/>
            <a:stCxn id="742" idx="3"/>
          </p:cNvCxnSpPr>
          <p:nvPr/>
        </p:nvCxnSpPr>
        <p:spPr>
          <a:xfrm>
            <a:off x="2490107" y="1595825"/>
            <a:ext cx="304834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4" name="Google Shape;744;p63"/>
          <p:cNvGrpSpPr/>
          <p:nvPr/>
        </p:nvGrpSpPr>
        <p:grpSpPr>
          <a:xfrm>
            <a:off x="6373445" y="405410"/>
            <a:ext cx="3508772" cy="4332684"/>
            <a:chOff x="-5" y="813197"/>
            <a:chExt cx="3508772" cy="4332684"/>
          </a:xfrm>
        </p:grpSpPr>
        <p:sp>
          <p:nvSpPr>
            <p:cNvPr id="745" name="Google Shape;745;p63"/>
            <p:cNvSpPr/>
            <p:nvPr/>
          </p:nvSpPr>
          <p:spPr>
            <a:xfrm>
              <a:off x="703654" y="3040856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63"/>
            <p:cNvSpPr/>
            <p:nvPr/>
          </p:nvSpPr>
          <p:spPr>
            <a:xfrm>
              <a:off x="1400170" y="813197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63"/>
            <p:cNvSpPr/>
            <p:nvPr/>
          </p:nvSpPr>
          <p:spPr>
            <a:xfrm>
              <a:off x="703654" y="3519488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63"/>
            <p:cNvSpPr/>
            <p:nvPr/>
          </p:nvSpPr>
          <p:spPr>
            <a:xfrm>
              <a:off x="-5" y="1620441"/>
              <a:ext cx="703659" cy="1825228"/>
            </a:xfrm>
            <a:custGeom>
              <a:avLst/>
              <a:gdLst/>
              <a:ahLst/>
              <a:cxnLst/>
              <a:rect l="l" t="t" r="r" b="b"/>
              <a:pathLst>
                <a:path w="591" h="1533" extrusionOk="0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63"/>
            <p:cNvSpPr/>
            <p:nvPr/>
          </p:nvSpPr>
          <p:spPr>
            <a:xfrm>
              <a:off x="703654" y="3927872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0" name="Google Shape;750;p63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51" name="Google Shape;751;p63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52" name="Google Shape;752;p63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753" name="Google Shape;753;p63"/>
            <p:cNvSpPr/>
            <p:nvPr/>
          </p:nvSpPr>
          <p:spPr>
            <a:xfrm>
              <a:off x="1408214" y="1870367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63"/>
            <p:cNvSpPr/>
            <p:nvPr/>
          </p:nvSpPr>
          <p:spPr>
            <a:xfrm>
              <a:off x="679995" y="1176907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63"/>
            <p:cNvSpPr/>
            <p:nvPr/>
          </p:nvSpPr>
          <p:spPr>
            <a:xfrm>
              <a:off x="1408214" y="3921366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63"/>
            <p:cNvSpPr/>
            <p:nvPr/>
          </p:nvSpPr>
          <p:spPr>
            <a:xfrm>
              <a:off x="942600" y="1756413"/>
              <a:ext cx="1351100" cy="2673100"/>
            </a:xfrm>
            <a:custGeom>
              <a:avLst/>
              <a:gdLst/>
              <a:ahLst/>
              <a:cxnLst/>
              <a:rect l="l" t="t" r="r" b="b"/>
              <a:pathLst>
                <a:path w="54044" h="106924" extrusionOk="0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7" name="Google Shape;757;p63"/>
          <p:cNvGrpSpPr/>
          <p:nvPr/>
        </p:nvGrpSpPr>
        <p:grpSpPr>
          <a:xfrm>
            <a:off x="-1228840" y="3041300"/>
            <a:ext cx="3525788" cy="2810944"/>
            <a:chOff x="-1228840" y="3041300"/>
            <a:chExt cx="3525788" cy="2810944"/>
          </a:xfrm>
        </p:grpSpPr>
        <p:sp>
          <p:nvSpPr>
            <p:cNvPr id="758" name="Google Shape;758;p63"/>
            <p:cNvSpPr/>
            <p:nvPr/>
          </p:nvSpPr>
          <p:spPr>
            <a:xfrm rot="-1799999">
              <a:off x="-917328" y="3284124"/>
              <a:ext cx="1406129" cy="1622823"/>
            </a:xfrm>
            <a:custGeom>
              <a:avLst/>
              <a:gdLst/>
              <a:ahLst/>
              <a:cxnLst/>
              <a:rect l="l" t="t" r="r" b="b"/>
              <a:pathLst>
                <a:path w="1181" h="1363" extrusionOk="0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63"/>
            <p:cNvSpPr/>
            <p:nvPr/>
          </p:nvSpPr>
          <p:spPr>
            <a:xfrm rot="-5400000" flipH="1">
              <a:off x="97863" y="4743772"/>
              <a:ext cx="1406128" cy="810816"/>
            </a:xfrm>
            <a:custGeom>
              <a:avLst/>
              <a:gdLst/>
              <a:ahLst/>
              <a:cxnLst/>
              <a:rect l="l" t="t" r="r" b="b"/>
              <a:pathLst>
                <a:path w="1181" h="681" extrusionOk="0">
                  <a:moveTo>
                    <a:pt x="591" y="681"/>
                  </a:moveTo>
                  <a:lnTo>
                    <a:pt x="1181" y="34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0" y="340"/>
                  </a:lnTo>
                  <a:lnTo>
                    <a:pt x="591" y="681"/>
                  </a:lnTo>
                  <a:lnTo>
                    <a:pt x="591" y="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63"/>
            <p:cNvSpPr/>
            <p:nvPr/>
          </p:nvSpPr>
          <p:spPr>
            <a:xfrm rot="-5400000" flipH="1">
              <a:off x="43094" y="4392538"/>
              <a:ext cx="703659" cy="810816"/>
            </a:xfrm>
            <a:custGeom>
              <a:avLst/>
              <a:gdLst/>
              <a:ahLst/>
              <a:cxnLst/>
              <a:rect l="l" t="t" r="r" b="b"/>
              <a:pathLst>
                <a:path w="591" h="681" extrusionOk="0">
                  <a:moveTo>
                    <a:pt x="591" y="34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59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63"/>
            <p:cNvSpPr/>
            <p:nvPr/>
          </p:nvSpPr>
          <p:spPr>
            <a:xfrm rot="-5400000" flipH="1">
              <a:off x="782472" y="3635300"/>
              <a:ext cx="1406128" cy="1622822"/>
            </a:xfrm>
            <a:custGeom>
              <a:avLst/>
              <a:gdLst/>
              <a:ahLst/>
              <a:cxnLst/>
              <a:rect l="l" t="t" r="r" b="b"/>
              <a:pathLst>
                <a:path w="1181" h="1363" extrusionOk="0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63"/>
            <p:cNvSpPr/>
            <p:nvPr/>
          </p:nvSpPr>
          <p:spPr>
            <a:xfrm>
              <a:off x="-698800" y="4096075"/>
              <a:ext cx="2824300" cy="1470425"/>
            </a:xfrm>
            <a:custGeom>
              <a:avLst/>
              <a:gdLst/>
              <a:ahLst/>
              <a:cxnLst/>
              <a:rect l="l" t="t" r="r" b="b"/>
              <a:pathLst>
                <a:path w="112972" h="58817" extrusionOk="0">
                  <a:moveTo>
                    <a:pt x="0" y="312"/>
                  </a:moveTo>
                  <a:lnTo>
                    <a:pt x="79396" y="0"/>
                  </a:lnTo>
                  <a:lnTo>
                    <a:pt x="112972" y="5881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506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>
          <a:extLst>
            <a:ext uri="{FF2B5EF4-FFF2-40B4-BE49-F238E27FC236}">
              <a16:creationId xmlns:a16="http://schemas.microsoft.com/office/drawing/2014/main" id="{3289471A-FCF5-AEF2-6879-58753D804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>
            <a:extLst>
              <a:ext uri="{FF2B5EF4-FFF2-40B4-BE49-F238E27FC236}">
                <a16:creationId xmlns:a16="http://schemas.microsoft.com/office/drawing/2014/main" id="{FBD48911-2192-FCA7-0D13-D615E55485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2554" y="879731"/>
            <a:ext cx="5563842" cy="1170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r>
              <a:rPr lang="en-US" b="1" dirty="0"/>
              <a:t>Running resnet18 on cifar-10 dataset</a:t>
            </a:r>
            <a:endParaRPr dirty="0"/>
          </a:p>
        </p:txBody>
      </p:sp>
      <p:sp>
        <p:nvSpPr>
          <p:cNvPr id="474" name="Google Shape;474;p47">
            <a:extLst>
              <a:ext uri="{FF2B5EF4-FFF2-40B4-BE49-F238E27FC236}">
                <a16:creationId xmlns:a16="http://schemas.microsoft.com/office/drawing/2014/main" id="{F51D5FDA-2796-A4E2-AC23-D440D9B1A55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77895" y="2130205"/>
            <a:ext cx="5722523" cy="2676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400" dirty="0"/>
              <a:t>Data Transformation: The CIFAR-10 images are resized to 224x224 pixels to match </a:t>
            </a:r>
            <a:r>
              <a:rPr lang="en-US" altLang="en-US" sz="1400" dirty="0" err="1"/>
              <a:t>ResNet's</a:t>
            </a:r>
            <a:r>
              <a:rPr lang="en-US" altLang="en-US" sz="1400" dirty="0"/>
              <a:t> input requirement, normalized to improve training.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400" dirty="0"/>
              <a:t>Model Modification: The final layer (</a:t>
            </a:r>
            <a:r>
              <a:rPr lang="en-US" altLang="en-US" sz="1400" dirty="0" err="1"/>
              <a:t>model.fc</a:t>
            </a:r>
            <a:r>
              <a:rPr lang="en-US" altLang="en-US" sz="1400" dirty="0"/>
              <a:t>) is replaced to output 10 classes, aligning with CIFAR-10’s 10 categories.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400" dirty="0"/>
              <a:t>Training Loop: The model is trained using Stochastic Gradient Descent (SGD), iterating over the dataset multiple times (epochs).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400" dirty="0"/>
              <a:t>Testing: After training, the model's accuracy on the test set is calculated to assess performance.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alt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alt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alt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75" name="Google Shape;475;p47">
            <a:extLst>
              <a:ext uri="{FF2B5EF4-FFF2-40B4-BE49-F238E27FC236}">
                <a16:creationId xmlns:a16="http://schemas.microsoft.com/office/drawing/2014/main" id="{4773B6F3-DB01-078A-CD79-D88C5F4518EF}"/>
              </a:ext>
            </a:extLst>
          </p:cNvPr>
          <p:cNvGrpSpPr/>
          <p:nvPr/>
        </p:nvGrpSpPr>
        <p:grpSpPr>
          <a:xfrm>
            <a:off x="4769025" y="-94775"/>
            <a:ext cx="5005941" cy="4698782"/>
            <a:chOff x="4769025" y="-94775"/>
            <a:chExt cx="5005941" cy="4698782"/>
          </a:xfrm>
        </p:grpSpPr>
        <p:sp>
          <p:nvSpPr>
            <p:cNvPr id="476" name="Google Shape;476;p47">
              <a:extLst>
                <a:ext uri="{FF2B5EF4-FFF2-40B4-BE49-F238E27FC236}">
                  <a16:creationId xmlns:a16="http://schemas.microsoft.com/office/drawing/2014/main" id="{01F360AB-EFDB-F5C1-D185-09D3467E546C}"/>
                </a:ext>
              </a:extLst>
            </p:cNvPr>
            <p:cNvSpPr/>
            <p:nvPr/>
          </p:nvSpPr>
          <p:spPr>
            <a:xfrm>
              <a:off x="6969854" y="2498981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7">
              <a:extLst>
                <a:ext uri="{FF2B5EF4-FFF2-40B4-BE49-F238E27FC236}">
                  <a16:creationId xmlns:a16="http://schemas.microsoft.com/office/drawing/2014/main" id="{6EC8B94B-8883-9A69-2F47-FD8E0BEB4446}"/>
                </a:ext>
              </a:extLst>
            </p:cNvPr>
            <p:cNvSpPr/>
            <p:nvPr/>
          </p:nvSpPr>
          <p:spPr>
            <a:xfrm>
              <a:off x="7666370" y="271322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7">
              <a:extLst>
                <a:ext uri="{FF2B5EF4-FFF2-40B4-BE49-F238E27FC236}">
                  <a16:creationId xmlns:a16="http://schemas.microsoft.com/office/drawing/2014/main" id="{037477E0-6EDD-1523-279C-7DC45EFB185D}"/>
                </a:ext>
              </a:extLst>
            </p:cNvPr>
            <p:cNvSpPr/>
            <p:nvPr/>
          </p:nvSpPr>
          <p:spPr>
            <a:xfrm>
              <a:off x="6969854" y="2977613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7">
              <a:extLst>
                <a:ext uri="{FF2B5EF4-FFF2-40B4-BE49-F238E27FC236}">
                  <a16:creationId xmlns:a16="http://schemas.microsoft.com/office/drawing/2014/main" id="{6ED82544-07BF-1507-B32A-621F76DE1CE6}"/>
                </a:ext>
              </a:extLst>
            </p:cNvPr>
            <p:cNvSpPr/>
            <p:nvPr/>
          </p:nvSpPr>
          <p:spPr>
            <a:xfrm>
              <a:off x="6266195" y="1078566"/>
              <a:ext cx="703659" cy="1825228"/>
            </a:xfrm>
            <a:custGeom>
              <a:avLst/>
              <a:gdLst/>
              <a:ahLst/>
              <a:cxnLst/>
              <a:rect l="l" t="t" r="r" b="b"/>
              <a:pathLst>
                <a:path w="591" h="1533" extrusionOk="0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7">
              <a:extLst>
                <a:ext uri="{FF2B5EF4-FFF2-40B4-BE49-F238E27FC236}">
                  <a16:creationId xmlns:a16="http://schemas.microsoft.com/office/drawing/2014/main" id="{C27CAECA-E596-D830-1FA5-BE5778EF3218}"/>
                </a:ext>
              </a:extLst>
            </p:cNvPr>
            <p:cNvSpPr/>
            <p:nvPr/>
          </p:nvSpPr>
          <p:spPr>
            <a:xfrm>
              <a:off x="6969854" y="3385997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1" name="Google Shape;481;p47">
              <a:extLst>
                <a:ext uri="{FF2B5EF4-FFF2-40B4-BE49-F238E27FC236}">
                  <a16:creationId xmlns:a16="http://schemas.microsoft.com/office/drawing/2014/main" id="{C2F7F32B-1B97-59E3-0147-E2306353D18D}"/>
                </a:ext>
              </a:extLst>
            </p:cNvPr>
            <p:cNvCxnSpPr/>
            <p:nvPr/>
          </p:nvCxnSpPr>
          <p:spPr>
            <a:xfrm flipH="1">
              <a:off x="7991354" y="1020225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2" name="Google Shape;482;p47">
              <a:extLst>
                <a:ext uri="{FF2B5EF4-FFF2-40B4-BE49-F238E27FC236}">
                  <a16:creationId xmlns:a16="http://schemas.microsoft.com/office/drawing/2014/main" id="{36EE35E5-BD1F-37A7-6C13-39477684DD59}"/>
                </a:ext>
              </a:extLst>
            </p:cNvPr>
            <p:cNvCxnSpPr/>
            <p:nvPr/>
          </p:nvCxnSpPr>
          <p:spPr>
            <a:xfrm>
              <a:off x="7319897" y="3589594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3" name="Google Shape;483;p47">
              <a:extLst>
                <a:ext uri="{FF2B5EF4-FFF2-40B4-BE49-F238E27FC236}">
                  <a16:creationId xmlns:a16="http://schemas.microsoft.com/office/drawing/2014/main" id="{573EEE0A-0551-5AF8-8B81-9C5B9DABF004}"/>
                </a:ext>
              </a:extLst>
            </p:cNvPr>
            <p:cNvCxnSpPr/>
            <p:nvPr/>
          </p:nvCxnSpPr>
          <p:spPr>
            <a:xfrm rot="10800000">
              <a:off x="6651957" y="1711838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84" name="Google Shape;484;p47">
              <a:extLst>
                <a:ext uri="{FF2B5EF4-FFF2-40B4-BE49-F238E27FC236}">
                  <a16:creationId xmlns:a16="http://schemas.microsoft.com/office/drawing/2014/main" id="{9AC9B42A-DAA4-F449-DF4A-4028A1926227}"/>
                </a:ext>
              </a:extLst>
            </p:cNvPr>
            <p:cNvSpPr/>
            <p:nvPr/>
          </p:nvSpPr>
          <p:spPr>
            <a:xfrm>
              <a:off x="7674414" y="1328492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7">
              <a:extLst>
                <a:ext uri="{FF2B5EF4-FFF2-40B4-BE49-F238E27FC236}">
                  <a16:creationId xmlns:a16="http://schemas.microsoft.com/office/drawing/2014/main" id="{EBDC3DDE-2E4D-0504-C143-1DB091EC97E7}"/>
                </a:ext>
              </a:extLst>
            </p:cNvPr>
            <p:cNvSpPr/>
            <p:nvPr/>
          </p:nvSpPr>
          <p:spPr>
            <a:xfrm>
              <a:off x="6946195" y="635032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7">
              <a:extLst>
                <a:ext uri="{FF2B5EF4-FFF2-40B4-BE49-F238E27FC236}">
                  <a16:creationId xmlns:a16="http://schemas.microsoft.com/office/drawing/2014/main" id="{437C2679-CE55-C68D-8E18-A27C4E58A40A}"/>
                </a:ext>
              </a:extLst>
            </p:cNvPr>
            <p:cNvSpPr/>
            <p:nvPr/>
          </p:nvSpPr>
          <p:spPr>
            <a:xfrm>
              <a:off x="7674414" y="3379491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7">
              <a:extLst>
                <a:ext uri="{FF2B5EF4-FFF2-40B4-BE49-F238E27FC236}">
                  <a16:creationId xmlns:a16="http://schemas.microsoft.com/office/drawing/2014/main" id="{13E0EA59-7314-C06F-5557-1FCAD49C6698}"/>
                </a:ext>
              </a:extLst>
            </p:cNvPr>
            <p:cNvSpPr/>
            <p:nvPr/>
          </p:nvSpPr>
          <p:spPr>
            <a:xfrm>
              <a:off x="4769025" y="-94775"/>
              <a:ext cx="3790875" cy="3982400"/>
            </a:xfrm>
            <a:custGeom>
              <a:avLst/>
              <a:gdLst/>
              <a:ahLst/>
              <a:cxnLst/>
              <a:rect l="l" t="t" r="r" b="b"/>
              <a:pathLst>
                <a:path w="151635" h="159296" extrusionOk="0">
                  <a:moveTo>
                    <a:pt x="151635" y="159296"/>
                  </a:moveTo>
                  <a:lnTo>
                    <a:pt x="131800" y="146564"/>
                  </a:lnTo>
                  <a:lnTo>
                    <a:pt x="131800" y="7093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062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031B4614-31E6-FECF-827A-D0D3A4E62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F5EFBA7F-8568-BE34-142B-2E79AFC4B7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Step 1 : Write the </a:t>
            </a:r>
            <a:r>
              <a:rPr lang="en-US" b="1" dirty="0" err="1"/>
              <a:t>Dockerfile</a:t>
            </a: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321DF3A9-7183-2704-406E-E5B2708A8559}"/>
              </a:ext>
            </a:extLst>
          </p:cNvPr>
          <p:cNvSpPr txBox="1">
            <a:spLocks/>
          </p:cNvSpPr>
          <p:nvPr/>
        </p:nvSpPr>
        <p:spPr>
          <a:xfrm>
            <a:off x="7796893" y="3208565"/>
            <a:ext cx="1231264" cy="139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r>
              <a:rPr lang="en-US" altLang="en-US" dirty="0"/>
              <a:t>Press Ctrl + D to end the cat &gt;  command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B8E3DA-1062-3C60-BA70-B39084FD7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56" y="1205945"/>
            <a:ext cx="6815344" cy="339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91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25DE260B-365C-0026-E78E-594C27C61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74F983F4-E32E-12DB-A500-4EB18D6730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Step 2 : Write the build the image</a:t>
            </a:r>
            <a:endParaRPr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B150ABE8-D2B5-403A-014A-D5D66C7BAC43}"/>
              </a:ext>
            </a:extLst>
          </p:cNvPr>
          <p:cNvSpPr txBox="1">
            <a:spLocks/>
          </p:cNvSpPr>
          <p:nvPr/>
        </p:nvSpPr>
        <p:spPr>
          <a:xfrm>
            <a:off x="6588579" y="3624943"/>
            <a:ext cx="2439578" cy="9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r>
              <a:rPr lang="en-US" altLang="en-US" dirty="0"/>
              <a:t>Press Ctrl + D to end the cat &gt;  command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B0EE9-CB06-B35A-0C1F-9FB1F94F1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43" y="1283056"/>
            <a:ext cx="5486400" cy="30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1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/>
          <p:cNvSpPr txBox="1">
            <a:spLocks noGrp="1"/>
          </p:cNvSpPr>
          <p:nvPr>
            <p:ph type="title"/>
          </p:nvPr>
        </p:nvSpPr>
        <p:spPr>
          <a:xfrm>
            <a:off x="812554" y="879731"/>
            <a:ext cx="5159404" cy="1170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tensors?</a:t>
            </a:r>
            <a:endParaRPr dirty="0"/>
          </a:p>
        </p:txBody>
      </p:sp>
      <p:sp>
        <p:nvSpPr>
          <p:cNvPr id="474" name="Google Shape;474;p47"/>
          <p:cNvSpPr txBox="1">
            <a:spLocks noGrp="1"/>
          </p:cNvSpPr>
          <p:nvPr>
            <p:ph type="subTitle" idx="1"/>
          </p:nvPr>
        </p:nvSpPr>
        <p:spPr>
          <a:xfrm>
            <a:off x="720000" y="1983921"/>
            <a:ext cx="5516548" cy="2542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Tensors are a specialized data structure that are very similar to arrays and matrices. In </a:t>
            </a:r>
            <a:r>
              <a:rPr lang="en-US" dirty="0" err="1"/>
              <a:t>PyTorch</a:t>
            </a:r>
            <a:r>
              <a:rPr lang="en-US" dirty="0"/>
              <a:t>, we use tensors to encode the inputs and outputs of a model, as well as the model’s parameters.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75" name="Google Shape;475;p47"/>
          <p:cNvGrpSpPr/>
          <p:nvPr/>
        </p:nvGrpSpPr>
        <p:grpSpPr>
          <a:xfrm>
            <a:off x="4769025" y="-94775"/>
            <a:ext cx="5005941" cy="4698782"/>
            <a:chOff x="4769025" y="-94775"/>
            <a:chExt cx="5005941" cy="4698782"/>
          </a:xfrm>
        </p:grpSpPr>
        <p:sp>
          <p:nvSpPr>
            <p:cNvPr id="476" name="Google Shape;476;p47"/>
            <p:cNvSpPr/>
            <p:nvPr/>
          </p:nvSpPr>
          <p:spPr>
            <a:xfrm>
              <a:off x="6969854" y="2498981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7"/>
            <p:cNvSpPr/>
            <p:nvPr/>
          </p:nvSpPr>
          <p:spPr>
            <a:xfrm>
              <a:off x="7666370" y="271322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7"/>
            <p:cNvSpPr/>
            <p:nvPr/>
          </p:nvSpPr>
          <p:spPr>
            <a:xfrm>
              <a:off x="6969854" y="2977613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7"/>
            <p:cNvSpPr/>
            <p:nvPr/>
          </p:nvSpPr>
          <p:spPr>
            <a:xfrm>
              <a:off x="6266195" y="1078566"/>
              <a:ext cx="703659" cy="1825228"/>
            </a:xfrm>
            <a:custGeom>
              <a:avLst/>
              <a:gdLst/>
              <a:ahLst/>
              <a:cxnLst/>
              <a:rect l="l" t="t" r="r" b="b"/>
              <a:pathLst>
                <a:path w="591" h="1533" extrusionOk="0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7"/>
            <p:cNvSpPr/>
            <p:nvPr/>
          </p:nvSpPr>
          <p:spPr>
            <a:xfrm>
              <a:off x="6969854" y="3385997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1" name="Google Shape;481;p47"/>
            <p:cNvCxnSpPr/>
            <p:nvPr/>
          </p:nvCxnSpPr>
          <p:spPr>
            <a:xfrm flipH="1">
              <a:off x="7991354" y="1020225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2" name="Google Shape;482;p47"/>
            <p:cNvCxnSpPr/>
            <p:nvPr/>
          </p:nvCxnSpPr>
          <p:spPr>
            <a:xfrm>
              <a:off x="7319897" y="3589594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3" name="Google Shape;483;p47"/>
            <p:cNvCxnSpPr/>
            <p:nvPr/>
          </p:nvCxnSpPr>
          <p:spPr>
            <a:xfrm rot="10800000">
              <a:off x="6651957" y="1711838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84" name="Google Shape;484;p47"/>
            <p:cNvSpPr/>
            <p:nvPr/>
          </p:nvSpPr>
          <p:spPr>
            <a:xfrm>
              <a:off x="7674414" y="1328492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7"/>
            <p:cNvSpPr/>
            <p:nvPr/>
          </p:nvSpPr>
          <p:spPr>
            <a:xfrm>
              <a:off x="6946195" y="635032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7"/>
            <p:cNvSpPr/>
            <p:nvPr/>
          </p:nvSpPr>
          <p:spPr>
            <a:xfrm>
              <a:off x="7674414" y="3379491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7"/>
            <p:cNvSpPr/>
            <p:nvPr/>
          </p:nvSpPr>
          <p:spPr>
            <a:xfrm>
              <a:off x="4769025" y="-94775"/>
              <a:ext cx="3790875" cy="3982400"/>
            </a:xfrm>
            <a:custGeom>
              <a:avLst/>
              <a:gdLst/>
              <a:ahLst/>
              <a:cxnLst/>
              <a:rect l="l" t="t" r="r" b="b"/>
              <a:pathLst>
                <a:path w="151635" h="159296" extrusionOk="0">
                  <a:moveTo>
                    <a:pt x="151635" y="159296"/>
                  </a:moveTo>
                  <a:lnTo>
                    <a:pt x="131800" y="146564"/>
                  </a:lnTo>
                  <a:lnTo>
                    <a:pt x="131800" y="7093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CF39AFB-D78E-C157-5AAF-2D91E24DD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79" y="3246726"/>
            <a:ext cx="3808349" cy="74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15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3"/>
          <p:cNvSpPr txBox="1">
            <a:spLocks noGrp="1"/>
          </p:cNvSpPr>
          <p:nvPr>
            <p:ph type="title"/>
          </p:nvPr>
        </p:nvSpPr>
        <p:spPr>
          <a:xfrm>
            <a:off x="713225" y="2331771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/>
              <a:t>PyTorch DistributedData Parallel (DDP)</a:t>
            </a:r>
            <a:endParaRPr sz="3200" dirty="0"/>
          </a:p>
        </p:txBody>
      </p:sp>
      <p:sp>
        <p:nvSpPr>
          <p:cNvPr id="742" name="Google Shape;742;p63"/>
          <p:cNvSpPr txBox="1">
            <a:spLocks noGrp="1"/>
          </p:cNvSpPr>
          <p:nvPr>
            <p:ph type="title" idx="2"/>
          </p:nvPr>
        </p:nvSpPr>
        <p:spPr>
          <a:xfrm>
            <a:off x="827550" y="1174925"/>
            <a:ext cx="1662557" cy="841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 2</a:t>
            </a:r>
            <a:endParaRPr dirty="0"/>
          </a:p>
        </p:txBody>
      </p:sp>
      <p:cxnSp>
        <p:nvCxnSpPr>
          <p:cNvPr id="743" name="Google Shape;743;p63"/>
          <p:cNvCxnSpPr>
            <a:cxnSpLocks/>
            <a:stCxn id="742" idx="3"/>
          </p:cNvCxnSpPr>
          <p:nvPr/>
        </p:nvCxnSpPr>
        <p:spPr>
          <a:xfrm>
            <a:off x="2490107" y="1595825"/>
            <a:ext cx="304834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4" name="Google Shape;744;p63"/>
          <p:cNvGrpSpPr/>
          <p:nvPr/>
        </p:nvGrpSpPr>
        <p:grpSpPr>
          <a:xfrm>
            <a:off x="6373445" y="405410"/>
            <a:ext cx="3508772" cy="4332684"/>
            <a:chOff x="-5" y="813197"/>
            <a:chExt cx="3508772" cy="4332684"/>
          </a:xfrm>
        </p:grpSpPr>
        <p:sp>
          <p:nvSpPr>
            <p:cNvPr id="745" name="Google Shape;745;p63"/>
            <p:cNvSpPr/>
            <p:nvPr/>
          </p:nvSpPr>
          <p:spPr>
            <a:xfrm>
              <a:off x="703654" y="3040856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63"/>
            <p:cNvSpPr/>
            <p:nvPr/>
          </p:nvSpPr>
          <p:spPr>
            <a:xfrm>
              <a:off x="1400170" y="813197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63"/>
            <p:cNvSpPr/>
            <p:nvPr/>
          </p:nvSpPr>
          <p:spPr>
            <a:xfrm>
              <a:off x="703654" y="3519488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63"/>
            <p:cNvSpPr/>
            <p:nvPr/>
          </p:nvSpPr>
          <p:spPr>
            <a:xfrm>
              <a:off x="-5" y="1620441"/>
              <a:ext cx="703659" cy="1825228"/>
            </a:xfrm>
            <a:custGeom>
              <a:avLst/>
              <a:gdLst/>
              <a:ahLst/>
              <a:cxnLst/>
              <a:rect l="l" t="t" r="r" b="b"/>
              <a:pathLst>
                <a:path w="591" h="1533" extrusionOk="0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63"/>
            <p:cNvSpPr/>
            <p:nvPr/>
          </p:nvSpPr>
          <p:spPr>
            <a:xfrm>
              <a:off x="703654" y="3927872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0" name="Google Shape;750;p63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51" name="Google Shape;751;p63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52" name="Google Shape;752;p63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753" name="Google Shape;753;p63"/>
            <p:cNvSpPr/>
            <p:nvPr/>
          </p:nvSpPr>
          <p:spPr>
            <a:xfrm>
              <a:off x="1408214" y="1870367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63"/>
            <p:cNvSpPr/>
            <p:nvPr/>
          </p:nvSpPr>
          <p:spPr>
            <a:xfrm>
              <a:off x="679995" y="1176907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63"/>
            <p:cNvSpPr/>
            <p:nvPr/>
          </p:nvSpPr>
          <p:spPr>
            <a:xfrm>
              <a:off x="1408214" y="3921366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63"/>
            <p:cNvSpPr/>
            <p:nvPr/>
          </p:nvSpPr>
          <p:spPr>
            <a:xfrm>
              <a:off x="942600" y="1756413"/>
              <a:ext cx="1351100" cy="2673100"/>
            </a:xfrm>
            <a:custGeom>
              <a:avLst/>
              <a:gdLst/>
              <a:ahLst/>
              <a:cxnLst/>
              <a:rect l="l" t="t" r="r" b="b"/>
              <a:pathLst>
                <a:path w="54044" h="106924" extrusionOk="0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7" name="Google Shape;757;p63"/>
          <p:cNvGrpSpPr/>
          <p:nvPr/>
        </p:nvGrpSpPr>
        <p:grpSpPr>
          <a:xfrm>
            <a:off x="-1228840" y="3041300"/>
            <a:ext cx="3525788" cy="2810944"/>
            <a:chOff x="-1228840" y="3041300"/>
            <a:chExt cx="3525788" cy="2810944"/>
          </a:xfrm>
        </p:grpSpPr>
        <p:sp>
          <p:nvSpPr>
            <p:cNvPr id="758" name="Google Shape;758;p63"/>
            <p:cNvSpPr/>
            <p:nvPr/>
          </p:nvSpPr>
          <p:spPr>
            <a:xfrm rot="-1799999">
              <a:off x="-917328" y="3284124"/>
              <a:ext cx="1406129" cy="1622823"/>
            </a:xfrm>
            <a:custGeom>
              <a:avLst/>
              <a:gdLst/>
              <a:ahLst/>
              <a:cxnLst/>
              <a:rect l="l" t="t" r="r" b="b"/>
              <a:pathLst>
                <a:path w="1181" h="1363" extrusionOk="0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63"/>
            <p:cNvSpPr/>
            <p:nvPr/>
          </p:nvSpPr>
          <p:spPr>
            <a:xfrm rot="-5400000" flipH="1">
              <a:off x="97863" y="4743772"/>
              <a:ext cx="1406128" cy="810816"/>
            </a:xfrm>
            <a:custGeom>
              <a:avLst/>
              <a:gdLst/>
              <a:ahLst/>
              <a:cxnLst/>
              <a:rect l="l" t="t" r="r" b="b"/>
              <a:pathLst>
                <a:path w="1181" h="681" extrusionOk="0">
                  <a:moveTo>
                    <a:pt x="591" y="681"/>
                  </a:moveTo>
                  <a:lnTo>
                    <a:pt x="1181" y="34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0" y="340"/>
                  </a:lnTo>
                  <a:lnTo>
                    <a:pt x="591" y="681"/>
                  </a:lnTo>
                  <a:lnTo>
                    <a:pt x="591" y="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63"/>
            <p:cNvSpPr/>
            <p:nvPr/>
          </p:nvSpPr>
          <p:spPr>
            <a:xfrm rot="-5400000" flipH="1">
              <a:off x="43094" y="4392538"/>
              <a:ext cx="703659" cy="810816"/>
            </a:xfrm>
            <a:custGeom>
              <a:avLst/>
              <a:gdLst/>
              <a:ahLst/>
              <a:cxnLst/>
              <a:rect l="l" t="t" r="r" b="b"/>
              <a:pathLst>
                <a:path w="591" h="681" extrusionOk="0">
                  <a:moveTo>
                    <a:pt x="591" y="34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59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63"/>
            <p:cNvSpPr/>
            <p:nvPr/>
          </p:nvSpPr>
          <p:spPr>
            <a:xfrm rot="-5400000" flipH="1">
              <a:off x="782472" y="3635300"/>
              <a:ext cx="1406128" cy="1622822"/>
            </a:xfrm>
            <a:custGeom>
              <a:avLst/>
              <a:gdLst/>
              <a:ahLst/>
              <a:cxnLst/>
              <a:rect l="l" t="t" r="r" b="b"/>
              <a:pathLst>
                <a:path w="1181" h="1363" extrusionOk="0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63"/>
            <p:cNvSpPr/>
            <p:nvPr/>
          </p:nvSpPr>
          <p:spPr>
            <a:xfrm>
              <a:off x="-698800" y="4096075"/>
              <a:ext cx="2824300" cy="1470425"/>
            </a:xfrm>
            <a:custGeom>
              <a:avLst/>
              <a:gdLst/>
              <a:ahLst/>
              <a:cxnLst/>
              <a:rect l="l" t="t" r="r" b="b"/>
              <a:pathLst>
                <a:path w="112972" h="58817" extrusionOk="0">
                  <a:moveTo>
                    <a:pt x="0" y="312"/>
                  </a:moveTo>
                  <a:lnTo>
                    <a:pt x="79396" y="0"/>
                  </a:lnTo>
                  <a:lnTo>
                    <a:pt x="112972" y="5881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835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>
          <a:extLst>
            <a:ext uri="{FF2B5EF4-FFF2-40B4-BE49-F238E27FC236}">
              <a16:creationId xmlns:a16="http://schemas.microsoft.com/office/drawing/2014/main" id="{269C7209-9CE1-15E7-4910-B44EF8048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>
            <a:extLst>
              <a:ext uri="{FF2B5EF4-FFF2-40B4-BE49-F238E27FC236}">
                <a16:creationId xmlns:a16="http://schemas.microsoft.com/office/drawing/2014/main" id="{142BEE20-2D04-A410-6F06-7F7C99F84D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2554" y="879731"/>
            <a:ext cx="5563842" cy="1170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r>
              <a:rPr lang="en" b="1" dirty="0"/>
              <a:t>DistributedData Parallel </a:t>
            </a:r>
            <a:endParaRPr b="1" dirty="0"/>
          </a:p>
        </p:txBody>
      </p:sp>
      <p:sp>
        <p:nvSpPr>
          <p:cNvPr id="474" name="Google Shape;474;p47">
            <a:extLst>
              <a:ext uri="{FF2B5EF4-FFF2-40B4-BE49-F238E27FC236}">
                <a16:creationId xmlns:a16="http://schemas.microsoft.com/office/drawing/2014/main" id="{6F27D632-35F3-CF9F-5C92-37A5F23568B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1590" y="2124532"/>
            <a:ext cx="5820662" cy="2479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In </a:t>
            </a:r>
            <a:r>
              <a:rPr lang="en-US" dirty="0" err="1"/>
              <a:t>PyTorch</a:t>
            </a:r>
            <a:r>
              <a:rPr lang="en-US" dirty="0"/>
              <a:t>, parallel training allows you to leverage multiple GPUs or computing nodes to speed up the process of training neural networks and other complex machine learning algorithms. </a:t>
            </a:r>
          </a:p>
          <a:p>
            <a:pPr marL="0" indent="0">
              <a:spcBef>
                <a:spcPts val="1000"/>
              </a:spcBef>
              <a:buNone/>
            </a:pPr>
            <a:endParaRPr 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 err="1"/>
              <a:t>PyTorch</a:t>
            </a:r>
            <a:r>
              <a:rPr lang="en-US" b="1" dirty="0"/>
              <a:t> Distributed Data-Parallel (DDP) </a:t>
            </a:r>
            <a:r>
              <a:rPr lang="en-US" dirty="0"/>
              <a:t>is an advanced parallel training technique that synchronizes model training across multiple GPUs, whether they are on a single machine or spread across several machines.</a:t>
            </a:r>
            <a:endParaRPr dirty="0"/>
          </a:p>
        </p:txBody>
      </p:sp>
      <p:grpSp>
        <p:nvGrpSpPr>
          <p:cNvPr id="475" name="Google Shape;475;p47">
            <a:extLst>
              <a:ext uri="{FF2B5EF4-FFF2-40B4-BE49-F238E27FC236}">
                <a16:creationId xmlns:a16="http://schemas.microsoft.com/office/drawing/2014/main" id="{482638B0-C169-12D9-226E-7DA7E22615C0}"/>
              </a:ext>
            </a:extLst>
          </p:cNvPr>
          <p:cNvGrpSpPr/>
          <p:nvPr/>
        </p:nvGrpSpPr>
        <p:grpSpPr>
          <a:xfrm>
            <a:off x="5046611" y="0"/>
            <a:ext cx="5005941" cy="4698782"/>
            <a:chOff x="4769025" y="-94775"/>
            <a:chExt cx="5005941" cy="4698782"/>
          </a:xfrm>
        </p:grpSpPr>
        <p:sp>
          <p:nvSpPr>
            <p:cNvPr id="476" name="Google Shape;476;p47">
              <a:extLst>
                <a:ext uri="{FF2B5EF4-FFF2-40B4-BE49-F238E27FC236}">
                  <a16:creationId xmlns:a16="http://schemas.microsoft.com/office/drawing/2014/main" id="{153CEDDE-43AC-260F-4317-306C5BDFD1B6}"/>
                </a:ext>
              </a:extLst>
            </p:cNvPr>
            <p:cNvSpPr/>
            <p:nvPr/>
          </p:nvSpPr>
          <p:spPr>
            <a:xfrm>
              <a:off x="6969854" y="2498981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7">
              <a:extLst>
                <a:ext uri="{FF2B5EF4-FFF2-40B4-BE49-F238E27FC236}">
                  <a16:creationId xmlns:a16="http://schemas.microsoft.com/office/drawing/2014/main" id="{F8781CB0-0EBC-3EFB-9C4B-003C9519DA3F}"/>
                </a:ext>
              </a:extLst>
            </p:cNvPr>
            <p:cNvSpPr/>
            <p:nvPr/>
          </p:nvSpPr>
          <p:spPr>
            <a:xfrm>
              <a:off x="7666370" y="271322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7">
              <a:extLst>
                <a:ext uri="{FF2B5EF4-FFF2-40B4-BE49-F238E27FC236}">
                  <a16:creationId xmlns:a16="http://schemas.microsoft.com/office/drawing/2014/main" id="{D572CEB7-E016-BF37-CECC-49D3C2030AA3}"/>
                </a:ext>
              </a:extLst>
            </p:cNvPr>
            <p:cNvSpPr/>
            <p:nvPr/>
          </p:nvSpPr>
          <p:spPr>
            <a:xfrm>
              <a:off x="6969854" y="2977613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7">
              <a:extLst>
                <a:ext uri="{FF2B5EF4-FFF2-40B4-BE49-F238E27FC236}">
                  <a16:creationId xmlns:a16="http://schemas.microsoft.com/office/drawing/2014/main" id="{19C7EF1C-E1F9-012F-B71D-56AF40DFE43A}"/>
                </a:ext>
              </a:extLst>
            </p:cNvPr>
            <p:cNvSpPr/>
            <p:nvPr/>
          </p:nvSpPr>
          <p:spPr>
            <a:xfrm>
              <a:off x="6266195" y="1078566"/>
              <a:ext cx="703659" cy="1825228"/>
            </a:xfrm>
            <a:custGeom>
              <a:avLst/>
              <a:gdLst/>
              <a:ahLst/>
              <a:cxnLst/>
              <a:rect l="l" t="t" r="r" b="b"/>
              <a:pathLst>
                <a:path w="591" h="1533" extrusionOk="0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7">
              <a:extLst>
                <a:ext uri="{FF2B5EF4-FFF2-40B4-BE49-F238E27FC236}">
                  <a16:creationId xmlns:a16="http://schemas.microsoft.com/office/drawing/2014/main" id="{BBA0D4F3-6EA7-F74F-533E-9D495CC374D4}"/>
                </a:ext>
              </a:extLst>
            </p:cNvPr>
            <p:cNvSpPr/>
            <p:nvPr/>
          </p:nvSpPr>
          <p:spPr>
            <a:xfrm>
              <a:off x="6969854" y="3385997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1" name="Google Shape;481;p47">
              <a:extLst>
                <a:ext uri="{FF2B5EF4-FFF2-40B4-BE49-F238E27FC236}">
                  <a16:creationId xmlns:a16="http://schemas.microsoft.com/office/drawing/2014/main" id="{9894B833-75CF-F4A9-60D8-275A731730B9}"/>
                </a:ext>
              </a:extLst>
            </p:cNvPr>
            <p:cNvCxnSpPr/>
            <p:nvPr/>
          </p:nvCxnSpPr>
          <p:spPr>
            <a:xfrm flipH="1">
              <a:off x="7991354" y="1020225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2" name="Google Shape;482;p47">
              <a:extLst>
                <a:ext uri="{FF2B5EF4-FFF2-40B4-BE49-F238E27FC236}">
                  <a16:creationId xmlns:a16="http://schemas.microsoft.com/office/drawing/2014/main" id="{67F11155-318C-81E0-E7F6-163D81C5F022}"/>
                </a:ext>
              </a:extLst>
            </p:cNvPr>
            <p:cNvCxnSpPr/>
            <p:nvPr/>
          </p:nvCxnSpPr>
          <p:spPr>
            <a:xfrm>
              <a:off x="7319897" y="3589594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3" name="Google Shape;483;p47">
              <a:extLst>
                <a:ext uri="{FF2B5EF4-FFF2-40B4-BE49-F238E27FC236}">
                  <a16:creationId xmlns:a16="http://schemas.microsoft.com/office/drawing/2014/main" id="{EC88B70D-5CF6-CAF7-3001-13E53CCBA659}"/>
                </a:ext>
              </a:extLst>
            </p:cNvPr>
            <p:cNvCxnSpPr/>
            <p:nvPr/>
          </p:nvCxnSpPr>
          <p:spPr>
            <a:xfrm rot="10800000">
              <a:off x="6651957" y="1711838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84" name="Google Shape;484;p47">
              <a:extLst>
                <a:ext uri="{FF2B5EF4-FFF2-40B4-BE49-F238E27FC236}">
                  <a16:creationId xmlns:a16="http://schemas.microsoft.com/office/drawing/2014/main" id="{4A164190-5DA2-4287-F3C6-3E63F31F42D8}"/>
                </a:ext>
              </a:extLst>
            </p:cNvPr>
            <p:cNvSpPr/>
            <p:nvPr/>
          </p:nvSpPr>
          <p:spPr>
            <a:xfrm>
              <a:off x="7674414" y="1328492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7">
              <a:extLst>
                <a:ext uri="{FF2B5EF4-FFF2-40B4-BE49-F238E27FC236}">
                  <a16:creationId xmlns:a16="http://schemas.microsoft.com/office/drawing/2014/main" id="{59D25EF7-9A77-016A-CFEF-62A9AA2DAD93}"/>
                </a:ext>
              </a:extLst>
            </p:cNvPr>
            <p:cNvSpPr/>
            <p:nvPr/>
          </p:nvSpPr>
          <p:spPr>
            <a:xfrm>
              <a:off x="6946195" y="635032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7">
              <a:extLst>
                <a:ext uri="{FF2B5EF4-FFF2-40B4-BE49-F238E27FC236}">
                  <a16:creationId xmlns:a16="http://schemas.microsoft.com/office/drawing/2014/main" id="{639D9CBB-6AA5-AE4E-1F0B-A50FB5B221E9}"/>
                </a:ext>
              </a:extLst>
            </p:cNvPr>
            <p:cNvSpPr/>
            <p:nvPr/>
          </p:nvSpPr>
          <p:spPr>
            <a:xfrm>
              <a:off x="7674414" y="3379491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7">
              <a:extLst>
                <a:ext uri="{FF2B5EF4-FFF2-40B4-BE49-F238E27FC236}">
                  <a16:creationId xmlns:a16="http://schemas.microsoft.com/office/drawing/2014/main" id="{3A2AF596-DA7B-15DD-7436-3EC00078EFC0}"/>
                </a:ext>
              </a:extLst>
            </p:cNvPr>
            <p:cNvSpPr/>
            <p:nvPr/>
          </p:nvSpPr>
          <p:spPr>
            <a:xfrm>
              <a:off x="4769025" y="-94775"/>
              <a:ext cx="3790875" cy="3982400"/>
            </a:xfrm>
            <a:custGeom>
              <a:avLst/>
              <a:gdLst/>
              <a:ahLst/>
              <a:cxnLst/>
              <a:rect l="l" t="t" r="r" b="b"/>
              <a:pathLst>
                <a:path w="151635" h="159296" extrusionOk="0">
                  <a:moveTo>
                    <a:pt x="151635" y="159296"/>
                  </a:moveTo>
                  <a:lnTo>
                    <a:pt x="131800" y="146564"/>
                  </a:lnTo>
                  <a:lnTo>
                    <a:pt x="131800" y="7093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763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>
          <a:extLst>
            <a:ext uri="{FF2B5EF4-FFF2-40B4-BE49-F238E27FC236}">
              <a16:creationId xmlns:a16="http://schemas.microsoft.com/office/drawing/2014/main" id="{BDC875FE-4C5B-A334-886F-FFF66603D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">
            <a:extLst>
              <a:ext uri="{FF2B5EF4-FFF2-40B4-BE49-F238E27FC236}">
                <a16:creationId xmlns:a16="http://schemas.microsoft.com/office/drawing/2014/main" id="{B5C36A21-1F25-4375-40C6-69599E0AB8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Key Features of DDP</a:t>
            </a:r>
            <a:endParaRPr b="1" dirty="0"/>
          </a:p>
        </p:txBody>
      </p:sp>
      <p:graphicFrame>
        <p:nvGraphicFramePr>
          <p:cNvPr id="385" name="Google Shape;385;p42">
            <a:extLst>
              <a:ext uri="{FF2B5EF4-FFF2-40B4-BE49-F238E27FC236}">
                <a16:creationId xmlns:a16="http://schemas.microsoft.com/office/drawing/2014/main" id="{870A7349-1627-FCD2-820F-79C4302B1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313640"/>
              </p:ext>
            </p:extLst>
          </p:nvPr>
        </p:nvGraphicFramePr>
        <p:xfrm>
          <a:off x="713225" y="1257300"/>
          <a:ext cx="7717550" cy="3328505"/>
        </p:xfrm>
        <a:graphic>
          <a:graphicData uri="http://schemas.openxmlformats.org/drawingml/2006/table">
            <a:tbl>
              <a:tblPr>
                <a:noFill/>
                <a:tableStyleId>{55D0F36E-E9C5-4364-8110-7891F8298C60}</a:tableStyleId>
              </a:tblPr>
              <a:tblGrid>
                <a:gridCol w="181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9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75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u="none" dirty="0">
                          <a:solidFill>
                            <a:schemeClr val="lt2"/>
                          </a:solidFill>
                          <a:latin typeface="Anek Kannada"/>
                          <a:ea typeface="Anek Kannada"/>
                          <a:cs typeface="Anek Kannada"/>
                          <a:sym typeface="Anek Kannada"/>
                        </a:rPr>
                        <a:t>Scalability</a:t>
                      </a:r>
                      <a:endParaRPr sz="2000" b="1" u="none" dirty="0">
                        <a:solidFill>
                          <a:schemeClr val="lt2"/>
                        </a:solidFill>
                        <a:latin typeface="Anek Kannada"/>
                        <a:ea typeface="Anek Kannada"/>
                        <a:cs typeface="Anek Kannada"/>
                        <a:sym typeface="Anek Kannada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DDP allows </a:t>
                      </a:r>
                      <a:r>
                        <a:rPr lang="en-US" sz="1400" b="1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seamless scaling </a:t>
                      </a:r>
                      <a:r>
                        <a:rPr lang="en-US" sz="1400" b="0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from one GPU to multiple GPUs, and from one machine to multiple machines. This scalability is </a:t>
                      </a:r>
                      <a:r>
                        <a:rPr lang="en-US" sz="1400" b="1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critical for training large-scale models</a:t>
                      </a:r>
                      <a:r>
                        <a:rPr lang="en-US" sz="1400" b="0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 and </a:t>
                      </a:r>
                      <a:r>
                        <a:rPr lang="en-US" sz="1400" b="1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handling extensive datasets</a:t>
                      </a:r>
                      <a:r>
                        <a:rPr lang="en-US" sz="1400" b="0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 efficiently.</a:t>
                      </a:r>
                      <a:endParaRPr sz="1400" b="0" i="0" u="none" strike="noStrike" cap="none" dirty="0">
                        <a:solidFill>
                          <a:srgbClr val="263238"/>
                        </a:solidFill>
                        <a:latin typeface="Anek Kannada SemiBold"/>
                        <a:ea typeface="Anek Kannada SemiBold"/>
                        <a:cs typeface="Anek Kannada SemiBold"/>
                        <a:sym typeface="Anek Kannada SemiBol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8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2000" b="1" i="0" u="none" strike="noStrike" cap="none" dirty="0">
                          <a:solidFill>
                            <a:schemeClr val="lt2"/>
                          </a:solidFill>
                          <a:latin typeface="Anek Kannada"/>
                          <a:ea typeface="Anek Kannada"/>
                          <a:cs typeface="Anek Kannada"/>
                          <a:sym typeface="Anek Kannada"/>
                        </a:rPr>
                        <a:t>Synchronous Training</a:t>
                      </a:r>
                      <a:endParaRPr sz="2000" b="1" i="0" u="none" strike="noStrike" cap="none" dirty="0">
                        <a:solidFill>
                          <a:schemeClr val="lt2"/>
                        </a:solidFill>
                        <a:latin typeface="Anek Kannada"/>
                        <a:ea typeface="Anek Kannada"/>
                        <a:cs typeface="Anek Kannada"/>
                        <a:sym typeface="Anek Kannada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DDP employs synchronous training, meaning </a:t>
                      </a:r>
                      <a:r>
                        <a:rPr lang="en-US" sz="1400" b="1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gradients are averaged across all GPUs</a:t>
                      </a:r>
                      <a:r>
                        <a:rPr lang="en-US" sz="1400" b="0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 before updating the model parameters. This ensures </a:t>
                      </a:r>
                      <a:r>
                        <a:rPr lang="en-US" sz="1400" b="1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consistent model updates</a:t>
                      </a:r>
                      <a:r>
                        <a:rPr lang="en-US" sz="1400" b="0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 and helps </a:t>
                      </a:r>
                      <a:r>
                        <a:rPr lang="en-US" sz="1400" b="1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maintain model accuracy </a:t>
                      </a:r>
                      <a:r>
                        <a:rPr lang="en-US" sz="1400" b="0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across different GPUs.</a:t>
                      </a:r>
                      <a:endParaRPr sz="1400" b="0" i="0" u="none" strike="noStrike" cap="none" dirty="0">
                        <a:solidFill>
                          <a:srgbClr val="263238"/>
                        </a:solidFill>
                        <a:latin typeface="Anek Kannada SemiBold"/>
                        <a:ea typeface="Anek Kannada SemiBold"/>
                        <a:cs typeface="Anek Kannada SemiBold"/>
                        <a:sym typeface="Anek Kannada SemiBol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8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2000" b="1" i="0" u="none" strike="noStrike" cap="none" dirty="0">
                          <a:solidFill>
                            <a:schemeClr val="lt2"/>
                          </a:solidFill>
                          <a:latin typeface="Anek Kannada"/>
                          <a:ea typeface="Anek Kannada"/>
                          <a:cs typeface="Anek Kannada"/>
                          <a:sym typeface="Anek Kannada"/>
                        </a:rPr>
                        <a:t>Fault Tolerance</a:t>
                      </a:r>
                      <a:endParaRPr sz="2000" b="1" i="0" u="none" strike="noStrike" cap="none" dirty="0">
                        <a:solidFill>
                          <a:schemeClr val="lt2"/>
                        </a:solidFill>
                        <a:latin typeface="Anek Kannada"/>
                        <a:ea typeface="Anek Kannada"/>
                        <a:cs typeface="Anek Kannada"/>
                        <a:sym typeface="Anek Kannada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DDP is designed to be robust, with </a:t>
                      </a:r>
                      <a:r>
                        <a:rPr lang="en-US" sz="1400" b="1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built-in mechanisms </a:t>
                      </a:r>
                      <a:r>
                        <a:rPr lang="en-US" sz="1400" b="0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to handle hardware failures. If a GPU or machine goes down, </a:t>
                      </a:r>
                      <a:r>
                        <a:rPr lang="en-US" sz="1400" b="1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DDP can recover and continue training with minimal disruption</a:t>
                      </a:r>
                      <a:r>
                        <a:rPr lang="en-US" sz="1400" b="0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.</a:t>
                      </a:r>
                      <a:endParaRPr sz="1400" b="0" i="0" u="none" strike="noStrike" cap="none" dirty="0">
                        <a:solidFill>
                          <a:srgbClr val="263238"/>
                        </a:solidFill>
                        <a:latin typeface="Anek Kannada SemiBold"/>
                        <a:ea typeface="Anek Kannada SemiBold"/>
                        <a:cs typeface="Anek Kannada SemiBold"/>
                        <a:sym typeface="Anek Kannada SemiBol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8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2000" b="1" i="0" u="none" strike="noStrike" cap="none" dirty="0">
                          <a:solidFill>
                            <a:schemeClr val="lt2"/>
                          </a:solidFill>
                          <a:latin typeface="Anek Kannada"/>
                          <a:ea typeface="Anek Kannada"/>
                          <a:cs typeface="Anek Kannada"/>
                          <a:sym typeface="Anek Kannada"/>
                        </a:rPr>
                        <a:t>Performance Optimization</a:t>
                      </a:r>
                      <a:endParaRPr sz="2000" b="1" i="0" u="none" strike="noStrike" cap="none" dirty="0">
                        <a:solidFill>
                          <a:schemeClr val="lt2"/>
                        </a:solidFill>
                        <a:latin typeface="Anek Kannada"/>
                        <a:ea typeface="Anek Kannada"/>
                        <a:cs typeface="Anek Kannada"/>
                        <a:sym typeface="Anek Kannada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DDP optimizes performance by </a:t>
                      </a:r>
                      <a:r>
                        <a:rPr lang="en-US" sz="1400" b="1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overlapping computation and communication</a:t>
                      </a:r>
                      <a:r>
                        <a:rPr lang="en-US" sz="1400" b="0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. While one GPU is performing computations, another can be communicating with other GPUs, </a:t>
                      </a:r>
                      <a:r>
                        <a:rPr lang="en-US" sz="1400" b="1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reducing idle times </a:t>
                      </a:r>
                      <a:r>
                        <a:rPr lang="en-US" sz="1400" b="0" i="0" u="none" strike="noStrike" cap="none" dirty="0">
                          <a:solidFill>
                            <a:srgbClr val="263238"/>
                          </a:solidFill>
                          <a:latin typeface="Anek Kannada SemiBold"/>
                          <a:ea typeface="Arial"/>
                          <a:cs typeface="Anek Kannada SemiBold"/>
                          <a:sym typeface="Arial"/>
                        </a:rPr>
                        <a:t>and improving overall training efficiency.</a:t>
                      </a:r>
                      <a:endParaRPr sz="1400" b="0" i="0" u="none" strike="noStrike" cap="none" dirty="0">
                        <a:solidFill>
                          <a:srgbClr val="263238"/>
                        </a:solidFill>
                        <a:latin typeface="Anek Kannada SemiBold"/>
                        <a:ea typeface="Anek Kannada SemiBold"/>
                        <a:cs typeface="Anek Kannada SemiBold"/>
                        <a:sym typeface="Anek Kannada SemiBol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046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>
          <a:extLst>
            <a:ext uri="{FF2B5EF4-FFF2-40B4-BE49-F238E27FC236}">
              <a16:creationId xmlns:a16="http://schemas.microsoft.com/office/drawing/2014/main" id="{0347E3C1-3E6D-41AE-FDF4-176AD2D76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65">
            <a:extLst>
              <a:ext uri="{FF2B5EF4-FFF2-40B4-BE49-F238E27FC236}">
                <a16:creationId xmlns:a16="http://schemas.microsoft.com/office/drawing/2014/main" id="{ACA15ADE-1778-8760-C1CB-2342FCE431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How </a:t>
            </a:r>
            <a:r>
              <a:rPr lang="en-US" b="1" dirty="0" err="1"/>
              <a:t>PyTorch</a:t>
            </a:r>
            <a:r>
              <a:rPr lang="en-US" b="1" dirty="0"/>
              <a:t> DDP Works</a:t>
            </a:r>
            <a:br>
              <a:rPr lang="en-US" b="1" i="0" dirty="0">
                <a:solidFill>
                  <a:srgbClr val="00263E"/>
                </a:solidFill>
                <a:effectLst/>
                <a:latin typeface="DM Sans" pitchFamily="2" charset="0"/>
              </a:rPr>
            </a:br>
            <a:endParaRPr b="1" dirty="0"/>
          </a:p>
        </p:txBody>
      </p:sp>
      <p:sp>
        <p:nvSpPr>
          <p:cNvPr id="840" name="Google Shape;840;p65">
            <a:extLst>
              <a:ext uri="{FF2B5EF4-FFF2-40B4-BE49-F238E27FC236}">
                <a16:creationId xmlns:a16="http://schemas.microsoft.com/office/drawing/2014/main" id="{069176F2-1FBA-0F8C-CAD3-DE192D725896}"/>
              </a:ext>
            </a:extLst>
          </p:cNvPr>
          <p:cNvSpPr txBox="1"/>
          <p:nvPr/>
        </p:nvSpPr>
        <p:spPr>
          <a:xfrm flipH="1">
            <a:off x="749337" y="2000658"/>
            <a:ext cx="21432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Initialization</a:t>
            </a:r>
            <a:endParaRPr sz="2400" b="1" dirty="0">
              <a:solidFill>
                <a:schemeClr val="dk1"/>
              </a:solidFill>
              <a:latin typeface="Anek Kannada"/>
              <a:ea typeface="Anek Kannada"/>
              <a:cs typeface="Anek Kannada"/>
              <a:sym typeface="Anek Kannada"/>
            </a:endParaRPr>
          </a:p>
        </p:txBody>
      </p:sp>
      <p:sp>
        <p:nvSpPr>
          <p:cNvPr id="841" name="Google Shape;841;p65">
            <a:extLst>
              <a:ext uri="{FF2B5EF4-FFF2-40B4-BE49-F238E27FC236}">
                <a16:creationId xmlns:a16="http://schemas.microsoft.com/office/drawing/2014/main" id="{C8CD9CC5-28AD-6606-31C2-40CB064F4BE6}"/>
              </a:ext>
            </a:extLst>
          </p:cNvPr>
          <p:cNvSpPr txBox="1"/>
          <p:nvPr/>
        </p:nvSpPr>
        <p:spPr>
          <a:xfrm flipH="1">
            <a:off x="816429" y="1396648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nek Kannada Medium"/>
                <a:cs typeface="Anek Kannada Medium"/>
              </a:rPr>
              <a:t>each process initializes its own model replica and data loader</a:t>
            </a:r>
            <a:r>
              <a:rPr lang="en-US" b="0" i="0" dirty="0">
                <a:solidFill>
                  <a:srgbClr val="00263E"/>
                </a:solidFill>
                <a:effectLst/>
                <a:latin typeface="DM Sans" pitchFamily="2" charset="0"/>
              </a:rPr>
              <a:t>.</a:t>
            </a:r>
            <a:endParaRPr dirty="0"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sp>
        <p:nvSpPr>
          <p:cNvPr id="842" name="Google Shape;842;p65">
            <a:extLst>
              <a:ext uri="{FF2B5EF4-FFF2-40B4-BE49-F238E27FC236}">
                <a16:creationId xmlns:a16="http://schemas.microsoft.com/office/drawing/2014/main" id="{17E998EA-258B-F3C8-071B-BB408EE08212}"/>
              </a:ext>
            </a:extLst>
          </p:cNvPr>
          <p:cNvSpPr txBox="1"/>
          <p:nvPr/>
        </p:nvSpPr>
        <p:spPr>
          <a:xfrm flipH="1">
            <a:off x="2430262" y="3065512"/>
            <a:ext cx="21432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Partitioned</a:t>
            </a:r>
            <a:endParaRPr sz="2400" b="1" dirty="0">
              <a:solidFill>
                <a:schemeClr val="dk1"/>
              </a:solidFill>
              <a:latin typeface="Anek Kannada"/>
              <a:ea typeface="Anek Kannada"/>
              <a:cs typeface="Anek Kannada"/>
              <a:sym typeface="Anek Kannada"/>
            </a:endParaRPr>
          </a:p>
        </p:txBody>
      </p:sp>
      <p:sp>
        <p:nvSpPr>
          <p:cNvPr id="843" name="Google Shape;843;p65">
            <a:extLst>
              <a:ext uri="{FF2B5EF4-FFF2-40B4-BE49-F238E27FC236}">
                <a16:creationId xmlns:a16="http://schemas.microsoft.com/office/drawing/2014/main" id="{4D82E455-451C-6AD3-34D6-A5B63B5BFDF3}"/>
              </a:ext>
            </a:extLst>
          </p:cNvPr>
          <p:cNvSpPr txBox="1"/>
          <p:nvPr/>
        </p:nvSpPr>
        <p:spPr>
          <a:xfrm flipH="1">
            <a:off x="1398505" y="3449533"/>
            <a:ext cx="3654091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nek Kannada Medium"/>
                <a:cs typeface="Anek Kannada Medium"/>
              </a:rPr>
              <a:t>dataset is partitioned across all GPUs, enhancing the efficiency of the training process</a:t>
            </a:r>
            <a:endParaRPr dirty="0">
              <a:solidFill>
                <a:schemeClr val="dk1"/>
              </a:solidFill>
              <a:latin typeface="Anek Kannada Medium"/>
              <a:cs typeface="Anek Kannada Medium"/>
              <a:sym typeface="Anek Kannada Medium"/>
            </a:endParaRPr>
          </a:p>
        </p:txBody>
      </p:sp>
      <p:sp>
        <p:nvSpPr>
          <p:cNvPr id="844" name="Google Shape;844;p65">
            <a:extLst>
              <a:ext uri="{FF2B5EF4-FFF2-40B4-BE49-F238E27FC236}">
                <a16:creationId xmlns:a16="http://schemas.microsoft.com/office/drawing/2014/main" id="{F2A4B028-E12F-CCFA-D263-A9AAF52AA735}"/>
              </a:ext>
            </a:extLst>
          </p:cNvPr>
          <p:cNvSpPr txBox="1"/>
          <p:nvPr/>
        </p:nvSpPr>
        <p:spPr>
          <a:xfrm flipH="1">
            <a:off x="4108265" y="2043367"/>
            <a:ext cx="21432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Forward Pass</a:t>
            </a:r>
            <a:endParaRPr sz="2400" b="1" dirty="0">
              <a:solidFill>
                <a:schemeClr val="dk1"/>
              </a:solidFill>
              <a:latin typeface="Anek Kannada"/>
              <a:ea typeface="Anek Kannada"/>
              <a:cs typeface="Anek Kannada"/>
              <a:sym typeface="Anek Kannada"/>
            </a:endParaRPr>
          </a:p>
        </p:txBody>
      </p:sp>
      <p:sp>
        <p:nvSpPr>
          <p:cNvPr id="845" name="Google Shape;845;p65">
            <a:extLst>
              <a:ext uri="{FF2B5EF4-FFF2-40B4-BE49-F238E27FC236}">
                <a16:creationId xmlns:a16="http://schemas.microsoft.com/office/drawing/2014/main" id="{C79D9C12-0EC0-A115-3341-694F86E458A6}"/>
              </a:ext>
            </a:extLst>
          </p:cNvPr>
          <p:cNvSpPr txBox="1"/>
          <p:nvPr/>
        </p:nvSpPr>
        <p:spPr>
          <a:xfrm flipH="1">
            <a:off x="4166974" y="1457010"/>
            <a:ext cx="2084491" cy="45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nek Kannada Medium"/>
                <a:cs typeface="Anek Kannada Medium"/>
              </a:rPr>
              <a:t>each GPU independently performs computations on its subset of the data</a:t>
            </a:r>
            <a:endParaRPr dirty="0">
              <a:solidFill>
                <a:schemeClr val="dk1"/>
              </a:solidFill>
              <a:latin typeface="Anek Kannada Medium"/>
              <a:cs typeface="Anek Kannada Medium"/>
              <a:sym typeface="Anek Kannada Medium"/>
            </a:endParaRPr>
          </a:p>
        </p:txBody>
      </p:sp>
      <p:sp>
        <p:nvSpPr>
          <p:cNvPr id="846" name="Google Shape;846;p65">
            <a:extLst>
              <a:ext uri="{FF2B5EF4-FFF2-40B4-BE49-F238E27FC236}">
                <a16:creationId xmlns:a16="http://schemas.microsoft.com/office/drawing/2014/main" id="{C3348916-5DAD-0C04-5AE7-3D7BD5CD0D9C}"/>
              </a:ext>
            </a:extLst>
          </p:cNvPr>
          <p:cNvSpPr txBox="1"/>
          <p:nvPr/>
        </p:nvSpPr>
        <p:spPr>
          <a:xfrm flipH="1">
            <a:off x="5774737" y="3025605"/>
            <a:ext cx="21432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Backward Pass</a:t>
            </a:r>
            <a:endParaRPr sz="2400" b="1" dirty="0">
              <a:solidFill>
                <a:schemeClr val="dk1"/>
              </a:solidFill>
              <a:latin typeface="Anek Kannada"/>
              <a:ea typeface="Anek Kannada"/>
              <a:cs typeface="Anek Kannada"/>
              <a:sym typeface="Anek Kannada"/>
            </a:endParaRPr>
          </a:p>
        </p:txBody>
      </p:sp>
      <p:sp>
        <p:nvSpPr>
          <p:cNvPr id="847" name="Google Shape;847;p65">
            <a:extLst>
              <a:ext uri="{FF2B5EF4-FFF2-40B4-BE49-F238E27FC236}">
                <a16:creationId xmlns:a16="http://schemas.microsoft.com/office/drawing/2014/main" id="{7162E68E-BFAC-55EF-02B6-1C85DBB3CB03}"/>
              </a:ext>
            </a:extLst>
          </p:cNvPr>
          <p:cNvSpPr txBox="1"/>
          <p:nvPr/>
        </p:nvSpPr>
        <p:spPr>
          <a:xfrm flipH="1">
            <a:off x="5308631" y="3449533"/>
            <a:ext cx="2827825" cy="67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nek Kannada Medium"/>
                <a:cs typeface="Anek Kannada Medium"/>
              </a:rPr>
              <a:t>gradients computed by each GPU are averaged across all GPUs, allows distributed model to converge</a:t>
            </a:r>
            <a:endParaRPr dirty="0"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cxnSp>
        <p:nvCxnSpPr>
          <p:cNvPr id="848" name="Google Shape;848;p65">
            <a:extLst>
              <a:ext uri="{FF2B5EF4-FFF2-40B4-BE49-F238E27FC236}">
                <a16:creationId xmlns:a16="http://schemas.microsoft.com/office/drawing/2014/main" id="{AEFC3872-0389-4843-A791-96629BBCA017}"/>
              </a:ext>
            </a:extLst>
          </p:cNvPr>
          <p:cNvCxnSpPr>
            <a:stCxn id="849" idx="0"/>
            <a:endCxn id="840" idx="2"/>
          </p:cNvCxnSpPr>
          <p:nvPr/>
        </p:nvCxnSpPr>
        <p:spPr>
          <a:xfrm flipV="1">
            <a:off x="1820937" y="2401458"/>
            <a:ext cx="0" cy="2392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0" name="Google Shape;850;p65">
            <a:extLst>
              <a:ext uri="{FF2B5EF4-FFF2-40B4-BE49-F238E27FC236}">
                <a16:creationId xmlns:a16="http://schemas.microsoft.com/office/drawing/2014/main" id="{8586B736-057D-84D6-A626-D444355BEB55}"/>
              </a:ext>
            </a:extLst>
          </p:cNvPr>
          <p:cNvCxnSpPr>
            <a:stCxn id="851" idx="4"/>
            <a:endCxn id="842" idx="0"/>
          </p:cNvCxnSpPr>
          <p:nvPr/>
        </p:nvCxnSpPr>
        <p:spPr>
          <a:xfrm>
            <a:off x="3499462" y="2796108"/>
            <a:ext cx="2400" cy="26940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2" name="Google Shape;852;p65">
            <a:extLst>
              <a:ext uri="{FF2B5EF4-FFF2-40B4-BE49-F238E27FC236}">
                <a16:creationId xmlns:a16="http://schemas.microsoft.com/office/drawing/2014/main" id="{74B979DF-2FF6-5F5E-C86D-39BE678C2FD5}"/>
              </a:ext>
            </a:extLst>
          </p:cNvPr>
          <p:cNvCxnSpPr>
            <a:cxnSpLocks/>
            <a:endCxn id="844" idx="2"/>
          </p:cNvCxnSpPr>
          <p:nvPr/>
        </p:nvCxnSpPr>
        <p:spPr>
          <a:xfrm rot="10800000">
            <a:off x="5179865" y="2444167"/>
            <a:ext cx="0" cy="31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4" name="Google Shape;854;p65">
            <a:extLst>
              <a:ext uri="{FF2B5EF4-FFF2-40B4-BE49-F238E27FC236}">
                <a16:creationId xmlns:a16="http://schemas.microsoft.com/office/drawing/2014/main" id="{8AD22F6B-6DD0-313C-FFAE-573EDD531B72}"/>
              </a:ext>
            </a:extLst>
          </p:cNvPr>
          <p:cNvCxnSpPr>
            <a:cxnSpLocks/>
            <a:endCxn id="846" idx="0"/>
          </p:cNvCxnSpPr>
          <p:nvPr/>
        </p:nvCxnSpPr>
        <p:spPr>
          <a:xfrm>
            <a:off x="6846337" y="2698905"/>
            <a:ext cx="0" cy="32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9" name="Google Shape;849;p65">
            <a:extLst>
              <a:ext uri="{FF2B5EF4-FFF2-40B4-BE49-F238E27FC236}">
                <a16:creationId xmlns:a16="http://schemas.microsoft.com/office/drawing/2014/main" id="{1F2B094C-269E-CDA2-38DC-10AC5B510B77}"/>
              </a:ext>
            </a:extLst>
          </p:cNvPr>
          <p:cNvSpPr/>
          <p:nvPr/>
        </p:nvSpPr>
        <p:spPr>
          <a:xfrm>
            <a:off x="1743237" y="2640708"/>
            <a:ext cx="155400" cy="15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sp>
        <p:nvSpPr>
          <p:cNvPr id="851" name="Google Shape;851;p65">
            <a:extLst>
              <a:ext uri="{FF2B5EF4-FFF2-40B4-BE49-F238E27FC236}">
                <a16:creationId xmlns:a16="http://schemas.microsoft.com/office/drawing/2014/main" id="{BA589537-17A2-2672-A079-E95F316E5A44}"/>
              </a:ext>
            </a:extLst>
          </p:cNvPr>
          <p:cNvSpPr/>
          <p:nvPr/>
        </p:nvSpPr>
        <p:spPr>
          <a:xfrm>
            <a:off x="3421762" y="2640708"/>
            <a:ext cx="155400" cy="15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sp>
        <p:nvSpPr>
          <p:cNvPr id="856" name="Google Shape;856;p65">
            <a:extLst>
              <a:ext uri="{FF2B5EF4-FFF2-40B4-BE49-F238E27FC236}">
                <a16:creationId xmlns:a16="http://schemas.microsoft.com/office/drawing/2014/main" id="{8D3BEEF5-8B66-38C5-1A3D-CD69D990B1F1}"/>
              </a:ext>
            </a:extLst>
          </p:cNvPr>
          <p:cNvSpPr/>
          <p:nvPr/>
        </p:nvSpPr>
        <p:spPr>
          <a:xfrm>
            <a:off x="5100312" y="2640708"/>
            <a:ext cx="155400" cy="15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sp>
        <p:nvSpPr>
          <p:cNvPr id="857" name="Google Shape;857;p65">
            <a:extLst>
              <a:ext uri="{FF2B5EF4-FFF2-40B4-BE49-F238E27FC236}">
                <a16:creationId xmlns:a16="http://schemas.microsoft.com/office/drawing/2014/main" id="{4CCBE1F2-CFC1-83CB-4EC6-5270D96BCE1F}"/>
              </a:ext>
            </a:extLst>
          </p:cNvPr>
          <p:cNvSpPr/>
          <p:nvPr/>
        </p:nvSpPr>
        <p:spPr>
          <a:xfrm>
            <a:off x="6778837" y="2640708"/>
            <a:ext cx="155400" cy="155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cxnSp>
        <p:nvCxnSpPr>
          <p:cNvPr id="858" name="Google Shape;858;p65">
            <a:extLst>
              <a:ext uri="{FF2B5EF4-FFF2-40B4-BE49-F238E27FC236}">
                <a16:creationId xmlns:a16="http://schemas.microsoft.com/office/drawing/2014/main" id="{986A6563-D5EA-9183-D591-16C5A11B4CC8}"/>
              </a:ext>
            </a:extLst>
          </p:cNvPr>
          <p:cNvCxnSpPr>
            <a:stCxn id="849" idx="2"/>
          </p:cNvCxnSpPr>
          <p:nvPr/>
        </p:nvCxnSpPr>
        <p:spPr>
          <a:xfrm rot="10800000">
            <a:off x="881037" y="2718408"/>
            <a:ext cx="862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9" name="Google Shape;859;p65">
            <a:extLst>
              <a:ext uri="{FF2B5EF4-FFF2-40B4-BE49-F238E27FC236}">
                <a16:creationId xmlns:a16="http://schemas.microsoft.com/office/drawing/2014/main" id="{26B91D32-39B5-C89A-424C-CDA4B4383064}"/>
              </a:ext>
            </a:extLst>
          </p:cNvPr>
          <p:cNvCxnSpPr>
            <a:cxnSpLocks/>
            <a:stCxn id="849" idx="6"/>
          </p:cNvCxnSpPr>
          <p:nvPr/>
        </p:nvCxnSpPr>
        <p:spPr>
          <a:xfrm>
            <a:off x="1898637" y="2718408"/>
            <a:ext cx="152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1" name="Google Shape;861;p65">
            <a:extLst>
              <a:ext uri="{FF2B5EF4-FFF2-40B4-BE49-F238E27FC236}">
                <a16:creationId xmlns:a16="http://schemas.microsoft.com/office/drawing/2014/main" id="{4F27532E-85AE-85DA-9D6E-719B4976D386}"/>
              </a:ext>
            </a:extLst>
          </p:cNvPr>
          <p:cNvCxnSpPr>
            <a:endCxn id="856" idx="2"/>
          </p:cNvCxnSpPr>
          <p:nvPr/>
        </p:nvCxnSpPr>
        <p:spPr>
          <a:xfrm>
            <a:off x="3577212" y="2718408"/>
            <a:ext cx="152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2" name="Google Shape;862;p65">
            <a:extLst>
              <a:ext uri="{FF2B5EF4-FFF2-40B4-BE49-F238E27FC236}">
                <a16:creationId xmlns:a16="http://schemas.microsoft.com/office/drawing/2014/main" id="{003DCBC7-472C-4AE2-07DD-211950C6BED7}"/>
              </a:ext>
            </a:extLst>
          </p:cNvPr>
          <p:cNvCxnSpPr>
            <a:endCxn id="857" idx="2"/>
          </p:cNvCxnSpPr>
          <p:nvPr/>
        </p:nvCxnSpPr>
        <p:spPr>
          <a:xfrm>
            <a:off x="5255737" y="2718408"/>
            <a:ext cx="152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3" name="Google Shape;863;p65">
            <a:extLst>
              <a:ext uri="{FF2B5EF4-FFF2-40B4-BE49-F238E27FC236}">
                <a16:creationId xmlns:a16="http://schemas.microsoft.com/office/drawing/2014/main" id="{B1930558-740D-0CF7-2558-F530F664ADEC}"/>
              </a:ext>
            </a:extLst>
          </p:cNvPr>
          <p:cNvCxnSpPr>
            <a:stCxn id="857" idx="6"/>
          </p:cNvCxnSpPr>
          <p:nvPr/>
        </p:nvCxnSpPr>
        <p:spPr>
          <a:xfrm>
            <a:off x="6934237" y="2718408"/>
            <a:ext cx="983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843;p65">
            <a:extLst>
              <a:ext uri="{FF2B5EF4-FFF2-40B4-BE49-F238E27FC236}">
                <a16:creationId xmlns:a16="http://schemas.microsoft.com/office/drawing/2014/main" id="{BF026ADE-682C-DF40-37E3-EB36D8644F45}"/>
              </a:ext>
            </a:extLst>
          </p:cNvPr>
          <p:cNvSpPr txBox="1"/>
          <p:nvPr/>
        </p:nvSpPr>
        <p:spPr>
          <a:xfrm flipH="1">
            <a:off x="816429" y="4296029"/>
            <a:ext cx="7607571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Anek Kannada Medium"/>
                <a:cs typeface="Anek Kannada Medium"/>
              </a:rPr>
              <a:t>Finally, each GPU independently updates its model parameters using the synchronized gradients. This parameter update step ensures that the models on all GPUs remain consistent</a:t>
            </a:r>
            <a:endParaRPr dirty="0">
              <a:solidFill>
                <a:schemeClr val="dk1"/>
              </a:solidFill>
              <a:latin typeface="Anek Kannada Medium"/>
              <a:cs typeface="Anek Kannada Medium"/>
              <a:sym typeface="Anek Kannada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56653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E3F569C1-7280-7488-F0C6-040001671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BF13D3DB-A77C-2235-AE06-D016385D61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Set Up the Environment</a:t>
            </a:r>
            <a:br>
              <a:rPr lang="en-US" b="1" dirty="0"/>
            </a:br>
            <a:endParaRPr b="1"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3E9DE624-5AFC-C1C9-9ECE-DEC2E26F8765}"/>
              </a:ext>
            </a:extLst>
          </p:cNvPr>
          <p:cNvSpPr txBox="1">
            <a:spLocks/>
          </p:cNvSpPr>
          <p:nvPr/>
        </p:nvSpPr>
        <p:spPr>
          <a:xfrm>
            <a:off x="1109585" y="1170071"/>
            <a:ext cx="6924830" cy="73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/>
              <a:t>Pull and run </a:t>
            </a:r>
            <a:r>
              <a:rPr lang="en-US" err="1"/>
              <a:t>pytorch</a:t>
            </a:r>
            <a:r>
              <a:rPr lang="en-US"/>
              <a:t> container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/>
              <a:t>Download and extract the sample MNIST data to the data folder</a:t>
            </a:r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06B641-E971-6106-4DBD-904B9C597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620" y="4279691"/>
            <a:ext cx="3845379" cy="860412"/>
          </a:xfrm>
          <a:prstGeom prst="rect">
            <a:avLst/>
          </a:prstGeom>
        </p:spPr>
      </p:pic>
      <p:pic>
        <p:nvPicPr>
          <p:cNvPr id="4" name="Picture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44917E7A-28A4-A01F-B8C7-ECB115729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46" y="1696119"/>
            <a:ext cx="5169877" cy="27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12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383E0ED9-056D-818C-259B-3509F5BD7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F49A52AC-179E-3068-A970-02B0F971CD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Note: update to install </a:t>
            </a:r>
            <a:r>
              <a:rPr lang="en-US" b="1" dirty="0" err="1"/>
              <a:t>wget</a:t>
            </a:r>
            <a:br>
              <a:rPr lang="en-US" b="1" dirty="0"/>
            </a:br>
            <a:endParaRPr b="1"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AD37BCC4-889D-C46B-6483-0D194C5F2210}"/>
              </a:ext>
            </a:extLst>
          </p:cNvPr>
          <p:cNvSpPr txBox="1">
            <a:spLocks/>
          </p:cNvSpPr>
          <p:nvPr/>
        </p:nvSpPr>
        <p:spPr>
          <a:xfrm>
            <a:off x="1272871" y="1210892"/>
            <a:ext cx="6924830" cy="73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dirty="0"/>
              <a:t>If you run into errors of </a:t>
            </a:r>
            <a:r>
              <a:rPr lang="en-US" dirty="0" err="1"/>
              <a:t>wget</a:t>
            </a:r>
            <a:r>
              <a:rPr lang="en-US" dirty="0"/>
              <a:t> not available , run this: 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highlight>
                  <a:srgbClr val="000000"/>
                </a:highlight>
              </a:rPr>
              <a:t>apt update &amp;&amp; apt install -y </a:t>
            </a:r>
            <a:r>
              <a:rPr lang="en-US" sz="1800" dirty="0" err="1">
                <a:solidFill>
                  <a:schemeClr val="bg1"/>
                </a:solidFill>
                <a:highlight>
                  <a:srgbClr val="000000"/>
                </a:highlight>
              </a:rPr>
              <a:t>wget</a:t>
            </a:r>
            <a:endParaRPr lang="en-US" sz="18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DA2BF-1C79-C8A1-D9AF-43605D166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43" y="2116710"/>
            <a:ext cx="6433457" cy="1233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159830-0634-68D3-8422-726043F9F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543" y="3522402"/>
            <a:ext cx="6433457" cy="13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94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DCCDA814-3C23-1532-903A-487B578BC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02376A87-0E5B-AC66-163D-37CB6B5B20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Verify files downloaded</a:t>
            </a:r>
            <a:br>
              <a:rPr lang="en-US" b="1" dirty="0"/>
            </a:br>
            <a:endParaRPr b="1"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8CE7B6C9-D292-EC75-7B1F-F435F4C169C3}"/>
              </a:ext>
            </a:extLst>
          </p:cNvPr>
          <p:cNvSpPr txBox="1">
            <a:spLocks/>
          </p:cNvSpPr>
          <p:nvPr/>
        </p:nvSpPr>
        <p:spPr>
          <a:xfrm>
            <a:off x="1272871" y="1210892"/>
            <a:ext cx="6924830" cy="73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8D6D30-9E49-D9E3-A98B-C1263E33D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42" y="1447643"/>
            <a:ext cx="7459116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18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572EA006-46C9-7379-E295-171945B31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18E08689-AA99-48E7-1F75-4F8E9D6D6C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Initialize the DDP Environment</a:t>
            </a:r>
            <a:br>
              <a:rPr lang="en-US" b="0" i="0" dirty="0">
                <a:solidFill>
                  <a:srgbClr val="00263E"/>
                </a:solidFill>
                <a:effectLst/>
                <a:latin typeface="DM Sans" pitchFamily="2" charset="0"/>
              </a:rPr>
            </a:br>
            <a:br>
              <a:rPr lang="en-US" b="1" dirty="0"/>
            </a:br>
            <a:endParaRPr b="1"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856A8A35-690D-96CF-AB20-FB7C157DF323}"/>
              </a:ext>
            </a:extLst>
          </p:cNvPr>
          <p:cNvSpPr txBox="1">
            <a:spLocks/>
          </p:cNvSpPr>
          <p:nvPr/>
        </p:nvSpPr>
        <p:spPr>
          <a:xfrm>
            <a:off x="1060977" y="1057900"/>
            <a:ext cx="7022045" cy="129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dirty="0"/>
              <a:t>Start by initializing the DDP </a:t>
            </a:r>
            <a:r>
              <a:rPr lang="en-US" b="0" i="0" dirty="0">
                <a:solidFill>
                  <a:srgbClr val="00263E"/>
                </a:solidFill>
                <a:effectLst/>
                <a:latin typeface="DM Sans" pitchFamily="2" charset="0"/>
              </a:rPr>
              <a:t>environment. 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63E"/>
                </a:solidFill>
                <a:latin typeface="DM Sans" pitchFamily="2" charset="0"/>
              </a:rPr>
              <a:t>(Se</a:t>
            </a:r>
            <a:r>
              <a:rPr lang="en-US" dirty="0"/>
              <a:t>tting up the process group and specifying the backend for communication)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Click her for Full code here</a:t>
            </a:r>
            <a:endParaRPr 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 indent="0" algn="l" eaLnBrk="0" fontAlgn="base" hangingPunct="0"/>
            <a:r>
              <a:rPr lang="en-US" sz="1800" dirty="0">
                <a:solidFill>
                  <a:schemeClr val="bg1"/>
                </a:solidFill>
                <a:highlight>
                  <a:srgbClr val="000000"/>
                </a:highlight>
              </a:rPr>
              <a:t> cat &gt; ddp_train.py (paste code) then Ctrl + D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lvl="1" indent="0" algn="l" eaLnBrk="0" fontAlgn="base" hangingPunct="0"/>
            <a:r>
              <a:rPr lang="en-US" sz="1800" dirty="0">
                <a:solidFill>
                  <a:schemeClr val="bg1"/>
                </a:solidFill>
                <a:highlight>
                  <a:srgbClr val="000000"/>
                </a:highlight>
              </a:rPr>
              <a:t>python ddp_train.py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27E1E-F777-55B5-9EF0-410676723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354772"/>
            <a:ext cx="5657851" cy="21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895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519BA0DA-1AFE-30E0-B4D6-F5BEEFE06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A85405D4-A4D4-B7F3-D044-5D83FC94C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2850" y="534689"/>
            <a:ext cx="5786936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sz="3400" b="1" dirty="0"/>
              <a:t>Define Model  Wrap with DDP</a:t>
            </a:r>
            <a:br>
              <a:rPr lang="en-US" b="0" i="0" dirty="0">
                <a:solidFill>
                  <a:srgbClr val="00263E"/>
                </a:solidFill>
                <a:effectLst/>
                <a:latin typeface="DM Sans" pitchFamily="2" charset="0"/>
              </a:rPr>
            </a:br>
            <a:br>
              <a:rPr lang="en-US" b="0" i="0" dirty="0">
                <a:solidFill>
                  <a:srgbClr val="00263E"/>
                </a:solidFill>
                <a:effectLst/>
                <a:latin typeface="DM Sans" pitchFamily="2" charset="0"/>
              </a:rPr>
            </a:br>
            <a:br>
              <a:rPr lang="en-US" b="1" dirty="0"/>
            </a:br>
            <a:endParaRPr b="1"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3EF2F2F7-0CA5-3DD8-3177-198889F70427}"/>
              </a:ext>
            </a:extLst>
          </p:cNvPr>
          <p:cNvSpPr txBox="1">
            <a:spLocks/>
          </p:cNvSpPr>
          <p:nvPr/>
        </p:nvSpPr>
        <p:spPr>
          <a:xfrm>
            <a:off x="938134" y="1266753"/>
            <a:ext cx="3911452" cy="260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dirty="0"/>
              <a:t>Define your model and wrap it with </a:t>
            </a:r>
            <a:r>
              <a:rPr lang="en-US" dirty="0" err="1"/>
              <a:t>DistributedDataParallel</a:t>
            </a:r>
            <a:r>
              <a:rPr lang="en-US" dirty="0"/>
              <a:t>. 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dirty="0"/>
              <a:t>This ensures that the model is replicated across all GPUs, gradients are synchronized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Click her for Full code here</a:t>
            </a:r>
            <a:endParaRPr 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lvl="1" indent="0" algn="l" eaLnBrk="0" fontAlgn="base" hangingPunct="0"/>
            <a:r>
              <a:rPr lang="en-US" altLang="en-US" sz="1800" dirty="0">
                <a:solidFill>
                  <a:schemeClr val="bg1"/>
                </a:solidFill>
                <a:highlight>
                  <a:srgbClr val="000000"/>
                </a:highlight>
              </a:rPr>
              <a:t>cat &gt; ddp_train.py</a:t>
            </a:r>
          </a:p>
          <a:p>
            <a:pPr marL="0" lvl="1" indent="0" algn="l" eaLnBrk="0" fontAlgn="base" hangingPunct="0"/>
            <a:endParaRPr lang="en-US" altLang="en-US" sz="180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lvl="1" indent="0" algn="l" eaLnBrk="0" fontAlgn="base" hangingPunct="0"/>
            <a:r>
              <a:rPr lang="en-US" sz="1800" dirty="0">
                <a:solidFill>
                  <a:schemeClr val="bg1"/>
                </a:solidFill>
                <a:highlight>
                  <a:srgbClr val="000000"/>
                </a:highlight>
              </a:rPr>
              <a:t>python ddp_train.py</a:t>
            </a:r>
          </a:p>
          <a:p>
            <a:pPr marL="0" lvl="1" indent="0" algn="l" eaLnBrk="0" fontAlgn="base" hangingPunct="0"/>
            <a:endParaRPr lang="en-US" altLang="en-US" sz="18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9027A-A85E-DA79-EA3B-6047BD259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005" y="1116607"/>
            <a:ext cx="3544060" cy="37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415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24753654-504A-6182-0686-9999A0F9A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3F413D25-039A-F6CF-48E3-90F12D49D1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Partition the Dataset</a:t>
            </a:r>
            <a:br>
              <a:rPr lang="en-US" b="0" i="0" dirty="0">
                <a:solidFill>
                  <a:srgbClr val="00263E"/>
                </a:solidFill>
                <a:effectLst/>
                <a:latin typeface="DM Sans" pitchFamily="2" charset="0"/>
              </a:rPr>
            </a:br>
            <a:br>
              <a:rPr lang="en-US" b="0" i="0" dirty="0">
                <a:solidFill>
                  <a:srgbClr val="00263E"/>
                </a:solidFill>
                <a:effectLst/>
                <a:latin typeface="DM Sans" pitchFamily="2" charset="0"/>
              </a:rPr>
            </a:br>
            <a:br>
              <a:rPr lang="en-US" b="1" dirty="0"/>
            </a:br>
            <a:endParaRPr b="1" dirty="0"/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EDB511B7-D530-0452-3050-FD67936B146C}"/>
              </a:ext>
            </a:extLst>
          </p:cNvPr>
          <p:cNvSpPr txBox="1">
            <a:spLocks/>
          </p:cNvSpPr>
          <p:nvPr/>
        </p:nvSpPr>
        <p:spPr>
          <a:xfrm>
            <a:off x="1109584" y="1170071"/>
            <a:ext cx="6915909" cy="73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dirty="0"/>
              <a:t>To ensure an even distribution of data across all GPUs, use </a:t>
            </a:r>
            <a:r>
              <a:rPr lang="en-US" b="0" i="0" dirty="0" err="1">
                <a:solidFill>
                  <a:srgbClr val="00263E"/>
                </a:solidFill>
                <a:effectLst/>
                <a:latin typeface="DM Sans" pitchFamily="2" charset="0"/>
              </a:rPr>
              <a:t>torch.utils.data.DistributedSampler</a:t>
            </a:r>
            <a:r>
              <a:rPr lang="en-US" b="0" i="0" dirty="0">
                <a:solidFill>
                  <a:srgbClr val="00263E"/>
                </a:solidFill>
                <a:effectLst/>
                <a:latin typeface="DM Sans" pitchFamily="2" charset="0"/>
              </a:rPr>
              <a:t>:</a:t>
            </a:r>
            <a:r>
              <a:rPr lang="en-US" dirty="0"/>
              <a:t> 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Click her for Full code here</a:t>
            </a:r>
            <a:endParaRPr lang="en-US" dirty="0"/>
          </a:p>
          <a:p>
            <a:pPr marL="0" lvl="1" indent="0" algn="l" eaLnBrk="0" fontAlgn="base" hangingPunct="0"/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lvl="1" indent="0" algn="l" eaLnBrk="0" fontAlgn="base" hangingPunct="0"/>
            <a:r>
              <a:rPr lang="en-US" altLang="en-US" sz="1400" dirty="0">
                <a:solidFill>
                  <a:schemeClr val="bg1"/>
                </a:solidFill>
                <a:highlight>
                  <a:srgbClr val="000000"/>
                </a:highlight>
              </a:rPr>
              <a:t>cat &gt; ddp_train.py</a:t>
            </a:r>
          </a:p>
          <a:p>
            <a:pPr marL="0" lvl="1" indent="0" algn="l" eaLnBrk="0" fontAlgn="base" hangingPunct="0"/>
            <a:endParaRPr lang="en-US" altLang="en-US" sz="140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lvl="1" indent="0" algn="l" eaLnBrk="0" fontAlgn="base" hangingPunct="0"/>
            <a:r>
              <a:rPr lang="en-US" sz="1400" dirty="0">
                <a:solidFill>
                  <a:schemeClr val="bg1"/>
                </a:solidFill>
                <a:highlight>
                  <a:srgbClr val="000000"/>
                </a:highlight>
              </a:rPr>
              <a:t>python ddp_train.py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1AEA6-6D7B-90EC-018B-334CC30F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307" y="2280984"/>
            <a:ext cx="5876743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5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Initializing a Tensor</a:t>
            </a:r>
            <a:endParaRPr dirty="0"/>
          </a:p>
        </p:txBody>
      </p:sp>
      <p:sp>
        <p:nvSpPr>
          <p:cNvPr id="467" name="Google Shape;467;p46"/>
          <p:cNvSpPr txBox="1">
            <a:spLocks noGrp="1"/>
          </p:cNvSpPr>
          <p:nvPr>
            <p:ph type="subTitle" idx="2"/>
          </p:nvPr>
        </p:nvSpPr>
        <p:spPr>
          <a:xfrm>
            <a:off x="1278763" y="1549200"/>
            <a:ext cx="6586474" cy="614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Directly from data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Tensors can be created directly from data. The data type is automatically inferred.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F91351-F4F8-2720-D5FB-68E7B005E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826" y="2163536"/>
            <a:ext cx="4286848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75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9B1EC8D4-F187-7FDF-958C-75C0F628D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F11281C8-93B2-9A29-733D-5AA434D1BE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Step 5: Implement the Training Loop</a:t>
            </a:r>
            <a:br>
              <a:rPr lang="en-US" b="0" i="0" dirty="0">
                <a:solidFill>
                  <a:srgbClr val="00263E"/>
                </a:solidFill>
                <a:effectLst/>
                <a:latin typeface="DM Sans" pitchFamily="2" charset="0"/>
              </a:rPr>
            </a:br>
            <a:br>
              <a:rPr lang="en-US" b="0" i="0" dirty="0">
                <a:solidFill>
                  <a:srgbClr val="00263E"/>
                </a:solidFill>
                <a:effectLst/>
                <a:latin typeface="DM Sans" pitchFamily="2" charset="0"/>
              </a:rPr>
            </a:br>
            <a:br>
              <a:rPr lang="en-US" b="0" i="0" dirty="0">
                <a:solidFill>
                  <a:srgbClr val="00263E"/>
                </a:solidFill>
                <a:effectLst/>
                <a:latin typeface="DM Sans" pitchFamily="2" charset="0"/>
              </a:rPr>
            </a:br>
            <a:br>
              <a:rPr lang="en-US" b="1" dirty="0"/>
            </a:b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EA3EE-0CC1-6489-8E65-8CB4F0B21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77" y="1126670"/>
            <a:ext cx="3777465" cy="3931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BD2D87-9EAB-9002-8BA9-F9E17BC67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690" y="1289955"/>
            <a:ext cx="3727011" cy="926770"/>
          </a:xfrm>
          <a:prstGeom prst="rect">
            <a:avLst/>
          </a:prstGeom>
        </p:spPr>
      </p:pic>
      <p:sp>
        <p:nvSpPr>
          <p:cNvPr id="8" name="Google Shape;467;p46">
            <a:extLst>
              <a:ext uri="{FF2B5EF4-FFF2-40B4-BE49-F238E27FC236}">
                <a16:creationId xmlns:a16="http://schemas.microsoft.com/office/drawing/2014/main" id="{F9075A8F-E1DC-2C1B-5C86-A5E7A75E3BED}"/>
              </a:ext>
            </a:extLst>
          </p:cNvPr>
          <p:cNvSpPr txBox="1">
            <a:spLocks/>
          </p:cNvSpPr>
          <p:nvPr/>
        </p:nvSpPr>
        <p:spPr>
          <a:xfrm>
            <a:off x="4966045" y="2571750"/>
            <a:ext cx="3457955" cy="73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r>
              <a:rPr lang="en-US" dirty="0"/>
              <a:t>The output should look like this: </a:t>
            </a:r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766392-D256-665D-FC04-8E37387B2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690" y="2911834"/>
            <a:ext cx="3871534" cy="9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722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9B1EC8D4-F187-7FDF-958C-75C0F628D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F11281C8-93B2-9A29-733D-5AA434D1BE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Implement the Training Loop</a:t>
            </a:r>
            <a:br>
              <a:rPr lang="en-US" b="0" i="0" dirty="0">
                <a:solidFill>
                  <a:srgbClr val="00263E"/>
                </a:solidFill>
                <a:effectLst/>
                <a:latin typeface="DM Sans" pitchFamily="2" charset="0"/>
              </a:rPr>
            </a:br>
            <a:br>
              <a:rPr lang="en-US" b="0" i="0" dirty="0">
                <a:solidFill>
                  <a:srgbClr val="00263E"/>
                </a:solidFill>
                <a:effectLst/>
                <a:latin typeface="DM Sans" pitchFamily="2" charset="0"/>
              </a:rPr>
            </a:br>
            <a:br>
              <a:rPr lang="en-US" b="0" i="0" dirty="0">
                <a:solidFill>
                  <a:srgbClr val="00263E"/>
                </a:solidFill>
                <a:effectLst/>
                <a:latin typeface="DM Sans" pitchFamily="2" charset="0"/>
              </a:rPr>
            </a:br>
            <a:br>
              <a:rPr lang="en-US" b="1" dirty="0"/>
            </a:b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EA3EE-0CC1-6489-8E65-8CB4F0B21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77" y="1126670"/>
            <a:ext cx="3777465" cy="3931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BD2D87-9EAB-9002-8BA9-F9E17BC67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690" y="1289955"/>
            <a:ext cx="3727011" cy="926770"/>
          </a:xfrm>
          <a:prstGeom prst="rect">
            <a:avLst/>
          </a:prstGeom>
        </p:spPr>
      </p:pic>
      <p:sp>
        <p:nvSpPr>
          <p:cNvPr id="8" name="Google Shape;467;p46">
            <a:extLst>
              <a:ext uri="{FF2B5EF4-FFF2-40B4-BE49-F238E27FC236}">
                <a16:creationId xmlns:a16="http://schemas.microsoft.com/office/drawing/2014/main" id="{F9075A8F-E1DC-2C1B-5C86-A5E7A75E3BED}"/>
              </a:ext>
            </a:extLst>
          </p:cNvPr>
          <p:cNvSpPr txBox="1">
            <a:spLocks/>
          </p:cNvSpPr>
          <p:nvPr/>
        </p:nvSpPr>
        <p:spPr>
          <a:xfrm>
            <a:off x="4966045" y="2367643"/>
            <a:ext cx="3457955" cy="138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r>
              <a:rPr lang="en-US" dirty="0">
                <a:hlinkClick r:id="rId5"/>
              </a:rPr>
              <a:t>Click her for Full code here</a:t>
            </a:r>
            <a:endParaRPr lang="en-US" altLang="en-US" dirty="0"/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lvl="1" indent="0" algn="l" eaLnBrk="0" fontAlgn="base" hangingPunct="0"/>
            <a:r>
              <a:rPr lang="en-US" altLang="en-US" sz="1400" dirty="0">
                <a:solidFill>
                  <a:schemeClr val="bg1"/>
                </a:solidFill>
                <a:highlight>
                  <a:srgbClr val="000000"/>
                </a:highlight>
              </a:rPr>
              <a:t>cat &gt; ddp_train.py</a:t>
            </a:r>
          </a:p>
          <a:p>
            <a:pPr marL="0" lvl="1" indent="0" algn="l" eaLnBrk="0" fontAlgn="base" hangingPunct="0"/>
            <a:endParaRPr lang="en-US" altLang="en-US" sz="140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lvl="1" indent="0" algn="l" eaLnBrk="0" fontAlgn="base" hangingPunct="0"/>
            <a:r>
              <a:rPr lang="en-US" sz="1400" dirty="0">
                <a:solidFill>
                  <a:schemeClr val="bg1"/>
                </a:solidFill>
                <a:highlight>
                  <a:srgbClr val="000000"/>
                </a:highlight>
              </a:rPr>
              <a:t>python ddp_train.py</a:t>
            </a:r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endParaRPr lang="en-US" dirty="0"/>
          </a:p>
          <a:p>
            <a:pPr marL="0" lvl="1" indent="0" algn="l" eaLnBrk="0" fontAlgn="base" hangingPunct="0"/>
            <a:r>
              <a:rPr lang="en-US" dirty="0"/>
              <a:t>The output should look like this: </a:t>
            </a:r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766392-D256-665D-FC04-8E37387B2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045" y="3755570"/>
            <a:ext cx="3871534" cy="9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471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>
          <a:extLst>
            <a:ext uri="{FF2B5EF4-FFF2-40B4-BE49-F238E27FC236}">
              <a16:creationId xmlns:a16="http://schemas.microsoft.com/office/drawing/2014/main" id="{96BA3940-9D4F-207F-9F01-3DB4BF381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3">
            <a:extLst>
              <a:ext uri="{FF2B5EF4-FFF2-40B4-BE49-F238E27FC236}">
                <a16:creationId xmlns:a16="http://schemas.microsoft.com/office/drawing/2014/main" id="{E9988604-3FCC-427D-13D6-D24B5651CD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2331771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dirty="0"/>
              <a:t>NVIDIA Modulus: Darcy FNO</a:t>
            </a:r>
            <a:endParaRPr sz="3200" dirty="0"/>
          </a:p>
        </p:txBody>
      </p:sp>
      <p:sp>
        <p:nvSpPr>
          <p:cNvPr id="742" name="Google Shape;742;p63">
            <a:extLst>
              <a:ext uri="{FF2B5EF4-FFF2-40B4-BE49-F238E27FC236}">
                <a16:creationId xmlns:a16="http://schemas.microsoft.com/office/drawing/2014/main" id="{8CC8307B-509A-0324-A781-81C9F028BC1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27550" y="1174925"/>
            <a:ext cx="1662557" cy="841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 3</a:t>
            </a:r>
            <a:endParaRPr dirty="0"/>
          </a:p>
        </p:txBody>
      </p:sp>
      <p:cxnSp>
        <p:nvCxnSpPr>
          <p:cNvPr id="743" name="Google Shape;743;p63">
            <a:extLst>
              <a:ext uri="{FF2B5EF4-FFF2-40B4-BE49-F238E27FC236}">
                <a16:creationId xmlns:a16="http://schemas.microsoft.com/office/drawing/2014/main" id="{3FA2ECD9-793E-C095-0698-E4D6E13E9581}"/>
              </a:ext>
            </a:extLst>
          </p:cNvPr>
          <p:cNvCxnSpPr>
            <a:cxnSpLocks/>
            <a:stCxn id="742" idx="3"/>
          </p:cNvCxnSpPr>
          <p:nvPr/>
        </p:nvCxnSpPr>
        <p:spPr>
          <a:xfrm>
            <a:off x="2490107" y="1595825"/>
            <a:ext cx="304834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4" name="Google Shape;744;p63">
            <a:extLst>
              <a:ext uri="{FF2B5EF4-FFF2-40B4-BE49-F238E27FC236}">
                <a16:creationId xmlns:a16="http://schemas.microsoft.com/office/drawing/2014/main" id="{645195C8-2C66-8639-9B1D-BC1EED8B12A0}"/>
              </a:ext>
            </a:extLst>
          </p:cNvPr>
          <p:cNvGrpSpPr/>
          <p:nvPr/>
        </p:nvGrpSpPr>
        <p:grpSpPr>
          <a:xfrm>
            <a:off x="6373445" y="405410"/>
            <a:ext cx="3508772" cy="4332684"/>
            <a:chOff x="-5" y="813197"/>
            <a:chExt cx="3508772" cy="4332684"/>
          </a:xfrm>
        </p:grpSpPr>
        <p:sp>
          <p:nvSpPr>
            <p:cNvPr id="745" name="Google Shape;745;p63">
              <a:extLst>
                <a:ext uri="{FF2B5EF4-FFF2-40B4-BE49-F238E27FC236}">
                  <a16:creationId xmlns:a16="http://schemas.microsoft.com/office/drawing/2014/main" id="{4FF6C647-F0DD-8A25-8C26-9BCE6F3FB444}"/>
                </a:ext>
              </a:extLst>
            </p:cNvPr>
            <p:cNvSpPr/>
            <p:nvPr/>
          </p:nvSpPr>
          <p:spPr>
            <a:xfrm>
              <a:off x="703654" y="3040856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63">
              <a:extLst>
                <a:ext uri="{FF2B5EF4-FFF2-40B4-BE49-F238E27FC236}">
                  <a16:creationId xmlns:a16="http://schemas.microsoft.com/office/drawing/2014/main" id="{39616B8B-1303-78DF-B6AE-B2E28BB0FBC2}"/>
                </a:ext>
              </a:extLst>
            </p:cNvPr>
            <p:cNvSpPr/>
            <p:nvPr/>
          </p:nvSpPr>
          <p:spPr>
            <a:xfrm>
              <a:off x="1400170" y="813197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63">
              <a:extLst>
                <a:ext uri="{FF2B5EF4-FFF2-40B4-BE49-F238E27FC236}">
                  <a16:creationId xmlns:a16="http://schemas.microsoft.com/office/drawing/2014/main" id="{CA45EA63-9467-ADAF-BEAB-02615F2442E9}"/>
                </a:ext>
              </a:extLst>
            </p:cNvPr>
            <p:cNvSpPr/>
            <p:nvPr/>
          </p:nvSpPr>
          <p:spPr>
            <a:xfrm>
              <a:off x="703654" y="3519488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63">
              <a:extLst>
                <a:ext uri="{FF2B5EF4-FFF2-40B4-BE49-F238E27FC236}">
                  <a16:creationId xmlns:a16="http://schemas.microsoft.com/office/drawing/2014/main" id="{4F5AD2D8-CABE-CA80-B9EE-E47F171B56FC}"/>
                </a:ext>
              </a:extLst>
            </p:cNvPr>
            <p:cNvSpPr/>
            <p:nvPr/>
          </p:nvSpPr>
          <p:spPr>
            <a:xfrm>
              <a:off x="-5" y="1620441"/>
              <a:ext cx="703659" cy="1825228"/>
            </a:xfrm>
            <a:custGeom>
              <a:avLst/>
              <a:gdLst/>
              <a:ahLst/>
              <a:cxnLst/>
              <a:rect l="l" t="t" r="r" b="b"/>
              <a:pathLst>
                <a:path w="591" h="1533" extrusionOk="0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63">
              <a:extLst>
                <a:ext uri="{FF2B5EF4-FFF2-40B4-BE49-F238E27FC236}">
                  <a16:creationId xmlns:a16="http://schemas.microsoft.com/office/drawing/2014/main" id="{25A61485-421F-F18C-0340-1AF1BC6A6FD8}"/>
                </a:ext>
              </a:extLst>
            </p:cNvPr>
            <p:cNvSpPr/>
            <p:nvPr/>
          </p:nvSpPr>
          <p:spPr>
            <a:xfrm>
              <a:off x="703654" y="3927872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0" name="Google Shape;750;p63">
              <a:extLst>
                <a:ext uri="{FF2B5EF4-FFF2-40B4-BE49-F238E27FC236}">
                  <a16:creationId xmlns:a16="http://schemas.microsoft.com/office/drawing/2014/main" id="{0BF72A8F-98DD-BB2A-898C-A5344493FB32}"/>
                </a:ext>
              </a:extLst>
            </p:cNvPr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51" name="Google Shape;751;p63">
              <a:extLst>
                <a:ext uri="{FF2B5EF4-FFF2-40B4-BE49-F238E27FC236}">
                  <a16:creationId xmlns:a16="http://schemas.microsoft.com/office/drawing/2014/main" id="{B13E34FA-572A-0805-D763-F647BF4E284F}"/>
                </a:ext>
              </a:extLst>
            </p:cNvPr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52" name="Google Shape;752;p63">
              <a:extLst>
                <a:ext uri="{FF2B5EF4-FFF2-40B4-BE49-F238E27FC236}">
                  <a16:creationId xmlns:a16="http://schemas.microsoft.com/office/drawing/2014/main" id="{1B729FC3-95DF-4ED4-D960-6B31008AEE64}"/>
                </a:ext>
              </a:extLst>
            </p:cNvPr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753" name="Google Shape;753;p63">
              <a:extLst>
                <a:ext uri="{FF2B5EF4-FFF2-40B4-BE49-F238E27FC236}">
                  <a16:creationId xmlns:a16="http://schemas.microsoft.com/office/drawing/2014/main" id="{7ECE0A0A-06F7-33A8-FA56-B7D221A3B61A}"/>
                </a:ext>
              </a:extLst>
            </p:cNvPr>
            <p:cNvSpPr/>
            <p:nvPr/>
          </p:nvSpPr>
          <p:spPr>
            <a:xfrm>
              <a:off x="1408214" y="1870367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63">
              <a:extLst>
                <a:ext uri="{FF2B5EF4-FFF2-40B4-BE49-F238E27FC236}">
                  <a16:creationId xmlns:a16="http://schemas.microsoft.com/office/drawing/2014/main" id="{8438A96A-8A5C-54C5-EB80-024F2529B9BE}"/>
                </a:ext>
              </a:extLst>
            </p:cNvPr>
            <p:cNvSpPr/>
            <p:nvPr/>
          </p:nvSpPr>
          <p:spPr>
            <a:xfrm>
              <a:off x="679995" y="1176907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63">
              <a:extLst>
                <a:ext uri="{FF2B5EF4-FFF2-40B4-BE49-F238E27FC236}">
                  <a16:creationId xmlns:a16="http://schemas.microsoft.com/office/drawing/2014/main" id="{B33598E0-0F1F-AE12-D4B0-E54F374C985A}"/>
                </a:ext>
              </a:extLst>
            </p:cNvPr>
            <p:cNvSpPr/>
            <p:nvPr/>
          </p:nvSpPr>
          <p:spPr>
            <a:xfrm>
              <a:off x="1408214" y="3921366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63">
              <a:extLst>
                <a:ext uri="{FF2B5EF4-FFF2-40B4-BE49-F238E27FC236}">
                  <a16:creationId xmlns:a16="http://schemas.microsoft.com/office/drawing/2014/main" id="{61C54FE9-36F2-752E-C8B5-8B07DA30FD45}"/>
                </a:ext>
              </a:extLst>
            </p:cNvPr>
            <p:cNvSpPr/>
            <p:nvPr/>
          </p:nvSpPr>
          <p:spPr>
            <a:xfrm>
              <a:off x="942600" y="1756413"/>
              <a:ext cx="1351100" cy="2673100"/>
            </a:xfrm>
            <a:custGeom>
              <a:avLst/>
              <a:gdLst/>
              <a:ahLst/>
              <a:cxnLst/>
              <a:rect l="l" t="t" r="r" b="b"/>
              <a:pathLst>
                <a:path w="54044" h="106924" extrusionOk="0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7" name="Google Shape;757;p63">
            <a:extLst>
              <a:ext uri="{FF2B5EF4-FFF2-40B4-BE49-F238E27FC236}">
                <a16:creationId xmlns:a16="http://schemas.microsoft.com/office/drawing/2014/main" id="{F81D441A-5CFF-2B98-34E7-CE403B411558}"/>
              </a:ext>
            </a:extLst>
          </p:cNvPr>
          <p:cNvGrpSpPr/>
          <p:nvPr/>
        </p:nvGrpSpPr>
        <p:grpSpPr>
          <a:xfrm>
            <a:off x="-1228840" y="3041300"/>
            <a:ext cx="3525788" cy="2810944"/>
            <a:chOff x="-1228840" y="3041300"/>
            <a:chExt cx="3525788" cy="2810944"/>
          </a:xfrm>
        </p:grpSpPr>
        <p:sp>
          <p:nvSpPr>
            <p:cNvPr id="758" name="Google Shape;758;p63">
              <a:extLst>
                <a:ext uri="{FF2B5EF4-FFF2-40B4-BE49-F238E27FC236}">
                  <a16:creationId xmlns:a16="http://schemas.microsoft.com/office/drawing/2014/main" id="{7EEFFC46-C2E8-E9B1-3637-3F8DF760928C}"/>
                </a:ext>
              </a:extLst>
            </p:cNvPr>
            <p:cNvSpPr/>
            <p:nvPr/>
          </p:nvSpPr>
          <p:spPr>
            <a:xfrm rot="-1799999">
              <a:off x="-917328" y="3284124"/>
              <a:ext cx="1406129" cy="1622823"/>
            </a:xfrm>
            <a:custGeom>
              <a:avLst/>
              <a:gdLst/>
              <a:ahLst/>
              <a:cxnLst/>
              <a:rect l="l" t="t" r="r" b="b"/>
              <a:pathLst>
                <a:path w="1181" h="1363" extrusionOk="0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63">
              <a:extLst>
                <a:ext uri="{FF2B5EF4-FFF2-40B4-BE49-F238E27FC236}">
                  <a16:creationId xmlns:a16="http://schemas.microsoft.com/office/drawing/2014/main" id="{26E59408-352E-43C2-65DF-746C7765DB6A}"/>
                </a:ext>
              </a:extLst>
            </p:cNvPr>
            <p:cNvSpPr/>
            <p:nvPr/>
          </p:nvSpPr>
          <p:spPr>
            <a:xfrm rot="-5400000" flipH="1">
              <a:off x="97863" y="4743772"/>
              <a:ext cx="1406128" cy="810816"/>
            </a:xfrm>
            <a:custGeom>
              <a:avLst/>
              <a:gdLst/>
              <a:ahLst/>
              <a:cxnLst/>
              <a:rect l="l" t="t" r="r" b="b"/>
              <a:pathLst>
                <a:path w="1181" h="681" extrusionOk="0">
                  <a:moveTo>
                    <a:pt x="591" y="681"/>
                  </a:moveTo>
                  <a:lnTo>
                    <a:pt x="1181" y="34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0" y="340"/>
                  </a:lnTo>
                  <a:lnTo>
                    <a:pt x="591" y="681"/>
                  </a:lnTo>
                  <a:lnTo>
                    <a:pt x="591" y="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63">
              <a:extLst>
                <a:ext uri="{FF2B5EF4-FFF2-40B4-BE49-F238E27FC236}">
                  <a16:creationId xmlns:a16="http://schemas.microsoft.com/office/drawing/2014/main" id="{E3D8B211-7161-A4E8-694C-796A11304750}"/>
                </a:ext>
              </a:extLst>
            </p:cNvPr>
            <p:cNvSpPr/>
            <p:nvPr/>
          </p:nvSpPr>
          <p:spPr>
            <a:xfrm rot="-5400000" flipH="1">
              <a:off x="43094" y="4392538"/>
              <a:ext cx="703659" cy="810816"/>
            </a:xfrm>
            <a:custGeom>
              <a:avLst/>
              <a:gdLst/>
              <a:ahLst/>
              <a:cxnLst/>
              <a:rect l="l" t="t" r="r" b="b"/>
              <a:pathLst>
                <a:path w="591" h="681" extrusionOk="0">
                  <a:moveTo>
                    <a:pt x="591" y="34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59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63">
              <a:extLst>
                <a:ext uri="{FF2B5EF4-FFF2-40B4-BE49-F238E27FC236}">
                  <a16:creationId xmlns:a16="http://schemas.microsoft.com/office/drawing/2014/main" id="{8388268F-B8B5-0EAA-D1AE-9F358912BD27}"/>
                </a:ext>
              </a:extLst>
            </p:cNvPr>
            <p:cNvSpPr/>
            <p:nvPr/>
          </p:nvSpPr>
          <p:spPr>
            <a:xfrm rot="-5400000" flipH="1">
              <a:off x="782472" y="3635300"/>
              <a:ext cx="1406128" cy="1622822"/>
            </a:xfrm>
            <a:custGeom>
              <a:avLst/>
              <a:gdLst/>
              <a:ahLst/>
              <a:cxnLst/>
              <a:rect l="l" t="t" r="r" b="b"/>
              <a:pathLst>
                <a:path w="1181" h="1363" extrusionOk="0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63">
              <a:extLst>
                <a:ext uri="{FF2B5EF4-FFF2-40B4-BE49-F238E27FC236}">
                  <a16:creationId xmlns:a16="http://schemas.microsoft.com/office/drawing/2014/main" id="{6284F786-4ED6-F1C8-4460-F92609C0BD9F}"/>
                </a:ext>
              </a:extLst>
            </p:cNvPr>
            <p:cNvSpPr/>
            <p:nvPr/>
          </p:nvSpPr>
          <p:spPr>
            <a:xfrm>
              <a:off x="-698800" y="4096075"/>
              <a:ext cx="2824300" cy="1470425"/>
            </a:xfrm>
            <a:custGeom>
              <a:avLst/>
              <a:gdLst/>
              <a:ahLst/>
              <a:cxnLst/>
              <a:rect l="l" t="t" r="r" b="b"/>
              <a:pathLst>
                <a:path w="112972" h="58817" extrusionOk="0">
                  <a:moveTo>
                    <a:pt x="0" y="312"/>
                  </a:moveTo>
                  <a:lnTo>
                    <a:pt x="79396" y="0"/>
                  </a:lnTo>
                  <a:lnTo>
                    <a:pt x="112972" y="5881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4968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>
          <a:extLst>
            <a:ext uri="{FF2B5EF4-FFF2-40B4-BE49-F238E27FC236}">
              <a16:creationId xmlns:a16="http://schemas.microsoft.com/office/drawing/2014/main" id="{9CDDB805-64EA-4448-B8DA-4ACD1024F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>
            <a:extLst>
              <a:ext uri="{FF2B5EF4-FFF2-40B4-BE49-F238E27FC236}">
                <a16:creationId xmlns:a16="http://schemas.microsoft.com/office/drawing/2014/main" id="{D1E11F01-5434-F202-13C9-ECF3B88769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3300" y="539494"/>
            <a:ext cx="5563842" cy="1170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r>
              <a:rPr lang="en" b="1" dirty="0"/>
              <a:t>NVIDIA Modulus</a:t>
            </a:r>
            <a:endParaRPr b="1" dirty="0"/>
          </a:p>
        </p:txBody>
      </p:sp>
      <p:sp>
        <p:nvSpPr>
          <p:cNvPr id="474" name="Google Shape;474;p47">
            <a:extLst>
              <a:ext uri="{FF2B5EF4-FFF2-40B4-BE49-F238E27FC236}">
                <a16:creationId xmlns:a16="http://schemas.microsoft.com/office/drawing/2014/main" id="{4FBF1A03-E95D-7F49-9BD5-B486B40768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1590" y="1582916"/>
            <a:ext cx="5820662" cy="3021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NVIDIA Modulus</a:t>
            </a:r>
            <a:r>
              <a:rPr lang="en-US" dirty="0"/>
              <a:t> is an open-source deep learning framework for </a:t>
            </a:r>
            <a:r>
              <a:rPr lang="en-US" b="1" dirty="0"/>
              <a:t>AI-driven science and engineering applications</a:t>
            </a:r>
            <a:r>
              <a:rPr lang="en-US" dirty="0"/>
              <a:t>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It provides tools for solving problems that combine </a:t>
            </a:r>
            <a:r>
              <a:rPr lang="en-US" b="1" dirty="0"/>
              <a:t>physics knowledge</a:t>
            </a:r>
            <a:r>
              <a:rPr lang="en-US" dirty="0"/>
              <a:t> with data.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 It’s designed to simplify the development, training, and deployment of Physics-Informed Machine Learning (</a:t>
            </a:r>
            <a:r>
              <a:rPr lang="en-US" dirty="0" err="1"/>
              <a:t>SciML</a:t>
            </a:r>
            <a:r>
              <a:rPr lang="en-US" dirty="0"/>
              <a:t>) models.</a:t>
            </a:r>
          </a:p>
          <a:p>
            <a:pPr marL="0" indent="0">
              <a:spcBef>
                <a:spcPts val="1000"/>
              </a:spcBef>
              <a:buNone/>
            </a:pPr>
            <a:endParaRPr lang="en-US" dirty="0"/>
          </a:p>
        </p:txBody>
      </p:sp>
      <p:grpSp>
        <p:nvGrpSpPr>
          <p:cNvPr id="475" name="Google Shape;475;p47">
            <a:extLst>
              <a:ext uri="{FF2B5EF4-FFF2-40B4-BE49-F238E27FC236}">
                <a16:creationId xmlns:a16="http://schemas.microsoft.com/office/drawing/2014/main" id="{36352E58-2BBA-4A4B-09AC-C044BA00BA4A}"/>
              </a:ext>
            </a:extLst>
          </p:cNvPr>
          <p:cNvGrpSpPr/>
          <p:nvPr/>
        </p:nvGrpSpPr>
        <p:grpSpPr>
          <a:xfrm>
            <a:off x="5046611" y="0"/>
            <a:ext cx="5005941" cy="4698782"/>
            <a:chOff x="4769025" y="-94775"/>
            <a:chExt cx="5005941" cy="4698782"/>
          </a:xfrm>
        </p:grpSpPr>
        <p:sp>
          <p:nvSpPr>
            <p:cNvPr id="476" name="Google Shape;476;p47">
              <a:extLst>
                <a:ext uri="{FF2B5EF4-FFF2-40B4-BE49-F238E27FC236}">
                  <a16:creationId xmlns:a16="http://schemas.microsoft.com/office/drawing/2014/main" id="{FCCA64F9-4424-D87D-31FE-7B1100821DCF}"/>
                </a:ext>
              </a:extLst>
            </p:cNvPr>
            <p:cNvSpPr/>
            <p:nvPr/>
          </p:nvSpPr>
          <p:spPr>
            <a:xfrm>
              <a:off x="6969854" y="2498981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7">
              <a:extLst>
                <a:ext uri="{FF2B5EF4-FFF2-40B4-BE49-F238E27FC236}">
                  <a16:creationId xmlns:a16="http://schemas.microsoft.com/office/drawing/2014/main" id="{CB278913-EEA1-6870-1FFC-FB5A8A196390}"/>
                </a:ext>
              </a:extLst>
            </p:cNvPr>
            <p:cNvSpPr/>
            <p:nvPr/>
          </p:nvSpPr>
          <p:spPr>
            <a:xfrm>
              <a:off x="7666370" y="271322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7">
              <a:extLst>
                <a:ext uri="{FF2B5EF4-FFF2-40B4-BE49-F238E27FC236}">
                  <a16:creationId xmlns:a16="http://schemas.microsoft.com/office/drawing/2014/main" id="{8B994EF5-C0B7-B094-2568-0854E43E4EBA}"/>
                </a:ext>
              </a:extLst>
            </p:cNvPr>
            <p:cNvSpPr/>
            <p:nvPr/>
          </p:nvSpPr>
          <p:spPr>
            <a:xfrm>
              <a:off x="6969854" y="2977613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7">
              <a:extLst>
                <a:ext uri="{FF2B5EF4-FFF2-40B4-BE49-F238E27FC236}">
                  <a16:creationId xmlns:a16="http://schemas.microsoft.com/office/drawing/2014/main" id="{A2D5FE87-7E33-64F1-E36F-16E7C935ECAE}"/>
                </a:ext>
              </a:extLst>
            </p:cNvPr>
            <p:cNvSpPr/>
            <p:nvPr/>
          </p:nvSpPr>
          <p:spPr>
            <a:xfrm>
              <a:off x="6266195" y="1078566"/>
              <a:ext cx="703659" cy="1825228"/>
            </a:xfrm>
            <a:custGeom>
              <a:avLst/>
              <a:gdLst/>
              <a:ahLst/>
              <a:cxnLst/>
              <a:rect l="l" t="t" r="r" b="b"/>
              <a:pathLst>
                <a:path w="591" h="1533" extrusionOk="0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7">
              <a:extLst>
                <a:ext uri="{FF2B5EF4-FFF2-40B4-BE49-F238E27FC236}">
                  <a16:creationId xmlns:a16="http://schemas.microsoft.com/office/drawing/2014/main" id="{7317A735-F4D9-A6C1-7A56-02AFD0C46726}"/>
                </a:ext>
              </a:extLst>
            </p:cNvPr>
            <p:cNvSpPr/>
            <p:nvPr/>
          </p:nvSpPr>
          <p:spPr>
            <a:xfrm>
              <a:off x="6969854" y="3385997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1" name="Google Shape;481;p47">
              <a:extLst>
                <a:ext uri="{FF2B5EF4-FFF2-40B4-BE49-F238E27FC236}">
                  <a16:creationId xmlns:a16="http://schemas.microsoft.com/office/drawing/2014/main" id="{D75390CB-D5D6-7D53-8DA5-2BF9F0D33E0D}"/>
                </a:ext>
              </a:extLst>
            </p:cNvPr>
            <p:cNvCxnSpPr/>
            <p:nvPr/>
          </p:nvCxnSpPr>
          <p:spPr>
            <a:xfrm flipH="1">
              <a:off x="7991354" y="1020225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2" name="Google Shape;482;p47">
              <a:extLst>
                <a:ext uri="{FF2B5EF4-FFF2-40B4-BE49-F238E27FC236}">
                  <a16:creationId xmlns:a16="http://schemas.microsoft.com/office/drawing/2014/main" id="{4981EAFF-D246-D01F-50E4-AEDC2D521BFC}"/>
                </a:ext>
              </a:extLst>
            </p:cNvPr>
            <p:cNvCxnSpPr/>
            <p:nvPr/>
          </p:nvCxnSpPr>
          <p:spPr>
            <a:xfrm>
              <a:off x="7319897" y="3589594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3" name="Google Shape;483;p47">
              <a:extLst>
                <a:ext uri="{FF2B5EF4-FFF2-40B4-BE49-F238E27FC236}">
                  <a16:creationId xmlns:a16="http://schemas.microsoft.com/office/drawing/2014/main" id="{134FE4BE-49C5-DD41-BB5E-C51F8DEE153D}"/>
                </a:ext>
              </a:extLst>
            </p:cNvPr>
            <p:cNvCxnSpPr/>
            <p:nvPr/>
          </p:nvCxnSpPr>
          <p:spPr>
            <a:xfrm rot="10800000">
              <a:off x="6651957" y="1711838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84" name="Google Shape;484;p47">
              <a:extLst>
                <a:ext uri="{FF2B5EF4-FFF2-40B4-BE49-F238E27FC236}">
                  <a16:creationId xmlns:a16="http://schemas.microsoft.com/office/drawing/2014/main" id="{D46BB437-5EA4-601C-D356-809133D2A0CC}"/>
                </a:ext>
              </a:extLst>
            </p:cNvPr>
            <p:cNvSpPr/>
            <p:nvPr/>
          </p:nvSpPr>
          <p:spPr>
            <a:xfrm>
              <a:off x="7674414" y="1328492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7">
              <a:extLst>
                <a:ext uri="{FF2B5EF4-FFF2-40B4-BE49-F238E27FC236}">
                  <a16:creationId xmlns:a16="http://schemas.microsoft.com/office/drawing/2014/main" id="{F66CDA4F-E33A-12DE-AC8F-2CBB8BB3E586}"/>
                </a:ext>
              </a:extLst>
            </p:cNvPr>
            <p:cNvSpPr/>
            <p:nvPr/>
          </p:nvSpPr>
          <p:spPr>
            <a:xfrm>
              <a:off x="6946195" y="635032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7">
              <a:extLst>
                <a:ext uri="{FF2B5EF4-FFF2-40B4-BE49-F238E27FC236}">
                  <a16:creationId xmlns:a16="http://schemas.microsoft.com/office/drawing/2014/main" id="{77279910-7179-2849-2416-9D5EBA36E3C0}"/>
                </a:ext>
              </a:extLst>
            </p:cNvPr>
            <p:cNvSpPr/>
            <p:nvPr/>
          </p:nvSpPr>
          <p:spPr>
            <a:xfrm>
              <a:off x="7674414" y="3379491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7">
              <a:extLst>
                <a:ext uri="{FF2B5EF4-FFF2-40B4-BE49-F238E27FC236}">
                  <a16:creationId xmlns:a16="http://schemas.microsoft.com/office/drawing/2014/main" id="{003530F1-F4B7-4724-C824-5202B7E513E3}"/>
                </a:ext>
              </a:extLst>
            </p:cNvPr>
            <p:cNvSpPr/>
            <p:nvPr/>
          </p:nvSpPr>
          <p:spPr>
            <a:xfrm>
              <a:off x="4769025" y="-94775"/>
              <a:ext cx="3790875" cy="3982400"/>
            </a:xfrm>
            <a:custGeom>
              <a:avLst/>
              <a:gdLst/>
              <a:ahLst/>
              <a:cxnLst/>
              <a:rect l="l" t="t" r="r" b="b"/>
              <a:pathLst>
                <a:path w="151635" h="159296" extrusionOk="0">
                  <a:moveTo>
                    <a:pt x="151635" y="159296"/>
                  </a:moveTo>
                  <a:lnTo>
                    <a:pt x="131800" y="146564"/>
                  </a:lnTo>
                  <a:lnTo>
                    <a:pt x="131800" y="7093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4460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>
          <a:extLst>
            <a:ext uri="{FF2B5EF4-FFF2-40B4-BE49-F238E27FC236}">
              <a16:creationId xmlns:a16="http://schemas.microsoft.com/office/drawing/2014/main" id="{4B519CF0-5546-52DC-BD6C-B844C9C71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>
            <a:extLst>
              <a:ext uri="{FF2B5EF4-FFF2-40B4-BE49-F238E27FC236}">
                <a16:creationId xmlns:a16="http://schemas.microsoft.com/office/drawing/2014/main" id="{61C5011E-731B-C4DC-6B14-51399859C5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3300" y="539494"/>
            <a:ext cx="5563842" cy="1170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r>
              <a:rPr lang="en" b="1" dirty="0"/>
              <a:t>Darcy FNO</a:t>
            </a:r>
            <a:endParaRPr b="1" dirty="0"/>
          </a:p>
        </p:txBody>
      </p:sp>
      <p:sp>
        <p:nvSpPr>
          <p:cNvPr id="474" name="Google Shape;474;p47">
            <a:extLst>
              <a:ext uri="{FF2B5EF4-FFF2-40B4-BE49-F238E27FC236}">
                <a16:creationId xmlns:a16="http://schemas.microsoft.com/office/drawing/2014/main" id="{2FDA33BC-6A73-ECC5-8A2F-AC9B84A47DE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1590" y="1582916"/>
            <a:ext cx="5820662" cy="3021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The </a:t>
            </a:r>
            <a:r>
              <a:rPr lang="en-US" b="1" dirty="0"/>
              <a:t>Darcy FNO (Fourier Neural Operator)</a:t>
            </a:r>
            <a:r>
              <a:rPr lang="en-US" dirty="0"/>
              <a:t> example in NVIDIA Modulus demonstrates how to solve the </a:t>
            </a:r>
            <a:r>
              <a:rPr lang="en-US" b="1" dirty="0"/>
              <a:t>2D Darcy flow problem</a:t>
            </a:r>
            <a:r>
              <a:rPr lang="en-US" dirty="0"/>
              <a:t>, a type of partial differential equation (PDE), using </a:t>
            </a:r>
            <a:r>
              <a:rPr lang="en-US" b="1" dirty="0"/>
              <a:t>Fourier Neural Operators (FNOs)</a:t>
            </a:r>
            <a:r>
              <a:rPr lang="en-US" dirty="0"/>
              <a:t>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Darcy Flow Problem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Darcy's Law models the flow of fluid through porous media, commonly used in fields like: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Hydrology</a:t>
            </a:r>
            <a:r>
              <a:rPr lang="en-US" dirty="0"/>
              <a:t>: Groundwater flow modeling.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Petroleum Engineering</a:t>
            </a:r>
            <a:r>
              <a:rPr lang="en-US" dirty="0"/>
              <a:t>: Oil reservoir simulation.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Environmental Engineering</a:t>
            </a:r>
            <a:r>
              <a:rPr lang="en-US" dirty="0"/>
              <a:t>: Contaminant transport.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dirty="0"/>
          </a:p>
          <a:p>
            <a:pPr marL="0" indent="0">
              <a:spcBef>
                <a:spcPts val="1000"/>
              </a:spcBef>
              <a:buNone/>
            </a:pPr>
            <a:endParaRPr lang="en-US" dirty="0"/>
          </a:p>
        </p:txBody>
      </p:sp>
      <p:grpSp>
        <p:nvGrpSpPr>
          <p:cNvPr id="475" name="Google Shape;475;p47">
            <a:extLst>
              <a:ext uri="{FF2B5EF4-FFF2-40B4-BE49-F238E27FC236}">
                <a16:creationId xmlns:a16="http://schemas.microsoft.com/office/drawing/2014/main" id="{D93406DF-8417-3702-2DCC-ADF6C7FED9F0}"/>
              </a:ext>
            </a:extLst>
          </p:cNvPr>
          <p:cNvGrpSpPr/>
          <p:nvPr/>
        </p:nvGrpSpPr>
        <p:grpSpPr>
          <a:xfrm>
            <a:off x="5046611" y="0"/>
            <a:ext cx="5005941" cy="4698782"/>
            <a:chOff x="4769025" y="-94775"/>
            <a:chExt cx="5005941" cy="4698782"/>
          </a:xfrm>
        </p:grpSpPr>
        <p:sp>
          <p:nvSpPr>
            <p:cNvPr id="476" name="Google Shape;476;p47">
              <a:extLst>
                <a:ext uri="{FF2B5EF4-FFF2-40B4-BE49-F238E27FC236}">
                  <a16:creationId xmlns:a16="http://schemas.microsoft.com/office/drawing/2014/main" id="{40D8B67B-449C-9E37-A280-0E8BFF7CB4DE}"/>
                </a:ext>
              </a:extLst>
            </p:cNvPr>
            <p:cNvSpPr/>
            <p:nvPr/>
          </p:nvSpPr>
          <p:spPr>
            <a:xfrm>
              <a:off x="6969854" y="2498981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7">
              <a:extLst>
                <a:ext uri="{FF2B5EF4-FFF2-40B4-BE49-F238E27FC236}">
                  <a16:creationId xmlns:a16="http://schemas.microsoft.com/office/drawing/2014/main" id="{421E4A38-5699-D5D2-B7B6-AE5987F9B545}"/>
                </a:ext>
              </a:extLst>
            </p:cNvPr>
            <p:cNvSpPr/>
            <p:nvPr/>
          </p:nvSpPr>
          <p:spPr>
            <a:xfrm>
              <a:off x="7666370" y="271322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7">
              <a:extLst>
                <a:ext uri="{FF2B5EF4-FFF2-40B4-BE49-F238E27FC236}">
                  <a16:creationId xmlns:a16="http://schemas.microsoft.com/office/drawing/2014/main" id="{4BEBE6A5-70C0-287D-9BE2-60F1C4A0799E}"/>
                </a:ext>
              </a:extLst>
            </p:cNvPr>
            <p:cNvSpPr/>
            <p:nvPr/>
          </p:nvSpPr>
          <p:spPr>
            <a:xfrm>
              <a:off x="6969854" y="2977613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7">
              <a:extLst>
                <a:ext uri="{FF2B5EF4-FFF2-40B4-BE49-F238E27FC236}">
                  <a16:creationId xmlns:a16="http://schemas.microsoft.com/office/drawing/2014/main" id="{4B4E3474-92AC-D58E-8AA4-31D1920C596D}"/>
                </a:ext>
              </a:extLst>
            </p:cNvPr>
            <p:cNvSpPr/>
            <p:nvPr/>
          </p:nvSpPr>
          <p:spPr>
            <a:xfrm>
              <a:off x="6266195" y="1078566"/>
              <a:ext cx="703659" cy="1825228"/>
            </a:xfrm>
            <a:custGeom>
              <a:avLst/>
              <a:gdLst/>
              <a:ahLst/>
              <a:cxnLst/>
              <a:rect l="l" t="t" r="r" b="b"/>
              <a:pathLst>
                <a:path w="591" h="1533" extrusionOk="0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7">
              <a:extLst>
                <a:ext uri="{FF2B5EF4-FFF2-40B4-BE49-F238E27FC236}">
                  <a16:creationId xmlns:a16="http://schemas.microsoft.com/office/drawing/2014/main" id="{2C1BB432-C043-0D74-3DFE-DA592DD57591}"/>
                </a:ext>
              </a:extLst>
            </p:cNvPr>
            <p:cNvSpPr/>
            <p:nvPr/>
          </p:nvSpPr>
          <p:spPr>
            <a:xfrm>
              <a:off x="6969854" y="3385997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1" name="Google Shape;481;p47">
              <a:extLst>
                <a:ext uri="{FF2B5EF4-FFF2-40B4-BE49-F238E27FC236}">
                  <a16:creationId xmlns:a16="http://schemas.microsoft.com/office/drawing/2014/main" id="{BA06FA4C-B090-764F-BC80-A3E7162B5F6F}"/>
                </a:ext>
              </a:extLst>
            </p:cNvPr>
            <p:cNvCxnSpPr/>
            <p:nvPr/>
          </p:nvCxnSpPr>
          <p:spPr>
            <a:xfrm flipH="1">
              <a:off x="7991354" y="1020225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2" name="Google Shape;482;p47">
              <a:extLst>
                <a:ext uri="{FF2B5EF4-FFF2-40B4-BE49-F238E27FC236}">
                  <a16:creationId xmlns:a16="http://schemas.microsoft.com/office/drawing/2014/main" id="{9CAEB0D3-72A5-267F-CF91-090231975A62}"/>
                </a:ext>
              </a:extLst>
            </p:cNvPr>
            <p:cNvCxnSpPr/>
            <p:nvPr/>
          </p:nvCxnSpPr>
          <p:spPr>
            <a:xfrm>
              <a:off x="7319897" y="3589594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3" name="Google Shape;483;p47">
              <a:extLst>
                <a:ext uri="{FF2B5EF4-FFF2-40B4-BE49-F238E27FC236}">
                  <a16:creationId xmlns:a16="http://schemas.microsoft.com/office/drawing/2014/main" id="{B1E11E09-4418-5C22-7D90-0C17AD718DAD}"/>
                </a:ext>
              </a:extLst>
            </p:cNvPr>
            <p:cNvCxnSpPr/>
            <p:nvPr/>
          </p:nvCxnSpPr>
          <p:spPr>
            <a:xfrm rot="10800000">
              <a:off x="6651957" y="1711838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84" name="Google Shape;484;p47">
              <a:extLst>
                <a:ext uri="{FF2B5EF4-FFF2-40B4-BE49-F238E27FC236}">
                  <a16:creationId xmlns:a16="http://schemas.microsoft.com/office/drawing/2014/main" id="{E0626B9D-1250-F909-AC5B-FAF5CF05C41C}"/>
                </a:ext>
              </a:extLst>
            </p:cNvPr>
            <p:cNvSpPr/>
            <p:nvPr/>
          </p:nvSpPr>
          <p:spPr>
            <a:xfrm>
              <a:off x="7674414" y="1328492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7">
              <a:extLst>
                <a:ext uri="{FF2B5EF4-FFF2-40B4-BE49-F238E27FC236}">
                  <a16:creationId xmlns:a16="http://schemas.microsoft.com/office/drawing/2014/main" id="{30AEE2C6-B6FA-9C57-4A3B-95391FA07D74}"/>
                </a:ext>
              </a:extLst>
            </p:cNvPr>
            <p:cNvSpPr/>
            <p:nvPr/>
          </p:nvSpPr>
          <p:spPr>
            <a:xfrm>
              <a:off x="6946195" y="635032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7">
              <a:extLst>
                <a:ext uri="{FF2B5EF4-FFF2-40B4-BE49-F238E27FC236}">
                  <a16:creationId xmlns:a16="http://schemas.microsoft.com/office/drawing/2014/main" id="{BAC85147-C408-FB60-9493-D846308AA5D7}"/>
                </a:ext>
              </a:extLst>
            </p:cNvPr>
            <p:cNvSpPr/>
            <p:nvPr/>
          </p:nvSpPr>
          <p:spPr>
            <a:xfrm>
              <a:off x="7674414" y="3379491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7">
              <a:extLst>
                <a:ext uri="{FF2B5EF4-FFF2-40B4-BE49-F238E27FC236}">
                  <a16:creationId xmlns:a16="http://schemas.microsoft.com/office/drawing/2014/main" id="{555BBE51-DEF7-B356-8D6B-B208608E42ED}"/>
                </a:ext>
              </a:extLst>
            </p:cNvPr>
            <p:cNvSpPr/>
            <p:nvPr/>
          </p:nvSpPr>
          <p:spPr>
            <a:xfrm>
              <a:off x="4769025" y="-94775"/>
              <a:ext cx="3790875" cy="3982400"/>
            </a:xfrm>
            <a:custGeom>
              <a:avLst/>
              <a:gdLst/>
              <a:ahLst/>
              <a:cxnLst/>
              <a:rect l="l" t="t" r="r" b="b"/>
              <a:pathLst>
                <a:path w="151635" h="159296" extrusionOk="0">
                  <a:moveTo>
                    <a:pt x="151635" y="159296"/>
                  </a:moveTo>
                  <a:lnTo>
                    <a:pt x="131800" y="146564"/>
                  </a:lnTo>
                  <a:lnTo>
                    <a:pt x="131800" y="7093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3880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7DA41363-1C27-0B71-0DA9-0AEFD80D0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14830BF5-C4EC-1D90-51C7-4B20BF21EE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Step One: Set Up the Environment</a:t>
            </a:r>
            <a:br>
              <a:rPr lang="en-US" b="1" dirty="0"/>
            </a:b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9214B-56DD-584D-4732-F901DC35A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132" y="1818743"/>
            <a:ext cx="6007735" cy="2785257"/>
          </a:xfrm>
          <a:prstGeom prst="rect">
            <a:avLst/>
          </a:prstGeom>
        </p:spPr>
      </p:pic>
      <p:sp>
        <p:nvSpPr>
          <p:cNvPr id="2" name="Google Shape;474;p47">
            <a:extLst>
              <a:ext uri="{FF2B5EF4-FFF2-40B4-BE49-F238E27FC236}">
                <a16:creationId xmlns:a16="http://schemas.microsoft.com/office/drawing/2014/main" id="{4CAD1342-6AA1-A727-D6F4-8A8CCBEFBAF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16429" y="1281882"/>
            <a:ext cx="8237764" cy="545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/>
                </a:solidFill>
              </a:rPr>
              <a:t>Pull the docker container needed for running darcy FNO:</a:t>
            </a:r>
          </a:p>
        </p:txBody>
      </p:sp>
    </p:spTree>
    <p:extLst>
      <p:ext uri="{BB962C8B-B14F-4D97-AF65-F5344CB8AC3E}">
        <p14:creationId xmlns:p14="http://schemas.microsoft.com/office/powerpoint/2010/main" val="18639242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4AD2AEC6-EA1A-4E2F-EEBA-6C8A87A91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18B6123C-5DFF-4477-AE40-CAC1130B5D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Step One: Set Up the Environment</a:t>
            </a:r>
            <a:br>
              <a:rPr lang="en-US" b="1" dirty="0"/>
            </a:br>
            <a:endParaRPr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25398-B100-8978-C27B-FEA4F32BE779}"/>
              </a:ext>
            </a:extLst>
          </p:cNvPr>
          <p:cNvSpPr txBox="1"/>
          <p:nvPr/>
        </p:nvSpPr>
        <p:spPr>
          <a:xfrm>
            <a:off x="816428" y="1245611"/>
            <a:ext cx="7703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docker run --</a:t>
            </a:r>
            <a:r>
              <a:rPr lang="en-US" sz="1600" b="1" dirty="0" err="1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shm</a:t>
            </a:r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-size=1g --</a:t>
            </a:r>
            <a:r>
              <a:rPr lang="en-US" sz="1600" b="1" dirty="0" err="1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ulimit</a:t>
            </a:r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 </a:t>
            </a:r>
            <a:r>
              <a:rPr lang="en-US" sz="1600" b="1" dirty="0" err="1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memlock</a:t>
            </a:r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=-1 --</a:t>
            </a:r>
            <a:r>
              <a:rPr lang="en-US" sz="1600" b="1" dirty="0" err="1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ulimit</a:t>
            </a:r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 stack=67108864 --runtime </a:t>
            </a:r>
            <a:r>
              <a:rPr lang="en-US" sz="1600" b="1" dirty="0" err="1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nvidia</a:t>
            </a:r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 \--rm -it --</a:t>
            </a:r>
            <a:r>
              <a:rPr lang="en-US" sz="1600" b="1" dirty="0" err="1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gpus</a:t>
            </a:r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 all --network=host -v $(</a:t>
            </a:r>
            <a:r>
              <a:rPr lang="en-US" sz="1600" b="1" dirty="0" err="1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pwd</a:t>
            </a:r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):/workspace --</a:t>
            </a:r>
            <a:r>
              <a:rPr lang="en-US" sz="1600" b="1" dirty="0" err="1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workdir</a:t>
            </a:r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 /workspace nvcr.io/</a:t>
            </a:r>
            <a:r>
              <a:rPr lang="en-US" sz="1600" b="1" dirty="0" err="1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nvidia</a:t>
            </a:r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/modulus/modulus:24.09 bash</a:t>
            </a:r>
          </a:p>
        </p:txBody>
      </p:sp>
      <p:sp>
        <p:nvSpPr>
          <p:cNvPr id="6" name="Google Shape;467;p46">
            <a:extLst>
              <a:ext uri="{FF2B5EF4-FFF2-40B4-BE49-F238E27FC236}">
                <a16:creationId xmlns:a16="http://schemas.microsoft.com/office/drawing/2014/main" id="{87B55273-0126-0D86-A26E-D293B96CB1B1}"/>
              </a:ext>
            </a:extLst>
          </p:cNvPr>
          <p:cNvSpPr txBox="1">
            <a:spLocks/>
          </p:cNvSpPr>
          <p:nvPr/>
        </p:nvSpPr>
        <p:spPr>
          <a:xfrm>
            <a:off x="816428" y="2205645"/>
            <a:ext cx="7837715" cy="204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defTabSz="914400" eaLnBrk="0" fontAlgn="base" latinLnBrk="0" hangingPunct="0">
              <a:tabLst/>
            </a:pPr>
            <a:r>
              <a:rPr lang="en-US" altLang="en-US" sz="1800" b="1" dirty="0"/>
              <a:t>--</a:t>
            </a:r>
            <a:r>
              <a:rPr lang="en-US" altLang="en-US" sz="1800" b="1" dirty="0" err="1"/>
              <a:t>shm</a:t>
            </a:r>
            <a:r>
              <a:rPr lang="en-US" altLang="en-US" sz="1800" b="1" dirty="0"/>
              <a:t>-size=1g:</a:t>
            </a:r>
            <a:r>
              <a:rPr lang="en-US" altLang="en-US" sz="1800" dirty="0"/>
              <a:t> Allocates shared memory to the container.</a:t>
            </a:r>
          </a:p>
          <a:p>
            <a:pPr marL="0" lvl="1" indent="0" algn="l" defTabSz="914400" eaLnBrk="0" fontAlgn="base" latinLnBrk="0" hangingPunct="0">
              <a:tabLst/>
            </a:pPr>
            <a:r>
              <a:rPr lang="en-US" altLang="en-US" sz="1800" b="1" dirty="0"/>
              <a:t>--</a:t>
            </a:r>
            <a:r>
              <a:rPr lang="en-US" altLang="en-US" sz="1800" b="1" dirty="0" err="1"/>
              <a:t>ulimit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memlock</a:t>
            </a:r>
            <a:r>
              <a:rPr lang="en-US" altLang="en-US" sz="1800" b="1" dirty="0"/>
              <a:t>=-1</a:t>
            </a:r>
            <a:r>
              <a:rPr lang="en-US" altLang="en-US" sz="1800" dirty="0"/>
              <a:t>: Disables memory locking restrictions.</a:t>
            </a:r>
          </a:p>
          <a:p>
            <a:pPr marL="0" lvl="1" indent="0" algn="l" defTabSz="914400" eaLnBrk="0" fontAlgn="base" latinLnBrk="0" hangingPunct="0">
              <a:tabLst/>
            </a:pPr>
            <a:r>
              <a:rPr lang="en-US" altLang="en-US" sz="1800" b="1" dirty="0"/>
              <a:t>--</a:t>
            </a:r>
            <a:r>
              <a:rPr lang="en-US" altLang="en-US" sz="1800" b="1" dirty="0" err="1"/>
              <a:t>ulimit</a:t>
            </a:r>
            <a:r>
              <a:rPr lang="en-US" altLang="en-US" sz="1800" b="1" dirty="0"/>
              <a:t> stack=67108864:</a:t>
            </a:r>
            <a:r>
              <a:rPr lang="en-US" altLang="en-US" sz="1800" dirty="0"/>
              <a:t> Increases the stack size limit.</a:t>
            </a:r>
          </a:p>
          <a:p>
            <a:pPr marL="0" lvl="1" indent="0" algn="l" defTabSz="914400" eaLnBrk="0" fontAlgn="base" latinLnBrk="0" hangingPunct="0">
              <a:tabLst/>
            </a:pPr>
            <a:r>
              <a:rPr lang="en-US" altLang="en-US" sz="1800" b="1" dirty="0"/>
              <a:t>--runtime </a:t>
            </a:r>
            <a:r>
              <a:rPr lang="en-US" altLang="en-US" sz="1800" b="1" dirty="0" err="1"/>
              <a:t>nvidia</a:t>
            </a:r>
            <a:r>
              <a:rPr lang="en-US" altLang="en-US" sz="1800" b="1" dirty="0"/>
              <a:t>: </a:t>
            </a:r>
            <a:r>
              <a:rPr lang="en-US" altLang="en-US" sz="1800" dirty="0"/>
              <a:t>Enables the NVIDIA runtime for GPU access.</a:t>
            </a:r>
          </a:p>
          <a:p>
            <a:pPr marL="0" lvl="1" indent="0" algn="l" defTabSz="914400" eaLnBrk="0" fontAlgn="base" latinLnBrk="0" hangingPunct="0">
              <a:tabLst/>
            </a:pPr>
            <a:r>
              <a:rPr lang="en-US" altLang="en-US" sz="1800" b="1" dirty="0"/>
              <a:t>--</a:t>
            </a:r>
            <a:r>
              <a:rPr lang="en-US" altLang="en-US" sz="1800" b="1" dirty="0" err="1"/>
              <a:t>gpus</a:t>
            </a:r>
            <a:r>
              <a:rPr lang="en-US" altLang="en-US" sz="1800" b="1" dirty="0"/>
              <a:t> all: </a:t>
            </a:r>
            <a:r>
              <a:rPr lang="en-US" altLang="en-US" sz="1800" dirty="0"/>
              <a:t>Allows access to all GPUs.</a:t>
            </a:r>
          </a:p>
          <a:p>
            <a:pPr marL="0" lvl="1" indent="0" algn="l" defTabSz="914400" eaLnBrk="0" fontAlgn="base" latinLnBrk="0" hangingPunct="0">
              <a:tabLst/>
            </a:pPr>
            <a:r>
              <a:rPr lang="en-US" altLang="en-US" sz="1800" b="1" dirty="0"/>
              <a:t>-v $(</a:t>
            </a:r>
            <a:r>
              <a:rPr lang="en-US" altLang="en-US" sz="1800" b="1" dirty="0" err="1"/>
              <a:t>pwd</a:t>
            </a:r>
            <a:r>
              <a:rPr lang="en-US" altLang="en-US" sz="1800" b="1" dirty="0"/>
              <a:t>):/workspace: </a:t>
            </a:r>
            <a:r>
              <a:rPr lang="en-US" altLang="en-US" sz="1800" dirty="0"/>
              <a:t>Mounts the current working directory to /workspace inside the container.</a:t>
            </a:r>
          </a:p>
          <a:p>
            <a:pPr marL="0" lvl="1" indent="0" algn="l" defTabSz="914400" eaLnBrk="0" fontAlgn="base" latinLnBrk="0" hangingPunct="0">
              <a:tabLst/>
            </a:pPr>
            <a:r>
              <a:rPr lang="en-US" altLang="en-US" sz="1800" b="1" dirty="0"/>
              <a:t>--</a:t>
            </a:r>
            <a:r>
              <a:rPr lang="en-US" altLang="en-US" sz="1800" b="1" dirty="0" err="1"/>
              <a:t>workdir</a:t>
            </a:r>
            <a:r>
              <a:rPr lang="en-US" altLang="en-US" sz="1800" b="1" dirty="0"/>
              <a:t> /workspace: </a:t>
            </a:r>
            <a:r>
              <a:rPr lang="en-US" altLang="en-US" sz="1800" dirty="0"/>
              <a:t>Sets the working directory inside the container.</a:t>
            </a:r>
          </a:p>
          <a:p>
            <a:pPr marL="285750" lvl="1" indent="-285750" algn="l" eaLnBrk="0" fontAlgn="base" hangingPunct="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02549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58C2E327-35B8-42CB-23FE-9D4599A8A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C8B0A05F-C36D-5BEB-5B48-01D2F16355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Step Two: Clone the repo</a:t>
            </a:r>
            <a:br>
              <a:rPr lang="en-US" b="1" dirty="0"/>
            </a:br>
            <a:endParaRPr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EEA13-55BC-E388-36D6-CA17104B47AA}"/>
              </a:ext>
            </a:extLst>
          </p:cNvPr>
          <p:cNvSpPr txBox="1"/>
          <p:nvPr/>
        </p:nvSpPr>
        <p:spPr>
          <a:xfrm>
            <a:off x="720000" y="1641022"/>
            <a:ext cx="770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git </a:t>
            </a:r>
            <a:r>
              <a:rPr lang="en-US" sz="1600" b="1" dirty="0">
                <a:solidFill>
                  <a:schemeClr val="accent6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clone </a:t>
            </a:r>
            <a:r>
              <a:rPr lang="en-US" sz="1600" b="1" dirty="0">
                <a:solidFill>
                  <a:schemeClr val="accent6"/>
                </a:solidFill>
                <a:highlight>
                  <a:srgbClr val="000000"/>
                </a:highlight>
                <a:latin typeface="Darker Grotesque Black"/>
                <a:sym typeface="Darker Grotesque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https://github.com/NVIDIA/modulus.git</a:t>
            </a:r>
            <a:endParaRPr lang="en-US" sz="1600" b="1" dirty="0">
              <a:solidFill>
                <a:schemeClr val="accent6"/>
              </a:solidFill>
              <a:highlight>
                <a:srgbClr val="000000"/>
              </a:highlight>
              <a:latin typeface="Darker Grotesque Black"/>
              <a:sym typeface="Darker Grotesque Black"/>
            </a:endParaRPr>
          </a:p>
          <a:p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cd modulus/examples/</a:t>
            </a:r>
            <a:r>
              <a:rPr lang="en-US" sz="1600" b="1" dirty="0" err="1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cfd</a:t>
            </a:r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/</a:t>
            </a:r>
            <a:r>
              <a:rPr lang="en-US" sz="1600" b="1" dirty="0" err="1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darcy_fno</a:t>
            </a:r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  <a:sym typeface="Darker Grotesque Black"/>
              </a:rPr>
              <a:t>/</a:t>
            </a:r>
          </a:p>
        </p:txBody>
      </p:sp>
      <p:sp>
        <p:nvSpPr>
          <p:cNvPr id="6" name="Google Shape;467;p46">
            <a:extLst>
              <a:ext uri="{FF2B5EF4-FFF2-40B4-BE49-F238E27FC236}">
                <a16:creationId xmlns:a16="http://schemas.microsoft.com/office/drawing/2014/main" id="{332ABBF0-1D11-C914-2158-3A0767B1DB43}"/>
              </a:ext>
            </a:extLst>
          </p:cNvPr>
          <p:cNvSpPr txBox="1">
            <a:spLocks/>
          </p:cNvSpPr>
          <p:nvPr/>
        </p:nvSpPr>
        <p:spPr>
          <a:xfrm>
            <a:off x="720000" y="3234345"/>
            <a:ext cx="7837715" cy="47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defTabSz="914400" eaLnBrk="0" fontAlgn="base" latinLnBrk="0" hangingPunct="0">
              <a:tabLst/>
            </a:pPr>
            <a:r>
              <a:rPr lang="en-US" sz="2000" dirty="0"/>
              <a:t>Install </a:t>
            </a:r>
            <a:r>
              <a:rPr lang="en-US" sz="2000" dirty="0" err="1"/>
              <a:t>MLFlow</a:t>
            </a:r>
            <a:r>
              <a:rPr lang="en-US" sz="2000" dirty="0"/>
              <a:t> inside the container by running the following command:</a:t>
            </a:r>
            <a:endParaRPr lang="en-US" altLang="en-US" sz="2000" dirty="0"/>
          </a:p>
        </p:txBody>
      </p:sp>
      <p:sp>
        <p:nvSpPr>
          <p:cNvPr id="4" name="Google Shape;465;p46">
            <a:extLst>
              <a:ext uri="{FF2B5EF4-FFF2-40B4-BE49-F238E27FC236}">
                <a16:creationId xmlns:a16="http://schemas.microsoft.com/office/drawing/2014/main" id="{0B7DEE3C-C643-4C4A-72CA-CB4BB29252F7}"/>
              </a:ext>
            </a:extLst>
          </p:cNvPr>
          <p:cNvSpPr txBox="1">
            <a:spLocks/>
          </p:cNvSpPr>
          <p:nvPr/>
        </p:nvSpPr>
        <p:spPr>
          <a:xfrm>
            <a:off x="720000" y="2650340"/>
            <a:ext cx="77040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9pPr>
          </a:lstStyle>
          <a:p>
            <a:r>
              <a:rPr lang="en-US" b="1" dirty="0"/>
              <a:t>Step Three: Pip Install ML flow</a:t>
            </a:r>
          </a:p>
        </p:txBody>
      </p:sp>
      <p:sp>
        <p:nvSpPr>
          <p:cNvPr id="5" name="Google Shape;467;p46">
            <a:extLst>
              <a:ext uri="{FF2B5EF4-FFF2-40B4-BE49-F238E27FC236}">
                <a16:creationId xmlns:a16="http://schemas.microsoft.com/office/drawing/2014/main" id="{AF32B797-B290-C07B-1073-2EA4CECCC6D2}"/>
              </a:ext>
            </a:extLst>
          </p:cNvPr>
          <p:cNvSpPr txBox="1">
            <a:spLocks/>
          </p:cNvSpPr>
          <p:nvPr/>
        </p:nvSpPr>
        <p:spPr>
          <a:xfrm>
            <a:off x="720000" y="1152452"/>
            <a:ext cx="7837715" cy="36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None/>
              <a:defRPr sz="1400" b="0" i="0" u="none" strike="noStrike" cap="none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>
            <a:pPr marL="0" lvl="1" indent="0" algn="l" eaLnBrk="0" fontAlgn="base" hangingPunct="0"/>
            <a:r>
              <a:rPr lang="en-US" altLang="en-US" sz="1800" dirty="0"/>
              <a:t>P</a:t>
            </a:r>
            <a:r>
              <a:rPr lang="en-US" sz="1800" dirty="0"/>
              <a:t>roceed to clone the directory</a:t>
            </a:r>
            <a:endParaRPr lang="en-US" altLang="en-US" sz="1800" dirty="0"/>
          </a:p>
          <a:p>
            <a:pPr marL="0" lvl="1" indent="0" algn="l" defTabSz="914400" eaLnBrk="0" fontAlgn="base" latinLnBrk="0" hangingPunct="0">
              <a:tabLst/>
            </a:pPr>
            <a:endParaRPr lang="en-US" alt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E061A-B022-909E-16F4-2573941BBB42}"/>
              </a:ext>
            </a:extLst>
          </p:cNvPr>
          <p:cNvSpPr txBox="1"/>
          <p:nvPr/>
        </p:nvSpPr>
        <p:spPr>
          <a:xfrm>
            <a:off x="720000" y="3706586"/>
            <a:ext cx="73396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</a:rPr>
              <a:t>pip install </a:t>
            </a:r>
            <a:r>
              <a:rPr lang="en-US" sz="1600" b="1" dirty="0" err="1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</a:rPr>
              <a:t>mlflow</a:t>
            </a:r>
            <a:endParaRPr lang="en-US" sz="1600" b="1" dirty="0">
              <a:solidFill>
                <a:schemeClr val="accent4"/>
              </a:solidFill>
              <a:highlight>
                <a:srgbClr val="000000"/>
              </a:highlight>
              <a:latin typeface="Darker Grotesque Black"/>
              <a:sym typeface="Darker Grotesque Black"/>
            </a:endParaRPr>
          </a:p>
        </p:txBody>
      </p:sp>
    </p:spTree>
    <p:extLst>
      <p:ext uri="{BB962C8B-B14F-4D97-AF65-F5344CB8AC3E}">
        <p14:creationId xmlns:p14="http://schemas.microsoft.com/office/powerpoint/2010/main" val="28791768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A49F0EB3-7A89-7244-D2E8-3A22AF8F9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>
            <a:extLst>
              <a:ext uri="{FF2B5EF4-FFF2-40B4-BE49-F238E27FC236}">
                <a16:creationId xmlns:a16="http://schemas.microsoft.com/office/drawing/2014/main" id="{B0AF5011-1586-3F1A-18A0-0E9F05C0E8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b="1" dirty="0"/>
              <a:t>Step Four: Run Training Script</a:t>
            </a:r>
            <a:br>
              <a:rPr lang="en-US" b="1" dirty="0"/>
            </a:br>
            <a:endParaRPr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2FDAF-6055-F93C-8CC3-8570F4DB48C5}"/>
              </a:ext>
            </a:extLst>
          </p:cNvPr>
          <p:cNvSpPr txBox="1"/>
          <p:nvPr/>
        </p:nvSpPr>
        <p:spPr>
          <a:xfrm>
            <a:off x="720000" y="1245716"/>
            <a:ext cx="73396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4"/>
                </a:solidFill>
                <a:highlight>
                  <a:srgbClr val="000000"/>
                </a:highlight>
                <a:latin typeface="Darker Grotesque Black"/>
              </a:rPr>
              <a:t>python train_fno_darcy.py</a:t>
            </a:r>
            <a:endParaRPr lang="en-US" sz="1600" b="1" dirty="0">
              <a:solidFill>
                <a:schemeClr val="accent4"/>
              </a:solidFill>
              <a:highlight>
                <a:srgbClr val="000000"/>
              </a:highlight>
              <a:latin typeface="Darker Grotesque Black"/>
              <a:sym typeface="Darker Grotesque Blac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3AAAC-A36F-F123-E039-8D3542B7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934"/>
          <a:stretch/>
        </p:blipFill>
        <p:spPr>
          <a:xfrm>
            <a:off x="874541" y="1640364"/>
            <a:ext cx="7408022" cy="30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595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75"/>
          <p:cNvSpPr txBox="1">
            <a:spLocks noGrp="1"/>
          </p:cNvSpPr>
          <p:nvPr>
            <p:ph type="title"/>
          </p:nvPr>
        </p:nvSpPr>
        <p:spPr>
          <a:xfrm>
            <a:off x="748418" y="1618054"/>
            <a:ext cx="6015000" cy="965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  <p:sp>
        <p:nvSpPr>
          <p:cNvPr id="1103" name="Google Shape;1103;p75"/>
          <p:cNvSpPr/>
          <p:nvPr/>
        </p:nvSpPr>
        <p:spPr>
          <a:xfrm>
            <a:off x="710527" y="2662307"/>
            <a:ext cx="5974937" cy="88612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1" name="Google Shape;1111;p75"/>
          <p:cNvGrpSpPr/>
          <p:nvPr/>
        </p:nvGrpSpPr>
        <p:grpSpPr>
          <a:xfrm>
            <a:off x="7027345" y="810810"/>
            <a:ext cx="3508772" cy="4332684"/>
            <a:chOff x="-5" y="813197"/>
            <a:chExt cx="3508772" cy="4332684"/>
          </a:xfrm>
        </p:grpSpPr>
        <p:sp>
          <p:nvSpPr>
            <p:cNvPr id="1112" name="Google Shape;1112;p75"/>
            <p:cNvSpPr/>
            <p:nvPr/>
          </p:nvSpPr>
          <p:spPr>
            <a:xfrm>
              <a:off x="703654" y="3040856"/>
              <a:ext cx="1402556" cy="809625"/>
            </a:xfrm>
            <a:custGeom>
              <a:avLst/>
              <a:gdLst/>
              <a:ahLst/>
              <a:cxnLst/>
              <a:rect l="l" t="t" r="r" b="b"/>
              <a:pathLst>
                <a:path w="1178" h="680" extrusionOk="0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75"/>
            <p:cNvSpPr/>
            <p:nvPr/>
          </p:nvSpPr>
          <p:spPr>
            <a:xfrm>
              <a:off x="1400170" y="813197"/>
              <a:ext cx="2108597" cy="1216819"/>
            </a:xfrm>
            <a:custGeom>
              <a:avLst/>
              <a:gdLst/>
              <a:ahLst/>
              <a:cxnLst/>
              <a:rect l="l" t="t" r="r" b="b"/>
              <a:pathLst>
                <a:path w="1771" h="1022" extrusionOk="0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75"/>
            <p:cNvSpPr/>
            <p:nvPr/>
          </p:nvSpPr>
          <p:spPr>
            <a:xfrm>
              <a:off x="703654" y="3519488"/>
              <a:ext cx="702469" cy="812006"/>
            </a:xfrm>
            <a:custGeom>
              <a:avLst/>
              <a:gdLst/>
              <a:ahLst/>
              <a:cxnLst/>
              <a:rect l="l" t="t" r="r" b="b"/>
              <a:pathLst>
                <a:path w="590" h="682" extrusionOk="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75"/>
            <p:cNvSpPr/>
            <p:nvPr/>
          </p:nvSpPr>
          <p:spPr>
            <a:xfrm>
              <a:off x="-5" y="1620441"/>
              <a:ext cx="703659" cy="1825228"/>
            </a:xfrm>
            <a:custGeom>
              <a:avLst/>
              <a:gdLst/>
              <a:ahLst/>
              <a:cxnLst/>
              <a:rect l="l" t="t" r="r" b="b"/>
              <a:pathLst>
                <a:path w="591" h="1533" extrusionOk="0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75"/>
            <p:cNvSpPr/>
            <p:nvPr/>
          </p:nvSpPr>
          <p:spPr>
            <a:xfrm>
              <a:off x="703654" y="3927872"/>
              <a:ext cx="702469" cy="1218009"/>
            </a:xfrm>
            <a:custGeom>
              <a:avLst/>
              <a:gdLst/>
              <a:ahLst/>
              <a:cxnLst/>
              <a:rect l="l" t="t" r="r" b="b"/>
              <a:pathLst>
                <a:path w="590" h="1023" extrusionOk="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7" name="Google Shape;1117;p75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18" name="Google Shape;1118;p75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19" name="Google Shape;1119;p75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120" name="Google Shape;1120;p75"/>
            <p:cNvSpPr/>
            <p:nvPr/>
          </p:nvSpPr>
          <p:spPr>
            <a:xfrm>
              <a:off x="1408214" y="1870367"/>
              <a:ext cx="727643" cy="2866225"/>
            </a:xfrm>
            <a:custGeom>
              <a:avLst/>
              <a:gdLst/>
              <a:ahLst/>
              <a:cxnLst/>
              <a:rect l="l" t="t" r="r" b="b"/>
              <a:pathLst>
                <a:path w="921067" h="3722370" extrusionOk="0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75"/>
            <p:cNvSpPr/>
            <p:nvPr/>
          </p:nvSpPr>
          <p:spPr>
            <a:xfrm>
              <a:off x="679995" y="1176907"/>
              <a:ext cx="1456039" cy="1637738"/>
            </a:xfrm>
            <a:custGeom>
              <a:avLst/>
              <a:gdLst/>
              <a:ahLst/>
              <a:cxnLst/>
              <a:rect l="l" t="t" r="r" b="b"/>
              <a:pathLst>
                <a:path w="1843087" h="2126932" extrusionOk="0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75"/>
            <p:cNvSpPr/>
            <p:nvPr/>
          </p:nvSpPr>
          <p:spPr>
            <a:xfrm>
              <a:off x="1408214" y="3921366"/>
              <a:ext cx="1455286" cy="818502"/>
            </a:xfrm>
            <a:custGeom>
              <a:avLst/>
              <a:gdLst/>
              <a:ahLst/>
              <a:cxnLst/>
              <a:rect l="l" t="t" r="r" b="b"/>
              <a:pathLst>
                <a:path w="1842134" h="1062990" extrusionOk="0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75"/>
            <p:cNvSpPr/>
            <p:nvPr/>
          </p:nvSpPr>
          <p:spPr>
            <a:xfrm>
              <a:off x="913300" y="1746013"/>
              <a:ext cx="1380400" cy="2683500"/>
            </a:xfrm>
            <a:custGeom>
              <a:avLst/>
              <a:gdLst/>
              <a:ahLst/>
              <a:cxnLst/>
              <a:rect l="l" t="t" r="r" b="b"/>
              <a:pathLst>
                <a:path w="55216" h="107340" extrusionOk="0">
                  <a:moveTo>
                    <a:pt x="55216" y="107340"/>
                  </a:moveTo>
                  <a:lnTo>
                    <a:pt x="35381" y="94608"/>
                  </a:lnTo>
                  <a:lnTo>
                    <a:pt x="35381" y="18977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29" name="Google Shape;1129;p75"/>
          <p:cNvCxnSpPr/>
          <p:nvPr/>
        </p:nvCxnSpPr>
        <p:spPr>
          <a:xfrm>
            <a:off x="713225" y="3896475"/>
            <a:ext cx="573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1101;p75">
            <a:extLst>
              <a:ext uri="{FF2B5EF4-FFF2-40B4-BE49-F238E27FC236}">
                <a16:creationId xmlns:a16="http://schemas.microsoft.com/office/drawing/2014/main" id="{A7A62562-49C4-6AC0-3043-E4E5B4B4FD0F}"/>
              </a:ext>
            </a:extLst>
          </p:cNvPr>
          <p:cNvSpPr txBox="1">
            <a:spLocks/>
          </p:cNvSpPr>
          <p:nvPr/>
        </p:nvSpPr>
        <p:spPr>
          <a:xfrm>
            <a:off x="858404" y="2812258"/>
            <a:ext cx="5599141" cy="572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8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 b="0" i="0" u="none" strike="noStrike" cap="none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9pPr>
          </a:lstStyle>
          <a:p>
            <a:r>
              <a:rPr lang="en-US" sz="2000" dirty="0">
                <a:solidFill>
                  <a:schemeClr val="accent6"/>
                </a:solidFill>
              </a:rPr>
              <a:t>Please email cchopper@utep.edu for any questions or feedbacks you may have ~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Initializing a Tensor</a:t>
            </a:r>
            <a:endParaRPr dirty="0"/>
          </a:p>
        </p:txBody>
      </p:sp>
      <p:sp>
        <p:nvSpPr>
          <p:cNvPr id="467" name="Google Shape;467;p46"/>
          <p:cNvSpPr txBox="1">
            <a:spLocks noGrp="1"/>
          </p:cNvSpPr>
          <p:nvPr>
            <p:ph type="subTitle" idx="2"/>
          </p:nvPr>
        </p:nvSpPr>
        <p:spPr>
          <a:xfrm>
            <a:off x="1272113" y="1271614"/>
            <a:ext cx="6599773" cy="27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From another tensor: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new tensor retains the properties (shape, datatype) of the argument tensor, unless explicitly overridden.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CDEC2-00B5-59F0-A8B0-14A44407D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114" y="2091942"/>
            <a:ext cx="5190943" cy="282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0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Random and Constant Values</a:t>
            </a:r>
            <a:endParaRPr dirty="0"/>
          </a:p>
        </p:txBody>
      </p:sp>
      <p:sp>
        <p:nvSpPr>
          <p:cNvPr id="467" name="Google Shape;467;p46"/>
          <p:cNvSpPr txBox="1">
            <a:spLocks noGrp="1"/>
          </p:cNvSpPr>
          <p:nvPr>
            <p:ph type="subTitle" idx="2"/>
          </p:nvPr>
        </p:nvSpPr>
        <p:spPr>
          <a:xfrm>
            <a:off x="1272113" y="1271614"/>
            <a:ext cx="6599773" cy="27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/>
              <a:t>Ex:</a:t>
            </a:r>
            <a:r>
              <a:rPr lang="en-US" altLang="en-US" b="1" dirty="0"/>
              <a:t> Shape </a:t>
            </a:r>
            <a:r>
              <a:rPr lang="en-US" altLang="en-US" dirty="0"/>
              <a:t>is a tuple of tensor dimensions. t determines the dimensionality of the output tensor.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043F9-D671-EA3F-0F98-DFB12D0B7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03" y="1837032"/>
            <a:ext cx="6323698" cy="30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Attributes</a:t>
            </a:r>
            <a:endParaRPr dirty="0"/>
          </a:p>
        </p:txBody>
      </p:sp>
      <p:sp>
        <p:nvSpPr>
          <p:cNvPr id="467" name="Google Shape;467;p46"/>
          <p:cNvSpPr txBox="1">
            <a:spLocks noGrp="1"/>
          </p:cNvSpPr>
          <p:nvPr>
            <p:ph type="subTitle" idx="2"/>
          </p:nvPr>
        </p:nvSpPr>
        <p:spPr>
          <a:xfrm>
            <a:off x="1272113" y="1271614"/>
            <a:ext cx="6599773" cy="27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Tensor attributes describe their shape, datatype, and the device on which they are stored.</a:t>
            </a:r>
            <a:r>
              <a:rPr lang="en-US" alt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50905-612B-7820-AC90-37EC7974E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79" y="3302964"/>
            <a:ext cx="7316221" cy="581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5C1FCE-9ED3-7AD8-D61A-354439BE0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779" y="2750437"/>
            <a:ext cx="6563641" cy="552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97C7BA-9EB9-B1E9-A512-358C8B4E7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79" y="1950225"/>
            <a:ext cx="6106377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Operations: indexing &amp; slicing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81DCC-79FB-3247-32DA-3F7693A4D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532" y="1185295"/>
            <a:ext cx="4754466" cy="1622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610EE0-64DB-6AD8-DB8A-CCAA15E92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532" y="2811135"/>
            <a:ext cx="4964954" cy="19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40531"/>
      </p:ext>
    </p:extLst>
  </p:cSld>
  <p:clrMapOvr>
    <a:masterClrMapping/>
  </p:clrMapOvr>
</p:sld>
</file>

<file path=ppt/theme/theme1.xml><?xml version="1.0" encoding="utf-8"?>
<a:theme xmlns:a="http://schemas.openxmlformats.org/drawingml/2006/main" name="Peach Fuzz COTY 2024 Design Inspiration by Slidesgo">
  <a:themeElements>
    <a:clrScheme name="Simple Light">
      <a:dk1>
        <a:srgbClr val="2F4044"/>
      </a:dk1>
      <a:lt1>
        <a:srgbClr val="FFFFFF"/>
      </a:lt1>
      <a:dk2>
        <a:srgbClr val="595959"/>
      </a:dk2>
      <a:lt2>
        <a:srgbClr val="FFDCB6"/>
      </a:lt2>
      <a:accent1>
        <a:srgbClr val="E97529"/>
      </a:accent1>
      <a:accent2>
        <a:srgbClr val="FFA85C"/>
      </a:accent2>
      <a:accent3>
        <a:srgbClr val="FFB18D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2157</Words>
  <Application>Microsoft Office PowerPoint</Application>
  <PresentationFormat>On-screen Show (16:9)</PresentationFormat>
  <Paragraphs>439</Paragraphs>
  <Slides>59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Peach Fuzz COTY 2024 Design Inspiration by Slidesgo</vt:lpstr>
      <vt:lpstr>PyTorch a Python Package for Computation and Neural Networks</vt:lpstr>
      <vt:lpstr>Table of contents</vt:lpstr>
      <vt:lpstr>Tensors</vt:lpstr>
      <vt:lpstr>What are tensors?</vt:lpstr>
      <vt:lpstr>Initializing a Tensor</vt:lpstr>
      <vt:lpstr>Initializing a Tensor</vt:lpstr>
      <vt:lpstr>Random and Constant Values</vt:lpstr>
      <vt:lpstr>Attributes</vt:lpstr>
      <vt:lpstr>Operations: indexing &amp; slicing</vt:lpstr>
      <vt:lpstr>Operations: concatenation</vt:lpstr>
      <vt:lpstr>Operations: matrix multiplication</vt:lpstr>
      <vt:lpstr>Dataset &amp; DataLoaders</vt:lpstr>
      <vt:lpstr>What are Dataset?</vt:lpstr>
      <vt:lpstr>Loading a dataset</vt:lpstr>
      <vt:lpstr>Iterating and Visualizing the Dataset </vt:lpstr>
      <vt:lpstr>What are DataLoader?</vt:lpstr>
      <vt:lpstr>Preparing data for DataLoaders</vt:lpstr>
      <vt:lpstr>Iterate through DataLoader</vt:lpstr>
      <vt:lpstr>Transforms</vt:lpstr>
      <vt:lpstr>What are Transforms?</vt:lpstr>
      <vt:lpstr>Transforming</vt:lpstr>
      <vt:lpstr>ToTensor() &amp; lambda transforms</vt:lpstr>
      <vt:lpstr>Build the neural network</vt:lpstr>
      <vt:lpstr>What Neural Network?</vt:lpstr>
      <vt:lpstr>Step 1: Import</vt:lpstr>
      <vt:lpstr>Step 2: Define the Class</vt:lpstr>
      <vt:lpstr>Step 3: Instantiation</vt:lpstr>
      <vt:lpstr>Step 4: Pass Input Data</vt:lpstr>
      <vt:lpstr>Model Parameters </vt:lpstr>
      <vt:lpstr>Model Parameters </vt:lpstr>
      <vt:lpstr>Save and Load Model</vt:lpstr>
      <vt:lpstr>Saving and Loading Model Weights</vt:lpstr>
      <vt:lpstr>To load model weights</vt:lpstr>
      <vt:lpstr>Saving and Loading Models with Shapes </vt:lpstr>
      <vt:lpstr>Exercises!</vt:lpstr>
      <vt:lpstr>Image Analysis</vt:lpstr>
      <vt:lpstr>Running resnet18 on cifar-10 dataset</vt:lpstr>
      <vt:lpstr>Step 1 : Write the Dockerfile</vt:lpstr>
      <vt:lpstr>Step 2 : Write the build the image</vt:lpstr>
      <vt:lpstr>PyTorch DistributedData Parallel (DDP)</vt:lpstr>
      <vt:lpstr>DistributedData Parallel </vt:lpstr>
      <vt:lpstr>Key Features of DDP</vt:lpstr>
      <vt:lpstr>How PyTorch DDP Works </vt:lpstr>
      <vt:lpstr>Set Up the Environment </vt:lpstr>
      <vt:lpstr>Note: update to install wget </vt:lpstr>
      <vt:lpstr>Verify files downloaded </vt:lpstr>
      <vt:lpstr>Initialize the DDP Environment  </vt:lpstr>
      <vt:lpstr>Define Model  Wrap with DDP   </vt:lpstr>
      <vt:lpstr>Partition the Dataset   </vt:lpstr>
      <vt:lpstr>Step 5: Implement the Training Loop    </vt:lpstr>
      <vt:lpstr>Implement the Training Loop    </vt:lpstr>
      <vt:lpstr>NVIDIA Modulus: Darcy FNO</vt:lpstr>
      <vt:lpstr>NVIDIA Modulus</vt:lpstr>
      <vt:lpstr>Darcy FNO</vt:lpstr>
      <vt:lpstr>Step One: Set Up the Environment </vt:lpstr>
      <vt:lpstr>Step One: Set Up the Environment </vt:lpstr>
      <vt:lpstr>Step Two: Clone the repo </vt:lpstr>
      <vt:lpstr>Step Four: Run Training Script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Peltshog, Deki</cp:lastModifiedBy>
  <cp:revision>51</cp:revision>
  <dcterms:modified xsi:type="dcterms:W3CDTF">2025-04-16T20:38:53Z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3649dc-6fee-4eb8-a128-734c3c842ea8_Enabled">
    <vt:lpwstr>true</vt:lpwstr>
  </property>
  <property fmtid="{D5CDD505-2E9C-101B-9397-08002B2CF9AE}" pid="3" name="MSIP_Label_b73649dc-6fee-4eb8-a128-734c3c842ea8_SetDate">
    <vt:lpwstr>2024-10-08T18:47:42Z</vt:lpwstr>
  </property>
  <property fmtid="{D5CDD505-2E9C-101B-9397-08002B2CF9AE}" pid="4" name="MSIP_Label_b73649dc-6fee-4eb8-a128-734c3c842ea8_Method">
    <vt:lpwstr>Standard</vt:lpwstr>
  </property>
  <property fmtid="{D5CDD505-2E9C-101B-9397-08002B2CF9AE}" pid="5" name="MSIP_Label_b73649dc-6fee-4eb8-a128-734c3c842ea8_Name">
    <vt:lpwstr>defa4170-0d19-0005-0004-bc88714345d2</vt:lpwstr>
  </property>
  <property fmtid="{D5CDD505-2E9C-101B-9397-08002B2CF9AE}" pid="6" name="MSIP_Label_b73649dc-6fee-4eb8-a128-734c3c842ea8_SiteId">
    <vt:lpwstr>857c21d2-1a16-43a4-90cf-d57f3fab9d2f</vt:lpwstr>
  </property>
  <property fmtid="{D5CDD505-2E9C-101B-9397-08002B2CF9AE}" pid="7" name="MSIP_Label_b73649dc-6fee-4eb8-a128-734c3c842ea8_ActionId">
    <vt:lpwstr>64f04594-b172-441a-9689-a9989b5b9608</vt:lpwstr>
  </property>
  <property fmtid="{D5CDD505-2E9C-101B-9397-08002B2CF9AE}" pid="8" name="MSIP_Label_b73649dc-6fee-4eb8-a128-734c3c842ea8_ContentBits">
    <vt:lpwstr>0</vt:lpwstr>
  </property>
</Properties>
</file>