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theme/theme18.xml" ContentType="application/vnd.openxmlformats-officedocument.theme+xml"/>
  <Override PartName="/ppt/slideLayouts/slideLayout22.xml" ContentType="application/vnd.openxmlformats-officedocument.presentationml.slideLayout+xml"/>
  <Override PartName="/ppt/theme/theme19.xml" ContentType="application/vnd.openxmlformats-officedocument.theme+xml"/>
  <Override PartName="/ppt/slideLayouts/slideLayout23.xml" ContentType="application/vnd.openxmlformats-officedocument.presentationml.slideLayout+xml"/>
  <Override PartName="/ppt/theme/theme20.xml" ContentType="application/vnd.openxmlformats-officedocument.theme+xml"/>
  <Override PartName="/ppt/slideLayouts/slideLayout24.xml" ContentType="application/vnd.openxmlformats-officedocument.presentationml.slideLayout+xml"/>
  <Override PartName="/ppt/theme/theme21.xml" ContentType="application/vnd.openxmlformats-officedocument.theme+xml"/>
  <Override PartName="/ppt/slideLayouts/slideLayout25.xml" ContentType="application/vnd.openxmlformats-officedocument.presentationml.slideLayout+xml"/>
  <Override PartName="/ppt/theme/theme22.xml" ContentType="application/vnd.openxmlformats-officedocument.theme+xml"/>
  <Override PartName="/ppt/slideLayouts/slideLayout26.xml" ContentType="application/vnd.openxmlformats-officedocument.presentationml.slideLayout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5" r:id="rId13"/>
    <p:sldMasterId id="2147483677" r:id="rId14"/>
    <p:sldMasterId id="2147483679" r:id="rId15"/>
    <p:sldMasterId id="2147483681" r:id="rId16"/>
    <p:sldMasterId id="2147483683" r:id="rId17"/>
    <p:sldMasterId id="2147483685" r:id="rId18"/>
    <p:sldMasterId id="2147483687" r:id="rId19"/>
    <p:sldMasterId id="2147483689" r:id="rId20"/>
    <p:sldMasterId id="2147483691" r:id="rId21"/>
    <p:sldMasterId id="2147483693" r:id="rId22"/>
    <p:sldMasterId id="2147483697" r:id="rId23"/>
  </p:sldMasterIdLst>
  <p:sldIdLst>
    <p:sldId id="256" r:id="rId24"/>
    <p:sldId id="257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TtBDfr" TargetMode="External"/><Relationship Id="rId3" Type="http://schemas.openxmlformats.org/officeDocument/2006/relationships/slideLayout" Target="../slideLayouts/slideLayout14.xml"/><Relationship Id="rId7" Type="http://schemas.openxmlformats.org/officeDocument/2006/relationships/hyperlink" Target="http://bit.ly/2TyoMsr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bit.ly/3A1uf1Q" TargetMode="Externa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8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9;p2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12" name="Google Shape;10;p2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2" name="Google Shape;11;p2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3" name="Google Shape;12;p2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4" name="Google Shape;13;p2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5" name="Google Shape;14;p2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6" name="Google Shape;15;p2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7" name="Google Shape;16;p2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8" name="Google Shape;17;p2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219;p18"/>
          <p:cNvSpPr/>
          <p:nvPr/>
        </p:nvSpPr>
        <p:spPr>
          <a:xfrm>
            <a:off x="3982680" y="3611880"/>
            <a:ext cx="4446720" cy="5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CREDITS: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This presentation template was created by </a:t>
            </a:r>
            <a:r>
              <a:rPr lang="en" sz="1000" b="1" u="sng" strike="noStrike">
                <a:solidFill>
                  <a:schemeClr val="hlink"/>
                </a:solidFill>
                <a:uFillTx/>
                <a:latin typeface="Open Sans"/>
                <a:ea typeface="Open Sans"/>
                <a:hlinkClick r:id="rId3"/>
              </a:rPr>
              <a:t>Slidesgo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includes icons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4"/>
              </a:rPr>
              <a:t>Flaticon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infographics &amp; images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5"/>
              </a:rPr>
              <a:t>Freepik</a:t>
            </a:r>
            <a:r>
              <a:rPr lang="en" sz="1000" b="0" u="sng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</a:t>
            </a:r>
            <a:endParaRPr lang="en-US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25" name="Google Shape;220;p18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126" name="Google Shape;221;p18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127" name="Google Shape;222;p18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128" name="Google Shape;223;p18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129" name="Google Shape;224;p18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130" name="Google Shape;225;p18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131" name="Google Shape;226;p18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132" name="Google Shape;227;p18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133" name="Google Shape;228;p18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219;p18"/>
          <p:cNvSpPr/>
          <p:nvPr/>
        </p:nvSpPr>
        <p:spPr>
          <a:xfrm>
            <a:off x="3982680" y="3611880"/>
            <a:ext cx="4446720" cy="5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CREDITS: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This presentation template was created by </a:t>
            </a:r>
            <a:r>
              <a:rPr lang="en" sz="1000" b="1" u="sng" strike="noStrike">
                <a:solidFill>
                  <a:schemeClr val="hlink"/>
                </a:solidFill>
                <a:uFillTx/>
                <a:latin typeface="Open Sans"/>
                <a:ea typeface="Open Sans"/>
                <a:hlinkClick r:id="rId3"/>
              </a:rPr>
              <a:t>Slidesgo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includes icons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4"/>
              </a:rPr>
              <a:t>Flaticon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infographics &amp; images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5"/>
              </a:rPr>
              <a:t>Freepik</a:t>
            </a:r>
            <a:r>
              <a:rPr lang="en" sz="1000" b="0" u="sng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</a:t>
            </a:r>
            <a:endParaRPr lang="en-US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41" name="Google Shape;220;p18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142" name="Google Shape;221;p18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143" name="Google Shape;222;p18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144" name="Google Shape;223;p18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145" name="Google Shape;224;p18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146" name="Google Shape;225;p18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147" name="Google Shape;226;p18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148" name="Google Shape;227;p18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149" name="Google Shape;228;p18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219;p18"/>
          <p:cNvSpPr/>
          <p:nvPr/>
        </p:nvSpPr>
        <p:spPr>
          <a:xfrm>
            <a:off x="3982680" y="3611880"/>
            <a:ext cx="4446720" cy="5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CREDITS: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This presentation template was created by </a:t>
            </a:r>
            <a:r>
              <a:rPr lang="en" sz="1000" b="1" u="sng" strike="noStrike">
                <a:solidFill>
                  <a:schemeClr val="hlink"/>
                </a:solidFill>
                <a:uFillTx/>
                <a:latin typeface="Open Sans"/>
                <a:ea typeface="Open Sans"/>
                <a:hlinkClick r:id="rId6"/>
              </a:rPr>
              <a:t>Slidesgo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includes icons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7"/>
              </a:rPr>
              <a:t>Flaticon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infographics &amp; images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8"/>
              </a:rPr>
              <a:t>Freepik</a:t>
            </a:r>
            <a:r>
              <a:rPr lang="en" sz="1000" b="0" u="sng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</a:t>
            </a:r>
            <a:endParaRPr lang="en-US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54" name="Google Shape;220;p18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155" name="Google Shape;221;p18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156" name="Google Shape;222;p18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157" name="Google Shape;223;p18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158" name="Google Shape;224;p18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159" name="Google Shape;225;p18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160" name="Google Shape;226;p18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161" name="Google Shape;227;p18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162" name="Google Shape;228;p18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230;p19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173" name="Google Shape;231;p19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174" name="Google Shape;232;p19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175" name="Google Shape;233;p19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176" name="Google Shape;234;p19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177" name="Google Shape;235;p19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178" name="Google Shape;236;p19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179" name="Google Shape;237;p19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180" name="Google Shape;238;p19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grpSp>
        <p:nvGrpSpPr>
          <p:cNvPr id="181" name="Google Shape;239;p19"/>
          <p:cNvGrpSpPr/>
          <p:nvPr/>
        </p:nvGrpSpPr>
        <p:grpSpPr>
          <a:xfrm>
            <a:off x="518760" y="754920"/>
            <a:ext cx="3379680" cy="3632400"/>
            <a:chOff x="518760" y="754920"/>
            <a:chExt cx="3379680" cy="3632400"/>
          </a:xfrm>
        </p:grpSpPr>
        <p:sp>
          <p:nvSpPr>
            <p:cNvPr id="182" name="Google Shape;240;p19"/>
            <p:cNvSpPr/>
            <p:nvPr/>
          </p:nvSpPr>
          <p:spPr>
            <a:xfrm>
              <a:off x="689760" y="3160080"/>
              <a:ext cx="37440" cy="37440"/>
            </a:xfrm>
            <a:custGeom>
              <a:avLst/>
              <a:gdLst>
                <a:gd name="textAreaLeft" fmla="*/ 0 w 37440"/>
                <a:gd name="textAreaRight" fmla="*/ 38880 w 3744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60" h="660">
                  <a:moveTo>
                    <a:pt x="335" y="1"/>
                  </a:moveTo>
                  <a:cubicBezTo>
                    <a:pt x="149" y="1"/>
                    <a:pt x="1" y="140"/>
                    <a:pt x="1" y="325"/>
                  </a:cubicBezTo>
                  <a:cubicBezTo>
                    <a:pt x="1" y="511"/>
                    <a:pt x="149" y="659"/>
                    <a:pt x="335" y="659"/>
                  </a:cubicBezTo>
                  <a:cubicBezTo>
                    <a:pt x="511" y="659"/>
                    <a:pt x="659" y="511"/>
                    <a:pt x="659" y="325"/>
                  </a:cubicBezTo>
                  <a:cubicBezTo>
                    <a:pt x="659" y="140"/>
                    <a:pt x="511" y="1"/>
                    <a:pt x="335" y="1"/>
                  </a:cubicBezTo>
                  <a:close/>
                </a:path>
              </a:pathLst>
            </a:custGeom>
            <a:solidFill>
              <a:srgbClr val="2AAFE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3" name="Google Shape;241;p19"/>
            <p:cNvSpPr/>
            <p:nvPr/>
          </p:nvSpPr>
          <p:spPr>
            <a:xfrm>
              <a:off x="686520" y="3156480"/>
              <a:ext cx="44640" cy="44640"/>
            </a:xfrm>
            <a:custGeom>
              <a:avLst/>
              <a:gdLst>
                <a:gd name="textAreaLeft" fmla="*/ 0 w 44640"/>
                <a:gd name="textAreaRight" fmla="*/ 46080 w 44640"/>
                <a:gd name="textAreaTop" fmla="*/ 0 h 44640"/>
                <a:gd name="textAreaBottom" fmla="*/ 46080 h 44640"/>
              </a:gdLst>
              <a:ahLst/>
              <a:cxnLst/>
              <a:rect l="textAreaLeft" t="textAreaTop" r="textAreaRight" b="textAreaBottom"/>
              <a:pathLst>
                <a:path w="780" h="781">
                  <a:moveTo>
                    <a:pt x="390" y="121"/>
                  </a:moveTo>
                  <a:cubicBezTo>
                    <a:pt x="538" y="121"/>
                    <a:pt x="659" y="242"/>
                    <a:pt x="659" y="390"/>
                  </a:cubicBezTo>
                  <a:cubicBezTo>
                    <a:pt x="659" y="539"/>
                    <a:pt x="538" y="659"/>
                    <a:pt x="390" y="659"/>
                  </a:cubicBezTo>
                  <a:cubicBezTo>
                    <a:pt x="241" y="659"/>
                    <a:pt x="121" y="539"/>
                    <a:pt x="121" y="390"/>
                  </a:cubicBezTo>
                  <a:cubicBezTo>
                    <a:pt x="121" y="242"/>
                    <a:pt x="241" y="121"/>
                    <a:pt x="390" y="121"/>
                  </a:cubicBezTo>
                  <a:close/>
                  <a:moveTo>
                    <a:pt x="390" y="1"/>
                  </a:moveTo>
                  <a:cubicBezTo>
                    <a:pt x="176" y="1"/>
                    <a:pt x="0" y="177"/>
                    <a:pt x="0" y="390"/>
                  </a:cubicBezTo>
                  <a:cubicBezTo>
                    <a:pt x="0" y="604"/>
                    <a:pt x="176" y="780"/>
                    <a:pt x="390" y="780"/>
                  </a:cubicBezTo>
                  <a:cubicBezTo>
                    <a:pt x="603" y="780"/>
                    <a:pt x="779" y="604"/>
                    <a:pt x="779" y="390"/>
                  </a:cubicBezTo>
                  <a:cubicBezTo>
                    <a:pt x="779" y="177"/>
                    <a:pt x="603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040" rIns="90000" bIns="23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grpSp>
          <p:nvGrpSpPr>
            <p:cNvPr id="184" name="Google Shape;242;p19"/>
            <p:cNvGrpSpPr/>
            <p:nvPr/>
          </p:nvGrpSpPr>
          <p:grpSpPr>
            <a:xfrm>
              <a:off x="518760" y="906480"/>
              <a:ext cx="1984680" cy="3268440"/>
              <a:chOff x="518760" y="906480"/>
              <a:chExt cx="1984680" cy="3268440"/>
            </a:xfrm>
          </p:grpSpPr>
          <p:sp>
            <p:nvSpPr>
              <p:cNvPr id="185" name="Google Shape;243;p19"/>
              <p:cNvSpPr/>
              <p:nvPr/>
            </p:nvSpPr>
            <p:spPr>
              <a:xfrm>
                <a:off x="2110680" y="3463200"/>
                <a:ext cx="392760" cy="189000"/>
              </a:xfrm>
              <a:custGeom>
                <a:avLst/>
                <a:gdLst>
                  <a:gd name="textAreaLeft" fmla="*/ 0 w 392760"/>
                  <a:gd name="textAreaRight" fmla="*/ 394200 w 392760"/>
                  <a:gd name="textAreaTop" fmla="*/ 0 h 189000"/>
                  <a:gd name="textAreaBottom" fmla="*/ 190440 h 189000"/>
                </a:gdLst>
                <a:ahLst/>
                <a:cxnLst/>
                <a:rect l="textAreaLeft" t="textAreaTop" r="textAreaRight" b="textAreaBottom"/>
                <a:pathLst>
                  <a:path w="5474" h="2645">
                    <a:moveTo>
                      <a:pt x="5418" y="1"/>
                    </a:moveTo>
                    <a:cubicBezTo>
                      <a:pt x="5390" y="1"/>
                      <a:pt x="5363" y="28"/>
                      <a:pt x="5363" y="56"/>
                    </a:cubicBezTo>
                    <a:lnTo>
                      <a:pt x="5363" y="520"/>
                    </a:lnTo>
                    <a:cubicBezTo>
                      <a:pt x="5363" y="557"/>
                      <a:pt x="5390" y="576"/>
                      <a:pt x="5418" y="576"/>
                    </a:cubicBezTo>
                    <a:cubicBezTo>
                      <a:pt x="5446" y="576"/>
                      <a:pt x="5474" y="557"/>
                      <a:pt x="5474" y="520"/>
                    </a:cubicBezTo>
                    <a:lnTo>
                      <a:pt x="5474" y="56"/>
                    </a:lnTo>
                    <a:cubicBezTo>
                      <a:pt x="5474" y="28"/>
                      <a:pt x="5455" y="1"/>
                      <a:pt x="5418" y="1"/>
                    </a:cubicBezTo>
                    <a:close/>
                    <a:moveTo>
                      <a:pt x="5418" y="928"/>
                    </a:moveTo>
                    <a:cubicBezTo>
                      <a:pt x="5390" y="928"/>
                      <a:pt x="5363" y="956"/>
                      <a:pt x="5363" y="984"/>
                    </a:cubicBezTo>
                    <a:lnTo>
                      <a:pt x="5363" y="1448"/>
                    </a:lnTo>
                    <a:cubicBezTo>
                      <a:pt x="5363" y="1485"/>
                      <a:pt x="5390" y="1503"/>
                      <a:pt x="5418" y="1503"/>
                    </a:cubicBezTo>
                    <a:cubicBezTo>
                      <a:pt x="5446" y="1503"/>
                      <a:pt x="5474" y="1485"/>
                      <a:pt x="5474" y="1448"/>
                    </a:cubicBezTo>
                    <a:lnTo>
                      <a:pt x="5474" y="984"/>
                    </a:lnTo>
                    <a:cubicBezTo>
                      <a:pt x="5474" y="956"/>
                      <a:pt x="5455" y="928"/>
                      <a:pt x="5418" y="928"/>
                    </a:cubicBezTo>
                    <a:close/>
                    <a:moveTo>
                      <a:pt x="5418" y="1856"/>
                    </a:moveTo>
                    <a:cubicBezTo>
                      <a:pt x="5390" y="1856"/>
                      <a:pt x="5363" y="1884"/>
                      <a:pt x="5363" y="1912"/>
                    </a:cubicBezTo>
                    <a:lnTo>
                      <a:pt x="5363" y="2375"/>
                    </a:lnTo>
                    <a:cubicBezTo>
                      <a:pt x="5363" y="2413"/>
                      <a:pt x="5390" y="2431"/>
                      <a:pt x="5418" y="2431"/>
                    </a:cubicBezTo>
                    <a:cubicBezTo>
                      <a:pt x="5446" y="2431"/>
                      <a:pt x="5474" y="2413"/>
                      <a:pt x="5474" y="2375"/>
                    </a:cubicBezTo>
                    <a:lnTo>
                      <a:pt x="5474" y="1912"/>
                    </a:lnTo>
                    <a:cubicBezTo>
                      <a:pt x="5474" y="1884"/>
                      <a:pt x="5455" y="1856"/>
                      <a:pt x="5418" y="1856"/>
                    </a:cubicBezTo>
                    <a:close/>
                    <a:moveTo>
                      <a:pt x="56" y="2524"/>
                    </a:moveTo>
                    <a:cubicBezTo>
                      <a:pt x="28" y="2524"/>
                      <a:pt x="1" y="2552"/>
                      <a:pt x="1" y="2589"/>
                    </a:cubicBezTo>
                    <a:cubicBezTo>
                      <a:pt x="1" y="2617"/>
                      <a:pt x="28" y="2644"/>
                      <a:pt x="56" y="2644"/>
                    </a:cubicBezTo>
                    <a:lnTo>
                      <a:pt x="520" y="2644"/>
                    </a:lnTo>
                    <a:cubicBezTo>
                      <a:pt x="557" y="2644"/>
                      <a:pt x="585" y="2617"/>
                      <a:pt x="585" y="2589"/>
                    </a:cubicBezTo>
                    <a:cubicBezTo>
                      <a:pt x="585" y="2552"/>
                      <a:pt x="557" y="2524"/>
                      <a:pt x="520" y="2524"/>
                    </a:cubicBezTo>
                    <a:close/>
                    <a:moveTo>
                      <a:pt x="984" y="2524"/>
                    </a:moveTo>
                    <a:cubicBezTo>
                      <a:pt x="956" y="2524"/>
                      <a:pt x="928" y="2552"/>
                      <a:pt x="928" y="2589"/>
                    </a:cubicBezTo>
                    <a:cubicBezTo>
                      <a:pt x="928" y="2617"/>
                      <a:pt x="956" y="2644"/>
                      <a:pt x="984" y="2644"/>
                    </a:cubicBezTo>
                    <a:lnTo>
                      <a:pt x="1448" y="2644"/>
                    </a:lnTo>
                    <a:cubicBezTo>
                      <a:pt x="1485" y="2644"/>
                      <a:pt x="1513" y="2617"/>
                      <a:pt x="1513" y="2589"/>
                    </a:cubicBezTo>
                    <a:cubicBezTo>
                      <a:pt x="1513" y="2552"/>
                      <a:pt x="1485" y="2524"/>
                      <a:pt x="1448" y="2524"/>
                    </a:cubicBezTo>
                    <a:close/>
                    <a:moveTo>
                      <a:pt x="1912" y="2524"/>
                    </a:moveTo>
                    <a:cubicBezTo>
                      <a:pt x="1884" y="2524"/>
                      <a:pt x="1856" y="2552"/>
                      <a:pt x="1856" y="2589"/>
                    </a:cubicBezTo>
                    <a:cubicBezTo>
                      <a:pt x="1856" y="2617"/>
                      <a:pt x="1884" y="2644"/>
                      <a:pt x="1912" y="2644"/>
                    </a:cubicBezTo>
                    <a:lnTo>
                      <a:pt x="2375" y="2644"/>
                    </a:lnTo>
                    <a:cubicBezTo>
                      <a:pt x="2413" y="2644"/>
                      <a:pt x="2440" y="2617"/>
                      <a:pt x="2440" y="2589"/>
                    </a:cubicBezTo>
                    <a:cubicBezTo>
                      <a:pt x="2440" y="2552"/>
                      <a:pt x="2413" y="2524"/>
                      <a:pt x="2375" y="2524"/>
                    </a:cubicBezTo>
                    <a:close/>
                    <a:moveTo>
                      <a:pt x="2839" y="2524"/>
                    </a:moveTo>
                    <a:cubicBezTo>
                      <a:pt x="2812" y="2524"/>
                      <a:pt x="2784" y="2552"/>
                      <a:pt x="2784" y="2589"/>
                    </a:cubicBezTo>
                    <a:cubicBezTo>
                      <a:pt x="2784" y="2617"/>
                      <a:pt x="2812" y="2644"/>
                      <a:pt x="2839" y="2644"/>
                    </a:cubicBezTo>
                    <a:lnTo>
                      <a:pt x="3303" y="2644"/>
                    </a:lnTo>
                    <a:cubicBezTo>
                      <a:pt x="3340" y="2644"/>
                      <a:pt x="3368" y="2617"/>
                      <a:pt x="3368" y="2589"/>
                    </a:cubicBezTo>
                    <a:cubicBezTo>
                      <a:pt x="3368" y="2552"/>
                      <a:pt x="3340" y="2524"/>
                      <a:pt x="3303" y="2524"/>
                    </a:cubicBezTo>
                    <a:close/>
                    <a:moveTo>
                      <a:pt x="3767" y="2524"/>
                    </a:moveTo>
                    <a:cubicBezTo>
                      <a:pt x="3739" y="2524"/>
                      <a:pt x="3711" y="2552"/>
                      <a:pt x="3711" y="2589"/>
                    </a:cubicBezTo>
                    <a:cubicBezTo>
                      <a:pt x="3711" y="2617"/>
                      <a:pt x="3739" y="2644"/>
                      <a:pt x="3767" y="2644"/>
                    </a:cubicBezTo>
                    <a:lnTo>
                      <a:pt x="4231" y="2644"/>
                    </a:lnTo>
                    <a:cubicBezTo>
                      <a:pt x="4268" y="2644"/>
                      <a:pt x="4296" y="2617"/>
                      <a:pt x="4296" y="2589"/>
                    </a:cubicBezTo>
                    <a:cubicBezTo>
                      <a:pt x="4296" y="2552"/>
                      <a:pt x="4268" y="2524"/>
                      <a:pt x="4231" y="2524"/>
                    </a:cubicBezTo>
                    <a:close/>
                    <a:moveTo>
                      <a:pt x="4695" y="2524"/>
                    </a:moveTo>
                    <a:cubicBezTo>
                      <a:pt x="4667" y="2524"/>
                      <a:pt x="4639" y="2552"/>
                      <a:pt x="4639" y="2589"/>
                    </a:cubicBezTo>
                    <a:cubicBezTo>
                      <a:pt x="4639" y="2617"/>
                      <a:pt x="4667" y="2644"/>
                      <a:pt x="4695" y="2644"/>
                    </a:cubicBezTo>
                    <a:lnTo>
                      <a:pt x="5159" y="2644"/>
                    </a:lnTo>
                    <a:cubicBezTo>
                      <a:pt x="5196" y="2644"/>
                      <a:pt x="5223" y="2617"/>
                      <a:pt x="5223" y="2589"/>
                    </a:cubicBezTo>
                    <a:cubicBezTo>
                      <a:pt x="5223" y="2552"/>
                      <a:pt x="5196" y="2524"/>
                      <a:pt x="5159" y="252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86" name="Google Shape;244;p19"/>
              <p:cNvSpPr/>
              <p:nvPr/>
            </p:nvSpPr>
            <p:spPr>
              <a:xfrm>
                <a:off x="1612080" y="3126960"/>
                <a:ext cx="244440" cy="118080"/>
              </a:xfrm>
              <a:custGeom>
                <a:avLst/>
                <a:gdLst>
                  <a:gd name="textAreaLeft" fmla="*/ 0 w 244440"/>
                  <a:gd name="textAreaRight" fmla="*/ 245880 w 244440"/>
                  <a:gd name="textAreaTop" fmla="*/ 0 h 118080"/>
                  <a:gd name="textAreaBottom" fmla="*/ 119520 h 118080"/>
                </a:gdLst>
                <a:ahLst/>
                <a:cxnLst/>
                <a:rect l="textAreaLeft" t="textAreaTop" r="textAreaRight" b="textAreaBottom"/>
                <a:pathLst>
                  <a:path w="3415" h="1661">
                    <a:moveTo>
                      <a:pt x="3358" y="0"/>
                    </a:moveTo>
                    <a:cubicBezTo>
                      <a:pt x="3321" y="0"/>
                      <a:pt x="3293" y="28"/>
                      <a:pt x="3293" y="65"/>
                    </a:cubicBezTo>
                    <a:lnTo>
                      <a:pt x="3293" y="260"/>
                    </a:lnTo>
                    <a:cubicBezTo>
                      <a:pt x="3293" y="297"/>
                      <a:pt x="3321" y="316"/>
                      <a:pt x="3358" y="316"/>
                    </a:cubicBezTo>
                    <a:cubicBezTo>
                      <a:pt x="3386" y="316"/>
                      <a:pt x="3414" y="297"/>
                      <a:pt x="3414" y="260"/>
                    </a:cubicBezTo>
                    <a:lnTo>
                      <a:pt x="3414" y="65"/>
                    </a:lnTo>
                    <a:cubicBezTo>
                      <a:pt x="3414" y="28"/>
                      <a:pt x="3386" y="0"/>
                      <a:pt x="3358" y="0"/>
                    </a:cubicBezTo>
                    <a:close/>
                    <a:moveTo>
                      <a:pt x="56" y="613"/>
                    </a:moveTo>
                    <a:cubicBezTo>
                      <a:pt x="28" y="613"/>
                      <a:pt x="0" y="641"/>
                      <a:pt x="0" y="668"/>
                    </a:cubicBezTo>
                    <a:lnTo>
                      <a:pt x="0" y="678"/>
                    </a:lnTo>
                    <a:cubicBezTo>
                      <a:pt x="0" y="706"/>
                      <a:pt x="28" y="733"/>
                      <a:pt x="56" y="733"/>
                    </a:cubicBezTo>
                    <a:lnTo>
                      <a:pt x="520" y="733"/>
                    </a:lnTo>
                    <a:cubicBezTo>
                      <a:pt x="548" y="733"/>
                      <a:pt x="575" y="706"/>
                      <a:pt x="575" y="668"/>
                    </a:cubicBezTo>
                    <a:cubicBezTo>
                      <a:pt x="575" y="641"/>
                      <a:pt x="548" y="613"/>
                      <a:pt x="520" y="613"/>
                    </a:cubicBezTo>
                    <a:close/>
                    <a:moveTo>
                      <a:pt x="984" y="613"/>
                    </a:moveTo>
                    <a:cubicBezTo>
                      <a:pt x="946" y="613"/>
                      <a:pt x="928" y="641"/>
                      <a:pt x="928" y="668"/>
                    </a:cubicBezTo>
                    <a:cubicBezTo>
                      <a:pt x="928" y="706"/>
                      <a:pt x="946" y="733"/>
                      <a:pt x="984" y="733"/>
                    </a:cubicBezTo>
                    <a:lnTo>
                      <a:pt x="1447" y="733"/>
                    </a:lnTo>
                    <a:cubicBezTo>
                      <a:pt x="1475" y="733"/>
                      <a:pt x="1503" y="706"/>
                      <a:pt x="1503" y="668"/>
                    </a:cubicBezTo>
                    <a:cubicBezTo>
                      <a:pt x="1503" y="641"/>
                      <a:pt x="1475" y="613"/>
                      <a:pt x="1447" y="613"/>
                    </a:cubicBezTo>
                    <a:close/>
                    <a:moveTo>
                      <a:pt x="1911" y="613"/>
                    </a:moveTo>
                    <a:cubicBezTo>
                      <a:pt x="1874" y="613"/>
                      <a:pt x="1856" y="641"/>
                      <a:pt x="1856" y="668"/>
                    </a:cubicBezTo>
                    <a:cubicBezTo>
                      <a:pt x="1856" y="706"/>
                      <a:pt x="1874" y="733"/>
                      <a:pt x="1911" y="733"/>
                    </a:cubicBezTo>
                    <a:lnTo>
                      <a:pt x="2375" y="733"/>
                    </a:lnTo>
                    <a:cubicBezTo>
                      <a:pt x="2403" y="733"/>
                      <a:pt x="2431" y="706"/>
                      <a:pt x="2431" y="668"/>
                    </a:cubicBezTo>
                    <a:cubicBezTo>
                      <a:pt x="2431" y="641"/>
                      <a:pt x="2403" y="613"/>
                      <a:pt x="2375" y="613"/>
                    </a:cubicBezTo>
                    <a:close/>
                    <a:moveTo>
                      <a:pt x="2839" y="613"/>
                    </a:moveTo>
                    <a:cubicBezTo>
                      <a:pt x="2802" y="613"/>
                      <a:pt x="2783" y="641"/>
                      <a:pt x="2783" y="668"/>
                    </a:cubicBezTo>
                    <a:cubicBezTo>
                      <a:pt x="2783" y="706"/>
                      <a:pt x="2802" y="733"/>
                      <a:pt x="2839" y="733"/>
                    </a:cubicBezTo>
                    <a:lnTo>
                      <a:pt x="3303" y="733"/>
                    </a:lnTo>
                    <a:cubicBezTo>
                      <a:pt x="3331" y="733"/>
                      <a:pt x="3358" y="706"/>
                      <a:pt x="3358" y="668"/>
                    </a:cubicBezTo>
                    <a:cubicBezTo>
                      <a:pt x="3358" y="641"/>
                      <a:pt x="3331" y="613"/>
                      <a:pt x="3303" y="613"/>
                    </a:cubicBezTo>
                    <a:close/>
                    <a:moveTo>
                      <a:pt x="56" y="1086"/>
                    </a:moveTo>
                    <a:cubicBezTo>
                      <a:pt x="28" y="1086"/>
                      <a:pt x="0" y="1104"/>
                      <a:pt x="0" y="1142"/>
                    </a:cubicBezTo>
                    <a:lnTo>
                      <a:pt x="0" y="1605"/>
                    </a:lnTo>
                    <a:cubicBezTo>
                      <a:pt x="0" y="1633"/>
                      <a:pt x="28" y="1661"/>
                      <a:pt x="56" y="1661"/>
                    </a:cubicBezTo>
                    <a:cubicBezTo>
                      <a:pt x="93" y="1661"/>
                      <a:pt x="121" y="1633"/>
                      <a:pt x="121" y="1605"/>
                    </a:cubicBezTo>
                    <a:lnTo>
                      <a:pt x="121" y="1142"/>
                    </a:lnTo>
                    <a:cubicBezTo>
                      <a:pt x="121" y="1104"/>
                      <a:pt x="93" y="1086"/>
                      <a:pt x="56" y="1086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59760" rIns="90000" bIns="597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87" name="Google Shape;245;p19"/>
              <p:cNvSpPr/>
              <p:nvPr/>
            </p:nvSpPr>
            <p:spPr>
              <a:xfrm>
                <a:off x="1437120" y="1959480"/>
                <a:ext cx="596880" cy="450360"/>
              </a:xfrm>
              <a:custGeom>
                <a:avLst/>
                <a:gdLst>
                  <a:gd name="textAreaLeft" fmla="*/ 0 w 596880"/>
                  <a:gd name="textAreaRight" fmla="*/ 598320 w 596880"/>
                  <a:gd name="textAreaTop" fmla="*/ 0 h 450360"/>
                  <a:gd name="textAreaBottom" fmla="*/ 451800 h 450360"/>
                </a:gdLst>
                <a:ahLst/>
                <a:cxnLst/>
                <a:rect l="textAreaLeft" t="textAreaTop" r="textAreaRight" b="textAreaBottom"/>
                <a:pathLst>
                  <a:path w="8304" h="6272">
                    <a:moveTo>
                      <a:pt x="56" y="0"/>
                    </a:moveTo>
                    <a:cubicBezTo>
                      <a:pt x="29" y="0"/>
                      <a:pt x="1" y="28"/>
                      <a:pt x="1" y="56"/>
                    </a:cubicBezTo>
                    <a:lnTo>
                      <a:pt x="1" y="520"/>
                    </a:lnTo>
                    <a:cubicBezTo>
                      <a:pt x="1" y="557"/>
                      <a:pt x="29" y="575"/>
                      <a:pt x="56" y="575"/>
                    </a:cubicBezTo>
                    <a:cubicBezTo>
                      <a:pt x="94" y="575"/>
                      <a:pt x="112" y="557"/>
                      <a:pt x="112" y="520"/>
                    </a:cubicBezTo>
                    <a:lnTo>
                      <a:pt x="112" y="56"/>
                    </a:lnTo>
                    <a:cubicBezTo>
                      <a:pt x="112" y="28"/>
                      <a:pt x="94" y="0"/>
                      <a:pt x="56" y="0"/>
                    </a:cubicBezTo>
                    <a:close/>
                    <a:moveTo>
                      <a:pt x="56" y="928"/>
                    </a:moveTo>
                    <a:cubicBezTo>
                      <a:pt x="29" y="928"/>
                      <a:pt x="1" y="956"/>
                      <a:pt x="1" y="984"/>
                    </a:cubicBezTo>
                    <a:lnTo>
                      <a:pt x="1" y="1447"/>
                    </a:lnTo>
                    <a:cubicBezTo>
                      <a:pt x="1" y="1484"/>
                      <a:pt x="29" y="1503"/>
                      <a:pt x="56" y="1503"/>
                    </a:cubicBezTo>
                    <a:cubicBezTo>
                      <a:pt x="94" y="1503"/>
                      <a:pt x="112" y="1484"/>
                      <a:pt x="112" y="1447"/>
                    </a:cubicBezTo>
                    <a:lnTo>
                      <a:pt x="112" y="984"/>
                    </a:lnTo>
                    <a:cubicBezTo>
                      <a:pt x="112" y="956"/>
                      <a:pt x="94" y="928"/>
                      <a:pt x="56" y="928"/>
                    </a:cubicBezTo>
                    <a:close/>
                    <a:moveTo>
                      <a:pt x="56" y="1856"/>
                    </a:moveTo>
                    <a:cubicBezTo>
                      <a:pt x="29" y="1856"/>
                      <a:pt x="1" y="1883"/>
                      <a:pt x="1" y="1911"/>
                    </a:cubicBezTo>
                    <a:lnTo>
                      <a:pt x="1" y="2375"/>
                    </a:lnTo>
                    <a:cubicBezTo>
                      <a:pt x="1" y="2412"/>
                      <a:pt x="29" y="2431"/>
                      <a:pt x="56" y="2431"/>
                    </a:cubicBezTo>
                    <a:cubicBezTo>
                      <a:pt x="94" y="2431"/>
                      <a:pt x="112" y="2412"/>
                      <a:pt x="112" y="2375"/>
                    </a:cubicBezTo>
                    <a:lnTo>
                      <a:pt x="112" y="1911"/>
                    </a:lnTo>
                    <a:cubicBezTo>
                      <a:pt x="112" y="1883"/>
                      <a:pt x="94" y="1856"/>
                      <a:pt x="56" y="1856"/>
                    </a:cubicBezTo>
                    <a:close/>
                    <a:moveTo>
                      <a:pt x="66" y="2774"/>
                    </a:moveTo>
                    <a:cubicBezTo>
                      <a:pt x="29" y="2774"/>
                      <a:pt x="10" y="2802"/>
                      <a:pt x="10" y="2830"/>
                    </a:cubicBezTo>
                    <a:cubicBezTo>
                      <a:pt x="10" y="2867"/>
                      <a:pt x="29" y="2895"/>
                      <a:pt x="66" y="2895"/>
                    </a:cubicBezTo>
                    <a:lnTo>
                      <a:pt x="530" y="2895"/>
                    </a:lnTo>
                    <a:cubicBezTo>
                      <a:pt x="557" y="2895"/>
                      <a:pt x="585" y="2867"/>
                      <a:pt x="585" y="2830"/>
                    </a:cubicBezTo>
                    <a:cubicBezTo>
                      <a:pt x="585" y="2802"/>
                      <a:pt x="557" y="2774"/>
                      <a:pt x="530" y="2774"/>
                    </a:cubicBezTo>
                    <a:close/>
                    <a:moveTo>
                      <a:pt x="993" y="2774"/>
                    </a:moveTo>
                    <a:cubicBezTo>
                      <a:pt x="956" y="2774"/>
                      <a:pt x="938" y="2802"/>
                      <a:pt x="938" y="2830"/>
                    </a:cubicBezTo>
                    <a:cubicBezTo>
                      <a:pt x="938" y="2867"/>
                      <a:pt x="956" y="2895"/>
                      <a:pt x="993" y="2895"/>
                    </a:cubicBezTo>
                    <a:lnTo>
                      <a:pt x="1457" y="2895"/>
                    </a:lnTo>
                    <a:cubicBezTo>
                      <a:pt x="1485" y="2895"/>
                      <a:pt x="1513" y="2867"/>
                      <a:pt x="1513" y="2830"/>
                    </a:cubicBezTo>
                    <a:cubicBezTo>
                      <a:pt x="1513" y="2802"/>
                      <a:pt x="1485" y="2774"/>
                      <a:pt x="1457" y="2774"/>
                    </a:cubicBezTo>
                    <a:close/>
                    <a:moveTo>
                      <a:pt x="1921" y="2774"/>
                    </a:moveTo>
                    <a:cubicBezTo>
                      <a:pt x="1884" y="2774"/>
                      <a:pt x="1865" y="2802"/>
                      <a:pt x="1865" y="2830"/>
                    </a:cubicBezTo>
                    <a:cubicBezTo>
                      <a:pt x="1865" y="2867"/>
                      <a:pt x="1884" y="2895"/>
                      <a:pt x="1921" y="2895"/>
                    </a:cubicBezTo>
                    <a:lnTo>
                      <a:pt x="2385" y="2895"/>
                    </a:lnTo>
                    <a:cubicBezTo>
                      <a:pt x="2413" y="2895"/>
                      <a:pt x="2441" y="2867"/>
                      <a:pt x="2441" y="2830"/>
                    </a:cubicBezTo>
                    <a:cubicBezTo>
                      <a:pt x="2441" y="2802"/>
                      <a:pt x="2413" y="2774"/>
                      <a:pt x="2385" y="2774"/>
                    </a:cubicBezTo>
                    <a:close/>
                    <a:moveTo>
                      <a:pt x="2849" y="2774"/>
                    </a:moveTo>
                    <a:cubicBezTo>
                      <a:pt x="2812" y="2774"/>
                      <a:pt x="2793" y="2802"/>
                      <a:pt x="2793" y="2830"/>
                    </a:cubicBezTo>
                    <a:cubicBezTo>
                      <a:pt x="2793" y="2867"/>
                      <a:pt x="2812" y="2895"/>
                      <a:pt x="2849" y="2895"/>
                    </a:cubicBezTo>
                    <a:lnTo>
                      <a:pt x="3313" y="2895"/>
                    </a:lnTo>
                    <a:cubicBezTo>
                      <a:pt x="3340" y="2895"/>
                      <a:pt x="3368" y="2867"/>
                      <a:pt x="3368" y="2830"/>
                    </a:cubicBezTo>
                    <a:cubicBezTo>
                      <a:pt x="3368" y="2802"/>
                      <a:pt x="3340" y="2774"/>
                      <a:pt x="3313" y="2774"/>
                    </a:cubicBezTo>
                    <a:close/>
                    <a:moveTo>
                      <a:pt x="3776" y="2774"/>
                    </a:moveTo>
                    <a:cubicBezTo>
                      <a:pt x="3739" y="2774"/>
                      <a:pt x="3721" y="2802"/>
                      <a:pt x="3721" y="2830"/>
                    </a:cubicBezTo>
                    <a:cubicBezTo>
                      <a:pt x="3721" y="2867"/>
                      <a:pt x="3739" y="2895"/>
                      <a:pt x="3776" y="2895"/>
                    </a:cubicBezTo>
                    <a:lnTo>
                      <a:pt x="4240" y="2895"/>
                    </a:lnTo>
                    <a:cubicBezTo>
                      <a:pt x="4268" y="2895"/>
                      <a:pt x="4296" y="2867"/>
                      <a:pt x="4296" y="2830"/>
                    </a:cubicBezTo>
                    <a:cubicBezTo>
                      <a:pt x="4296" y="2802"/>
                      <a:pt x="4268" y="2774"/>
                      <a:pt x="4240" y="2774"/>
                    </a:cubicBezTo>
                    <a:close/>
                    <a:moveTo>
                      <a:pt x="4704" y="2774"/>
                    </a:moveTo>
                    <a:cubicBezTo>
                      <a:pt x="4667" y="2774"/>
                      <a:pt x="4648" y="2802"/>
                      <a:pt x="4648" y="2830"/>
                    </a:cubicBezTo>
                    <a:cubicBezTo>
                      <a:pt x="4648" y="2867"/>
                      <a:pt x="4667" y="2895"/>
                      <a:pt x="4704" y="2895"/>
                    </a:cubicBezTo>
                    <a:lnTo>
                      <a:pt x="5168" y="2895"/>
                    </a:lnTo>
                    <a:cubicBezTo>
                      <a:pt x="5196" y="2895"/>
                      <a:pt x="5224" y="2867"/>
                      <a:pt x="5224" y="2830"/>
                    </a:cubicBezTo>
                    <a:cubicBezTo>
                      <a:pt x="5224" y="2802"/>
                      <a:pt x="5196" y="2774"/>
                      <a:pt x="5168" y="2774"/>
                    </a:cubicBezTo>
                    <a:close/>
                    <a:moveTo>
                      <a:pt x="5632" y="2774"/>
                    </a:moveTo>
                    <a:cubicBezTo>
                      <a:pt x="5595" y="2774"/>
                      <a:pt x="5576" y="2802"/>
                      <a:pt x="5576" y="2830"/>
                    </a:cubicBezTo>
                    <a:cubicBezTo>
                      <a:pt x="5576" y="2867"/>
                      <a:pt x="5595" y="2895"/>
                      <a:pt x="5632" y="2895"/>
                    </a:cubicBezTo>
                    <a:lnTo>
                      <a:pt x="6096" y="2895"/>
                    </a:lnTo>
                    <a:cubicBezTo>
                      <a:pt x="6123" y="2895"/>
                      <a:pt x="6151" y="2867"/>
                      <a:pt x="6151" y="2830"/>
                    </a:cubicBezTo>
                    <a:cubicBezTo>
                      <a:pt x="6151" y="2802"/>
                      <a:pt x="6123" y="2774"/>
                      <a:pt x="6096" y="2774"/>
                    </a:cubicBezTo>
                    <a:close/>
                    <a:moveTo>
                      <a:pt x="6559" y="2774"/>
                    </a:moveTo>
                    <a:cubicBezTo>
                      <a:pt x="6522" y="2774"/>
                      <a:pt x="6504" y="2802"/>
                      <a:pt x="6504" y="2830"/>
                    </a:cubicBezTo>
                    <a:cubicBezTo>
                      <a:pt x="6504" y="2867"/>
                      <a:pt x="6522" y="2895"/>
                      <a:pt x="6559" y="2895"/>
                    </a:cubicBezTo>
                    <a:lnTo>
                      <a:pt x="7023" y="2895"/>
                    </a:lnTo>
                    <a:cubicBezTo>
                      <a:pt x="7051" y="2895"/>
                      <a:pt x="7079" y="2867"/>
                      <a:pt x="7079" y="2830"/>
                    </a:cubicBezTo>
                    <a:cubicBezTo>
                      <a:pt x="7079" y="2802"/>
                      <a:pt x="7051" y="2774"/>
                      <a:pt x="7023" y="2774"/>
                    </a:cubicBezTo>
                    <a:close/>
                    <a:moveTo>
                      <a:pt x="7487" y="2774"/>
                    </a:moveTo>
                    <a:cubicBezTo>
                      <a:pt x="7450" y="2774"/>
                      <a:pt x="7431" y="2802"/>
                      <a:pt x="7431" y="2830"/>
                    </a:cubicBezTo>
                    <a:cubicBezTo>
                      <a:pt x="7431" y="2867"/>
                      <a:pt x="7450" y="2895"/>
                      <a:pt x="7487" y="2895"/>
                    </a:cubicBezTo>
                    <a:lnTo>
                      <a:pt x="7951" y="2895"/>
                    </a:lnTo>
                    <a:cubicBezTo>
                      <a:pt x="7979" y="2895"/>
                      <a:pt x="8007" y="2867"/>
                      <a:pt x="8007" y="2830"/>
                    </a:cubicBezTo>
                    <a:cubicBezTo>
                      <a:pt x="8007" y="2802"/>
                      <a:pt x="7979" y="2774"/>
                      <a:pt x="7951" y="2774"/>
                    </a:cubicBezTo>
                    <a:close/>
                    <a:moveTo>
                      <a:pt x="8248" y="2941"/>
                    </a:moveTo>
                    <a:cubicBezTo>
                      <a:pt x="8211" y="2941"/>
                      <a:pt x="8183" y="2969"/>
                      <a:pt x="8183" y="3006"/>
                    </a:cubicBezTo>
                    <a:lnTo>
                      <a:pt x="8183" y="3470"/>
                    </a:lnTo>
                    <a:cubicBezTo>
                      <a:pt x="8183" y="3497"/>
                      <a:pt x="8211" y="3525"/>
                      <a:pt x="8248" y="3525"/>
                    </a:cubicBezTo>
                    <a:cubicBezTo>
                      <a:pt x="8276" y="3525"/>
                      <a:pt x="8303" y="3497"/>
                      <a:pt x="8303" y="3470"/>
                    </a:cubicBezTo>
                    <a:lnTo>
                      <a:pt x="8303" y="3006"/>
                    </a:lnTo>
                    <a:cubicBezTo>
                      <a:pt x="8303" y="2969"/>
                      <a:pt x="8276" y="2941"/>
                      <a:pt x="8248" y="2941"/>
                    </a:cubicBezTo>
                    <a:close/>
                    <a:moveTo>
                      <a:pt x="8248" y="3869"/>
                    </a:moveTo>
                    <a:cubicBezTo>
                      <a:pt x="8211" y="3869"/>
                      <a:pt x="8183" y="3896"/>
                      <a:pt x="8183" y="3933"/>
                    </a:cubicBezTo>
                    <a:lnTo>
                      <a:pt x="8183" y="4397"/>
                    </a:lnTo>
                    <a:cubicBezTo>
                      <a:pt x="8183" y="4425"/>
                      <a:pt x="8211" y="4453"/>
                      <a:pt x="8248" y="4453"/>
                    </a:cubicBezTo>
                    <a:cubicBezTo>
                      <a:pt x="8276" y="4453"/>
                      <a:pt x="8303" y="4425"/>
                      <a:pt x="8303" y="4397"/>
                    </a:cubicBezTo>
                    <a:lnTo>
                      <a:pt x="8303" y="3933"/>
                    </a:lnTo>
                    <a:cubicBezTo>
                      <a:pt x="8303" y="3896"/>
                      <a:pt x="8276" y="3869"/>
                      <a:pt x="8248" y="3869"/>
                    </a:cubicBezTo>
                    <a:close/>
                    <a:moveTo>
                      <a:pt x="8248" y="4796"/>
                    </a:moveTo>
                    <a:cubicBezTo>
                      <a:pt x="8211" y="4796"/>
                      <a:pt x="8183" y="4824"/>
                      <a:pt x="8183" y="4861"/>
                    </a:cubicBezTo>
                    <a:lnTo>
                      <a:pt x="8183" y="5325"/>
                    </a:lnTo>
                    <a:cubicBezTo>
                      <a:pt x="8183" y="5353"/>
                      <a:pt x="8211" y="5381"/>
                      <a:pt x="8248" y="5381"/>
                    </a:cubicBezTo>
                    <a:cubicBezTo>
                      <a:pt x="8276" y="5381"/>
                      <a:pt x="8303" y="5353"/>
                      <a:pt x="8303" y="5325"/>
                    </a:cubicBezTo>
                    <a:lnTo>
                      <a:pt x="8303" y="4861"/>
                    </a:lnTo>
                    <a:cubicBezTo>
                      <a:pt x="8303" y="4824"/>
                      <a:pt x="8276" y="4796"/>
                      <a:pt x="8248" y="4796"/>
                    </a:cubicBezTo>
                    <a:close/>
                    <a:moveTo>
                      <a:pt x="8248" y="5724"/>
                    </a:moveTo>
                    <a:cubicBezTo>
                      <a:pt x="8211" y="5724"/>
                      <a:pt x="8183" y="5752"/>
                      <a:pt x="8183" y="5789"/>
                    </a:cubicBezTo>
                    <a:lnTo>
                      <a:pt x="8183" y="6216"/>
                    </a:lnTo>
                    <a:cubicBezTo>
                      <a:pt x="8183" y="6253"/>
                      <a:pt x="8211" y="6271"/>
                      <a:pt x="8248" y="6271"/>
                    </a:cubicBezTo>
                    <a:cubicBezTo>
                      <a:pt x="8276" y="6271"/>
                      <a:pt x="8303" y="6253"/>
                      <a:pt x="8303" y="6216"/>
                    </a:cubicBezTo>
                    <a:lnTo>
                      <a:pt x="8303" y="5789"/>
                    </a:lnTo>
                    <a:cubicBezTo>
                      <a:pt x="8303" y="5752"/>
                      <a:pt x="8276" y="5724"/>
                      <a:pt x="8248" y="572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88" name="Google Shape;246;p19"/>
              <p:cNvSpPr/>
              <p:nvPr/>
            </p:nvSpPr>
            <p:spPr>
              <a:xfrm>
                <a:off x="2334600" y="906480"/>
                <a:ext cx="117000" cy="117000"/>
              </a:xfrm>
              <a:custGeom>
                <a:avLst/>
                <a:gdLst>
                  <a:gd name="textAreaLeft" fmla="*/ 0 w 117000"/>
                  <a:gd name="textAreaRight" fmla="*/ 118440 w 117000"/>
                  <a:gd name="textAreaTop" fmla="*/ 0 h 117000"/>
                  <a:gd name="textAreaBottom" fmla="*/ 118440 h 117000"/>
                </a:gdLst>
                <a:ahLst/>
                <a:cxnLst/>
                <a:rect l="textAreaLeft" t="textAreaTop" r="textAreaRight" b="textAreaBottom"/>
                <a:pathLst>
                  <a:path w="1643" h="1643">
                    <a:moveTo>
                      <a:pt x="826" y="186"/>
                    </a:moveTo>
                    <a:lnTo>
                      <a:pt x="1049" y="585"/>
                    </a:lnTo>
                    <a:cubicBezTo>
                      <a:pt x="1049" y="594"/>
                      <a:pt x="1058" y="603"/>
                      <a:pt x="1067" y="603"/>
                    </a:cubicBezTo>
                    <a:lnTo>
                      <a:pt x="1466" y="826"/>
                    </a:lnTo>
                    <a:lnTo>
                      <a:pt x="1067" y="1048"/>
                    </a:lnTo>
                    <a:cubicBezTo>
                      <a:pt x="1058" y="1048"/>
                      <a:pt x="1049" y="1058"/>
                      <a:pt x="1039" y="1067"/>
                    </a:cubicBezTo>
                    <a:lnTo>
                      <a:pt x="826" y="1466"/>
                    </a:lnTo>
                    <a:lnTo>
                      <a:pt x="603" y="1067"/>
                    </a:lnTo>
                    <a:cubicBezTo>
                      <a:pt x="603" y="1058"/>
                      <a:pt x="594" y="1048"/>
                      <a:pt x="585" y="1039"/>
                    </a:cubicBezTo>
                    <a:lnTo>
                      <a:pt x="186" y="826"/>
                    </a:lnTo>
                    <a:lnTo>
                      <a:pt x="585" y="603"/>
                    </a:lnTo>
                    <a:cubicBezTo>
                      <a:pt x="594" y="603"/>
                      <a:pt x="603" y="594"/>
                      <a:pt x="603" y="585"/>
                    </a:cubicBezTo>
                    <a:lnTo>
                      <a:pt x="826" y="186"/>
                    </a:lnTo>
                    <a:close/>
                    <a:moveTo>
                      <a:pt x="826" y="0"/>
                    </a:moveTo>
                    <a:cubicBezTo>
                      <a:pt x="807" y="0"/>
                      <a:pt x="789" y="19"/>
                      <a:pt x="780" y="37"/>
                    </a:cubicBezTo>
                    <a:lnTo>
                      <a:pt x="511" y="510"/>
                    </a:lnTo>
                    <a:lnTo>
                      <a:pt x="37" y="770"/>
                    </a:lnTo>
                    <a:cubicBezTo>
                      <a:pt x="19" y="779"/>
                      <a:pt x="0" y="798"/>
                      <a:pt x="0" y="826"/>
                    </a:cubicBezTo>
                    <a:cubicBezTo>
                      <a:pt x="0" y="844"/>
                      <a:pt x="19" y="863"/>
                      <a:pt x="37" y="872"/>
                    </a:cubicBezTo>
                    <a:lnTo>
                      <a:pt x="511" y="1141"/>
                    </a:lnTo>
                    <a:lnTo>
                      <a:pt x="770" y="1614"/>
                    </a:lnTo>
                    <a:cubicBezTo>
                      <a:pt x="780" y="1633"/>
                      <a:pt x="798" y="1642"/>
                      <a:pt x="826" y="1642"/>
                    </a:cubicBezTo>
                    <a:cubicBezTo>
                      <a:pt x="845" y="1642"/>
                      <a:pt x="863" y="1633"/>
                      <a:pt x="872" y="1614"/>
                    </a:cubicBezTo>
                    <a:lnTo>
                      <a:pt x="1141" y="1141"/>
                    </a:lnTo>
                    <a:lnTo>
                      <a:pt x="1615" y="881"/>
                    </a:lnTo>
                    <a:cubicBezTo>
                      <a:pt x="1633" y="863"/>
                      <a:pt x="1642" y="844"/>
                      <a:pt x="1642" y="826"/>
                    </a:cubicBezTo>
                    <a:cubicBezTo>
                      <a:pt x="1642" y="807"/>
                      <a:pt x="1633" y="789"/>
                      <a:pt x="1615" y="779"/>
                    </a:cubicBezTo>
                    <a:lnTo>
                      <a:pt x="1141" y="510"/>
                    </a:lnTo>
                    <a:lnTo>
                      <a:pt x="882" y="37"/>
                    </a:lnTo>
                    <a:cubicBezTo>
                      <a:pt x="863" y="9"/>
                      <a:pt x="845" y="0"/>
                      <a:pt x="826" y="0"/>
                    </a:cubicBezTo>
                    <a:close/>
                  </a:path>
                </a:pathLst>
              </a:custGeom>
              <a:solidFill>
                <a:srgbClr val="2AAFEB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59040" rIns="90000" bIns="590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89" name="Google Shape;247;p19"/>
              <p:cNvSpPr/>
              <p:nvPr/>
            </p:nvSpPr>
            <p:spPr>
              <a:xfrm>
                <a:off x="639000" y="2484360"/>
                <a:ext cx="146880" cy="146160"/>
              </a:xfrm>
              <a:custGeom>
                <a:avLst/>
                <a:gdLst>
                  <a:gd name="textAreaLeft" fmla="*/ 0 w 146880"/>
                  <a:gd name="textAreaRight" fmla="*/ 148320 w 146880"/>
                  <a:gd name="textAreaTop" fmla="*/ 0 h 146160"/>
                  <a:gd name="textAreaBottom" fmla="*/ 147600 h 146160"/>
                </a:gdLst>
                <a:ahLst/>
                <a:cxnLst/>
                <a:rect l="textAreaLeft" t="textAreaTop" r="textAreaRight" b="textAreaBottom"/>
                <a:pathLst>
                  <a:path w="2060" h="2051">
                    <a:moveTo>
                      <a:pt x="1030" y="177"/>
                    </a:moveTo>
                    <a:lnTo>
                      <a:pt x="1327" y="715"/>
                    </a:lnTo>
                    <a:cubicBezTo>
                      <a:pt x="1327" y="724"/>
                      <a:pt x="1336" y="733"/>
                      <a:pt x="1346" y="733"/>
                    </a:cubicBezTo>
                    <a:lnTo>
                      <a:pt x="1874" y="1030"/>
                    </a:lnTo>
                    <a:lnTo>
                      <a:pt x="1346" y="1318"/>
                    </a:lnTo>
                    <a:cubicBezTo>
                      <a:pt x="1336" y="1327"/>
                      <a:pt x="1327" y="1336"/>
                      <a:pt x="1318" y="1345"/>
                    </a:cubicBezTo>
                    <a:lnTo>
                      <a:pt x="1030" y="1874"/>
                    </a:lnTo>
                    <a:lnTo>
                      <a:pt x="733" y="1336"/>
                    </a:lnTo>
                    <a:cubicBezTo>
                      <a:pt x="733" y="1327"/>
                      <a:pt x="724" y="1318"/>
                      <a:pt x="715" y="1318"/>
                    </a:cubicBezTo>
                    <a:lnTo>
                      <a:pt x="186" y="1021"/>
                    </a:lnTo>
                    <a:lnTo>
                      <a:pt x="715" y="733"/>
                    </a:lnTo>
                    <a:cubicBezTo>
                      <a:pt x="724" y="724"/>
                      <a:pt x="733" y="715"/>
                      <a:pt x="743" y="705"/>
                    </a:cubicBezTo>
                    <a:lnTo>
                      <a:pt x="1030" y="177"/>
                    </a:lnTo>
                    <a:close/>
                    <a:moveTo>
                      <a:pt x="1030" y="0"/>
                    </a:moveTo>
                    <a:cubicBezTo>
                      <a:pt x="1012" y="0"/>
                      <a:pt x="993" y="10"/>
                      <a:pt x="984" y="28"/>
                    </a:cubicBezTo>
                    <a:lnTo>
                      <a:pt x="640" y="640"/>
                    </a:lnTo>
                    <a:lnTo>
                      <a:pt x="28" y="974"/>
                    </a:lnTo>
                    <a:cubicBezTo>
                      <a:pt x="10" y="984"/>
                      <a:pt x="0" y="1002"/>
                      <a:pt x="0" y="1021"/>
                    </a:cubicBezTo>
                    <a:cubicBezTo>
                      <a:pt x="0" y="1039"/>
                      <a:pt x="10" y="1067"/>
                      <a:pt x="28" y="1076"/>
                    </a:cubicBezTo>
                    <a:lnTo>
                      <a:pt x="640" y="1410"/>
                    </a:lnTo>
                    <a:lnTo>
                      <a:pt x="974" y="2023"/>
                    </a:lnTo>
                    <a:cubicBezTo>
                      <a:pt x="984" y="2041"/>
                      <a:pt x="1002" y="2050"/>
                      <a:pt x="1030" y="2050"/>
                    </a:cubicBezTo>
                    <a:cubicBezTo>
                      <a:pt x="1049" y="2050"/>
                      <a:pt x="1067" y="2041"/>
                      <a:pt x="1076" y="2023"/>
                    </a:cubicBezTo>
                    <a:lnTo>
                      <a:pt x="1410" y="1410"/>
                    </a:lnTo>
                    <a:lnTo>
                      <a:pt x="2023" y="1076"/>
                    </a:lnTo>
                    <a:cubicBezTo>
                      <a:pt x="2041" y="1067"/>
                      <a:pt x="2060" y="1049"/>
                      <a:pt x="2060" y="1030"/>
                    </a:cubicBezTo>
                    <a:cubicBezTo>
                      <a:pt x="2060" y="1002"/>
                      <a:pt x="2041" y="984"/>
                      <a:pt x="2023" y="974"/>
                    </a:cubicBezTo>
                    <a:lnTo>
                      <a:pt x="1420" y="640"/>
                    </a:lnTo>
                    <a:lnTo>
                      <a:pt x="1086" y="28"/>
                    </a:lnTo>
                    <a:cubicBezTo>
                      <a:pt x="1076" y="10"/>
                      <a:pt x="1058" y="0"/>
                      <a:pt x="10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73800" rIns="90000" bIns="738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90" name="Google Shape;248;p19"/>
              <p:cNvSpPr/>
              <p:nvPr/>
            </p:nvSpPr>
            <p:spPr>
              <a:xfrm>
                <a:off x="687240" y="1346040"/>
                <a:ext cx="61920" cy="61920"/>
              </a:xfrm>
              <a:custGeom>
                <a:avLst/>
                <a:gdLst>
                  <a:gd name="textAreaLeft" fmla="*/ 0 w 61920"/>
                  <a:gd name="textAreaRight" fmla="*/ 63360 w 61920"/>
                  <a:gd name="textAreaTop" fmla="*/ 0 h 61920"/>
                  <a:gd name="textAreaBottom" fmla="*/ 63360 h 61920"/>
                </a:gdLst>
                <a:ahLst/>
                <a:cxnLst/>
                <a:rect l="textAreaLeft" t="textAreaTop" r="textAreaRight" b="textAreaBottom"/>
                <a:pathLst>
                  <a:path w="882" h="882">
                    <a:moveTo>
                      <a:pt x="446" y="112"/>
                    </a:moveTo>
                    <a:cubicBezTo>
                      <a:pt x="622" y="112"/>
                      <a:pt x="770" y="260"/>
                      <a:pt x="770" y="436"/>
                    </a:cubicBezTo>
                    <a:cubicBezTo>
                      <a:pt x="770" y="622"/>
                      <a:pt x="622" y="761"/>
                      <a:pt x="446" y="761"/>
                    </a:cubicBezTo>
                    <a:cubicBezTo>
                      <a:pt x="260" y="761"/>
                      <a:pt x="112" y="622"/>
                      <a:pt x="112" y="436"/>
                    </a:cubicBezTo>
                    <a:cubicBezTo>
                      <a:pt x="112" y="260"/>
                      <a:pt x="260" y="112"/>
                      <a:pt x="446" y="112"/>
                    </a:cubicBezTo>
                    <a:close/>
                    <a:moveTo>
                      <a:pt x="446" y="0"/>
                    </a:moveTo>
                    <a:cubicBezTo>
                      <a:pt x="195" y="0"/>
                      <a:pt x="0" y="195"/>
                      <a:pt x="0" y="436"/>
                    </a:cubicBezTo>
                    <a:cubicBezTo>
                      <a:pt x="0" y="687"/>
                      <a:pt x="195" y="882"/>
                      <a:pt x="446" y="882"/>
                    </a:cubicBezTo>
                    <a:cubicBezTo>
                      <a:pt x="687" y="882"/>
                      <a:pt x="882" y="687"/>
                      <a:pt x="882" y="436"/>
                    </a:cubicBezTo>
                    <a:cubicBezTo>
                      <a:pt x="882" y="195"/>
                      <a:pt x="687" y="0"/>
                      <a:pt x="4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1680" rIns="90000" bIns="31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91" name="Google Shape;249;p19"/>
              <p:cNvSpPr/>
              <p:nvPr/>
            </p:nvSpPr>
            <p:spPr>
              <a:xfrm>
                <a:off x="518760" y="2153520"/>
                <a:ext cx="39240" cy="39240"/>
              </a:xfrm>
              <a:custGeom>
                <a:avLst/>
                <a:gdLst>
                  <a:gd name="textAreaLeft" fmla="*/ 0 w 39240"/>
                  <a:gd name="textAreaRight" fmla="*/ 40680 w 39240"/>
                  <a:gd name="textAreaTop" fmla="*/ 0 h 39240"/>
                  <a:gd name="textAreaBottom" fmla="*/ 40680 h 39240"/>
                </a:gdLst>
                <a:ahLst/>
                <a:cxnLst/>
                <a:rect l="textAreaLeft" t="textAreaTop" r="textAreaRight" b="textAreaBottom"/>
                <a:pathLst>
                  <a:path w="567" h="567">
                    <a:moveTo>
                      <a:pt x="288" y="121"/>
                    </a:moveTo>
                    <a:cubicBezTo>
                      <a:pt x="381" y="121"/>
                      <a:pt x="455" y="195"/>
                      <a:pt x="455" y="288"/>
                    </a:cubicBezTo>
                    <a:cubicBezTo>
                      <a:pt x="455" y="381"/>
                      <a:pt x="381" y="455"/>
                      <a:pt x="288" y="455"/>
                    </a:cubicBezTo>
                    <a:cubicBezTo>
                      <a:pt x="195" y="455"/>
                      <a:pt x="121" y="381"/>
                      <a:pt x="121" y="288"/>
                    </a:cubicBezTo>
                    <a:cubicBezTo>
                      <a:pt x="121" y="195"/>
                      <a:pt x="195" y="121"/>
                      <a:pt x="288" y="121"/>
                    </a:cubicBezTo>
                    <a:close/>
                    <a:moveTo>
                      <a:pt x="288" y="0"/>
                    </a:moveTo>
                    <a:cubicBezTo>
                      <a:pt x="130" y="0"/>
                      <a:pt x="1" y="130"/>
                      <a:pt x="1" y="288"/>
                    </a:cubicBezTo>
                    <a:cubicBezTo>
                      <a:pt x="1" y="446"/>
                      <a:pt x="130" y="566"/>
                      <a:pt x="288" y="566"/>
                    </a:cubicBezTo>
                    <a:cubicBezTo>
                      <a:pt x="446" y="566"/>
                      <a:pt x="566" y="446"/>
                      <a:pt x="566" y="288"/>
                    </a:cubicBezTo>
                    <a:cubicBezTo>
                      <a:pt x="566" y="130"/>
                      <a:pt x="446" y="0"/>
                      <a:pt x="288" y="0"/>
                    </a:cubicBezTo>
                    <a:close/>
                  </a:path>
                </a:pathLst>
              </a:custGeom>
              <a:solidFill>
                <a:srgbClr val="7FD6C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0160" rIns="90000" bIns="201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92" name="Google Shape;250;p19"/>
              <p:cNvSpPr/>
              <p:nvPr/>
            </p:nvSpPr>
            <p:spPr>
              <a:xfrm>
                <a:off x="521640" y="2861640"/>
                <a:ext cx="992520" cy="991800"/>
              </a:xfrm>
              <a:custGeom>
                <a:avLst/>
                <a:gdLst>
                  <a:gd name="textAreaLeft" fmla="*/ 0 w 992520"/>
                  <a:gd name="textAreaRight" fmla="*/ 993960 w 992520"/>
                  <a:gd name="textAreaTop" fmla="*/ 0 h 991800"/>
                  <a:gd name="textAreaBottom" fmla="*/ 993240 h 991800"/>
                </a:gdLst>
                <a:ahLst/>
                <a:cxnLst/>
                <a:rect l="textAreaLeft" t="textAreaTop" r="textAreaRight" b="textAreaBottom"/>
                <a:pathLst>
                  <a:path w="13796" h="13787">
                    <a:moveTo>
                      <a:pt x="6912" y="3796"/>
                    </a:moveTo>
                    <a:cubicBezTo>
                      <a:pt x="7506" y="3796"/>
                      <a:pt x="8099" y="3972"/>
                      <a:pt x="8609" y="4315"/>
                    </a:cubicBezTo>
                    <a:cubicBezTo>
                      <a:pt x="9361" y="4816"/>
                      <a:pt x="9853" y="5614"/>
                      <a:pt x="9964" y="6514"/>
                    </a:cubicBezTo>
                    <a:cubicBezTo>
                      <a:pt x="10149" y="7998"/>
                      <a:pt x="9203" y="9427"/>
                      <a:pt x="7765" y="9835"/>
                    </a:cubicBezTo>
                    <a:cubicBezTo>
                      <a:pt x="7482" y="9916"/>
                      <a:pt x="7191" y="9957"/>
                      <a:pt x="6903" y="9957"/>
                    </a:cubicBezTo>
                    <a:cubicBezTo>
                      <a:pt x="6303" y="9957"/>
                      <a:pt x="5712" y="9783"/>
                      <a:pt x="5205" y="9445"/>
                    </a:cubicBezTo>
                    <a:cubicBezTo>
                      <a:pt x="4453" y="8944"/>
                      <a:pt x="3962" y="8147"/>
                      <a:pt x="3851" y="7247"/>
                    </a:cubicBezTo>
                    <a:cubicBezTo>
                      <a:pt x="3674" y="5762"/>
                      <a:pt x="4620" y="4334"/>
                      <a:pt x="6049" y="3916"/>
                    </a:cubicBezTo>
                    <a:cubicBezTo>
                      <a:pt x="6337" y="3842"/>
                      <a:pt x="6624" y="3796"/>
                      <a:pt x="6912" y="3796"/>
                    </a:cubicBezTo>
                    <a:close/>
                    <a:moveTo>
                      <a:pt x="6911" y="3680"/>
                    </a:moveTo>
                    <a:cubicBezTo>
                      <a:pt x="6614" y="3680"/>
                      <a:pt x="6315" y="3721"/>
                      <a:pt x="6021" y="3805"/>
                    </a:cubicBezTo>
                    <a:cubicBezTo>
                      <a:pt x="4528" y="4232"/>
                      <a:pt x="3544" y="5716"/>
                      <a:pt x="3739" y="7256"/>
                    </a:cubicBezTo>
                    <a:cubicBezTo>
                      <a:pt x="3851" y="8193"/>
                      <a:pt x="4361" y="9028"/>
                      <a:pt x="5140" y="9538"/>
                    </a:cubicBezTo>
                    <a:cubicBezTo>
                      <a:pt x="5669" y="9891"/>
                      <a:pt x="6290" y="10076"/>
                      <a:pt x="6912" y="10076"/>
                    </a:cubicBezTo>
                    <a:cubicBezTo>
                      <a:pt x="7209" y="10076"/>
                      <a:pt x="7506" y="10030"/>
                      <a:pt x="7793" y="9946"/>
                    </a:cubicBezTo>
                    <a:cubicBezTo>
                      <a:pt x="9287" y="9519"/>
                      <a:pt x="10270" y="8035"/>
                      <a:pt x="10084" y="6495"/>
                    </a:cubicBezTo>
                    <a:cubicBezTo>
                      <a:pt x="9964" y="5568"/>
                      <a:pt x="9454" y="4733"/>
                      <a:pt x="8674" y="4213"/>
                    </a:cubicBezTo>
                    <a:cubicBezTo>
                      <a:pt x="8147" y="3862"/>
                      <a:pt x="7534" y="3680"/>
                      <a:pt x="6911" y="3680"/>
                    </a:cubicBezTo>
                    <a:close/>
                    <a:moveTo>
                      <a:pt x="5928" y="118"/>
                    </a:moveTo>
                    <a:cubicBezTo>
                      <a:pt x="5934" y="118"/>
                      <a:pt x="5938" y="122"/>
                      <a:pt x="5938" y="122"/>
                    </a:cubicBezTo>
                    <a:cubicBezTo>
                      <a:pt x="5938" y="122"/>
                      <a:pt x="5947" y="122"/>
                      <a:pt x="5947" y="132"/>
                    </a:cubicBezTo>
                    <a:lnTo>
                      <a:pt x="6411" y="1588"/>
                    </a:lnTo>
                    <a:cubicBezTo>
                      <a:pt x="6428" y="1646"/>
                      <a:pt x="6474" y="1682"/>
                      <a:pt x="6530" y="1682"/>
                    </a:cubicBezTo>
                    <a:cubicBezTo>
                      <a:pt x="6537" y="1682"/>
                      <a:pt x="6543" y="1682"/>
                      <a:pt x="6550" y="1681"/>
                    </a:cubicBezTo>
                    <a:cubicBezTo>
                      <a:pt x="6670" y="1672"/>
                      <a:pt x="6789" y="1668"/>
                      <a:pt x="6907" y="1668"/>
                    </a:cubicBezTo>
                    <a:cubicBezTo>
                      <a:pt x="7323" y="1668"/>
                      <a:pt x="7732" y="1719"/>
                      <a:pt x="8136" y="1820"/>
                    </a:cubicBezTo>
                    <a:cubicBezTo>
                      <a:pt x="8150" y="1824"/>
                      <a:pt x="8163" y="1826"/>
                      <a:pt x="8177" y="1826"/>
                    </a:cubicBezTo>
                    <a:cubicBezTo>
                      <a:pt x="8227" y="1826"/>
                      <a:pt x="8272" y="1799"/>
                      <a:pt x="8294" y="1755"/>
                    </a:cubicBezTo>
                    <a:lnTo>
                      <a:pt x="8999" y="391"/>
                    </a:lnTo>
                    <a:cubicBezTo>
                      <a:pt x="8999" y="382"/>
                      <a:pt x="9018" y="382"/>
                      <a:pt x="9027" y="382"/>
                    </a:cubicBezTo>
                    <a:lnTo>
                      <a:pt x="11003" y="1412"/>
                    </a:lnTo>
                    <a:cubicBezTo>
                      <a:pt x="11012" y="1412"/>
                      <a:pt x="11012" y="1430"/>
                      <a:pt x="11012" y="1440"/>
                    </a:cubicBezTo>
                    <a:lnTo>
                      <a:pt x="10307" y="2794"/>
                    </a:lnTo>
                    <a:cubicBezTo>
                      <a:pt x="10279" y="2850"/>
                      <a:pt x="10289" y="2924"/>
                      <a:pt x="10335" y="2961"/>
                    </a:cubicBezTo>
                    <a:cubicBezTo>
                      <a:pt x="10743" y="3313"/>
                      <a:pt x="11086" y="3731"/>
                      <a:pt x="11365" y="4185"/>
                    </a:cubicBezTo>
                    <a:cubicBezTo>
                      <a:pt x="11386" y="4227"/>
                      <a:pt x="11427" y="4248"/>
                      <a:pt x="11474" y="4248"/>
                    </a:cubicBezTo>
                    <a:cubicBezTo>
                      <a:pt x="11490" y="4248"/>
                      <a:pt x="11506" y="4246"/>
                      <a:pt x="11522" y="4241"/>
                    </a:cubicBezTo>
                    <a:lnTo>
                      <a:pt x="12979" y="3787"/>
                    </a:lnTo>
                    <a:cubicBezTo>
                      <a:pt x="12981" y="3784"/>
                      <a:pt x="12985" y="3783"/>
                      <a:pt x="12989" y="3783"/>
                    </a:cubicBezTo>
                    <a:cubicBezTo>
                      <a:pt x="12997" y="3783"/>
                      <a:pt x="13007" y="3789"/>
                      <a:pt x="13007" y="3796"/>
                    </a:cubicBezTo>
                    <a:lnTo>
                      <a:pt x="13675" y="5920"/>
                    </a:lnTo>
                    <a:cubicBezTo>
                      <a:pt x="13675" y="5929"/>
                      <a:pt x="13675" y="5939"/>
                      <a:pt x="13665" y="5948"/>
                    </a:cubicBezTo>
                    <a:lnTo>
                      <a:pt x="12200" y="6403"/>
                    </a:lnTo>
                    <a:cubicBezTo>
                      <a:pt x="12144" y="6421"/>
                      <a:pt x="12107" y="6486"/>
                      <a:pt x="12107" y="6542"/>
                    </a:cubicBezTo>
                    <a:cubicBezTo>
                      <a:pt x="12144" y="7080"/>
                      <a:pt x="12097" y="7618"/>
                      <a:pt x="11968" y="8137"/>
                    </a:cubicBezTo>
                    <a:cubicBezTo>
                      <a:pt x="11958" y="8202"/>
                      <a:pt x="11986" y="8258"/>
                      <a:pt x="12042" y="8295"/>
                    </a:cubicBezTo>
                    <a:lnTo>
                      <a:pt x="13396" y="9000"/>
                    </a:lnTo>
                    <a:cubicBezTo>
                      <a:pt x="13415" y="9000"/>
                      <a:pt x="13415" y="9009"/>
                      <a:pt x="13406" y="9028"/>
                    </a:cubicBezTo>
                    <a:lnTo>
                      <a:pt x="12385" y="10994"/>
                    </a:lnTo>
                    <a:cubicBezTo>
                      <a:pt x="12379" y="11001"/>
                      <a:pt x="12372" y="11008"/>
                      <a:pt x="12365" y="11008"/>
                    </a:cubicBezTo>
                    <a:cubicBezTo>
                      <a:pt x="12363" y="11008"/>
                      <a:pt x="12360" y="11006"/>
                      <a:pt x="12357" y="11004"/>
                    </a:cubicBezTo>
                    <a:lnTo>
                      <a:pt x="10994" y="10299"/>
                    </a:lnTo>
                    <a:cubicBezTo>
                      <a:pt x="10977" y="10289"/>
                      <a:pt x="10957" y="10284"/>
                      <a:pt x="10936" y="10284"/>
                    </a:cubicBezTo>
                    <a:cubicBezTo>
                      <a:pt x="10899" y="10284"/>
                      <a:pt x="10860" y="10300"/>
                      <a:pt x="10836" y="10336"/>
                    </a:cubicBezTo>
                    <a:cubicBezTo>
                      <a:pt x="10483" y="10735"/>
                      <a:pt x="10066" y="11087"/>
                      <a:pt x="9611" y="11366"/>
                    </a:cubicBezTo>
                    <a:cubicBezTo>
                      <a:pt x="9556" y="11393"/>
                      <a:pt x="9528" y="11458"/>
                      <a:pt x="9546" y="11523"/>
                    </a:cubicBezTo>
                    <a:lnTo>
                      <a:pt x="10010" y="12980"/>
                    </a:lnTo>
                    <a:cubicBezTo>
                      <a:pt x="10010" y="12989"/>
                      <a:pt x="10010" y="12998"/>
                      <a:pt x="10001" y="13008"/>
                    </a:cubicBezTo>
                    <a:lnTo>
                      <a:pt x="7877" y="13675"/>
                    </a:lnTo>
                    <a:cubicBezTo>
                      <a:pt x="7867" y="13675"/>
                      <a:pt x="7849" y="13666"/>
                      <a:pt x="7849" y="13657"/>
                    </a:cubicBezTo>
                    <a:lnTo>
                      <a:pt x="7385" y="12200"/>
                    </a:lnTo>
                    <a:cubicBezTo>
                      <a:pt x="7366" y="12145"/>
                      <a:pt x="7320" y="12108"/>
                      <a:pt x="7255" y="12108"/>
                    </a:cubicBezTo>
                    <a:lnTo>
                      <a:pt x="7246" y="12108"/>
                    </a:lnTo>
                    <a:cubicBezTo>
                      <a:pt x="7128" y="12116"/>
                      <a:pt x="7010" y="12120"/>
                      <a:pt x="6892" y="12120"/>
                    </a:cubicBezTo>
                    <a:cubicBezTo>
                      <a:pt x="6479" y="12120"/>
                      <a:pt x="6064" y="12070"/>
                      <a:pt x="5659" y="11969"/>
                    </a:cubicBezTo>
                    <a:cubicBezTo>
                      <a:pt x="5651" y="11967"/>
                      <a:pt x="5643" y="11967"/>
                      <a:pt x="5635" y="11967"/>
                    </a:cubicBezTo>
                    <a:cubicBezTo>
                      <a:pt x="5579" y="11967"/>
                      <a:pt x="5526" y="11994"/>
                      <a:pt x="5502" y="12043"/>
                    </a:cubicBezTo>
                    <a:lnTo>
                      <a:pt x="4797" y="13397"/>
                    </a:lnTo>
                    <a:cubicBezTo>
                      <a:pt x="4797" y="13404"/>
                      <a:pt x="4787" y="13410"/>
                      <a:pt x="4779" y="13410"/>
                    </a:cubicBezTo>
                    <a:cubicBezTo>
                      <a:pt x="4775" y="13410"/>
                      <a:pt x="4772" y="13409"/>
                      <a:pt x="4769" y="13406"/>
                    </a:cubicBezTo>
                    <a:lnTo>
                      <a:pt x="2793" y="12386"/>
                    </a:lnTo>
                    <a:cubicBezTo>
                      <a:pt x="2784" y="12377"/>
                      <a:pt x="2784" y="12367"/>
                      <a:pt x="2784" y="12358"/>
                    </a:cubicBezTo>
                    <a:lnTo>
                      <a:pt x="3489" y="10994"/>
                    </a:lnTo>
                    <a:cubicBezTo>
                      <a:pt x="3517" y="10939"/>
                      <a:pt x="3507" y="10874"/>
                      <a:pt x="3461" y="10828"/>
                    </a:cubicBezTo>
                    <a:cubicBezTo>
                      <a:pt x="3053" y="10475"/>
                      <a:pt x="2709" y="10067"/>
                      <a:pt x="2431" y="9612"/>
                    </a:cubicBezTo>
                    <a:cubicBezTo>
                      <a:pt x="2409" y="9568"/>
                      <a:pt x="2364" y="9542"/>
                      <a:pt x="2314" y="9542"/>
                    </a:cubicBezTo>
                    <a:cubicBezTo>
                      <a:pt x="2301" y="9542"/>
                      <a:pt x="2287" y="9543"/>
                      <a:pt x="2273" y="9547"/>
                    </a:cubicBezTo>
                    <a:lnTo>
                      <a:pt x="817" y="10011"/>
                    </a:lnTo>
                    <a:cubicBezTo>
                      <a:pt x="808" y="10011"/>
                      <a:pt x="789" y="10002"/>
                      <a:pt x="789" y="9993"/>
                    </a:cubicBezTo>
                    <a:lnTo>
                      <a:pt x="121" y="7878"/>
                    </a:lnTo>
                    <a:cubicBezTo>
                      <a:pt x="121" y="7868"/>
                      <a:pt x="121" y="7850"/>
                      <a:pt x="131" y="7850"/>
                    </a:cubicBezTo>
                    <a:lnTo>
                      <a:pt x="1596" y="7386"/>
                    </a:lnTo>
                    <a:cubicBezTo>
                      <a:pt x="1652" y="7367"/>
                      <a:pt x="1689" y="7312"/>
                      <a:pt x="1689" y="7247"/>
                    </a:cubicBezTo>
                    <a:cubicBezTo>
                      <a:pt x="1652" y="6709"/>
                      <a:pt x="1698" y="6180"/>
                      <a:pt x="1828" y="5651"/>
                    </a:cubicBezTo>
                    <a:cubicBezTo>
                      <a:pt x="1837" y="5595"/>
                      <a:pt x="1810" y="5531"/>
                      <a:pt x="1754" y="5503"/>
                    </a:cubicBezTo>
                    <a:lnTo>
                      <a:pt x="400" y="4798"/>
                    </a:lnTo>
                    <a:cubicBezTo>
                      <a:pt x="390" y="4788"/>
                      <a:pt x="381" y="4779"/>
                      <a:pt x="390" y="4770"/>
                    </a:cubicBezTo>
                    <a:lnTo>
                      <a:pt x="1411" y="2794"/>
                    </a:lnTo>
                    <a:cubicBezTo>
                      <a:pt x="1420" y="2785"/>
                      <a:pt x="1429" y="2785"/>
                      <a:pt x="1439" y="2785"/>
                    </a:cubicBezTo>
                    <a:lnTo>
                      <a:pt x="2802" y="3490"/>
                    </a:lnTo>
                    <a:cubicBezTo>
                      <a:pt x="2823" y="3500"/>
                      <a:pt x="2845" y="3505"/>
                      <a:pt x="2867" y="3505"/>
                    </a:cubicBezTo>
                    <a:cubicBezTo>
                      <a:pt x="2904" y="3505"/>
                      <a:pt x="2940" y="3491"/>
                      <a:pt x="2969" y="3462"/>
                    </a:cubicBezTo>
                    <a:cubicBezTo>
                      <a:pt x="3322" y="3054"/>
                      <a:pt x="3730" y="2710"/>
                      <a:pt x="4184" y="2432"/>
                    </a:cubicBezTo>
                    <a:cubicBezTo>
                      <a:pt x="4240" y="2395"/>
                      <a:pt x="4268" y="2330"/>
                      <a:pt x="4249" y="2274"/>
                    </a:cubicBezTo>
                    <a:lnTo>
                      <a:pt x="3786" y="818"/>
                    </a:lnTo>
                    <a:cubicBezTo>
                      <a:pt x="3786" y="799"/>
                      <a:pt x="3786" y="790"/>
                      <a:pt x="3804" y="790"/>
                    </a:cubicBezTo>
                    <a:lnTo>
                      <a:pt x="5919" y="122"/>
                    </a:lnTo>
                    <a:cubicBezTo>
                      <a:pt x="5922" y="119"/>
                      <a:pt x="5925" y="118"/>
                      <a:pt x="5928" y="118"/>
                    </a:cubicBezTo>
                    <a:close/>
                    <a:moveTo>
                      <a:pt x="5925" y="1"/>
                    </a:moveTo>
                    <a:cubicBezTo>
                      <a:pt x="5910" y="1"/>
                      <a:pt x="5896" y="4"/>
                      <a:pt x="5882" y="11"/>
                    </a:cubicBezTo>
                    <a:lnTo>
                      <a:pt x="3767" y="679"/>
                    </a:lnTo>
                    <a:cubicBezTo>
                      <a:pt x="3693" y="697"/>
                      <a:pt x="3656" y="781"/>
                      <a:pt x="3674" y="846"/>
                    </a:cubicBezTo>
                    <a:lnTo>
                      <a:pt x="4138" y="2312"/>
                    </a:lnTo>
                    <a:cubicBezTo>
                      <a:pt x="4138" y="2321"/>
                      <a:pt x="4138" y="2330"/>
                      <a:pt x="4129" y="2330"/>
                    </a:cubicBezTo>
                    <a:cubicBezTo>
                      <a:pt x="3656" y="2618"/>
                      <a:pt x="3238" y="2970"/>
                      <a:pt x="2876" y="3378"/>
                    </a:cubicBezTo>
                    <a:cubicBezTo>
                      <a:pt x="2867" y="3388"/>
                      <a:pt x="2858" y="3388"/>
                      <a:pt x="2849" y="3388"/>
                    </a:cubicBezTo>
                    <a:lnTo>
                      <a:pt x="1494" y="2683"/>
                    </a:lnTo>
                    <a:cubicBezTo>
                      <a:pt x="1474" y="2671"/>
                      <a:pt x="1453" y="2666"/>
                      <a:pt x="1431" y="2666"/>
                    </a:cubicBezTo>
                    <a:cubicBezTo>
                      <a:pt x="1383" y="2666"/>
                      <a:pt x="1334" y="2693"/>
                      <a:pt x="1309" y="2738"/>
                    </a:cubicBezTo>
                    <a:lnTo>
                      <a:pt x="288" y="4714"/>
                    </a:lnTo>
                    <a:cubicBezTo>
                      <a:pt x="251" y="4779"/>
                      <a:pt x="279" y="4863"/>
                      <a:pt x="344" y="4900"/>
                    </a:cubicBezTo>
                    <a:lnTo>
                      <a:pt x="1698" y="5605"/>
                    </a:lnTo>
                    <a:cubicBezTo>
                      <a:pt x="1708" y="5605"/>
                      <a:pt x="1717" y="5614"/>
                      <a:pt x="1708" y="5623"/>
                    </a:cubicBezTo>
                    <a:cubicBezTo>
                      <a:pt x="1578" y="6161"/>
                      <a:pt x="1531" y="6709"/>
                      <a:pt x="1568" y="7256"/>
                    </a:cubicBezTo>
                    <a:cubicBezTo>
                      <a:pt x="1568" y="7265"/>
                      <a:pt x="1568" y="7275"/>
                      <a:pt x="1559" y="7275"/>
                    </a:cubicBezTo>
                    <a:lnTo>
                      <a:pt x="93" y="7738"/>
                    </a:lnTo>
                    <a:cubicBezTo>
                      <a:pt x="66" y="7748"/>
                      <a:pt x="38" y="7766"/>
                      <a:pt x="19" y="7803"/>
                    </a:cubicBezTo>
                    <a:cubicBezTo>
                      <a:pt x="1" y="7831"/>
                      <a:pt x="1" y="7868"/>
                      <a:pt x="10" y="7905"/>
                    </a:cubicBezTo>
                    <a:lnTo>
                      <a:pt x="678" y="10030"/>
                    </a:lnTo>
                    <a:cubicBezTo>
                      <a:pt x="692" y="10087"/>
                      <a:pt x="746" y="10122"/>
                      <a:pt x="803" y="10122"/>
                    </a:cubicBezTo>
                    <a:cubicBezTo>
                      <a:pt x="820" y="10122"/>
                      <a:pt x="837" y="10119"/>
                      <a:pt x="854" y="10113"/>
                    </a:cubicBezTo>
                    <a:lnTo>
                      <a:pt x="2311" y="9659"/>
                    </a:lnTo>
                    <a:cubicBezTo>
                      <a:pt x="2313" y="9656"/>
                      <a:pt x="2316" y="9655"/>
                      <a:pt x="2318" y="9655"/>
                    </a:cubicBezTo>
                    <a:cubicBezTo>
                      <a:pt x="2324" y="9655"/>
                      <a:pt x="2329" y="9661"/>
                      <a:pt x="2329" y="9668"/>
                    </a:cubicBezTo>
                    <a:cubicBezTo>
                      <a:pt x="2617" y="10132"/>
                      <a:pt x="2969" y="10558"/>
                      <a:pt x="3387" y="10920"/>
                    </a:cubicBezTo>
                    <a:cubicBezTo>
                      <a:pt x="3387" y="10920"/>
                      <a:pt x="3396" y="10930"/>
                      <a:pt x="3387" y="10939"/>
                    </a:cubicBezTo>
                    <a:lnTo>
                      <a:pt x="2682" y="12302"/>
                    </a:lnTo>
                    <a:cubicBezTo>
                      <a:pt x="2645" y="12367"/>
                      <a:pt x="2672" y="12451"/>
                      <a:pt x="2737" y="12479"/>
                    </a:cubicBezTo>
                    <a:lnTo>
                      <a:pt x="4713" y="13508"/>
                    </a:lnTo>
                    <a:cubicBezTo>
                      <a:pt x="4733" y="13520"/>
                      <a:pt x="4755" y="13525"/>
                      <a:pt x="4776" y="13525"/>
                    </a:cubicBezTo>
                    <a:cubicBezTo>
                      <a:pt x="4825" y="13525"/>
                      <a:pt x="4873" y="13498"/>
                      <a:pt x="4899" y="13453"/>
                    </a:cubicBezTo>
                    <a:lnTo>
                      <a:pt x="5604" y="12089"/>
                    </a:lnTo>
                    <a:cubicBezTo>
                      <a:pt x="5613" y="12080"/>
                      <a:pt x="5622" y="12080"/>
                      <a:pt x="5632" y="12080"/>
                    </a:cubicBezTo>
                    <a:cubicBezTo>
                      <a:pt x="6043" y="12181"/>
                      <a:pt x="6465" y="12231"/>
                      <a:pt x="6890" y="12231"/>
                    </a:cubicBezTo>
                    <a:cubicBezTo>
                      <a:pt x="7012" y="12231"/>
                      <a:pt x="7133" y="12227"/>
                      <a:pt x="7255" y="12219"/>
                    </a:cubicBezTo>
                    <a:cubicBezTo>
                      <a:pt x="7264" y="12219"/>
                      <a:pt x="7274" y="12228"/>
                      <a:pt x="7274" y="12238"/>
                    </a:cubicBezTo>
                    <a:lnTo>
                      <a:pt x="7737" y="13694"/>
                    </a:lnTo>
                    <a:cubicBezTo>
                      <a:pt x="7747" y="13731"/>
                      <a:pt x="7775" y="13759"/>
                      <a:pt x="7802" y="13777"/>
                    </a:cubicBezTo>
                    <a:cubicBezTo>
                      <a:pt x="7821" y="13787"/>
                      <a:pt x="7849" y="13787"/>
                      <a:pt x="7867" y="13787"/>
                    </a:cubicBezTo>
                    <a:lnTo>
                      <a:pt x="7904" y="13787"/>
                    </a:lnTo>
                    <a:lnTo>
                      <a:pt x="10029" y="13119"/>
                    </a:lnTo>
                    <a:cubicBezTo>
                      <a:pt x="10066" y="13100"/>
                      <a:pt x="10094" y="13082"/>
                      <a:pt x="10112" y="13045"/>
                    </a:cubicBezTo>
                    <a:cubicBezTo>
                      <a:pt x="10131" y="13017"/>
                      <a:pt x="10131" y="12980"/>
                      <a:pt x="10122" y="12943"/>
                    </a:cubicBezTo>
                    <a:lnTo>
                      <a:pt x="9658" y="11486"/>
                    </a:lnTo>
                    <a:cubicBezTo>
                      <a:pt x="9658" y="11477"/>
                      <a:pt x="9658" y="11468"/>
                      <a:pt x="9667" y="11458"/>
                    </a:cubicBezTo>
                    <a:cubicBezTo>
                      <a:pt x="10131" y="11180"/>
                      <a:pt x="10558" y="10828"/>
                      <a:pt x="10919" y="10410"/>
                    </a:cubicBezTo>
                    <a:cubicBezTo>
                      <a:pt x="10919" y="10405"/>
                      <a:pt x="10922" y="10403"/>
                      <a:pt x="10925" y="10403"/>
                    </a:cubicBezTo>
                    <a:cubicBezTo>
                      <a:pt x="10929" y="10403"/>
                      <a:pt x="10933" y="10405"/>
                      <a:pt x="10938" y="10410"/>
                    </a:cubicBezTo>
                    <a:lnTo>
                      <a:pt x="12302" y="11115"/>
                    </a:lnTo>
                    <a:cubicBezTo>
                      <a:pt x="12321" y="11123"/>
                      <a:pt x="12341" y="11127"/>
                      <a:pt x="12361" y="11127"/>
                    </a:cubicBezTo>
                    <a:cubicBezTo>
                      <a:pt x="12411" y="11127"/>
                      <a:pt x="12461" y="11103"/>
                      <a:pt x="12487" y="11050"/>
                    </a:cubicBezTo>
                    <a:lnTo>
                      <a:pt x="13508" y="9083"/>
                    </a:lnTo>
                    <a:cubicBezTo>
                      <a:pt x="13545" y="9019"/>
                      <a:pt x="13517" y="8935"/>
                      <a:pt x="13452" y="8898"/>
                    </a:cubicBezTo>
                    <a:lnTo>
                      <a:pt x="12088" y="8193"/>
                    </a:lnTo>
                    <a:cubicBezTo>
                      <a:pt x="12079" y="8184"/>
                      <a:pt x="12079" y="8174"/>
                      <a:pt x="12079" y="8165"/>
                    </a:cubicBezTo>
                    <a:cubicBezTo>
                      <a:pt x="12209" y="7636"/>
                      <a:pt x="12264" y="7089"/>
                      <a:pt x="12227" y="6542"/>
                    </a:cubicBezTo>
                    <a:cubicBezTo>
                      <a:pt x="12227" y="6532"/>
                      <a:pt x="12227" y="6523"/>
                      <a:pt x="12237" y="6523"/>
                    </a:cubicBezTo>
                    <a:lnTo>
                      <a:pt x="13693" y="6059"/>
                    </a:lnTo>
                    <a:cubicBezTo>
                      <a:pt x="13730" y="6050"/>
                      <a:pt x="13758" y="6022"/>
                      <a:pt x="13777" y="5994"/>
                    </a:cubicBezTo>
                    <a:cubicBezTo>
                      <a:pt x="13795" y="5957"/>
                      <a:pt x="13795" y="5920"/>
                      <a:pt x="13786" y="5883"/>
                    </a:cubicBezTo>
                    <a:lnTo>
                      <a:pt x="13118" y="3768"/>
                    </a:lnTo>
                    <a:cubicBezTo>
                      <a:pt x="13095" y="3706"/>
                      <a:pt x="13040" y="3670"/>
                      <a:pt x="12980" y="3670"/>
                    </a:cubicBezTo>
                    <a:cubicBezTo>
                      <a:pt x="12967" y="3670"/>
                      <a:pt x="12954" y="3672"/>
                      <a:pt x="12942" y="3675"/>
                    </a:cubicBezTo>
                    <a:lnTo>
                      <a:pt x="11485" y="4139"/>
                    </a:lnTo>
                    <a:cubicBezTo>
                      <a:pt x="11476" y="4139"/>
                      <a:pt x="11467" y="4139"/>
                      <a:pt x="11457" y="4130"/>
                    </a:cubicBezTo>
                    <a:cubicBezTo>
                      <a:pt x="11179" y="3657"/>
                      <a:pt x="10827" y="3239"/>
                      <a:pt x="10409" y="2877"/>
                    </a:cubicBezTo>
                    <a:cubicBezTo>
                      <a:pt x="10400" y="2868"/>
                      <a:pt x="10400" y="2859"/>
                      <a:pt x="10409" y="2850"/>
                    </a:cubicBezTo>
                    <a:lnTo>
                      <a:pt x="11114" y="1495"/>
                    </a:lnTo>
                    <a:cubicBezTo>
                      <a:pt x="11142" y="1430"/>
                      <a:pt x="11123" y="1347"/>
                      <a:pt x="11049" y="1310"/>
                    </a:cubicBezTo>
                    <a:lnTo>
                      <a:pt x="9083" y="289"/>
                    </a:lnTo>
                    <a:cubicBezTo>
                      <a:pt x="9063" y="278"/>
                      <a:pt x="9041" y="273"/>
                      <a:pt x="9020" y="273"/>
                    </a:cubicBezTo>
                    <a:cubicBezTo>
                      <a:pt x="8971" y="273"/>
                      <a:pt x="8923" y="300"/>
                      <a:pt x="8897" y="345"/>
                    </a:cubicBezTo>
                    <a:lnTo>
                      <a:pt x="8192" y="1699"/>
                    </a:lnTo>
                    <a:cubicBezTo>
                      <a:pt x="8185" y="1706"/>
                      <a:pt x="8179" y="1712"/>
                      <a:pt x="8172" y="1712"/>
                    </a:cubicBezTo>
                    <a:cubicBezTo>
                      <a:pt x="8170" y="1712"/>
                      <a:pt x="8167" y="1711"/>
                      <a:pt x="8164" y="1709"/>
                    </a:cubicBezTo>
                    <a:cubicBezTo>
                      <a:pt x="7753" y="1608"/>
                      <a:pt x="7330" y="1557"/>
                      <a:pt x="6905" y="1557"/>
                    </a:cubicBezTo>
                    <a:cubicBezTo>
                      <a:pt x="6784" y="1557"/>
                      <a:pt x="6662" y="1561"/>
                      <a:pt x="6541" y="1569"/>
                    </a:cubicBezTo>
                    <a:cubicBezTo>
                      <a:pt x="6531" y="1569"/>
                      <a:pt x="6522" y="1560"/>
                      <a:pt x="6522" y="1560"/>
                    </a:cubicBezTo>
                    <a:lnTo>
                      <a:pt x="6058" y="94"/>
                    </a:lnTo>
                    <a:cubicBezTo>
                      <a:pt x="6049" y="67"/>
                      <a:pt x="6021" y="39"/>
                      <a:pt x="5993" y="20"/>
                    </a:cubicBezTo>
                    <a:cubicBezTo>
                      <a:pt x="5970" y="9"/>
                      <a:pt x="5948" y="1"/>
                      <a:pt x="59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93" name="Google Shape;251;p19"/>
              <p:cNvSpPr/>
              <p:nvPr/>
            </p:nvSpPr>
            <p:spPr>
              <a:xfrm>
                <a:off x="919080" y="3264120"/>
                <a:ext cx="1168920" cy="807840"/>
              </a:xfrm>
              <a:custGeom>
                <a:avLst/>
                <a:gdLst>
                  <a:gd name="textAreaLeft" fmla="*/ 0 w 1168920"/>
                  <a:gd name="textAreaRight" fmla="*/ 1170360 w 1168920"/>
                  <a:gd name="textAreaTop" fmla="*/ 0 h 807840"/>
                  <a:gd name="textAreaBottom" fmla="*/ 809280 h 807840"/>
                </a:gdLst>
                <a:ahLst/>
                <a:cxnLst/>
                <a:rect l="textAreaLeft" t="textAreaTop" r="textAreaRight" b="textAreaBottom"/>
                <a:pathLst>
                  <a:path w="16244" h="11235">
                    <a:moveTo>
                      <a:pt x="418" y="0"/>
                    </a:moveTo>
                    <a:cubicBezTo>
                      <a:pt x="186" y="0"/>
                      <a:pt x="0" y="186"/>
                      <a:pt x="0" y="427"/>
                    </a:cubicBezTo>
                    <a:lnTo>
                      <a:pt x="0" y="11086"/>
                    </a:lnTo>
                    <a:cubicBezTo>
                      <a:pt x="0" y="11169"/>
                      <a:pt x="65" y="11234"/>
                      <a:pt x="149" y="11234"/>
                    </a:cubicBezTo>
                    <a:lnTo>
                      <a:pt x="16095" y="11234"/>
                    </a:lnTo>
                    <a:cubicBezTo>
                      <a:pt x="16179" y="11234"/>
                      <a:pt x="16244" y="11169"/>
                      <a:pt x="16244" y="11086"/>
                    </a:cubicBezTo>
                    <a:lnTo>
                      <a:pt x="16244" y="427"/>
                    </a:lnTo>
                    <a:cubicBezTo>
                      <a:pt x="16244" y="186"/>
                      <a:pt x="16058" y="0"/>
                      <a:pt x="158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94" name="Google Shape;252;p19"/>
              <p:cNvSpPr/>
              <p:nvPr/>
            </p:nvSpPr>
            <p:spPr>
              <a:xfrm>
                <a:off x="914400" y="3260160"/>
                <a:ext cx="1178280" cy="815760"/>
              </a:xfrm>
              <a:custGeom>
                <a:avLst/>
                <a:gdLst>
                  <a:gd name="textAreaLeft" fmla="*/ 0 w 1178280"/>
                  <a:gd name="textAreaRight" fmla="*/ 1179720 w 1178280"/>
                  <a:gd name="textAreaTop" fmla="*/ 0 h 815760"/>
                  <a:gd name="textAreaBottom" fmla="*/ 817200 h 815760"/>
                </a:gdLst>
                <a:ahLst/>
                <a:cxnLst/>
                <a:rect l="textAreaLeft" t="textAreaTop" r="textAreaRight" b="textAreaBottom"/>
                <a:pathLst>
                  <a:path w="16374" h="11346">
                    <a:moveTo>
                      <a:pt x="15882" y="112"/>
                    </a:moveTo>
                    <a:cubicBezTo>
                      <a:pt x="16086" y="112"/>
                      <a:pt x="16253" y="279"/>
                      <a:pt x="16253" y="483"/>
                    </a:cubicBezTo>
                    <a:lnTo>
                      <a:pt x="16253" y="11142"/>
                    </a:lnTo>
                    <a:cubicBezTo>
                      <a:pt x="16253" y="11188"/>
                      <a:pt x="16216" y="11235"/>
                      <a:pt x="16160" y="11235"/>
                    </a:cubicBezTo>
                    <a:lnTo>
                      <a:pt x="204" y="11235"/>
                    </a:lnTo>
                    <a:cubicBezTo>
                      <a:pt x="158" y="11235"/>
                      <a:pt x="121" y="11188"/>
                      <a:pt x="121" y="11142"/>
                    </a:cubicBezTo>
                    <a:lnTo>
                      <a:pt x="121" y="483"/>
                    </a:lnTo>
                    <a:cubicBezTo>
                      <a:pt x="121" y="279"/>
                      <a:pt x="279" y="112"/>
                      <a:pt x="483" y="112"/>
                    </a:cubicBezTo>
                    <a:close/>
                    <a:moveTo>
                      <a:pt x="483" y="1"/>
                    </a:moveTo>
                    <a:cubicBezTo>
                      <a:pt x="223" y="1"/>
                      <a:pt x="0" y="214"/>
                      <a:pt x="0" y="483"/>
                    </a:cubicBezTo>
                    <a:lnTo>
                      <a:pt x="0" y="11142"/>
                    </a:lnTo>
                    <a:cubicBezTo>
                      <a:pt x="0" y="11253"/>
                      <a:pt x="93" y="11346"/>
                      <a:pt x="214" y="11346"/>
                    </a:cubicBezTo>
                    <a:lnTo>
                      <a:pt x="16160" y="11346"/>
                    </a:lnTo>
                    <a:cubicBezTo>
                      <a:pt x="16281" y="11346"/>
                      <a:pt x="16364" y="11253"/>
                      <a:pt x="16374" y="11142"/>
                    </a:cubicBezTo>
                    <a:lnTo>
                      <a:pt x="16374" y="483"/>
                    </a:lnTo>
                    <a:cubicBezTo>
                      <a:pt x="16374" y="214"/>
                      <a:pt x="16151" y="1"/>
                      <a:pt x="15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95" name="Google Shape;253;p19"/>
              <p:cNvSpPr/>
              <p:nvPr/>
            </p:nvSpPr>
            <p:spPr>
              <a:xfrm>
                <a:off x="1004760" y="3341520"/>
                <a:ext cx="997920" cy="653040"/>
              </a:xfrm>
              <a:custGeom>
                <a:avLst/>
                <a:gdLst>
                  <a:gd name="textAreaLeft" fmla="*/ 0 w 997920"/>
                  <a:gd name="textAreaRight" fmla="*/ 999360 w 997920"/>
                  <a:gd name="textAreaTop" fmla="*/ 0 h 653040"/>
                  <a:gd name="textAreaBottom" fmla="*/ 654480 h 653040"/>
                </a:gdLst>
                <a:ahLst/>
                <a:cxnLst/>
                <a:rect l="textAreaLeft" t="textAreaTop" r="textAreaRight" b="textAreaBottom"/>
                <a:pathLst>
                  <a:path w="13870" h="9083">
                    <a:moveTo>
                      <a:pt x="1" y="0"/>
                    </a:moveTo>
                    <a:lnTo>
                      <a:pt x="1" y="9082"/>
                    </a:lnTo>
                    <a:lnTo>
                      <a:pt x="13869" y="9082"/>
                    </a:lnTo>
                    <a:lnTo>
                      <a:pt x="13869" y="7403"/>
                    </a:lnTo>
                    <a:lnTo>
                      <a:pt x="13869" y="2097"/>
                    </a:lnTo>
                    <a:lnTo>
                      <a:pt x="1386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96" name="Google Shape;254;p19"/>
              <p:cNvSpPr/>
              <p:nvPr/>
            </p:nvSpPr>
            <p:spPr>
              <a:xfrm>
                <a:off x="1000080" y="3337560"/>
                <a:ext cx="1006560" cy="660960"/>
              </a:xfrm>
              <a:custGeom>
                <a:avLst/>
                <a:gdLst>
                  <a:gd name="textAreaLeft" fmla="*/ 0 w 1006560"/>
                  <a:gd name="textAreaRight" fmla="*/ 1008000 w 1006560"/>
                  <a:gd name="textAreaTop" fmla="*/ 0 h 660960"/>
                  <a:gd name="textAreaBottom" fmla="*/ 662400 h 660960"/>
                </a:gdLst>
                <a:ahLst/>
                <a:cxnLst/>
                <a:rect l="textAreaLeft" t="textAreaTop" r="textAreaRight" b="textAreaBottom"/>
                <a:pathLst>
                  <a:path w="13991" h="9194">
                    <a:moveTo>
                      <a:pt x="66" y="1"/>
                    </a:moveTo>
                    <a:cubicBezTo>
                      <a:pt x="29" y="1"/>
                      <a:pt x="1" y="28"/>
                      <a:pt x="1" y="56"/>
                    </a:cubicBezTo>
                    <a:lnTo>
                      <a:pt x="1" y="9138"/>
                    </a:lnTo>
                    <a:cubicBezTo>
                      <a:pt x="1" y="9166"/>
                      <a:pt x="29" y="9194"/>
                      <a:pt x="66" y="9194"/>
                    </a:cubicBezTo>
                    <a:lnTo>
                      <a:pt x="13934" y="9194"/>
                    </a:lnTo>
                    <a:cubicBezTo>
                      <a:pt x="13971" y="9194"/>
                      <a:pt x="13990" y="9166"/>
                      <a:pt x="13990" y="9138"/>
                    </a:cubicBezTo>
                    <a:lnTo>
                      <a:pt x="13990" y="7459"/>
                    </a:lnTo>
                    <a:cubicBezTo>
                      <a:pt x="13990" y="7422"/>
                      <a:pt x="13971" y="7394"/>
                      <a:pt x="13934" y="7394"/>
                    </a:cubicBezTo>
                    <a:cubicBezTo>
                      <a:pt x="13907" y="7394"/>
                      <a:pt x="13879" y="7422"/>
                      <a:pt x="13879" y="7459"/>
                    </a:cubicBezTo>
                    <a:lnTo>
                      <a:pt x="13879" y="9073"/>
                    </a:lnTo>
                    <a:lnTo>
                      <a:pt x="121" y="9073"/>
                    </a:lnTo>
                    <a:lnTo>
                      <a:pt x="121" y="112"/>
                    </a:lnTo>
                    <a:lnTo>
                      <a:pt x="13879" y="112"/>
                    </a:lnTo>
                    <a:lnTo>
                      <a:pt x="13879" y="2153"/>
                    </a:lnTo>
                    <a:cubicBezTo>
                      <a:pt x="13879" y="2190"/>
                      <a:pt x="13907" y="2218"/>
                      <a:pt x="13934" y="2218"/>
                    </a:cubicBezTo>
                    <a:cubicBezTo>
                      <a:pt x="13971" y="2218"/>
                      <a:pt x="13990" y="2190"/>
                      <a:pt x="13990" y="2153"/>
                    </a:cubicBezTo>
                    <a:lnTo>
                      <a:pt x="13990" y="56"/>
                    </a:lnTo>
                    <a:cubicBezTo>
                      <a:pt x="13990" y="28"/>
                      <a:pt x="13971" y="1"/>
                      <a:pt x="13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97" name="Google Shape;255;p19"/>
              <p:cNvSpPr/>
              <p:nvPr/>
            </p:nvSpPr>
            <p:spPr>
              <a:xfrm>
                <a:off x="1999800" y="3545640"/>
                <a:ext cx="6840" cy="217800"/>
              </a:xfrm>
              <a:custGeom>
                <a:avLst/>
                <a:gdLst>
                  <a:gd name="textAreaLeft" fmla="*/ 0 w 6840"/>
                  <a:gd name="textAreaRight" fmla="*/ 8280 w 6840"/>
                  <a:gd name="textAreaTop" fmla="*/ 0 h 217800"/>
                  <a:gd name="textAreaBottom" fmla="*/ 219240 h 217800"/>
                </a:gdLst>
                <a:ahLst/>
                <a:cxnLst/>
                <a:rect l="textAreaLeft" t="textAreaTop" r="textAreaRight" b="textAreaBottom"/>
                <a:pathLst>
                  <a:path w="113" h="3044">
                    <a:moveTo>
                      <a:pt x="56" y="1"/>
                    </a:moveTo>
                    <a:cubicBezTo>
                      <a:pt x="29" y="1"/>
                      <a:pt x="1" y="28"/>
                      <a:pt x="1" y="66"/>
                    </a:cubicBezTo>
                    <a:lnTo>
                      <a:pt x="1" y="2988"/>
                    </a:lnTo>
                    <a:cubicBezTo>
                      <a:pt x="1" y="3025"/>
                      <a:pt x="29" y="3043"/>
                      <a:pt x="56" y="3043"/>
                    </a:cubicBezTo>
                    <a:cubicBezTo>
                      <a:pt x="93" y="3043"/>
                      <a:pt x="112" y="3025"/>
                      <a:pt x="112" y="2988"/>
                    </a:cubicBezTo>
                    <a:lnTo>
                      <a:pt x="112" y="66"/>
                    </a:lnTo>
                    <a:cubicBezTo>
                      <a:pt x="112" y="28"/>
                      <a:pt x="84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98" name="Google Shape;256;p19"/>
              <p:cNvSpPr/>
              <p:nvPr/>
            </p:nvSpPr>
            <p:spPr>
              <a:xfrm>
                <a:off x="1491120" y="3290760"/>
                <a:ext cx="24480" cy="24840"/>
              </a:xfrm>
              <a:custGeom>
                <a:avLst/>
                <a:gdLst>
                  <a:gd name="textAreaLeft" fmla="*/ 0 w 24480"/>
                  <a:gd name="textAreaRight" fmla="*/ 25920 w 24480"/>
                  <a:gd name="textAreaTop" fmla="*/ 0 h 24840"/>
                  <a:gd name="textAreaBottom" fmla="*/ 26280 h 24840"/>
                </a:gdLst>
                <a:ahLst/>
                <a:cxnLst/>
                <a:rect l="textAreaLeft" t="textAreaTop" r="textAreaRight" b="textAreaBottom"/>
                <a:pathLst>
                  <a:path w="362" h="363">
                    <a:moveTo>
                      <a:pt x="176" y="112"/>
                    </a:moveTo>
                    <a:cubicBezTo>
                      <a:pt x="214" y="112"/>
                      <a:pt x="251" y="139"/>
                      <a:pt x="251" y="177"/>
                    </a:cubicBezTo>
                    <a:cubicBezTo>
                      <a:pt x="251" y="214"/>
                      <a:pt x="214" y="251"/>
                      <a:pt x="176" y="251"/>
                    </a:cubicBezTo>
                    <a:cubicBezTo>
                      <a:pt x="139" y="251"/>
                      <a:pt x="111" y="214"/>
                      <a:pt x="111" y="177"/>
                    </a:cubicBezTo>
                    <a:cubicBezTo>
                      <a:pt x="111" y="149"/>
                      <a:pt x="139" y="112"/>
                      <a:pt x="176" y="112"/>
                    </a:cubicBezTo>
                    <a:close/>
                    <a:moveTo>
                      <a:pt x="176" y="0"/>
                    </a:moveTo>
                    <a:cubicBezTo>
                      <a:pt x="84" y="0"/>
                      <a:pt x="0" y="84"/>
                      <a:pt x="0" y="177"/>
                    </a:cubicBezTo>
                    <a:cubicBezTo>
                      <a:pt x="0" y="279"/>
                      <a:pt x="84" y="362"/>
                      <a:pt x="176" y="362"/>
                    </a:cubicBezTo>
                    <a:cubicBezTo>
                      <a:pt x="278" y="362"/>
                      <a:pt x="362" y="279"/>
                      <a:pt x="362" y="177"/>
                    </a:cubicBezTo>
                    <a:cubicBezTo>
                      <a:pt x="362" y="84"/>
                      <a:pt x="278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2960" rIns="90000" bIns="12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99" name="Google Shape;257;p19"/>
              <p:cNvSpPr/>
              <p:nvPr/>
            </p:nvSpPr>
            <p:spPr>
              <a:xfrm>
                <a:off x="727200" y="4067280"/>
                <a:ext cx="1552320" cy="103680"/>
              </a:xfrm>
              <a:custGeom>
                <a:avLst/>
                <a:gdLst>
                  <a:gd name="textAreaLeft" fmla="*/ 0 w 1552320"/>
                  <a:gd name="textAreaRight" fmla="*/ 1553760 w 1552320"/>
                  <a:gd name="textAreaTop" fmla="*/ 0 h 103680"/>
                  <a:gd name="textAreaBottom" fmla="*/ 105120 h 103680"/>
                </a:gdLst>
                <a:ahLst/>
                <a:cxnLst/>
                <a:rect l="textAreaLeft" t="textAreaTop" r="textAreaRight" b="textAreaBottom"/>
                <a:pathLst>
                  <a:path w="21570" h="1458">
                    <a:moveTo>
                      <a:pt x="1" y="1"/>
                    </a:moveTo>
                    <a:lnTo>
                      <a:pt x="1" y="882"/>
                    </a:lnTo>
                    <a:cubicBezTo>
                      <a:pt x="1" y="1197"/>
                      <a:pt x="251" y="1457"/>
                      <a:pt x="567" y="1457"/>
                    </a:cubicBezTo>
                    <a:lnTo>
                      <a:pt x="21003" y="1457"/>
                    </a:lnTo>
                    <a:cubicBezTo>
                      <a:pt x="21309" y="1457"/>
                      <a:pt x="21569" y="1197"/>
                      <a:pt x="21569" y="882"/>
                    </a:cubicBezTo>
                    <a:lnTo>
                      <a:pt x="2156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52560" rIns="90000" bIns="52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00" name="Google Shape;258;p19"/>
              <p:cNvSpPr/>
              <p:nvPr/>
            </p:nvSpPr>
            <p:spPr>
              <a:xfrm>
                <a:off x="723240" y="4063320"/>
                <a:ext cx="1560240" cy="111600"/>
              </a:xfrm>
              <a:custGeom>
                <a:avLst/>
                <a:gdLst>
                  <a:gd name="textAreaLeft" fmla="*/ 0 w 1560240"/>
                  <a:gd name="textAreaRight" fmla="*/ 1561680 w 1560240"/>
                  <a:gd name="textAreaTop" fmla="*/ 0 h 111600"/>
                  <a:gd name="textAreaBottom" fmla="*/ 113040 h 111600"/>
                </a:gdLst>
                <a:ahLst/>
                <a:cxnLst/>
                <a:rect l="textAreaLeft" t="textAreaTop" r="textAreaRight" b="textAreaBottom"/>
                <a:pathLst>
                  <a:path w="21680" h="1568">
                    <a:moveTo>
                      <a:pt x="21569" y="111"/>
                    </a:moveTo>
                    <a:lnTo>
                      <a:pt x="21569" y="937"/>
                    </a:lnTo>
                    <a:cubicBezTo>
                      <a:pt x="21569" y="1225"/>
                      <a:pt x="21337" y="1447"/>
                      <a:pt x="21058" y="1447"/>
                    </a:cubicBezTo>
                    <a:lnTo>
                      <a:pt x="622" y="1447"/>
                    </a:lnTo>
                    <a:cubicBezTo>
                      <a:pt x="343" y="1447"/>
                      <a:pt x="112" y="1225"/>
                      <a:pt x="112" y="937"/>
                    </a:cubicBezTo>
                    <a:lnTo>
                      <a:pt x="112" y="111"/>
                    </a:lnTo>
                    <a:close/>
                    <a:moveTo>
                      <a:pt x="56" y="0"/>
                    </a:moveTo>
                    <a:cubicBezTo>
                      <a:pt x="19" y="0"/>
                      <a:pt x="0" y="19"/>
                      <a:pt x="0" y="56"/>
                    </a:cubicBezTo>
                    <a:lnTo>
                      <a:pt x="0" y="937"/>
                    </a:lnTo>
                    <a:cubicBezTo>
                      <a:pt x="0" y="1290"/>
                      <a:pt x="279" y="1568"/>
                      <a:pt x="622" y="1568"/>
                    </a:cubicBezTo>
                    <a:lnTo>
                      <a:pt x="21058" y="1568"/>
                    </a:lnTo>
                    <a:cubicBezTo>
                      <a:pt x="21402" y="1568"/>
                      <a:pt x="21680" y="1290"/>
                      <a:pt x="21680" y="937"/>
                    </a:cubicBezTo>
                    <a:lnTo>
                      <a:pt x="21680" y="56"/>
                    </a:lnTo>
                    <a:cubicBezTo>
                      <a:pt x="21680" y="19"/>
                      <a:pt x="21652" y="0"/>
                      <a:pt x="21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56520" rIns="90000" bIns="565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01" name="Google Shape;259;p19"/>
              <p:cNvSpPr/>
              <p:nvPr/>
            </p:nvSpPr>
            <p:spPr>
              <a:xfrm>
                <a:off x="738000" y="4143600"/>
                <a:ext cx="1531080" cy="6480"/>
              </a:xfrm>
              <a:custGeom>
                <a:avLst/>
                <a:gdLst>
                  <a:gd name="textAreaLeft" fmla="*/ 0 w 1531080"/>
                  <a:gd name="textAreaRight" fmla="*/ 1532520 w 1531080"/>
                  <a:gd name="textAreaTop" fmla="*/ 0 h 6480"/>
                  <a:gd name="textAreaBottom" fmla="*/ 7920 h 6480"/>
                </a:gdLst>
                <a:ahLst/>
                <a:cxnLst/>
                <a:rect l="textAreaLeft" t="textAreaTop" r="textAreaRight" b="textAreaBottom"/>
                <a:pathLst>
                  <a:path w="21272" h="112">
                    <a:moveTo>
                      <a:pt x="56" y="0"/>
                    </a:moveTo>
                    <a:cubicBezTo>
                      <a:pt x="28" y="0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21216" y="112"/>
                    </a:lnTo>
                    <a:cubicBezTo>
                      <a:pt x="21244" y="112"/>
                      <a:pt x="21272" y="84"/>
                      <a:pt x="21272" y="56"/>
                    </a:cubicBezTo>
                    <a:cubicBezTo>
                      <a:pt x="21272" y="19"/>
                      <a:pt x="21244" y="0"/>
                      <a:pt x="2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960" rIns="90000" bIns="3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02" name="Google Shape;260;p19"/>
              <p:cNvSpPr/>
              <p:nvPr/>
            </p:nvSpPr>
            <p:spPr>
              <a:xfrm>
                <a:off x="1355400" y="4074120"/>
                <a:ext cx="295200" cy="31320"/>
              </a:xfrm>
              <a:custGeom>
                <a:avLst/>
                <a:gdLst>
                  <a:gd name="textAreaLeft" fmla="*/ 0 w 295200"/>
                  <a:gd name="textAreaRight" fmla="*/ 296640 w 295200"/>
                  <a:gd name="textAreaTop" fmla="*/ 0 h 31320"/>
                  <a:gd name="textAreaBottom" fmla="*/ 32760 h 31320"/>
                </a:gdLst>
                <a:ahLst/>
                <a:cxnLst/>
                <a:rect l="textAreaLeft" t="textAreaTop" r="textAreaRight" b="textAreaBottom"/>
                <a:pathLst>
                  <a:path w="4120" h="456">
                    <a:moveTo>
                      <a:pt x="1" y="0"/>
                    </a:moveTo>
                    <a:lnTo>
                      <a:pt x="1" y="455"/>
                    </a:lnTo>
                    <a:lnTo>
                      <a:pt x="4120" y="455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6200" rIns="90000" bIns="16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03" name="Google Shape;261;p19"/>
              <p:cNvSpPr/>
              <p:nvPr/>
            </p:nvSpPr>
            <p:spPr>
              <a:xfrm>
                <a:off x="1351440" y="4069440"/>
                <a:ext cx="303840" cy="39960"/>
              </a:xfrm>
              <a:custGeom>
                <a:avLst/>
                <a:gdLst>
                  <a:gd name="textAreaLeft" fmla="*/ 0 w 303840"/>
                  <a:gd name="textAreaRight" fmla="*/ 305280 w 303840"/>
                  <a:gd name="textAreaTop" fmla="*/ 0 h 39960"/>
                  <a:gd name="textAreaBottom" fmla="*/ 41400 h 39960"/>
                </a:gdLst>
                <a:ahLst/>
                <a:cxnLst/>
                <a:rect l="textAreaLeft" t="textAreaTop" r="textAreaRight" b="textAreaBottom"/>
                <a:pathLst>
                  <a:path w="4240" h="576">
                    <a:moveTo>
                      <a:pt x="4119" y="121"/>
                    </a:moveTo>
                    <a:lnTo>
                      <a:pt x="4119" y="455"/>
                    </a:lnTo>
                    <a:lnTo>
                      <a:pt x="121" y="455"/>
                    </a:lnTo>
                    <a:lnTo>
                      <a:pt x="121" y="121"/>
                    </a:lnTo>
                    <a:close/>
                    <a:moveTo>
                      <a:pt x="65" y="1"/>
                    </a:moveTo>
                    <a:cubicBezTo>
                      <a:pt x="28" y="1"/>
                      <a:pt x="0" y="28"/>
                      <a:pt x="0" y="65"/>
                    </a:cubicBezTo>
                    <a:lnTo>
                      <a:pt x="0" y="520"/>
                    </a:lnTo>
                    <a:cubicBezTo>
                      <a:pt x="0" y="548"/>
                      <a:pt x="28" y="576"/>
                      <a:pt x="65" y="576"/>
                    </a:cubicBezTo>
                    <a:lnTo>
                      <a:pt x="4175" y="576"/>
                    </a:lnTo>
                    <a:cubicBezTo>
                      <a:pt x="4212" y="576"/>
                      <a:pt x="4240" y="548"/>
                      <a:pt x="4240" y="520"/>
                    </a:cubicBezTo>
                    <a:lnTo>
                      <a:pt x="4240" y="65"/>
                    </a:lnTo>
                    <a:cubicBezTo>
                      <a:pt x="4240" y="28"/>
                      <a:pt x="4212" y="1"/>
                      <a:pt x="4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0520" rIns="90000" bIns="205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04" name="Google Shape;262;p19"/>
              <p:cNvSpPr/>
              <p:nvPr/>
            </p:nvSpPr>
            <p:spPr>
              <a:xfrm>
                <a:off x="1203840" y="3466080"/>
                <a:ext cx="534600" cy="456480"/>
              </a:xfrm>
              <a:custGeom>
                <a:avLst/>
                <a:gdLst>
                  <a:gd name="textAreaLeft" fmla="*/ 0 w 534600"/>
                  <a:gd name="textAreaRight" fmla="*/ 536040 w 534600"/>
                  <a:gd name="textAreaTop" fmla="*/ 0 h 456480"/>
                  <a:gd name="textAreaBottom" fmla="*/ 457920 h 456480"/>
                </a:gdLst>
                <a:ahLst/>
                <a:cxnLst/>
                <a:rect l="textAreaLeft" t="textAreaTop" r="textAreaRight" b="textAreaBottom"/>
                <a:pathLst>
                  <a:path w="7441" h="6356">
                    <a:moveTo>
                      <a:pt x="297" y="1"/>
                    </a:moveTo>
                    <a:cubicBezTo>
                      <a:pt x="139" y="1"/>
                      <a:pt x="0" y="131"/>
                      <a:pt x="0" y="298"/>
                    </a:cubicBezTo>
                    <a:lnTo>
                      <a:pt x="0" y="6058"/>
                    </a:lnTo>
                    <a:cubicBezTo>
                      <a:pt x="0" y="6225"/>
                      <a:pt x="139" y="6355"/>
                      <a:pt x="297" y="6355"/>
                    </a:cubicBezTo>
                    <a:lnTo>
                      <a:pt x="7143" y="6355"/>
                    </a:lnTo>
                    <a:cubicBezTo>
                      <a:pt x="7301" y="6355"/>
                      <a:pt x="7440" y="6225"/>
                      <a:pt x="7431" y="6058"/>
                    </a:cubicBezTo>
                    <a:lnTo>
                      <a:pt x="7431" y="298"/>
                    </a:lnTo>
                    <a:cubicBezTo>
                      <a:pt x="7431" y="131"/>
                      <a:pt x="7301" y="1"/>
                      <a:pt x="7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05" name="Google Shape;263;p19"/>
              <p:cNvSpPr/>
              <p:nvPr/>
            </p:nvSpPr>
            <p:spPr>
              <a:xfrm>
                <a:off x="1239120" y="3429720"/>
                <a:ext cx="534600" cy="456480"/>
              </a:xfrm>
              <a:custGeom>
                <a:avLst/>
                <a:gdLst>
                  <a:gd name="textAreaLeft" fmla="*/ 0 w 534600"/>
                  <a:gd name="textAreaRight" fmla="*/ 536040 w 534600"/>
                  <a:gd name="textAreaTop" fmla="*/ 0 h 456480"/>
                  <a:gd name="textAreaBottom" fmla="*/ 457920 h 456480"/>
                </a:gdLst>
                <a:ahLst/>
                <a:cxnLst/>
                <a:rect l="textAreaLeft" t="textAreaTop" r="textAreaRight" b="textAreaBottom"/>
                <a:pathLst>
                  <a:path w="7441" h="6356">
                    <a:moveTo>
                      <a:pt x="353" y="1"/>
                    </a:moveTo>
                    <a:cubicBezTo>
                      <a:pt x="159" y="1"/>
                      <a:pt x="1" y="159"/>
                      <a:pt x="1" y="344"/>
                    </a:cubicBezTo>
                    <a:lnTo>
                      <a:pt x="1" y="6012"/>
                    </a:lnTo>
                    <a:cubicBezTo>
                      <a:pt x="1" y="6198"/>
                      <a:pt x="159" y="6355"/>
                      <a:pt x="353" y="6355"/>
                    </a:cubicBezTo>
                    <a:lnTo>
                      <a:pt x="7088" y="6355"/>
                    </a:lnTo>
                    <a:cubicBezTo>
                      <a:pt x="7283" y="6355"/>
                      <a:pt x="7441" y="6198"/>
                      <a:pt x="7441" y="6012"/>
                    </a:cubicBezTo>
                    <a:lnTo>
                      <a:pt x="7441" y="344"/>
                    </a:lnTo>
                    <a:cubicBezTo>
                      <a:pt x="7441" y="159"/>
                      <a:pt x="7283" y="1"/>
                      <a:pt x="70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06" name="Google Shape;264;p19"/>
              <p:cNvSpPr/>
              <p:nvPr/>
            </p:nvSpPr>
            <p:spPr>
              <a:xfrm>
                <a:off x="1235160" y="3425040"/>
                <a:ext cx="542520" cy="465840"/>
              </a:xfrm>
              <a:custGeom>
                <a:avLst/>
                <a:gdLst>
                  <a:gd name="textAreaLeft" fmla="*/ 0 w 542520"/>
                  <a:gd name="textAreaRight" fmla="*/ 543960 w 542520"/>
                  <a:gd name="textAreaTop" fmla="*/ 0 h 465840"/>
                  <a:gd name="textAreaBottom" fmla="*/ 467280 h 465840"/>
                </a:gdLst>
                <a:ahLst/>
                <a:cxnLst/>
                <a:rect l="textAreaLeft" t="textAreaTop" r="textAreaRight" b="textAreaBottom"/>
                <a:pathLst>
                  <a:path w="7552" h="6486">
                    <a:moveTo>
                      <a:pt x="7143" y="121"/>
                    </a:moveTo>
                    <a:cubicBezTo>
                      <a:pt x="7301" y="121"/>
                      <a:pt x="7431" y="251"/>
                      <a:pt x="7431" y="409"/>
                    </a:cubicBezTo>
                    <a:lnTo>
                      <a:pt x="7431" y="6077"/>
                    </a:lnTo>
                    <a:cubicBezTo>
                      <a:pt x="7431" y="6235"/>
                      <a:pt x="7301" y="6365"/>
                      <a:pt x="7143" y="6365"/>
                    </a:cubicBezTo>
                    <a:lnTo>
                      <a:pt x="408" y="6365"/>
                    </a:lnTo>
                    <a:cubicBezTo>
                      <a:pt x="251" y="6365"/>
                      <a:pt x="121" y="6235"/>
                      <a:pt x="121" y="6077"/>
                    </a:cubicBezTo>
                    <a:lnTo>
                      <a:pt x="121" y="409"/>
                    </a:lnTo>
                    <a:cubicBezTo>
                      <a:pt x="121" y="251"/>
                      <a:pt x="251" y="121"/>
                      <a:pt x="408" y="121"/>
                    </a:cubicBezTo>
                    <a:close/>
                    <a:moveTo>
                      <a:pt x="408" y="1"/>
                    </a:moveTo>
                    <a:cubicBezTo>
                      <a:pt x="186" y="1"/>
                      <a:pt x="0" y="186"/>
                      <a:pt x="0" y="409"/>
                    </a:cubicBezTo>
                    <a:lnTo>
                      <a:pt x="0" y="6077"/>
                    </a:lnTo>
                    <a:cubicBezTo>
                      <a:pt x="0" y="6300"/>
                      <a:pt x="186" y="6485"/>
                      <a:pt x="408" y="6485"/>
                    </a:cubicBezTo>
                    <a:lnTo>
                      <a:pt x="7143" y="6485"/>
                    </a:lnTo>
                    <a:cubicBezTo>
                      <a:pt x="7366" y="6485"/>
                      <a:pt x="7551" y="6300"/>
                      <a:pt x="7551" y="6077"/>
                    </a:cubicBezTo>
                    <a:lnTo>
                      <a:pt x="7551" y="409"/>
                    </a:lnTo>
                    <a:cubicBezTo>
                      <a:pt x="7551" y="186"/>
                      <a:pt x="7366" y="1"/>
                      <a:pt x="7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07" name="Google Shape;265;p19"/>
              <p:cNvSpPr/>
              <p:nvPr/>
            </p:nvSpPr>
            <p:spPr>
              <a:xfrm>
                <a:off x="1322280" y="3671280"/>
                <a:ext cx="368280" cy="48240"/>
              </a:xfrm>
              <a:custGeom>
                <a:avLst/>
                <a:gdLst>
                  <a:gd name="textAreaLeft" fmla="*/ 0 w 368280"/>
                  <a:gd name="textAreaRight" fmla="*/ 369720 w 368280"/>
                  <a:gd name="textAreaTop" fmla="*/ 0 h 48240"/>
                  <a:gd name="textAreaBottom" fmla="*/ 49680 h 48240"/>
                </a:gdLst>
                <a:ahLst/>
                <a:cxnLst/>
                <a:rect l="textAreaLeft" t="textAreaTop" r="textAreaRight" b="textAreaBottom"/>
                <a:pathLst>
                  <a:path w="5131" h="688">
                    <a:moveTo>
                      <a:pt x="316" y="1"/>
                    </a:moveTo>
                    <a:cubicBezTo>
                      <a:pt x="139" y="1"/>
                      <a:pt x="0" y="140"/>
                      <a:pt x="0" y="325"/>
                    </a:cubicBezTo>
                    <a:lnTo>
                      <a:pt x="0" y="362"/>
                    </a:lnTo>
                    <a:cubicBezTo>
                      <a:pt x="0" y="539"/>
                      <a:pt x="139" y="687"/>
                      <a:pt x="316" y="687"/>
                    </a:cubicBezTo>
                    <a:lnTo>
                      <a:pt x="4805" y="687"/>
                    </a:lnTo>
                    <a:cubicBezTo>
                      <a:pt x="4982" y="687"/>
                      <a:pt x="5130" y="539"/>
                      <a:pt x="5130" y="362"/>
                    </a:cubicBezTo>
                    <a:lnTo>
                      <a:pt x="5130" y="325"/>
                    </a:lnTo>
                    <a:cubicBezTo>
                      <a:pt x="5130" y="140"/>
                      <a:pt x="4982" y="1"/>
                      <a:pt x="48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4840" rIns="90000" bIns="24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08" name="Google Shape;266;p19"/>
              <p:cNvSpPr/>
              <p:nvPr/>
            </p:nvSpPr>
            <p:spPr>
              <a:xfrm>
                <a:off x="1317600" y="3667320"/>
                <a:ext cx="376920" cy="56160"/>
              </a:xfrm>
              <a:custGeom>
                <a:avLst/>
                <a:gdLst>
                  <a:gd name="textAreaLeft" fmla="*/ 0 w 376920"/>
                  <a:gd name="textAreaRight" fmla="*/ 378360 w 376920"/>
                  <a:gd name="textAreaTop" fmla="*/ 0 h 56160"/>
                  <a:gd name="textAreaBottom" fmla="*/ 57600 h 56160"/>
                </a:gdLst>
                <a:ahLst/>
                <a:cxnLst/>
                <a:rect l="textAreaLeft" t="textAreaTop" r="textAreaRight" b="textAreaBottom"/>
                <a:pathLst>
                  <a:path w="5251" h="798">
                    <a:moveTo>
                      <a:pt x="4870" y="111"/>
                    </a:moveTo>
                    <a:cubicBezTo>
                      <a:pt x="5019" y="111"/>
                      <a:pt x="5130" y="232"/>
                      <a:pt x="5130" y="380"/>
                    </a:cubicBezTo>
                    <a:lnTo>
                      <a:pt x="5130" y="417"/>
                    </a:lnTo>
                    <a:cubicBezTo>
                      <a:pt x="5130" y="566"/>
                      <a:pt x="5019" y="677"/>
                      <a:pt x="4870" y="677"/>
                    </a:cubicBezTo>
                    <a:lnTo>
                      <a:pt x="381" y="677"/>
                    </a:lnTo>
                    <a:cubicBezTo>
                      <a:pt x="241" y="677"/>
                      <a:pt x="121" y="566"/>
                      <a:pt x="121" y="417"/>
                    </a:cubicBezTo>
                    <a:lnTo>
                      <a:pt x="121" y="380"/>
                    </a:lnTo>
                    <a:cubicBezTo>
                      <a:pt x="121" y="232"/>
                      <a:pt x="241" y="111"/>
                      <a:pt x="381" y="111"/>
                    </a:cubicBezTo>
                    <a:close/>
                    <a:moveTo>
                      <a:pt x="381" y="0"/>
                    </a:moveTo>
                    <a:cubicBezTo>
                      <a:pt x="176" y="0"/>
                      <a:pt x="0" y="167"/>
                      <a:pt x="0" y="380"/>
                    </a:cubicBezTo>
                    <a:lnTo>
                      <a:pt x="0" y="417"/>
                    </a:lnTo>
                    <a:cubicBezTo>
                      <a:pt x="0" y="631"/>
                      <a:pt x="176" y="798"/>
                      <a:pt x="381" y="798"/>
                    </a:cubicBezTo>
                    <a:lnTo>
                      <a:pt x="4870" y="798"/>
                    </a:lnTo>
                    <a:cubicBezTo>
                      <a:pt x="5084" y="798"/>
                      <a:pt x="5251" y="631"/>
                      <a:pt x="5251" y="417"/>
                    </a:cubicBezTo>
                    <a:lnTo>
                      <a:pt x="5251" y="380"/>
                    </a:lnTo>
                    <a:cubicBezTo>
                      <a:pt x="5251" y="167"/>
                      <a:pt x="5084" y="0"/>
                      <a:pt x="4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8800" rIns="90000" bIns="288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09" name="Google Shape;267;p19"/>
              <p:cNvSpPr/>
              <p:nvPr/>
            </p:nvSpPr>
            <p:spPr>
              <a:xfrm>
                <a:off x="1362240" y="3684600"/>
                <a:ext cx="285480" cy="19440"/>
              </a:xfrm>
              <a:custGeom>
                <a:avLst/>
                <a:gdLst>
                  <a:gd name="textAreaLeft" fmla="*/ 0 w 285480"/>
                  <a:gd name="textAreaRight" fmla="*/ 286920 w 285480"/>
                  <a:gd name="textAreaTop" fmla="*/ 0 h 19440"/>
                  <a:gd name="textAreaBottom" fmla="*/ 20880 h 19440"/>
                </a:gdLst>
                <a:ahLst/>
                <a:cxnLst/>
                <a:rect l="textAreaLeft" t="textAreaTop" r="textAreaRight" b="textAreaBottom"/>
                <a:pathLst>
                  <a:path w="3981" h="288">
                    <a:moveTo>
                      <a:pt x="3851" y="56"/>
                    </a:moveTo>
                    <a:cubicBezTo>
                      <a:pt x="3888" y="56"/>
                      <a:pt x="3925" y="93"/>
                      <a:pt x="3925" y="130"/>
                    </a:cubicBezTo>
                    <a:lnTo>
                      <a:pt x="3925" y="149"/>
                    </a:lnTo>
                    <a:cubicBezTo>
                      <a:pt x="3925" y="195"/>
                      <a:pt x="3888" y="223"/>
                      <a:pt x="3851" y="223"/>
                    </a:cubicBezTo>
                    <a:lnTo>
                      <a:pt x="140" y="223"/>
                    </a:lnTo>
                    <a:cubicBezTo>
                      <a:pt x="94" y="223"/>
                      <a:pt x="56" y="195"/>
                      <a:pt x="56" y="149"/>
                    </a:cubicBezTo>
                    <a:lnTo>
                      <a:pt x="56" y="130"/>
                    </a:lnTo>
                    <a:cubicBezTo>
                      <a:pt x="56" y="93"/>
                      <a:pt x="94" y="56"/>
                      <a:pt x="140" y="56"/>
                    </a:cubicBezTo>
                    <a:close/>
                    <a:moveTo>
                      <a:pt x="131" y="0"/>
                    </a:moveTo>
                    <a:cubicBezTo>
                      <a:pt x="56" y="0"/>
                      <a:pt x="1" y="56"/>
                      <a:pt x="1" y="139"/>
                    </a:cubicBezTo>
                    <a:lnTo>
                      <a:pt x="1" y="149"/>
                    </a:lnTo>
                    <a:cubicBezTo>
                      <a:pt x="1" y="223"/>
                      <a:pt x="56" y="288"/>
                      <a:pt x="131" y="288"/>
                    </a:cubicBezTo>
                    <a:lnTo>
                      <a:pt x="3841" y="288"/>
                    </a:lnTo>
                    <a:cubicBezTo>
                      <a:pt x="3925" y="288"/>
                      <a:pt x="3980" y="223"/>
                      <a:pt x="3980" y="149"/>
                    </a:cubicBezTo>
                    <a:lnTo>
                      <a:pt x="3980" y="139"/>
                    </a:lnTo>
                    <a:cubicBezTo>
                      <a:pt x="3980" y="56"/>
                      <a:pt x="3925" y="0"/>
                      <a:pt x="38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0440" rIns="90000" bIns="10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10" name="Google Shape;268;p19"/>
              <p:cNvSpPr/>
              <p:nvPr/>
            </p:nvSpPr>
            <p:spPr>
              <a:xfrm>
                <a:off x="1385640" y="3747960"/>
                <a:ext cx="240480" cy="27360"/>
              </a:xfrm>
              <a:custGeom>
                <a:avLst/>
                <a:gdLst>
                  <a:gd name="textAreaLeft" fmla="*/ 0 w 240480"/>
                  <a:gd name="textAreaRight" fmla="*/ 241920 w 240480"/>
                  <a:gd name="textAreaTop" fmla="*/ 0 h 27360"/>
                  <a:gd name="textAreaBottom" fmla="*/ 28800 h 27360"/>
                </a:gdLst>
                <a:ahLst/>
                <a:cxnLst/>
                <a:rect l="textAreaLeft" t="textAreaTop" r="textAreaRight" b="textAreaBottom"/>
                <a:pathLst>
                  <a:path w="3359" h="400">
                    <a:moveTo>
                      <a:pt x="205" y="0"/>
                    </a:moveTo>
                    <a:cubicBezTo>
                      <a:pt x="93" y="0"/>
                      <a:pt x="0" y="93"/>
                      <a:pt x="0" y="205"/>
                    </a:cubicBezTo>
                    <a:cubicBezTo>
                      <a:pt x="0" y="316"/>
                      <a:pt x="93" y="399"/>
                      <a:pt x="205" y="399"/>
                    </a:cubicBezTo>
                    <a:lnTo>
                      <a:pt x="3164" y="399"/>
                    </a:lnTo>
                    <a:cubicBezTo>
                      <a:pt x="3266" y="399"/>
                      <a:pt x="3359" y="316"/>
                      <a:pt x="3359" y="205"/>
                    </a:cubicBezTo>
                    <a:cubicBezTo>
                      <a:pt x="3359" y="93"/>
                      <a:pt x="3266" y="0"/>
                      <a:pt x="31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4400" rIns="90000" bIns="144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11" name="Google Shape;269;p19"/>
              <p:cNvSpPr/>
              <p:nvPr/>
            </p:nvSpPr>
            <p:spPr>
              <a:xfrm>
                <a:off x="1381680" y="3744000"/>
                <a:ext cx="248760" cy="36000"/>
              </a:xfrm>
              <a:custGeom>
                <a:avLst/>
                <a:gdLst>
                  <a:gd name="textAreaLeft" fmla="*/ 0 w 248760"/>
                  <a:gd name="textAreaRight" fmla="*/ 250200 w 248760"/>
                  <a:gd name="textAreaTop" fmla="*/ 0 h 36000"/>
                  <a:gd name="textAreaBottom" fmla="*/ 37440 h 36000"/>
                </a:gdLst>
                <a:ahLst/>
                <a:cxnLst/>
                <a:rect l="textAreaLeft" t="textAreaTop" r="textAreaRight" b="textAreaBottom"/>
                <a:pathLst>
                  <a:path w="3471" h="521">
                    <a:moveTo>
                      <a:pt x="3211" y="121"/>
                    </a:moveTo>
                    <a:cubicBezTo>
                      <a:pt x="3294" y="121"/>
                      <a:pt x="3359" y="177"/>
                      <a:pt x="3359" y="261"/>
                    </a:cubicBezTo>
                    <a:cubicBezTo>
                      <a:pt x="3359" y="335"/>
                      <a:pt x="3294" y="400"/>
                      <a:pt x="3211" y="400"/>
                    </a:cubicBezTo>
                    <a:lnTo>
                      <a:pt x="261" y="400"/>
                    </a:lnTo>
                    <a:cubicBezTo>
                      <a:pt x="177" y="400"/>
                      <a:pt x="121" y="335"/>
                      <a:pt x="121" y="261"/>
                    </a:cubicBezTo>
                    <a:cubicBezTo>
                      <a:pt x="121" y="177"/>
                      <a:pt x="177" y="121"/>
                      <a:pt x="261" y="121"/>
                    </a:cubicBezTo>
                    <a:close/>
                    <a:moveTo>
                      <a:pt x="261" y="1"/>
                    </a:moveTo>
                    <a:cubicBezTo>
                      <a:pt x="121" y="1"/>
                      <a:pt x="1" y="112"/>
                      <a:pt x="1" y="261"/>
                    </a:cubicBezTo>
                    <a:cubicBezTo>
                      <a:pt x="1" y="400"/>
                      <a:pt x="112" y="520"/>
                      <a:pt x="261" y="520"/>
                    </a:cubicBezTo>
                    <a:lnTo>
                      <a:pt x="3220" y="520"/>
                    </a:lnTo>
                    <a:cubicBezTo>
                      <a:pt x="3359" y="520"/>
                      <a:pt x="3470" y="400"/>
                      <a:pt x="3470" y="261"/>
                    </a:cubicBezTo>
                    <a:cubicBezTo>
                      <a:pt x="3470" y="112"/>
                      <a:pt x="3359" y="1"/>
                      <a:pt x="3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8720" rIns="90000" bIns="18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12" name="Google Shape;270;p19"/>
              <p:cNvSpPr/>
              <p:nvPr/>
            </p:nvSpPr>
            <p:spPr>
              <a:xfrm>
                <a:off x="1434240" y="3755160"/>
                <a:ext cx="12600" cy="12600"/>
              </a:xfrm>
              <a:custGeom>
                <a:avLst/>
                <a:gdLst>
                  <a:gd name="textAreaLeft" fmla="*/ 0 w 12600"/>
                  <a:gd name="textAreaRight" fmla="*/ 14040 w 12600"/>
                  <a:gd name="textAreaTop" fmla="*/ 0 h 12600"/>
                  <a:gd name="textAreaBottom" fmla="*/ 14040 h 12600"/>
                </a:gdLst>
                <a:ahLst/>
                <a:cxnLst/>
                <a:rect l="textAreaLeft" t="textAreaTop" r="textAreaRight" b="textAreaBottom"/>
                <a:pathLst>
                  <a:path w="196" h="196">
                    <a:moveTo>
                      <a:pt x="103" y="65"/>
                    </a:moveTo>
                    <a:cubicBezTo>
                      <a:pt x="121" y="65"/>
                      <a:pt x="140" y="84"/>
                      <a:pt x="140" y="103"/>
                    </a:cubicBezTo>
                    <a:cubicBezTo>
                      <a:pt x="140" y="121"/>
                      <a:pt x="121" y="140"/>
                      <a:pt x="103" y="140"/>
                    </a:cubicBezTo>
                    <a:cubicBezTo>
                      <a:pt x="75" y="140"/>
                      <a:pt x="56" y="121"/>
                      <a:pt x="56" y="103"/>
                    </a:cubicBezTo>
                    <a:cubicBezTo>
                      <a:pt x="56" y="84"/>
                      <a:pt x="75" y="65"/>
                      <a:pt x="103" y="65"/>
                    </a:cubicBezTo>
                    <a:close/>
                    <a:moveTo>
                      <a:pt x="103" y="1"/>
                    </a:moveTo>
                    <a:cubicBezTo>
                      <a:pt x="47" y="1"/>
                      <a:pt x="1" y="47"/>
                      <a:pt x="1" y="103"/>
                    </a:cubicBezTo>
                    <a:cubicBezTo>
                      <a:pt x="1" y="158"/>
                      <a:pt x="47" y="195"/>
                      <a:pt x="103" y="195"/>
                    </a:cubicBezTo>
                    <a:cubicBezTo>
                      <a:pt x="149" y="195"/>
                      <a:pt x="195" y="158"/>
                      <a:pt x="195" y="103"/>
                    </a:cubicBezTo>
                    <a:cubicBezTo>
                      <a:pt x="195" y="47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840" rIns="9000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13" name="Google Shape;271;p19"/>
              <p:cNvSpPr/>
              <p:nvPr/>
            </p:nvSpPr>
            <p:spPr>
              <a:xfrm>
                <a:off x="1461240" y="3755160"/>
                <a:ext cx="12600" cy="12600"/>
              </a:xfrm>
              <a:custGeom>
                <a:avLst/>
                <a:gdLst>
                  <a:gd name="textAreaLeft" fmla="*/ 0 w 12600"/>
                  <a:gd name="textAreaRight" fmla="*/ 14040 w 12600"/>
                  <a:gd name="textAreaTop" fmla="*/ 0 h 12600"/>
                  <a:gd name="textAreaBottom" fmla="*/ 14040 h 12600"/>
                </a:gdLst>
                <a:ahLst/>
                <a:cxnLst/>
                <a:rect l="textAreaLeft" t="textAreaTop" r="textAreaRight" b="textAreaBottom"/>
                <a:pathLst>
                  <a:path w="196" h="196">
                    <a:moveTo>
                      <a:pt x="103" y="65"/>
                    </a:moveTo>
                    <a:cubicBezTo>
                      <a:pt x="121" y="65"/>
                      <a:pt x="140" y="84"/>
                      <a:pt x="140" y="103"/>
                    </a:cubicBezTo>
                    <a:cubicBezTo>
                      <a:pt x="140" y="121"/>
                      <a:pt x="121" y="140"/>
                      <a:pt x="103" y="140"/>
                    </a:cubicBezTo>
                    <a:cubicBezTo>
                      <a:pt x="75" y="140"/>
                      <a:pt x="56" y="121"/>
                      <a:pt x="56" y="103"/>
                    </a:cubicBezTo>
                    <a:cubicBezTo>
                      <a:pt x="56" y="84"/>
                      <a:pt x="75" y="65"/>
                      <a:pt x="103" y="65"/>
                    </a:cubicBezTo>
                    <a:close/>
                    <a:moveTo>
                      <a:pt x="103" y="1"/>
                    </a:moveTo>
                    <a:cubicBezTo>
                      <a:pt x="47" y="1"/>
                      <a:pt x="1" y="47"/>
                      <a:pt x="1" y="103"/>
                    </a:cubicBezTo>
                    <a:cubicBezTo>
                      <a:pt x="1" y="158"/>
                      <a:pt x="47" y="195"/>
                      <a:pt x="103" y="195"/>
                    </a:cubicBezTo>
                    <a:cubicBezTo>
                      <a:pt x="149" y="195"/>
                      <a:pt x="196" y="158"/>
                      <a:pt x="196" y="103"/>
                    </a:cubicBezTo>
                    <a:cubicBezTo>
                      <a:pt x="196" y="47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840" rIns="9000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14" name="Google Shape;272;p19"/>
              <p:cNvSpPr/>
              <p:nvPr/>
            </p:nvSpPr>
            <p:spPr>
              <a:xfrm>
                <a:off x="1486440" y="3755160"/>
                <a:ext cx="11880" cy="12600"/>
              </a:xfrm>
              <a:custGeom>
                <a:avLst/>
                <a:gdLst>
                  <a:gd name="textAreaLeft" fmla="*/ 0 w 11880"/>
                  <a:gd name="textAreaRight" fmla="*/ 13320 w 11880"/>
                  <a:gd name="textAreaTop" fmla="*/ 0 h 12600"/>
                  <a:gd name="textAreaBottom" fmla="*/ 14040 h 12600"/>
                </a:gdLst>
                <a:ahLst/>
                <a:cxnLst/>
                <a:rect l="textAreaLeft" t="textAreaTop" r="textAreaRight" b="textAreaBottom"/>
                <a:pathLst>
                  <a:path w="186" h="196">
                    <a:moveTo>
                      <a:pt x="93" y="65"/>
                    </a:moveTo>
                    <a:cubicBezTo>
                      <a:pt x="112" y="65"/>
                      <a:pt x="130" y="84"/>
                      <a:pt x="130" y="103"/>
                    </a:cubicBezTo>
                    <a:cubicBezTo>
                      <a:pt x="130" y="121"/>
                      <a:pt x="112" y="140"/>
                      <a:pt x="93" y="140"/>
                    </a:cubicBezTo>
                    <a:cubicBezTo>
                      <a:pt x="74" y="140"/>
                      <a:pt x="56" y="121"/>
                      <a:pt x="56" y="103"/>
                    </a:cubicBezTo>
                    <a:cubicBezTo>
                      <a:pt x="56" y="84"/>
                      <a:pt x="74" y="65"/>
                      <a:pt x="93" y="65"/>
                    </a:cubicBezTo>
                    <a:close/>
                    <a:moveTo>
                      <a:pt x="93" y="1"/>
                    </a:moveTo>
                    <a:cubicBezTo>
                      <a:pt x="37" y="1"/>
                      <a:pt x="0" y="47"/>
                      <a:pt x="0" y="103"/>
                    </a:cubicBezTo>
                    <a:cubicBezTo>
                      <a:pt x="0" y="158"/>
                      <a:pt x="37" y="195"/>
                      <a:pt x="93" y="195"/>
                    </a:cubicBezTo>
                    <a:cubicBezTo>
                      <a:pt x="149" y="195"/>
                      <a:pt x="186" y="158"/>
                      <a:pt x="186" y="103"/>
                    </a:cubicBezTo>
                    <a:cubicBezTo>
                      <a:pt x="186" y="47"/>
                      <a:pt x="149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840" rIns="9000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15" name="Google Shape;273;p19"/>
              <p:cNvSpPr/>
              <p:nvPr/>
            </p:nvSpPr>
            <p:spPr>
              <a:xfrm>
                <a:off x="1512720" y="3755160"/>
                <a:ext cx="12600" cy="12600"/>
              </a:xfrm>
              <a:custGeom>
                <a:avLst/>
                <a:gdLst>
                  <a:gd name="textAreaLeft" fmla="*/ 0 w 12600"/>
                  <a:gd name="textAreaRight" fmla="*/ 14040 w 12600"/>
                  <a:gd name="textAreaTop" fmla="*/ 0 h 12600"/>
                  <a:gd name="textAreaBottom" fmla="*/ 14040 h 12600"/>
                </a:gdLst>
                <a:ahLst/>
                <a:cxnLst/>
                <a:rect l="textAreaLeft" t="textAreaTop" r="textAreaRight" b="textAreaBottom"/>
                <a:pathLst>
                  <a:path w="195" h="196">
                    <a:moveTo>
                      <a:pt x="102" y="65"/>
                    </a:moveTo>
                    <a:cubicBezTo>
                      <a:pt x="121" y="65"/>
                      <a:pt x="139" y="84"/>
                      <a:pt x="139" y="103"/>
                    </a:cubicBezTo>
                    <a:cubicBezTo>
                      <a:pt x="139" y="121"/>
                      <a:pt x="121" y="140"/>
                      <a:pt x="102" y="140"/>
                    </a:cubicBezTo>
                    <a:cubicBezTo>
                      <a:pt x="84" y="140"/>
                      <a:pt x="65" y="121"/>
                      <a:pt x="65" y="103"/>
                    </a:cubicBezTo>
                    <a:cubicBezTo>
                      <a:pt x="65" y="84"/>
                      <a:pt x="84" y="65"/>
                      <a:pt x="102" y="65"/>
                    </a:cubicBezTo>
                    <a:close/>
                    <a:moveTo>
                      <a:pt x="102" y="1"/>
                    </a:moveTo>
                    <a:cubicBezTo>
                      <a:pt x="46" y="1"/>
                      <a:pt x="0" y="47"/>
                      <a:pt x="0" y="103"/>
                    </a:cubicBezTo>
                    <a:cubicBezTo>
                      <a:pt x="0" y="158"/>
                      <a:pt x="46" y="195"/>
                      <a:pt x="102" y="195"/>
                    </a:cubicBezTo>
                    <a:cubicBezTo>
                      <a:pt x="158" y="195"/>
                      <a:pt x="195" y="158"/>
                      <a:pt x="195" y="103"/>
                    </a:cubicBezTo>
                    <a:cubicBezTo>
                      <a:pt x="195" y="47"/>
                      <a:pt x="158" y="1"/>
                      <a:pt x="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840" rIns="9000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16" name="Google Shape;274;p19"/>
              <p:cNvSpPr/>
              <p:nvPr/>
            </p:nvSpPr>
            <p:spPr>
              <a:xfrm>
                <a:off x="1538640" y="3755160"/>
                <a:ext cx="12600" cy="12600"/>
              </a:xfrm>
              <a:custGeom>
                <a:avLst/>
                <a:gdLst>
                  <a:gd name="textAreaLeft" fmla="*/ 0 w 12600"/>
                  <a:gd name="textAreaRight" fmla="*/ 14040 w 12600"/>
                  <a:gd name="textAreaTop" fmla="*/ 0 h 12600"/>
                  <a:gd name="textAreaBottom" fmla="*/ 14040 h 12600"/>
                </a:gdLst>
                <a:ahLst/>
                <a:cxnLst/>
                <a:rect l="textAreaLeft" t="textAreaTop" r="textAreaRight" b="textAreaBottom"/>
                <a:pathLst>
                  <a:path w="196" h="196">
                    <a:moveTo>
                      <a:pt x="103" y="65"/>
                    </a:moveTo>
                    <a:cubicBezTo>
                      <a:pt x="121" y="65"/>
                      <a:pt x="140" y="84"/>
                      <a:pt x="140" y="103"/>
                    </a:cubicBezTo>
                    <a:cubicBezTo>
                      <a:pt x="140" y="121"/>
                      <a:pt x="121" y="140"/>
                      <a:pt x="103" y="140"/>
                    </a:cubicBezTo>
                    <a:cubicBezTo>
                      <a:pt x="75" y="140"/>
                      <a:pt x="66" y="121"/>
                      <a:pt x="66" y="103"/>
                    </a:cubicBezTo>
                    <a:cubicBezTo>
                      <a:pt x="66" y="84"/>
                      <a:pt x="84" y="65"/>
                      <a:pt x="103" y="65"/>
                    </a:cubicBezTo>
                    <a:close/>
                    <a:moveTo>
                      <a:pt x="103" y="1"/>
                    </a:moveTo>
                    <a:cubicBezTo>
                      <a:pt x="47" y="1"/>
                      <a:pt x="1" y="47"/>
                      <a:pt x="1" y="103"/>
                    </a:cubicBezTo>
                    <a:cubicBezTo>
                      <a:pt x="1" y="158"/>
                      <a:pt x="47" y="195"/>
                      <a:pt x="103" y="195"/>
                    </a:cubicBezTo>
                    <a:cubicBezTo>
                      <a:pt x="159" y="195"/>
                      <a:pt x="196" y="158"/>
                      <a:pt x="196" y="103"/>
                    </a:cubicBezTo>
                    <a:cubicBezTo>
                      <a:pt x="196" y="47"/>
                      <a:pt x="159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840" rIns="9000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17" name="Google Shape;275;p19"/>
              <p:cNvSpPr/>
              <p:nvPr/>
            </p:nvSpPr>
            <p:spPr>
              <a:xfrm>
                <a:off x="1565280" y="3755160"/>
                <a:ext cx="12600" cy="12600"/>
              </a:xfrm>
              <a:custGeom>
                <a:avLst/>
                <a:gdLst>
                  <a:gd name="textAreaLeft" fmla="*/ 0 w 12600"/>
                  <a:gd name="textAreaRight" fmla="*/ 14040 w 12600"/>
                  <a:gd name="textAreaTop" fmla="*/ 0 h 12600"/>
                  <a:gd name="textAreaBottom" fmla="*/ 14040 h 12600"/>
                </a:gdLst>
                <a:ahLst/>
                <a:cxnLst/>
                <a:rect l="textAreaLeft" t="textAreaTop" r="textAreaRight" b="textAreaBottom"/>
                <a:pathLst>
                  <a:path w="196" h="196">
                    <a:moveTo>
                      <a:pt x="103" y="65"/>
                    </a:moveTo>
                    <a:cubicBezTo>
                      <a:pt x="121" y="65"/>
                      <a:pt x="140" y="84"/>
                      <a:pt x="140" y="103"/>
                    </a:cubicBezTo>
                    <a:cubicBezTo>
                      <a:pt x="140" y="121"/>
                      <a:pt x="121" y="140"/>
                      <a:pt x="103" y="140"/>
                    </a:cubicBezTo>
                    <a:cubicBezTo>
                      <a:pt x="84" y="140"/>
                      <a:pt x="66" y="121"/>
                      <a:pt x="66" y="103"/>
                    </a:cubicBezTo>
                    <a:cubicBezTo>
                      <a:pt x="66" y="84"/>
                      <a:pt x="84" y="65"/>
                      <a:pt x="103" y="65"/>
                    </a:cubicBezTo>
                    <a:close/>
                    <a:moveTo>
                      <a:pt x="103" y="1"/>
                    </a:moveTo>
                    <a:cubicBezTo>
                      <a:pt x="47" y="1"/>
                      <a:pt x="1" y="47"/>
                      <a:pt x="1" y="103"/>
                    </a:cubicBezTo>
                    <a:cubicBezTo>
                      <a:pt x="1" y="158"/>
                      <a:pt x="47" y="195"/>
                      <a:pt x="103" y="195"/>
                    </a:cubicBezTo>
                    <a:cubicBezTo>
                      <a:pt x="159" y="195"/>
                      <a:pt x="196" y="158"/>
                      <a:pt x="196" y="103"/>
                    </a:cubicBezTo>
                    <a:cubicBezTo>
                      <a:pt x="196" y="47"/>
                      <a:pt x="159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840" rIns="9000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18" name="Google Shape;276;p19"/>
              <p:cNvSpPr/>
              <p:nvPr/>
            </p:nvSpPr>
            <p:spPr>
              <a:xfrm>
                <a:off x="1429200" y="3483360"/>
                <a:ext cx="153720" cy="153720"/>
              </a:xfrm>
              <a:custGeom>
                <a:avLst/>
                <a:gdLst>
                  <a:gd name="textAreaLeft" fmla="*/ 0 w 153720"/>
                  <a:gd name="textAreaRight" fmla="*/ 155160 w 153720"/>
                  <a:gd name="textAreaTop" fmla="*/ 0 h 153720"/>
                  <a:gd name="textAreaBottom" fmla="*/ 155160 h 153720"/>
                </a:gdLst>
                <a:ahLst/>
                <a:cxnLst/>
                <a:rect l="textAreaLeft" t="textAreaTop" r="textAreaRight" b="textAreaBottom"/>
                <a:pathLst>
                  <a:path w="2153" h="2154">
                    <a:moveTo>
                      <a:pt x="1077" y="1"/>
                    </a:moveTo>
                    <a:cubicBezTo>
                      <a:pt x="483" y="1"/>
                      <a:pt x="0" y="483"/>
                      <a:pt x="0" y="1077"/>
                    </a:cubicBezTo>
                    <a:cubicBezTo>
                      <a:pt x="0" y="1671"/>
                      <a:pt x="483" y="2153"/>
                      <a:pt x="1077" y="2153"/>
                    </a:cubicBezTo>
                    <a:cubicBezTo>
                      <a:pt x="1670" y="2153"/>
                      <a:pt x="2153" y="1671"/>
                      <a:pt x="2153" y="1077"/>
                    </a:cubicBezTo>
                    <a:cubicBezTo>
                      <a:pt x="2153" y="483"/>
                      <a:pt x="1670" y="1"/>
                      <a:pt x="1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77400" rIns="90000" bIns="774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19" name="Google Shape;277;p19"/>
              <p:cNvSpPr/>
              <p:nvPr/>
            </p:nvSpPr>
            <p:spPr>
              <a:xfrm>
                <a:off x="1424880" y="3479400"/>
                <a:ext cx="161640" cy="161640"/>
              </a:xfrm>
              <a:custGeom>
                <a:avLst/>
                <a:gdLst>
                  <a:gd name="textAreaLeft" fmla="*/ 0 w 161640"/>
                  <a:gd name="textAreaRight" fmla="*/ 163080 w 161640"/>
                  <a:gd name="textAreaTop" fmla="*/ 0 h 161640"/>
                  <a:gd name="textAreaBottom" fmla="*/ 163080 h 161640"/>
                </a:gdLst>
                <a:ahLst/>
                <a:cxnLst/>
                <a:rect l="textAreaLeft" t="textAreaTop" r="textAreaRight" b="textAreaBottom"/>
                <a:pathLst>
                  <a:path w="2265" h="2264">
                    <a:moveTo>
                      <a:pt x="1133" y="112"/>
                    </a:moveTo>
                    <a:cubicBezTo>
                      <a:pt x="1698" y="112"/>
                      <a:pt x="2153" y="575"/>
                      <a:pt x="2153" y="1132"/>
                    </a:cubicBezTo>
                    <a:cubicBezTo>
                      <a:pt x="2153" y="1689"/>
                      <a:pt x="1698" y="2152"/>
                      <a:pt x="1133" y="2152"/>
                    </a:cubicBezTo>
                    <a:cubicBezTo>
                      <a:pt x="576" y="2152"/>
                      <a:pt x="121" y="1689"/>
                      <a:pt x="121" y="1132"/>
                    </a:cubicBezTo>
                    <a:cubicBezTo>
                      <a:pt x="121" y="575"/>
                      <a:pt x="576" y="112"/>
                      <a:pt x="1133" y="112"/>
                    </a:cubicBezTo>
                    <a:close/>
                    <a:moveTo>
                      <a:pt x="1133" y="0"/>
                    </a:moveTo>
                    <a:cubicBezTo>
                      <a:pt x="511" y="0"/>
                      <a:pt x="1" y="510"/>
                      <a:pt x="1" y="1132"/>
                    </a:cubicBezTo>
                    <a:cubicBezTo>
                      <a:pt x="1" y="1754"/>
                      <a:pt x="511" y="2264"/>
                      <a:pt x="1133" y="2264"/>
                    </a:cubicBezTo>
                    <a:cubicBezTo>
                      <a:pt x="1754" y="2264"/>
                      <a:pt x="2264" y="1754"/>
                      <a:pt x="2264" y="1132"/>
                    </a:cubicBezTo>
                    <a:cubicBezTo>
                      <a:pt x="2264" y="510"/>
                      <a:pt x="1763" y="0"/>
                      <a:pt x="1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81360" rIns="90000" bIns="81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20" name="Google Shape;278;p19"/>
              <p:cNvSpPr/>
              <p:nvPr/>
            </p:nvSpPr>
            <p:spPr>
              <a:xfrm>
                <a:off x="1472400" y="3565440"/>
                <a:ext cx="67320" cy="33480"/>
              </a:xfrm>
              <a:custGeom>
                <a:avLst/>
                <a:gdLst>
                  <a:gd name="textAreaLeft" fmla="*/ 0 w 67320"/>
                  <a:gd name="textAreaRight" fmla="*/ 68760 w 67320"/>
                  <a:gd name="textAreaTop" fmla="*/ 0 h 33480"/>
                  <a:gd name="textAreaBottom" fmla="*/ 34920 h 33480"/>
                </a:gdLst>
                <a:ahLst/>
                <a:cxnLst/>
                <a:rect l="textAreaLeft" t="textAreaTop" r="textAreaRight" b="textAreaBottom"/>
                <a:pathLst>
                  <a:path w="956" h="484">
                    <a:moveTo>
                      <a:pt x="474" y="1"/>
                    </a:moveTo>
                    <a:cubicBezTo>
                      <a:pt x="214" y="1"/>
                      <a:pt x="0" y="214"/>
                      <a:pt x="0" y="483"/>
                    </a:cubicBezTo>
                    <a:lnTo>
                      <a:pt x="956" y="483"/>
                    </a:lnTo>
                    <a:cubicBezTo>
                      <a:pt x="956" y="214"/>
                      <a:pt x="743" y="1"/>
                      <a:pt x="4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280" rIns="9000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21" name="Google Shape;279;p19"/>
              <p:cNvSpPr/>
              <p:nvPr/>
            </p:nvSpPr>
            <p:spPr>
              <a:xfrm>
                <a:off x="1467720" y="3561480"/>
                <a:ext cx="76320" cy="41400"/>
              </a:xfrm>
              <a:custGeom>
                <a:avLst/>
                <a:gdLst>
                  <a:gd name="textAreaLeft" fmla="*/ 0 w 76320"/>
                  <a:gd name="textAreaRight" fmla="*/ 77760 w 76320"/>
                  <a:gd name="textAreaTop" fmla="*/ 0 h 41400"/>
                  <a:gd name="textAreaBottom" fmla="*/ 42840 h 41400"/>
                </a:gdLst>
                <a:ahLst/>
                <a:cxnLst/>
                <a:rect l="textAreaLeft" t="textAreaTop" r="textAreaRight" b="textAreaBottom"/>
                <a:pathLst>
                  <a:path w="1077" h="595">
                    <a:moveTo>
                      <a:pt x="539" y="112"/>
                    </a:moveTo>
                    <a:cubicBezTo>
                      <a:pt x="752" y="112"/>
                      <a:pt x="928" y="269"/>
                      <a:pt x="956" y="473"/>
                    </a:cubicBezTo>
                    <a:lnTo>
                      <a:pt x="121" y="473"/>
                    </a:lnTo>
                    <a:cubicBezTo>
                      <a:pt x="149" y="269"/>
                      <a:pt x="325" y="112"/>
                      <a:pt x="539" y="112"/>
                    </a:cubicBezTo>
                    <a:close/>
                    <a:moveTo>
                      <a:pt x="539" y="0"/>
                    </a:moveTo>
                    <a:cubicBezTo>
                      <a:pt x="242" y="0"/>
                      <a:pt x="0" y="241"/>
                      <a:pt x="0" y="538"/>
                    </a:cubicBezTo>
                    <a:cubicBezTo>
                      <a:pt x="0" y="594"/>
                      <a:pt x="0" y="594"/>
                      <a:pt x="232" y="594"/>
                    </a:cubicBezTo>
                    <a:lnTo>
                      <a:pt x="585" y="594"/>
                    </a:lnTo>
                    <a:cubicBezTo>
                      <a:pt x="1077" y="594"/>
                      <a:pt x="1077" y="594"/>
                      <a:pt x="1077" y="538"/>
                    </a:cubicBezTo>
                    <a:cubicBezTo>
                      <a:pt x="1077" y="241"/>
                      <a:pt x="835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1240" rIns="90000" bIns="21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22" name="Google Shape;280;p19"/>
              <p:cNvSpPr/>
              <p:nvPr/>
            </p:nvSpPr>
            <p:spPr>
              <a:xfrm>
                <a:off x="1487160" y="3521520"/>
                <a:ext cx="38160" cy="38160"/>
              </a:xfrm>
              <a:custGeom>
                <a:avLst/>
                <a:gdLst>
                  <a:gd name="textAreaLeft" fmla="*/ 0 w 38160"/>
                  <a:gd name="textAreaRight" fmla="*/ 39600 w 38160"/>
                  <a:gd name="textAreaTop" fmla="*/ 0 h 38160"/>
                  <a:gd name="textAreaBottom" fmla="*/ 39600 h 38160"/>
                </a:gdLst>
                <a:ahLst/>
                <a:cxnLst/>
                <a:rect l="textAreaLeft" t="textAreaTop" r="textAreaRight" b="textAreaBottom"/>
                <a:pathLst>
                  <a:path w="548" h="549">
                    <a:moveTo>
                      <a:pt x="279" y="1"/>
                    </a:moveTo>
                    <a:cubicBezTo>
                      <a:pt x="121" y="1"/>
                      <a:pt x="1" y="131"/>
                      <a:pt x="1" y="279"/>
                    </a:cubicBezTo>
                    <a:cubicBezTo>
                      <a:pt x="1" y="427"/>
                      <a:pt x="121" y="548"/>
                      <a:pt x="279" y="548"/>
                    </a:cubicBezTo>
                    <a:cubicBezTo>
                      <a:pt x="427" y="548"/>
                      <a:pt x="548" y="427"/>
                      <a:pt x="548" y="279"/>
                    </a:cubicBezTo>
                    <a:cubicBezTo>
                      <a:pt x="548" y="131"/>
                      <a:pt x="427" y="1"/>
                      <a:pt x="2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9800" rIns="90000" bIns="198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23" name="Google Shape;281;p19"/>
              <p:cNvSpPr/>
              <p:nvPr/>
            </p:nvSpPr>
            <p:spPr>
              <a:xfrm>
                <a:off x="1483200" y="3517560"/>
                <a:ext cx="46080" cy="46080"/>
              </a:xfrm>
              <a:custGeom>
                <a:avLst/>
                <a:gdLst>
                  <a:gd name="textAreaLeft" fmla="*/ 0 w 46080"/>
                  <a:gd name="textAreaRight" fmla="*/ 47520 w 46080"/>
                  <a:gd name="textAreaTop" fmla="*/ 0 h 46080"/>
                  <a:gd name="textAreaBottom" fmla="*/ 47520 h 46080"/>
                </a:gdLst>
                <a:ahLst/>
                <a:cxnLst/>
                <a:rect l="textAreaLeft" t="textAreaTop" r="textAreaRight" b="textAreaBottom"/>
                <a:pathLst>
                  <a:path w="660" h="659">
                    <a:moveTo>
                      <a:pt x="335" y="121"/>
                    </a:moveTo>
                    <a:cubicBezTo>
                      <a:pt x="446" y="121"/>
                      <a:pt x="539" y="213"/>
                      <a:pt x="548" y="334"/>
                    </a:cubicBezTo>
                    <a:cubicBezTo>
                      <a:pt x="548" y="445"/>
                      <a:pt x="446" y="547"/>
                      <a:pt x="335" y="547"/>
                    </a:cubicBezTo>
                    <a:cubicBezTo>
                      <a:pt x="214" y="547"/>
                      <a:pt x="121" y="445"/>
                      <a:pt x="121" y="334"/>
                    </a:cubicBezTo>
                    <a:cubicBezTo>
                      <a:pt x="121" y="213"/>
                      <a:pt x="214" y="121"/>
                      <a:pt x="335" y="121"/>
                    </a:cubicBezTo>
                    <a:close/>
                    <a:moveTo>
                      <a:pt x="335" y="0"/>
                    </a:moveTo>
                    <a:cubicBezTo>
                      <a:pt x="149" y="0"/>
                      <a:pt x="1" y="148"/>
                      <a:pt x="1" y="334"/>
                    </a:cubicBezTo>
                    <a:cubicBezTo>
                      <a:pt x="1" y="510"/>
                      <a:pt x="149" y="659"/>
                      <a:pt x="335" y="659"/>
                    </a:cubicBezTo>
                    <a:cubicBezTo>
                      <a:pt x="511" y="659"/>
                      <a:pt x="659" y="510"/>
                      <a:pt x="659" y="334"/>
                    </a:cubicBezTo>
                    <a:cubicBezTo>
                      <a:pt x="659" y="148"/>
                      <a:pt x="511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3760" rIns="90000" bIns="237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24" name="Google Shape;282;p19"/>
              <p:cNvSpPr/>
              <p:nvPr/>
            </p:nvSpPr>
            <p:spPr>
              <a:xfrm>
                <a:off x="1449720" y="3800160"/>
                <a:ext cx="113040" cy="33840"/>
              </a:xfrm>
              <a:custGeom>
                <a:avLst/>
                <a:gdLst>
                  <a:gd name="textAreaLeft" fmla="*/ 0 w 113040"/>
                  <a:gd name="textAreaRight" fmla="*/ 114480 w 113040"/>
                  <a:gd name="textAreaTop" fmla="*/ 0 h 33840"/>
                  <a:gd name="textAreaBottom" fmla="*/ 35280 h 33840"/>
                </a:gdLst>
                <a:ahLst/>
                <a:cxnLst/>
                <a:rect l="textAreaLeft" t="textAreaTop" r="textAreaRight" b="textAreaBottom"/>
                <a:pathLst>
                  <a:path w="1587" h="492">
                    <a:moveTo>
                      <a:pt x="241" y="0"/>
                    </a:moveTo>
                    <a:cubicBezTo>
                      <a:pt x="111" y="0"/>
                      <a:pt x="0" y="111"/>
                      <a:pt x="0" y="251"/>
                    </a:cubicBezTo>
                    <a:cubicBezTo>
                      <a:pt x="0" y="380"/>
                      <a:pt x="111" y="492"/>
                      <a:pt x="241" y="492"/>
                    </a:cubicBezTo>
                    <a:lnTo>
                      <a:pt x="1336" y="492"/>
                    </a:lnTo>
                    <a:cubicBezTo>
                      <a:pt x="1475" y="492"/>
                      <a:pt x="1586" y="380"/>
                      <a:pt x="1586" y="251"/>
                    </a:cubicBezTo>
                    <a:cubicBezTo>
                      <a:pt x="1586" y="111"/>
                      <a:pt x="1475" y="0"/>
                      <a:pt x="1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640" rIns="90000" bIns="17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25" name="Google Shape;283;p19"/>
              <p:cNvSpPr/>
              <p:nvPr/>
            </p:nvSpPr>
            <p:spPr>
              <a:xfrm>
                <a:off x="1445040" y="3796200"/>
                <a:ext cx="121680" cy="42120"/>
              </a:xfrm>
              <a:custGeom>
                <a:avLst/>
                <a:gdLst>
                  <a:gd name="textAreaLeft" fmla="*/ 0 w 121680"/>
                  <a:gd name="textAreaRight" fmla="*/ 123120 w 121680"/>
                  <a:gd name="textAreaTop" fmla="*/ 0 h 42120"/>
                  <a:gd name="textAreaBottom" fmla="*/ 43560 h 42120"/>
                </a:gdLst>
                <a:ahLst/>
                <a:cxnLst/>
                <a:rect l="textAreaLeft" t="textAreaTop" r="textAreaRight" b="textAreaBottom"/>
                <a:pathLst>
                  <a:path w="1707" h="604">
                    <a:moveTo>
                      <a:pt x="1401" y="112"/>
                    </a:moveTo>
                    <a:cubicBezTo>
                      <a:pt x="1503" y="112"/>
                      <a:pt x="1586" y="195"/>
                      <a:pt x="1586" y="307"/>
                    </a:cubicBezTo>
                    <a:cubicBezTo>
                      <a:pt x="1586" y="409"/>
                      <a:pt x="1503" y="492"/>
                      <a:pt x="1401" y="492"/>
                    </a:cubicBezTo>
                    <a:lnTo>
                      <a:pt x="306" y="492"/>
                    </a:lnTo>
                    <a:cubicBezTo>
                      <a:pt x="204" y="492"/>
                      <a:pt x="121" y="409"/>
                      <a:pt x="121" y="307"/>
                    </a:cubicBezTo>
                    <a:cubicBezTo>
                      <a:pt x="121" y="195"/>
                      <a:pt x="204" y="112"/>
                      <a:pt x="306" y="112"/>
                    </a:cubicBezTo>
                    <a:close/>
                    <a:moveTo>
                      <a:pt x="306" y="0"/>
                    </a:moveTo>
                    <a:cubicBezTo>
                      <a:pt x="139" y="0"/>
                      <a:pt x="0" y="130"/>
                      <a:pt x="0" y="307"/>
                    </a:cubicBezTo>
                    <a:cubicBezTo>
                      <a:pt x="0" y="474"/>
                      <a:pt x="139" y="603"/>
                      <a:pt x="306" y="603"/>
                    </a:cubicBezTo>
                    <a:lnTo>
                      <a:pt x="1401" y="603"/>
                    </a:lnTo>
                    <a:cubicBezTo>
                      <a:pt x="1568" y="603"/>
                      <a:pt x="1707" y="474"/>
                      <a:pt x="1707" y="307"/>
                    </a:cubicBezTo>
                    <a:cubicBezTo>
                      <a:pt x="1707" y="140"/>
                      <a:pt x="1568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1600" rIns="90000" bIns="216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26" name="Google Shape;284;p19"/>
              <p:cNvSpPr/>
              <p:nvPr/>
            </p:nvSpPr>
            <p:spPr>
              <a:xfrm>
                <a:off x="1746000" y="1063440"/>
                <a:ext cx="693000" cy="690120"/>
              </a:xfrm>
              <a:custGeom>
                <a:avLst/>
                <a:gdLst>
                  <a:gd name="textAreaLeft" fmla="*/ 0 w 693000"/>
                  <a:gd name="textAreaRight" fmla="*/ 694440 w 693000"/>
                  <a:gd name="textAreaTop" fmla="*/ 0 h 690120"/>
                  <a:gd name="textAreaBottom" fmla="*/ 691560 h 690120"/>
                </a:gdLst>
                <a:ahLst/>
                <a:cxnLst/>
                <a:rect l="textAreaLeft" t="textAreaTop" r="textAreaRight" b="textAreaBottom"/>
                <a:pathLst>
                  <a:path w="9640" h="9600">
                    <a:moveTo>
                      <a:pt x="4833" y="2576"/>
                    </a:moveTo>
                    <a:cubicBezTo>
                      <a:pt x="5983" y="2576"/>
                      <a:pt x="6996" y="3477"/>
                      <a:pt x="7042" y="4721"/>
                    </a:cubicBezTo>
                    <a:cubicBezTo>
                      <a:pt x="7069" y="5565"/>
                      <a:pt x="6420" y="6558"/>
                      <a:pt x="5632" y="6855"/>
                    </a:cubicBezTo>
                    <a:cubicBezTo>
                      <a:pt x="5362" y="6957"/>
                      <a:pt x="5090" y="7005"/>
                      <a:pt x="4825" y="7005"/>
                    </a:cubicBezTo>
                    <a:cubicBezTo>
                      <a:pt x="3675" y="7005"/>
                      <a:pt x="2662" y="6104"/>
                      <a:pt x="2617" y="4860"/>
                    </a:cubicBezTo>
                    <a:cubicBezTo>
                      <a:pt x="2580" y="4016"/>
                      <a:pt x="3238" y="3023"/>
                      <a:pt x="4027" y="2727"/>
                    </a:cubicBezTo>
                    <a:cubicBezTo>
                      <a:pt x="4296" y="2624"/>
                      <a:pt x="4568" y="2576"/>
                      <a:pt x="4833" y="2576"/>
                    </a:cubicBezTo>
                    <a:close/>
                    <a:moveTo>
                      <a:pt x="4067" y="0"/>
                    </a:moveTo>
                    <a:cubicBezTo>
                      <a:pt x="4051" y="0"/>
                      <a:pt x="4034" y="3"/>
                      <a:pt x="4017" y="8"/>
                    </a:cubicBezTo>
                    <a:lnTo>
                      <a:pt x="2709" y="426"/>
                    </a:lnTo>
                    <a:cubicBezTo>
                      <a:pt x="2635" y="444"/>
                      <a:pt x="2589" y="537"/>
                      <a:pt x="2617" y="611"/>
                    </a:cubicBezTo>
                    <a:lnTo>
                      <a:pt x="2886" y="1483"/>
                    </a:lnTo>
                    <a:cubicBezTo>
                      <a:pt x="2904" y="1548"/>
                      <a:pt x="2876" y="1613"/>
                      <a:pt x="2821" y="1650"/>
                    </a:cubicBezTo>
                    <a:cubicBezTo>
                      <a:pt x="2533" y="1836"/>
                      <a:pt x="2283" y="2049"/>
                      <a:pt x="2060" y="2291"/>
                    </a:cubicBezTo>
                    <a:cubicBezTo>
                      <a:pt x="2030" y="2326"/>
                      <a:pt x="1989" y="2343"/>
                      <a:pt x="1946" y="2343"/>
                    </a:cubicBezTo>
                    <a:cubicBezTo>
                      <a:pt x="1922" y="2343"/>
                      <a:pt x="1898" y="2338"/>
                      <a:pt x="1874" y="2328"/>
                    </a:cubicBezTo>
                    <a:lnTo>
                      <a:pt x="1077" y="1910"/>
                    </a:lnTo>
                    <a:cubicBezTo>
                      <a:pt x="1052" y="1899"/>
                      <a:pt x="1026" y="1894"/>
                      <a:pt x="1001" y="1894"/>
                    </a:cubicBezTo>
                    <a:cubicBezTo>
                      <a:pt x="943" y="1894"/>
                      <a:pt x="889" y="1923"/>
                      <a:pt x="863" y="1975"/>
                    </a:cubicBezTo>
                    <a:lnTo>
                      <a:pt x="233" y="3190"/>
                    </a:lnTo>
                    <a:cubicBezTo>
                      <a:pt x="195" y="3265"/>
                      <a:pt x="223" y="3357"/>
                      <a:pt x="297" y="3404"/>
                    </a:cubicBezTo>
                    <a:lnTo>
                      <a:pt x="1105" y="3821"/>
                    </a:lnTo>
                    <a:cubicBezTo>
                      <a:pt x="1160" y="3849"/>
                      <a:pt x="1197" y="3923"/>
                      <a:pt x="1179" y="3988"/>
                    </a:cubicBezTo>
                    <a:cubicBezTo>
                      <a:pt x="1105" y="4304"/>
                      <a:pt x="1077" y="4638"/>
                      <a:pt x="1095" y="4971"/>
                    </a:cubicBezTo>
                    <a:cubicBezTo>
                      <a:pt x="1095" y="5046"/>
                      <a:pt x="1058" y="5111"/>
                      <a:pt x="984" y="5129"/>
                    </a:cubicBezTo>
                    <a:lnTo>
                      <a:pt x="121" y="5398"/>
                    </a:lnTo>
                    <a:cubicBezTo>
                      <a:pt x="47" y="5426"/>
                      <a:pt x="1" y="5519"/>
                      <a:pt x="19" y="5593"/>
                    </a:cubicBezTo>
                    <a:lnTo>
                      <a:pt x="437" y="6901"/>
                    </a:lnTo>
                    <a:cubicBezTo>
                      <a:pt x="459" y="6968"/>
                      <a:pt x="517" y="7011"/>
                      <a:pt x="582" y="7011"/>
                    </a:cubicBezTo>
                    <a:cubicBezTo>
                      <a:pt x="598" y="7011"/>
                      <a:pt x="615" y="7009"/>
                      <a:pt x="631" y="7003"/>
                    </a:cubicBezTo>
                    <a:lnTo>
                      <a:pt x="1494" y="6734"/>
                    </a:lnTo>
                    <a:cubicBezTo>
                      <a:pt x="1508" y="6730"/>
                      <a:pt x="1522" y="6728"/>
                      <a:pt x="1536" y="6728"/>
                    </a:cubicBezTo>
                    <a:cubicBezTo>
                      <a:pt x="1588" y="6728"/>
                      <a:pt x="1641" y="6755"/>
                      <a:pt x="1670" y="6799"/>
                    </a:cubicBezTo>
                    <a:cubicBezTo>
                      <a:pt x="1847" y="7087"/>
                      <a:pt x="2069" y="7337"/>
                      <a:pt x="2310" y="7560"/>
                    </a:cubicBezTo>
                    <a:cubicBezTo>
                      <a:pt x="2357" y="7606"/>
                      <a:pt x="2375" y="7680"/>
                      <a:pt x="2338" y="7745"/>
                    </a:cubicBezTo>
                    <a:lnTo>
                      <a:pt x="1921" y="8543"/>
                    </a:lnTo>
                    <a:cubicBezTo>
                      <a:pt x="1884" y="8617"/>
                      <a:pt x="1912" y="8710"/>
                      <a:pt x="1995" y="8756"/>
                    </a:cubicBezTo>
                    <a:lnTo>
                      <a:pt x="3210" y="9387"/>
                    </a:lnTo>
                    <a:cubicBezTo>
                      <a:pt x="3232" y="9398"/>
                      <a:pt x="3256" y="9404"/>
                      <a:pt x="3280" y="9404"/>
                    </a:cubicBezTo>
                    <a:cubicBezTo>
                      <a:pt x="3335" y="9404"/>
                      <a:pt x="3388" y="9374"/>
                      <a:pt x="3414" y="9322"/>
                    </a:cubicBezTo>
                    <a:lnTo>
                      <a:pt x="3832" y="8515"/>
                    </a:lnTo>
                    <a:cubicBezTo>
                      <a:pt x="3861" y="8463"/>
                      <a:pt x="3909" y="8435"/>
                      <a:pt x="3964" y="8435"/>
                    </a:cubicBezTo>
                    <a:cubicBezTo>
                      <a:pt x="3978" y="8435"/>
                      <a:pt x="3993" y="8437"/>
                      <a:pt x="4008" y="8441"/>
                    </a:cubicBezTo>
                    <a:cubicBezTo>
                      <a:pt x="4260" y="8500"/>
                      <a:pt x="4525" y="8530"/>
                      <a:pt x="4791" y="8530"/>
                    </a:cubicBezTo>
                    <a:cubicBezTo>
                      <a:pt x="4858" y="8530"/>
                      <a:pt x="4925" y="8528"/>
                      <a:pt x="4991" y="8524"/>
                    </a:cubicBezTo>
                    <a:cubicBezTo>
                      <a:pt x="5056" y="8524"/>
                      <a:pt x="5121" y="8562"/>
                      <a:pt x="5149" y="8626"/>
                    </a:cubicBezTo>
                    <a:lnTo>
                      <a:pt x="5418" y="9498"/>
                    </a:lnTo>
                    <a:cubicBezTo>
                      <a:pt x="5440" y="9558"/>
                      <a:pt x="5498" y="9599"/>
                      <a:pt x="5563" y="9599"/>
                    </a:cubicBezTo>
                    <a:cubicBezTo>
                      <a:pt x="5580" y="9599"/>
                      <a:pt x="5596" y="9597"/>
                      <a:pt x="5613" y="9591"/>
                    </a:cubicBezTo>
                    <a:lnTo>
                      <a:pt x="6921" y="9183"/>
                    </a:lnTo>
                    <a:cubicBezTo>
                      <a:pt x="7004" y="9155"/>
                      <a:pt x="7042" y="9072"/>
                      <a:pt x="7023" y="8988"/>
                    </a:cubicBezTo>
                    <a:lnTo>
                      <a:pt x="6745" y="8126"/>
                    </a:lnTo>
                    <a:cubicBezTo>
                      <a:pt x="6726" y="8061"/>
                      <a:pt x="6754" y="7986"/>
                      <a:pt x="6810" y="7949"/>
                    </a:cubicBezTo>
                    <a:cubicBezTo>
                      <a:pt x="7097" y="7764"/>
                      <a:pt x="7348" y="7550"/>
                      <a:pt x="7570" y="7309"/>
                    </a:cubicBezTo>
                    <a:cubicBezTo>
                      <a:pt x="7602" y="7278"/>
                      <a:pt x="7646" y="7259"/>
                      <a:pt x="7692" y="7259"/>
                    </a:cubicBezTo>
                    <a:cubicBezTo>
                      <a:pt x="7713" y="7259"/>
                      <a:pt x="7735" y="7263"/>
                      <a:pt x="7756" y="7272"/>
                    </a:cubicBezTo>
                    <a:lnTo>
                      <a:pt x="8563" y="7690"/>
                    </a:lnTo>
                    <a:cubicBezTo>
                      <a:pt x="8585" y="7704"/>
                      <a:pt x="8610" y="7710"/>
                      <a:pt x="8634" y="7710"/>
                    </a:cubicBezTo>
                    <a:cubicBezTo>
                      <a:pt x="8688" y="7710"/>
                      <a:pt x="8741" y="7676"/>
                      <a:pt x="8767" y="7625"/>
                    </a:cubicBezTo>
                    <a:lnTo>
                      <a:pt x="9398" y="6409"/>
                    </a:lnTo>
                    <a:cubicBezTo>
                      <a:pt x="9444" y="6335"/>
                      <a:pt x="9407" y="6242"/>
                      <a:pt x="9333" y="6205"/>
                    </a:cubicBezTo>
                    <a:lnTo>
                      <a:pt x="8535" y="5788"/>
                    </a:lnTo>
                    <a:cubicBezTo>
                      <a:pt x="8470" y="5751"/>
                      <a:pt x="8442" y="5686"/>
                      <a:pt x="8452" y="5612"/>
                    </a:cubicBezTo>
                    <a:cubicBezTo>
                      <a:pt x="8526" y="5296"/>
                      <a:pt x="8554" y="4962"/>
                      <a:pt x="8535" y="4628"/>
                    </a:cubicBezTo>
                    <a:cubicBezTo>
                      <a:pt x="8535" y="4554"/>
                      <a:pt x="8582" y="4498"/>
                      <a:pt x="8646" y="4471"/>
                    </a:cubicBezTo>
                    <a:lnTo>
                      <a:pt x="9509" y="4202"/>
                    </a:lnTo>
                    <a:cubicBezTo>
                      <a:pt x="9593" y="4174"/>
                      <a:pt x="9639" y="4090"/>
                      <a:pt x="9611" y="4007"/>
                    </a:cubicBezTo>
                    <a:lnTo>
                      <a:pt x="9194" y="2699"/>
                    </a:lnTo>
                    <a:cubicBezTo>
                      <a:pt x="9179" y="2632"/>
                      <a:pt x="9116" y="2589"/>
                      <a:pt x="9049" y="2589"/>
                    </a:cubicBezTo>
                    <a:cubicBezTo>
                      <a:pt x="9032" y="2589"/>
                      <a:pt x="9015" y="2591"/>
                      <a:pt x="8999" y="2597"/>
                    </a:cubicBezTo>
                    <a:lnTo>
                      <a:pt x="8136" y="2875"/>
                    </a:lnTo>
                    <a:cubicBezTo>
                      <a:pt x="8123" y="2879"/>
                      <a:pt x="8109" y="2881"/>
                      <a:pt x="8096" y="2881"/>
                    </a:cubicBezTo>
                    <a:cubicBezTo>
                      <a:pt x="8043" y="2881"/>
                      <a:pt x="7990" y="2852"/>
                      <a:pt x="7960" y="2801"/>
                    </a:cubicBezTo>
                    <a:cubicBezTo>
                      <a:pt x="7784" y="2522"/>
                      <a:pt x="7570" y="2263"/>
                      <a:pt x="7329" y="2049"/>
                    </a:cubicBezTo>
                    <a:cubicBezTo>
                      <a:pt x="7274" y="2003"/>
                      <a:pt x="7255" y="1929"/>
                      <a:pt x="7292" y="1864"/>
                    </a:cubicBezTo>
                    <a:lnTo>
                      <a:pt x="7710" y="1057"/>
                    </a:lnTo>
                    <a:cubicBezTo>
                      <a:pt x="7747" y="983"/>
                      <a:pt x="7719" y="890"/>
                      <a:pt x="7645" y="853"/>
                    </a:cubicBezTo>
                    <a:lnTo>
                      <a:pt x="6420" y="222"/>
                    </a:lnTo>
                    <a:cubicBezTo>
                      <a:pt x="6398" y="208"/>
                      <a:pt x="6373" y="201"/>
                      <a:pt x="6349" y="201"/>
                    </a:cubicBezTo>
                    <a:cubicBezTo>
                      <a:pt x="6295" y="201"/>
                      <a:pt x="6242" y="235"/>
                      <a:pt x="6216" y="287"/>
                    </a:cubicBezTo>
                    <a:lnTo>
                      <a:pt x="5799" y="1085"/>
                    </a:lnTo>
                    <a:cubicBezTo>
                      <a:pt x="5774" y="1141"/>
                      <a:pt x="5714" y="1170"/>
                      <a:pt x="5656" y="1170"/>
                    </a:cubicBezTo>
                    <a:cubicBezTo>
                      <a:pt x="5648" y="1170"/>
                      <a:pt x="5640" y="1169"/>
                      <a:pt x="5632" y="1168"/>
                    </a:cubicBezTo>
                    <a:cubicBezTo>
                      <a:pt x="5347" y="1103"/>
                      <a:pt x="5062" y="1074"/>
                      <a:pt x="4765" y="1074"/>
                    </a:cubicBezTo>
                    <a:cubicBezTo>
                      <a:pt x="4723" y="1074"/>
                      <a:pt x="4681" y="1074"/>
                      <a:pt x="4639" y="1075"/>
                    </a:cubicBezTo>
                    <a:cubicBezTo>
                      <a:pt x="4633" y="1076"/>
                      <a:pt x="4628" y="1076"/>
                      <a:pt x="4622" y="1076"/>
                    </a:cubicBezTo>
                    <a:cubicBezTo>
                      <a:pt x="4563" y="1076"/>
                      <a:pt x="4507" y="1033"/>
                      <a:pt x="4491" y="973"/>
                    </a:cubicBezTo>
                    <a:lnTo>
                      <a:pt x="4212" y="111"/>
                    </a:lnTo>
                    <a:cubicBezTo>
                      <a:pt x="4197" y="44"/>
                      <a:pt x="4135" y="0"/>
                      <a:pt x="40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27" name="Google Shape;285;p19"/>
              <p:cNvSpPr/>
              <p:nvPr/>
            </p:nvSpPr>
            <p:spPr>
              <a:xfrm>
                <a:off x="1741320" y="1059480"/>
                <a:ext cx="700920" cy="698400"/>
              </a:xfrm>
              <a:custGeom>
                <a:avLst/>
                <a:gdLst>
                  <a:gd name="textAreaLeft" fmla="*/ 0 w 700920"/>
                  <a:gd name="textAreaRight" fmla="*/ 702360 w 700920"/>
                  <a:gd name="textAreaTop" fmla="*/ 0 h 698400"/>
                  <a:gd name="textAreaBottom" fmla="*/ 699840 h 698400"/>
                </a:gdLst>
                <a:ahLst/>
                <a:cxnLst/>
                <a:rect l="textAreaLeft" t="textAreaTop" r="textAreaRight" b="textAreaBottom"/>
                <a:pathLst>
                  <a:path w="9751" h="9714">
                    <a:moveTo>
                      <a:pt x="4899" y="2691"/>
                    </a:moveTo>
                    <a:cubicBezTo>
                      <a:pt x="5316" y="2691"/>
                      <a:pt x="5724" y="2811"/>
                      <a:pt x="6077" y="3053"/>
                    </a:cubicBezTo>
                    <a:cubicBezTo>
                      <a:pt x="6671" y="3433"/>
                      <a:pt x="7023" y="4073"/>
                      <a:pt x="7042" y="4778"/>
                    </a:cubicBezTo>
                    <a:cubicBezTo>
                      <a:pt x="7079" y="5594"/>
                      <a:pt x="6439" y="6568"/>
                      <a:pt x="5669" y="6856"/>
                    </a:cubicBezTo>
                    <a:cubicBezTo>
                      <a:pt x="5413" y="6953"/>
                      <a:pt x="5148" y="7001"/>
                      <a:pt x="4885" y="7001"/>
                    </a:cubicBezTo>
                    <a:cubicBezTo>
                      <a:pt x="4470" y="7001"/>
                      <a:pt x="4060" y="6881"/>
                      <a:pt x="3702" y="6643"/>
                    </a:cubicBezTo>
                    <a:cubicBezTo>
                      <a:pt x="3118" y="6253"/>
                      <a:pt x="2765" y="5622"/>
                      <a:pt x="2737" y="4908"/>
                    </a:cubicBezTo>
                    <a:cubicBezTo>
                      <a:pt x="2709" y="4092"/>
                      <a:pt x="3350" y="3127"/>
                      <a:pt x="4110" y="2839"/>
                    </a:cubicBezTo>
                    <a:cubicBezTo>
                      <a:pt x="4370" y="2737"/>
                      <a:pt x="4630" y="2691"/>
                      <a:pt x="4899" y="2691"/>
                    </a:cubicBezTo>
                    <a:close/>
                    <a:moveTo>
                      <a:pt x="4899" y="2572"/>
                    </a:moveTo>
                    <a:cubicBezTo>
                      <a:pt x="4622" y="2572"/>
                      <a:pt x="4343" y="2624"/>
                      <a:pt x="4073" y="2728"/>
                    </a:cubicBezTo>
                    <a:cubicBezTo>
                      <a:pt x="3247" y="3034"/>
                      <a:pt x="2589" y="4036"/>
                      <a:pt x="2617" y="4917"/>
                    </a:cubicBezTo>
                    <a:cubicBezTo>
                      <a:pt x="2645" y="5669"/>
                      <a:pt x="3016" y="6327"/>
                      <a:pt x="3637" y="6745"/>
                    </a:cubicBezTo>
                    <a:cubicBezTo>
                      <a:pt x="4017" y="6995"/>
                      <a:pt x="4444" y="7116"/>
                      <a:pt x="4889" y="7116"/>
                    </a:cubicBezTo>
                    <a:cubicBezTo>
                      <a:pt x="5158" y="7116"/>
                      <a:pt x="5437" y="7069"/>
                      <a:pt x="5715" y="6967"/>
                    </a:cubicBezTo>
                    <a:cubicBezTo>
                      <a:pt x="6531" y="6652"/>
                      <a:pt x="7199" y="5650"/>
                      <a:pt x="7162" y="4778"/>
                    </a:cubicBezTo>
                    <a:cubicBezTo>
                      <a:pt x="7134" y="4027"/>
                      <a:pt x="6763" y="3359"/>
                      <a:pt x="6142" y="2951"/>
                    </a:cubicBezTo>
                    <a:cubicBezTo>
                      <a:pt x="5767" y="2701"/>
                      <a:pt x="5336" y="2572"/>
                      <a:pt x="4899" y="2572"/>
                    </a:cubicBezTo>
                    <a:close/>
                    <a:moveTo>
                      <a:pt x="4144" y="114"/>
                    </a:moveTo>
                    <a:cubicBezTo>
                      <a:pt x="4157" y="114"/>
                      <a:pt x="4171" y="117"/>
                      <a:pt x="4184" y="121"/>
                    </a:cubicBezTo>
                    <a:cubicBezTo>
                      <a:pt x="4203" y="140"/>
                      <a:pt x="4222" y="158"/>
                      <a:pt x="4231" y="186"/>
                    </a:cubicBezTo>
                    <a:lnTo>
                      <a:pt x="4500" y="1049"/>
                    </a:lnTo>
                    <a:cubicBezTo>
                      <a:pt x="4526" y="1127"/>
                      <a:pt x="4609" y="1189"/>
                      <a:pt x="4695" y="1189"/>
                    </a:cubicBezTo>
                    <a:cubicBezTo>
                      <a:pt x="4701" y="1189"/>
                      <a:pt x="4707" y="1189"/>
                      <a:pt x="4713" y="1188"/>
                    </a:cubicBezTo>
                    <a:cubicBezTo>
                      <a:pt x="4753" y="1187"/>
                      <a:pt x="4793" y="1186"/>
                      <a:pt x="4833" y="1186"/>
                    </a:cubicBezTo>
                    <a:cubicBezTo>
                      <a:pt x="5118" y="1186"/>
                      <a:pt x="5403" y="1216"/>
                      <a:pt x="5687" y="1281"/>
                    </a:cubicBezTo>
                    <a:cubicBezTo>
                      <a:pt x="5701" y="1283"/>
                      <a:pt x="5715" y="1285"/>
                      <a:pt x="5728" y="1285"/>
                    </a:cubicBezTo>
                    <a:cubicBezTo>
                      <a:pt x="5806" y="1285"/>
                      <a:pt x="5880" y="1241"/>
                      <a:pt x="5919" y="1169"/>
                    </a:cubicBezTo>
                    <a:lnTo>
                      <a:pt x="6337" y="362"/>
                    </a:lnTo>
                    <a:cubicBezTo>
                      <a:pt x="6346" y="344"/>
                      <a:pt x="6364" y="325"/>
                      <a:pt x="6392" y="316"/>
                    </a:cubicBezTo>
                    <a:cubicBezTo>
                      <a:pt x="6400" y="313"/>
                      <a:pt x="6408" y="312"/>
                      <a:pt x="6415" y="312"/>
                    </a:cubicBezTo>
                    <a:cubicBezTo>
                      <a:pt x="6432" y="312"/>
                      <a:pt x="6447" y="319"/>
                      <a:pt x="6467" y="325"/>
                    </a:cubicBezTo>
                    <a:lnTo>
                      <a:pt x="7682" y="956"/>
                    </a:lnTo>
                    <a:cubicBezTo>
                      <a:pt x="7710" y="965"/>
                      <a:pt x="7719" y="984"/>
                      <a:pt x="7728" y="1012"/>
                    </a:cubicBezTo>
                    <a:cubicBezTo>
                      <a:pt x="7737" y="1040"/>
                      <a:pt x="7737" y="1058"/>
                      <a:pt x="7719" y="1086"/>
                    </a:cubicBezTo>
                    <a:lnTo>
                      <a:pt x="7301" y="1893"/>
                    </a:lnTo>
                    <a:cubicBezTo>
                      <a:pt x="7264" y="1976"/>
                      <a:pt x="7283" y="2079"/>
                      <a:pt x="7357" y="2143"/>
                    </a:cubicBezTo>
                    <a:cubicBezTo>
                      <a:pt x="7598" y="2366"/>
                      <a:pt x="7802" y="2617"/>
                      <a:pt x="7979" y="2886"/>
                    </a:cubicBezTo>
                    <a:cubicBezTo>
                      <a:pt x="8022" y="2951"/>
                      <a:pt x="8093" y="2987"/>
                      <a:pt x="8162" y="2987"/>
                    </a:cubicBezTo>
                    <a:cubicBezTo>
                      <a:pt x="8182" y="2987"/>
                      <a:pt x="8201" y="2985"/>
                      <a:pt x="8220" y="2978"/>
                    </a:cubicBezTo>
                    <a:lnTo>
                      <a:pt x="9083" y="2709"/>
                    </a:lnTo>
                    <a:cubicBezTo>
                      <a:pt x="9094" y="2705"/>
                      <a:pt x="9106" y="2703"/>
                      <a:pt x="9116" y="2703"/>
                    </a:cubicBezTo>
                    <a:cubicBezTo>
                      <a:pt x="9132" y="2703"/>
                      <a:pt x="9146" y="2708"/>
                      <a:pt x="9157" y="2719"/>
                    </a:cubicBezTo>
                    <a:cubicBezTo>
                      <a:pt x="9185" y="2728"/>
                      <a:pt x="9203" y="2746"/>
                      <a:pt x="9203" y="2774"/>
                    </a:cubicBezTo>
                    <a:lnTo>
                      <a:pt x="9621" y="4082"/>
                    </a:lnTo>
                    <a:cubicBezTo>
                      <a:pt x="9630" y="4101"/>
                      <a:pt x="9630" y="4129"/>
                      <a:pt x="9611" y="4156"/>
                    </a:cubicBezTo>
                    <a:cubicBezTo>
                      <a:pt x="9602" y="4175"/>
                      <a:pt x="9583" y="4194"/>
                      <a:pt x="9556" y="4203"/>
                    </a:cubicBezTo>
                    <a:lnTo>
                      <a:pt x="8693" y="4472"/>
                    </a:lnTo>
                    <a:cubicBezTo>
                      <a:pt x="8600" y="4500"/>
                      <a:pt x="8544" y="4592"/>
                      <a:pt x="8544" y="4685"/>
                    </a:cubicBezTo>
                    <a:cubicBezTo>
                      <a:pt x="8563" y="5010"/>
                      <a:pt x="8535" y="5335"/>
                      <a:pt x="8461" y="5659"/>
                    </a:cubicBezTo>
                    <a:cubicBezTo>
                      <a:pt x="8442" y="5752"/>
                      <a:pt x="8489" y="5845"/>
                      <a:pt x="8572" y="5891"/>
                    </a:cubicBezTo>
                    <a:lnTo>
                      <a:pt x="9379" y="6309"/>
                    </a:lnTo>
                    <a:cubicBezTo>
                      <a:pt x="9426" y="6337"/>
                      <a:pt x="9444" y="6392"/>
                      <a:pt x="9416" y="6439"/>
                    </a:cubicBezTo>
                    <a:lnTo>
                      <a:pt x="8786" y="7654"/>
                    </a:lnTo>
                    <a:cubicBezTo>
                      <a:pt x="8767" y="7682"/>
                      <a:pt x="8749" y="7700"/>
                      <a:pt x="8730" y="7709"/>
                    </a:cubicBezTo>
                    <a:cubicBezTo>
                      <a:pt x="8702" y="7709"/>
                      <a:pt x="8674" y="7709"/>
                      <a:pt x="8656" y="7700"/>
                    </a:cubicBezTo>
                    <a:lnTo>
                      <a:pt x="7849" y="7283"/>
                    </a:lnTo>
                    <a:cubicBezTo>
                      <a:pt x="7818" y="7266"/>
                      <a:pt x="7785" y="7257"/>
                      <a:pt x="7752" y="7257"/>
                    </a:cubicBezTo>
                    <a:cubicBezTo>
                      <a:pt x="7695" y="7257"/>
                      <a:pt x="7639" y="7282"/>
                      <a:pt x="7598" y="7329"/>
                    </a:cubicBezTo>
                    <a:cubicBezTo>
                      <a:pt x="7376" y="7570"/>
                      <a:pt x="7125" y="7784"/>
                      <a:pt x="6847" y="7951"/>
                    </a:cubicBezTo>
                    <a:cubicBezTo>
                      <a:pt x="6763" y="8006"/>
                      <a:pt x="6726" y="8108"/>
                      <a:pt x="6754" y="8201"/>
                    </a:cubicBezTo>
                    <a:lnTo>
                      <a:pt x="7032" y="9064"/>
                    </a:lnTo>
                    <a:cubicBezTo>
                      <a:pt x="7051" y="9110"/>
                      <a:pt x="7023" y="9166"/>
                      <a:pt x="6967" y="9184"/>
                    </a:cubicBezTo>
                    <a:lnTo>
                      <a:pt x="5659" y="9593"/>
                    </a:lnTo>
                    <a:cubicBezTo>
                      <a:pt x="5650" y="9596"/>
                      <a:pt x="5640" y="9598"/>
                      <a:pt x="5630" y="9598"/>
                    </a:cubicBezTo>
                    <a:cubicBezTo>
                      <a:pt x="5591" y="9598"/>
                      <a:pt x="5554" y="9572"/>
                      <a:pt x="5539" y="9528"/>
                    </a:cubicBezTo>
                    <a:lnTo>
                      <a:pt x="5270" y="8665"/>
                    </a:lnTo>
                    <a:cubicBezTo>
                      <a:pt x="5242" y="8581"/>
                      <a:pt x="5158" y="8526"/>
                      <a:pt x="5066" y="8526"/>
                    </a:cubicBezTo>
                    <a:cubicBezTo>
                      <a:pt x="5066" y="8526"/>
                      <a:pt x="5056" y="8526"/>
                      <a:pt x="5056" y="8517"/>
                    </a:cubicBezTo>
                    <a:cubicBezTo>
                      <a:pt x="4992" y="8520"/>
                      <a:pt x="4926" y="8522"/>
                      <a:pt x="4861" y="8522"/>
                    </a:cubicBezTo>
                    <a:cubicBezTo>
                      <a:pt x="4599" y="8522"/>
                      <a:pt x="4335" y="8492"/>
                      <a:pt x="4082" y="8433"/>
                    </a:cubicBezTo>
                    <a:cubicBezTo>
                      <a:pt x="4069" y="8430"/>
                      <a:pt x="4055" y="8429"/>
                      <a:pt x="4041" y="8429"/>
                    </a:cubicBezTo>
                    <a:cubicBezTo>
                      <a:pt x="3963" y="8429"/>
                      <a:pt x="3890" y="8473"/>
                      <a:pt x="3850" y="8544"/>
                    </a:cubicBezTo>
                    <a:lnTo>
                      <a:pt x="3433" y="9351"/>
                    </a:lnTo>
                    <a:cubicBezTo>
                      <a:pt x="3424" y="9370"/>
                      <a:pt x="3396" y="9389"/>
                      <a:pt x="3377" y="9398"/>
                    </a:cubicBezTo>
                    <a:cubicBezTo>
                      <a:pt x="3350" y="9398"/>
                      <a:pt x="3322" y="9398"/>
                      <a:pt x="3303" y="9389"/>
                    </a:cubicBezTo>
                    <a:lnTo>
                      <a:pt x="2088" y="8758"/>
                    </a:lnTo>
                    <a:cubicBezTo>
                      <a:pt x="2042" y="8730"/>
                      <a:pt x="2023" y="8674"/>
                      <a:pt x="2042" y="8628"/>
                    </a:cubicBezTo>
                    <a:lnTo>
                      <a:pt x="2459" y="7821"/>
                    </a:lnTo>
                    <a:cubicBezTo>
                      <a:pt x="2505" y="7737"/>
                      <a:pt x="2487" y="7635"/>
                      <a:pt x="2413" y="7570"/>
                    </a:cubicBezTo>
                    <a:cubicBezTo>
                      <a:pt x="2171" y="7348"/>
                      <a:pt x="1967" y="7097"/>
                      <a:pt x="1791" y="6819"/>
                    </a:cubicBezTo>
                    <a:cubicBezTo>
                      <a:pt x="1748" y="6754"/>
                      <a:pt x="1676" y="6717"/>
                      <a:pt x="1607" y="6717"/>
                    </a:cubicBezTo>
                    <a:cubicBezTo>
                      <a:pt x="1588" y="6717"/>
                      <a:pt x="1568" y="6720"/>
                      <a:pt x="1550" y="6726"/>
                    </a:cubicBezTo>
                    <a:lnTo>
                      <a:pt x="678" y="7004"/>
                    </a:lnTo>
                    <a:cubicBezTo>
                      <a:pt x="668" y="7008"/>
                      <a:pt x="658" y="7010"/>
                      <a:pt x="648" y="7010"/>
                    </a:cubicBezTo>
                    <a:cubicBezTo>
                      <a:pt x="610" y="7010"/>
                      <a:pt x="572" y="6984"/>
                      <a:pt x="557" y="6939"/>
                    </a:cubicBezTo>
                    <a:lnTo>
                      <a:pt x="149" y="5631"/>
                    </a:lnTo>
                    <a:cubicBezTo>
                      <a:pt x="131" y="5585"/>
                      <a:pt x="158" y="5529"/>
                      <a:pt x="214" y="5511"/>
                    </a:cubicBezTo>
                    <a:lnTo>
                      <a:pt x="1077" y="5242"/>
                    </a:lnTo>
                    <a:cubicBezTo>
                      <a:pt x="1160" y="5214"/>
                      <a:pt x="1225" y="5121"/>
                      <a:pt x="1216" y="5028"/>
                    </a:cubicBezTo>
                    <a:cubicBezTo>
                      <a:pt x="1207" y="4704"/>
                      <a:pt x="1234" y="4370"/>
                      <a:pt x="1309" y="4054"/>
                    </a:cubicBezTo>
                    <a:cubicBezTo>
                      <a:pt x="1327" y="3962"/>
                      <a:pt x="1281" y="3860"/>
                      <a:pt x="1197" y="3823"/>
                    </a:cubicBezTo>
                    <a:lnTo>
                      <a:pt x="390" y="3405"/>
                    </a:lnTo>
                    <a:cubicBezTo>
                      <a:pt x="372" y="3387"/>
                      <a:pt x="353" y="3368"/>
                      <a:pt x="344" y="3349"/>
                    </a:cubicBezTo>
                    <a:cubicBezTo>
                      <a:pt x="335" y="3322"/>
                      <a:pt x="344" y="3294"/>
                      <a:pt x="353" y="3275"/>
                    </a:cubicBezTo>
                    <a:lnTo>
                      <a:pt x="984" y="2060"/>
                    </a:lnTo>
                    <a:cubicBezTo>
                      <a:pt x="1005" y="2026"/>
                      <a:pt x="1041" y="2006"/>
                      <a:pt x="1077" y="2006"/>
                    </a:cubicBezTo>
                    <a:cubicBezTo>
                      <a:pt x="1089" y="2006"/>
                      <a:pt x="1102" y="2009"/>
                      <a:pt x="1114" y="2014"/>
                    </a:cubicBezTo>
                    <a:lnTo>
                      <a:pt x="1921" y="2431"/>
                    </a:lnTo>
                    <a:cubicBezTo>
                      <a:pt x="1952" y="2448"/>
                      <a:pt x="1985" y="2456"/>
                      <a:pt x="2018" y="2456"/>
                    </a:cubicBezTo>
                    <a:cubicBezTo>
                      <a:pt x="2074" y="2456"/>
                      <a:pt x="2130" y="2432"/>
                      <a:pt x="2171" y="2385"/>
                    </a:cubicBezTo>
                    <a:cubicBezTo>
                      <a:pt x="2394" y="2143"/>
                      <a:pt x="2645" y="1930"/>
                      <a:pt x="2923" y="1763"/>
                    </a:cubicBezTo>
                    <a:cubicBezTo>
                      <a:pt x="2997" y="1707"/>
                      <a:pt x="3034" y="1605"/>
                      <a:pt x="3006" y="1513"/>
                    </a:cubicBezTo>
                    <a:lnTo>
                      <a:pt x="2737" y="650"/>
                    </a:lnTo>
                    <a:cubicBezTo>
                      <a:pt x="2728" y="631"/>
                      <a:pt x="2728" y="604"/>
                      <a:pt x="2747" y="585"/>
                    </a:cubicBezTo>
                    <a:cubicBezTo>
                      <a:pt x="2756" y="557"/>
                      <a:pt x="2774" y="539"/>
                      <a:pt x="2802" y="529"/>
                    </a:cubicBezTo>
                    <a:lnTo>
                      <a:pt x="4110" y="121"/>
                    </a:lnTo>
                    <a:cubicBezTo>
                      <a:pt x="4120" y="117"/>
                      <a:pt x="4131" y="114"/>
                      <a:pt x="4144" y="114"/>
                    </a:cubicBezTo>
                    <a:close/>
                    <a:moveTo>
                      <a:pt x="4132" y="0"/>
                    </a:moveTo>
                    <a:cubicBezTo>
                      <a:pt x="4113" y="0"/>
                      <a:pt x="4093" y="3"/>
                      <a:pt x="4073" y="10"/>
                    </a:cubicBezTo>
                    <a:lnTo>
                      <a:pt x="2765" y="427"/>
                    </a:lnTo>
                    <a:cubicBezTo>
                      <a:pt x="2709" y="446"/>
                      <a:pt x="2663" y="483"/>
                      <a:pt x="2645" y="529"/>
                    </a:cubicBezTo>
                    <a:cubicBezTo>
                      <a:pt x="2617" y="585"/>
                      <a:pt x="2607" y="641"/>
                      <a:pt x="2626" y="696"/>
                    </a:cubicBezTo>
                    <a:lnTo>
                      <a:pt x="2895" y="1559"/>
                    </a:lnTo>
                    <a:cubicBezTo>
                      <a:pt x="2914" y="1596"/>
                      <a:pt x="2895" y="1643"/>
                      <a:pt x="2858" y="1661"/>
                    </a:cubicBezTo>
                    <a:cubicBezTo>
                      <a:pt x="2570" y="1847"/>
                      <a:pt x="2311" y="2060"/>
                      <a:pt x="2088" y="2310"/>
                    </a:cubicBezTo>
                    <a:cubicBezTo>
                      <a:pt x="2069" y="2335"/>
                      <a:pt x="2043" y="2348"/>
                      <a:pt x="2016" y="2348"/>
                    </a:cubicBezTo>
                    <a:cubicBezTo>
                      <a:pt x="2002" y="2348"/>
                      <a:pt x="1989" y="2344"/>
                      <a:pt x="1977" y="2338"/>
                    </a:cubicBezTo>
                    <a:lnTo>
                      <a:pt x="1170" y="1921"/>
                    </a:lnTo>
                    <a:cubicBezTo>
                      <a:pt x="1137" y="1903"/>
                      <a:pt x="1102" y="1895"/>
                      <a:pt x="1068" y="1895"/>
                    </a:cubicBezTo>
                    <a:cubicBezTo>
                      <a:pt x="993" y="1895"/>
                      <a:pt x="920" y="1934"/>
                      <a:pt x="882" y="2004"/>
                    </a:cubicBezTo>
                    <a:lnTo>
                      <a:pt x="251" y="3229"/>
                    </a:lnTo>
                    <a:cubicBezTo>
                      <a:pt x="223" y="3275"/>
                      <a:pt x="223" y="3331"/>
                      <a:pt x="233" y="3387"/>
                    </a:cubicBezTo>
                    <a:cubicBezTo>
                      <a:pt x="251" y="3442"/>
                      <a:pt x="288" y="3479"/>
                      <a:pt x="344" y="3507"/>
                    </a:cubicBezTo>
                    <a:lnTo>
                      <a:pt x="1142" y="3925"/>
                    </a:lnTo>
                    <a:cubicBezTo>
                      <a:pt x="1179" y="3943"/>
                      <a:pt x="1197" y="3990"/>
                      <a:pt x="1188" y="4036"/>
                    </a:cubicBezTo>
                    <a:cubicBezTo>
                      <a:pt x="1114" y="4361"/>
                      <a:pt x="1086" y="4695"/>
                      <a:pt x="1105" y="5038"/>
                    </a:cubicBezTo>
                    <a:cubicBezTo>
                      <a:pt x="1105" y="5084"/>
                      <a:pt x="1086" y="5121"/>
                      <a:pt x="1040" y="5131"/>
                    </a:cubicBezTo>
                    <a:lnTo>
                      <a:pt x="177" y="5409"/>
                    </a:lnTo>
                    <a:cubicBezTo>
                      <a:pt x="66" y="5437"/>
                      <a:pt x="1" y="5557"/>
                      <a:pt x="38" y="5669"/>
                    </a:cubicBezTo>
                    <a:lnTo>
                      <a:pt x="455" y="6977"/>
                    </a:lnTo>
                    <a:cubicBezTo>
                      <a:pt x="478" y="7067"/>
                      <a:pt x="561" y="7126"/>
                      <a:pt x="651" y="7126"/>
                    </a:cubicBezTo>
                    <a:cubicBezTo>
                      <a:pt x="672" y="7126"/>
                      <a:pt x="694" y="7123"/>
                      <a:pt x="715" y="7116"/>
                    </a:cubicBezTo>
                    <a:lnTo>
                      <a:pt x="1578" y="6847"/>
                    </a:lnTo>
                    <a:cubicBezTo>
                      <a:pt x="1590" y="6842"/>
                      <a:pt x="1603" y="6839"/>
                      <a:pt x="1614" y="6839"/>
                    </a:cubicBezTo>
                    <a:cubicBezTo>
                      <a:pt x="1647" y="6839"/>
                      <a:pt x="1675" y="6857"/>
                      <a:pt x="1689" y="6884"/>
                    </a:cubicBezTo>
                    <a:cubicBezTo>
                      <a:pt x="1875" y="7171"/>
                      <a:pt x="2088" y="7431"/>
                      <a:pt x="2338" y="7654"/>
                    </a:cubicBezTo>
                    <a:cubicBezTo>
                      <a:pt x="2375" y="7691"/>
                      <a:pt x="2375" y="7728"/>
                      <a:pt x="2357" y="7774"/>
                    </a:cubicBezTo>
                    <a:lnTo>
                      <a:pt x="1939" y="8572"/>
                    </a:lnTo>
                    <a:cubicBezTo>
                      <a:pt x="1893" y="8674"/>
                      <a:pt x="1930" y="8804"/>
                      <a:pt x="2032" y="8860"/>
                    </a:cubicBezTo>
                    <a:lnTo>
                      <a:pt x="3247" y="9491"/>
                    </a:lnTo>
                    <a:cubicBezTo>
                      <a:pt x="3283" y="9509"/>
                      <a:pt x="3319" y="9519"/>
                      <a:pt x="3355" y="9519"/>
                    </a:cubicBezTo>
                    <a:cubicBezTo>
                      <a:pt x="3375" y="9519"/>
                      <a:pt x="3395" y="9516"/>
                      <a:pt x="3414" y="9509"/>
                    </a:cubicBezTo>
                    <a:cubicBezTo>
                      <a:pt x="3461" y="9491"/>
                      <a:pt x="3507" y="9453"/>
                      <a:pt x="3535" y="9407"/>
                    </a:cubicBezTo>
                    <a:lnTo>
                      <a:pt x="3953" y="8600"/>
                    </a:lnTo>
                    <a:cubicBezTo>
                      <a:pt x="3968" y="8569"/>
                      <a:pt x="4002" y="8551"/>
                      <a:pt x="4040" y="8551"/>
                    </a:cubicBezTo>
                    <a:cubicBezTo>
                      <a:pt x="4048" y="8551"/>
                      <a:pt x="4056" y="8552"/>
                      <a:pt x="4064" y="8554"/>
                    </a:cubicBezTo>
                    <a:cubicBezTo>
                      <a:pt x="4324" y="8613"/>
                      <a:pt x="4589" y="8643"/>
                      <a:pt x="4861" y="8643"/>
                    </a:cubicBezTo>
                    <a:cubicBezTo>
                      <a:pt x="4929" y="8643"/>
                      <a:pt x="4997" y="8641"/>
                      <a:pt x="5066" y="8637"/>
                    </a:cubicBezTo>
                    <a:cubicBezTo>
                      <a:pt x="5112" y="8637"/>
                      <a:pt x="5149" y="8665"/>
                      <a:pt x="5158" y="8702"/>
                    </a:cubicBezTo>
                    <a:lnTo>
                      <a:pt x="5428" y="9565"/>
                    </a:lnTo>
                    <a:cubicBezTo>
                      <a:pt x="5455" y="9658"/>
                      <a:pt x="5539" y="9713"/>
                      <a:pt x="5632" y="9713"/>
                    </a:cubicBezTo>
                    <a:cubicBezTo>
                      <a:pt x="5650" y="9713"/>
                      <a:pt x="5678" y="9713"/>
                      <a:pt x="5697" y="9704"/>
                    </a:cubicBezTo>
                    <a:lnTo>
                      <a:pt x="7005" y="9296"/>
                    </a:lnTo>
                    <a:cubicBezTo>
                      <a:pt x="7116" y="9259"/>
                      <a:pt x="7172" y="9138"/>
                      <a:pt x="7144" y="9027"/>
                    </a:cubicBezTo>
                    <a:lnTo>
                      <a:pt x="6865" y="8164"/>
                    </a:lnTo>
                    <a:cubicBezTo>
                      <a:pt x="6856" y="8127"/>
                      <a:pt x="6875" y="8081"/>
                      <a:pt x="6912" y="8053"/>
                    </a:cubicBezTo>
                    <a:cubicBezTo>
                      <a:pt x="7190" y="7876"/>
                      <a:pt x="7450" y="7654"/>
                      <a:pt x="7682" y="7413"/>
                    </a:cubicBezTo>
                    <a:cubicBezTo>
                      <a:pt x="7700" y="7388"/>
                      <a:pt x="7727" y="7375"/>
                      <a:pt x="7754" y="7375"/>
                    </a:cubicBezTo>
                    <a:cubicBezTo>
                      <a:pt x="7767" y="7375"/>
                      <a:pt x="7781" y="7379"/>
                      <a:pt x="7793" y="7385"/>
                    </a:cubicBezTo>
                    <a:lnTo>
                      <a:pt x="8600" y="7802"/>
                    </a:lnTo>
                    <a:cubicBezTo>
                      <a:pt x="8630" y="7820"/>
                      <a:pt x="8664" y="7830"/>
                      <a:pt x="8699" y="7830"/>
                    </a:cubicBezTo>
                    <a:cubicBezTo>
                      <a:pt x="8718" y="7830"/>
                      <a:pt x="8738" y="7827"/>
                      <a:pt x="8758" y="7821"/>
                    </a:cubicBezTo>
                    <a:cubicBezTo>
                      <a:pt x="8814" y="7802"/>
                      <a:pt x="8860" y="7765"/>
                      <a:pt x="8888" y="7709"/>
                    </a:cubicBezTo>
                    <a:lnTo>
                      <a:pt x="9519" y="6494"/>
                    </a:lnTo>
                    <a:cubicBezTo>
                      <a:pt x="9574" y="6392"/>
                      <a:pt x="9528" y="6262"/>
                      <a:pt x="9426" y="6207"/>
                    </a:cubicBezTo>
                    <a:lnTo>
                      <a:pt x="8619" y="5789"/>
                    </a:lnTo>
                    <a:cubicBezTo>
                      <a:pt x="8582" y="5771"/>
                      <a:pt x="8563" y="5734"/>
                      <a:pt x="8572" y="5687"/>
                    </a:cubicBezTo>
                    <a:cubicBezTo>
                      <a:pt x="8647" y="5353"/>
                      <a:pt x="8674" y="5019"/>
                      <a:pt x="8665" y="4685"/>
                    </a:cubicBezTo>
                    <a:cubicBezTo>
                      <a:pt x="8665" y="4639"/>
                      <a:pt x="8684" y="4602"/>
                      <a:pt x="8730" y="4583"/>
                    </a:cubicBezTo>
                    <a:lnTo>
                      <a:pt x="9593" y="4314"/>
                    </a:lnTo>
                    <a:cubicBezTo>
                      <a:pt x="9648" y="4296"/>
                      <a:pt x="9686" y="4259"/>
                      <a:pt x="9713" y="4212"/>
                    </a:cubicBezTo>
                    <a:cubicBezTo>
                      <a:pt x="9741" y="4156"/>
                      <a:pt x="9750" y="4101"/>
                      <a:pt x="9732" y="4045"/>
                    </a:cubicBezTo>
                    <a:lnTo>
                      <a:pt x="9314" y="2737"/>
                    </a:lnTo>
                    <a:cubicBezTo>
                      <a:pt x="9296" y="2682"/>
                      <a:pt x="9259" y="2644"/>
                      <a:pt x="9212" y="2617"/>
                    </a:cubicBezTo>
                    <a:cubicBezTo>
                      <a:pt x="9182" y="2599"/>
                      <a:pt x="9145" y="2588"/>
                      <a:pt x="9109" y="2588"/>
                    </a:cubicBezTo>
                    <a:cubicBezTo>
                      <a:pt x="9090" y="2588"/>
                      <a:pt x="9071" y="2591"/>
                      <a:pt x="9055" y="2598"/>
                    </a:cubicBezTo>
                    <a:lnTo>
                      <a:pt x="8183" y="2876"/>
                    </a:lnTo>
                    <a:cubicBezTo>
                      <a:pt x="8176" y="2878"/>
                      <a:pt x="8170" y="2879"/>
                      <a:pt x="8163" y="2879"/>
                    </a:cubicBezTo>
                    <a:cubicBezTo>
                      <a:pt x="8130" y="2879"/>
                      <a:pt x="8096" y="2861"/>
                      <a:pt x="8081" y="2830"/>
                    </a:cubicBezTo>
                    <a:cubicBezTo>
                      <a:pt x="7895" y="2552"/>
                      <a:pt x="7682" y="2292"/>
                      <a:pt x="7431" y="2060"/>
                    </a:cubicBezTo>
                    <a:cubicBezTo>
                      <a:pt x="7394" y="2032"/>
                      <a:pt x="7385" y="1986"/>
                      <a:pt x="7413" y="1949"/>
                    </a:cubicBezTo>
                    <a:lnTo>
                      <a:pt x="7830" y="1142"/>
                    </a:lnTo>
                    <a:cubicBezTo>
                      <a:pt x="7849" y="1095"/>
                      <a:pt x="7858" y="1040"/>
                      <a:pt x="7839" y="984"/>
                    </a:cubicBezTo>
                    <a:cubicBezTo>
                      <a:pt x="7821" y="928"/>
                      <a:pt x="7784" y="882"/>
                      <a:pt x="7737" y="854"/>
                    </a:cubicBezTo>
                    <a:lnTo>
                      <a:pt x="6522" y="223"/>
                    </a:lnTo>
                    <a:cubicBezTo>
                      <a:pt x="6492" y="208"/>
                      <a:pt x="6461" y="201"/>
                      <a:pt x="6430" y="201"/>
                    </a:cubicBezTo>
                    <a:cubicBezTo>
                      <a:pt x="6405" y="201"/>
                      <a:pt x="6380" y="206"/>
                      <a:pt x="6355" y="214"/>
                    </a:cubicBezTo>
                    <a:cubicBezTo>
                      <a:pt x="6300" y="232"/>
                      <a:pt x="6262" y="270"/>
                      <a:pt x="6235" y="316"/>
                    </a:cubicBezTo>
                    <a:lnTo>
                      <a:pt x="5817" y="1123"/>
                    </a:lnTo>
                    <a:cubicBezTo>
                      <a:pt x="5802" y="1154"/>
                      <a:pt x="5767" y="1172"/>
                      <a:pt x="5730" y="1172"/>
                    </a:cubicBezTo>
                    <a:cubicBezTo>
                      <a:pt x="5722" y="1172"/>
                      <a:pt x="5714" y="1171"/>
                      <a:pt x="5706" y="1169"/>
                    </a:cubicBezTo>
                    <a:cubicBezTo>
                      <a:pt x="5421" y="1104"/>
                      <a:pt x="5129" y="1075"/>
                      <a:pt x="4830" y="1075"/>
                    </a:cubicBezTo>
                    <a:cubicBezTo>
                      <a:pt x="4788" y="1075"/>
                      <a:pt x="4746" y="1076"/>
                      <a:pt x="4704" y="1077"/>
                    </a:cubicBezTo>
                    <a:cubicBezTo>
                      <a:pt x="4699" y="1078"/>
                      <a:pt x="4694" y="1078"/>
                      <a:pt x="4689" y="1078"/>
                    </a:cubicBezTo>
                    <a:cubicBezTo>
                      <a:pt x="4655" y="1078"/>
                      <a:pt x="4619" y="1052"/>
                      <a:pt x="4611" y="1012"/>
                    </a:cubicBezTo>
                    <a:lnTo>
                      <a:pt x="4342" y="149"/>
                    </a:lnTo>
                    <a:cubicBezTo>
                      <a:pt x="4324" y="93"/>
                      <a:pt x="4286" y="56"/>
                      <a:pt x="4231" y="28"/>
                    </a:cubicBezTo>
                    <a:cubicBezTo>
                      <a:pt x="4201" y="10"/>
                      <a:pt x="4167" y="0"/>
                      <a:pt x="4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28" name="Google Shape;286;p19"/>
              <p:cNvSpPr/>
              <p:nvPr/>
            </p:nvSpPr>
            <p:spPr>
              <a:xfrm>
                <a:off x="952560" y="996120"/>
                <a:ext cx="1169280" cy="807840"/>
              </a:xfrm>
              <a:custGeom>
                <a:avLst/>
                <a:gdLst>
                  <a:gd name="textAreaLeft" fmla="*/ 0 w 1169280"/>
                  <a:gd name="textAreaRight" fmla="*/ 1170720 w 1169280"/>
                  <a:gd name="textAreaTop" fmla="*/ 0 h 807840"/>
                  <a:gd name="textAreaBottom" fmla="*/ 809280 h 807840"/>
                </a:gdLst>
                <a:ahLst/>
                <a:cxnLst/>
                <a:rect l="textAreaLeft" t="textAreaTop" r="textAreaRight" b="textAreaBottom"/>
                <a:pathLst>
                  <a:path w="16253" h="11235">
                    <a:moveTo>
                      <a:pt x="427" y="0"/>
                    </a:moveTo>
                    <a:cubicBezTo>
                      <a:pt x="195" y="0"/>
                      <a:pt x="0" y="195"/>
                      <a:pt x="0" y="427"/>
                    </a:cubicBezTo>
                    <a:lnTo>
                      <a:pt x="0" y="11086"/>
                    </a:lnTo>
                    <a:cubicBezTo>
                      <a:pt x="0" y="11169"/>
                      <a:pt x="65" y="11234"/>
                      <a:pt x="149" y="11234"/>
                    </a:cubicBezTo>
                    <a:lnTo>
                      <a:pt x="16104" y="11234"/>
                    </a:lnTo>
                    <a:cubicBezTo>
                      <a:pt x="16188" y="11234"/>
                      <a:pt x="16253" y="11169"/>
                      <a:pt x="16253" y="11086"/>
                    </a:cubicBezTo>
                    <a:lnTo>
                      <a:pt x="16253" y="427"/>
                    </a:lnTo>
                    <a:cubicBezTo>
                      <a:pt x="16253" y="195"/>
                      <a:pt x="16058" y="0"/>
                      <a:pt x="15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29" name="Google Shape;287;p19"/>
              <p:cNvSpPr/>
              <p:nvPr/>
            </p:nvSpPr>
            <p:spPr>
              <a:xfrm>
                <a:off x="948600" y="991800"/>
                <a:ext cx="1177560" cy="816480"/>
              </a:xfrm>
              <a:custGeom>
                <a:avLst/>
                <a:gdLst>
                  <a:gd name="textAreaLeft" fmla="*/ 0 w 1177560"/>
                  <a:gd name="textAreaRight" fmla="*/ 1179000 w 1177560"/>
                  <a:gd name="textAreaTop" fmla="*/ 0 h 816480"/>
                  <a:gd name="textAreaBottom" fmla="*/ 817920 h 816480"/>
                </a:gdLst>
                <a:ahLst/>
                <a:cxnLst/>
                <a:rect l="textAreaLeft" t="textAreaTop" r="textAreaRight" b="textAreaBottom"/>
                <a:pathLst>
                  <a:path w="16365" h="11356">
                    <a:moveTo>
                      <a:pt x="15882" y="121"/>
                    </a:moveTo>
                    <a:cubicBezTo>
                      <a:pt x="16086" y="121"/>
                      <a:pt x="16244" y="279"/>
                      <a:pt x="16244" y="483"/>
                    </a:cubicBezTo>
                    <a:lnTo>
                      <a:pt x="16244" y="11142"/>
                    </a:lnTo>
                    <a:cubicBezTo>
                      <a:pt x="16244" y="11198"/>
                      <a:pt x="16207" y="11235"/>
                      <a:pt x="16160" y="11235"/>
                    </a:cubicBezTo>
                    <a:lnTo>
                      <a:pt x="205" y="11235"/>
                    </a:lnTo>
                    <a:cubicBezTo>
                      <a:pt x="158" y="11235"/>
                      <a:pt x="112" y="11198"/>
                      <a:pt x="112" y="11142"/>
                    </a:cubicBezTo>
                    <a:lnTo>
                      <a:pt x="112" y="483"/>
                    </a:lnTo>
                    <a:cubicBezTo>
                      <a:pt x="112" y="279"/>
                      <a:pt x="279" y="121"/>
                      <a:pt x="483" y="121"/>
                    </a:cubicBezTo>
                    <a:close/>
                    <a:moveTo>
                      <a:pt x="483" y="1"/>
                    </a:moveTo>
                    <a:cubicBezTo>
                      <a:pt x="214" y="1"/>
                      <a:pt x="0" y="214"/>
                      <a:pt x="0" y="483"/>
                    </a:cubicBezTo>
                    <a:lnTo>
                      <a:pt x="0" y="11142"/>
                    </a:lnTo>
                    <a:cubicBezTo>
                      <a:pt x="0" y="11262"/>
                      <a:pt x="93" y="11355"/>
                      <a:pt x="205" y="11355"/>
                    </a:cubicBezTo>
                    <a:lnTo>
                      <a:pt x="16160" y="11355"/>
                    </a:lnTo>
                    <a:cubicBezTo>
                      <a:pt x="16272" y="11355"/>
                      <a:pt x="16365" y="11262"/>
                      <a:pt x="16365" y="11142"/>
                    </a:cubicBezTo>
                    <a:lnTo>
                      <a:pt x="16365" y="483"/>
                    </a:lnTo>
                    <a:cubicBezTo>
                      <a:pt x="16365" y="214"/>
                      <a:pt x="16151" y="1"/>
                      <a:pt x="15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0" name="Google Shape;288;p19"/>
              <p:cNvSpPr/>
              <p:nvPr/>
            </p:nvSpPr>
            <p:spPr>
              <a:xfrm>
                <a:off x="1038240" y="1074240"/>
                <a:ext cx="998280" cy="652320"/>
              </a:xfrm>
              <a:custGeom>
                <a:avLst/>
                <a:gdLst>
                  <a:gd name="textAreaLeft" fmla="*/ 0 w 998280"/>
                  <a:gd name="textAreaRight" fmla="*/ 999720 w 998280"/>
                  <a:gd name="textAreaTop" fmla="*/ 0 h 652320"/>
                  <a:gd name="textAreaBottom" fmla="*/ 653760 h 652320"/>
                </a:gdLst>
                <a:ahLst/>
                <a:cxnLst/>
                <a:rect l="textAreaLeft" t="textAreaTop" r="textAreaRight" b="textAreaBottom"/>
                <a:pathLst>
                  <a:path w="13879" h="9074">
                    <a:moveTo>
                      <a:pt x="1" y="1"/>
                    </a:moveTo>
                    <a:lnTo>
                      <a:pt x="1" y="9073"/>
                    </a:lnTo>
                    <a:lnTo>
                      <a:pt x="13879" y="9073"/>
                    </a:lnTo>
                    <a:lnTo>
                      <a:pt x="13879" y="7394"/>
                    </a:lnTo>
                    <a:lnTo>
                      <a:pt x="13879" y="2097"/>
                    </a:lnTo>
                    <a:lnTo>
                      <a:pt x="13879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1" name="Google Shape;289;p19"/>
              <p:cNvSpPr/>
              <p:nvPr/>
            </p:nvSpPr>
            <p:spPr>
              <a:xfrm>
                <a:off x="1033920" y="1069560"/>
                <a:ext cx="1006560" cy="660960"/>
              </a:xfrm>
              <a:custGeom>
                <a:avLst/>
                <a:gdLst>
                  <a:gd name="textAreaLeft" fmla="*/ 0 w 1006560"/>
                  <a:gd name="textAreaRight" fmla="*/ 1008000 w 1006560"/>
                  <a:gd name="textAreaTop" fmla="*/ 0 h 660960"/>
                  <a:gd name="textAreaBottom" fmla="*/ 662400 h 660960"/>
                </a:gdLst>
                <a:ahLst/>
                <a:cxnLst/>
                <a:rect l="textAreaLeft" t="textAreaTop" r="textAreaRight" b="textAreaBottom"/>
                <a:pathLst>
                  <a:path w="13991" h="9194">
                    <a:moveTo>
                      <a:pt x="57" y="1"/>
                    </a:moveTo>
                    <a:cubicBezTo>
                      <a:pt x="29" y="1"/>
                      <a:pt x="1" y="29"/>
                      <a:pt x="1" y="66"/>
                    </a:cubicBezTo>
                    <a:lnTo>
                      <a:pt x="1" y="9138"/>
                    </a:lnTo>
                    <a:cubicBezTo>
                      <a:pt x="1" y="9175"/>
                      <a:pt x="29" y="9194"/>
                      <a:pt x="57" y="9194"/>
                    </a:cubicBezTo>
                    <a:lnTo>
                      <a:pt x="13935" y="9194"/>
                    </a:lnTo>
                    <a:cubicBezTo>
                      <a:pt x="13962" y="9194"/>
                      <a:pt x="13990" y="9175"/>
                      <a:pt x="13990" y="9138"/>
                    </a:cubicBezTo>
                    <a:lnTo>
                      <a:pt x="13990" y="7459"/>
                    </a:lnTo>
                    <a:cubicBezTo>
                      <a:pt x="13990" y="7431"/>
                      <a:pt x="13962" y="7403"/>
                      <a:pt x="13935" y="7403"/>
                    </a:cubicBezTo>
                    <a:cubicBezTo>
                      <a:pt x="13897" y="7403"/>
                      <a:pt x="13870" y="7431"/>
                      <a:pt x="13870" y="7459"/>
                    </a:cubicBezTo>
                    <a:lnTo>
                      <a:pt x="13870" y="9083"/>
                    </a:lnTo>
                    <a:lnTo>
                      <a:pt x="112" y="9083"/>
                    </a:lnTo>
                    <a:lnTo>
                      <a:pt x="112" y="121"/>
                    </a:lnTo>
                    <a:lnTo>
                      <a:pt x="13870" y="121"/>
                    </a:lnTo>
                    <a:lnTo>
                      <a:pt x="13870" y="2162"/>
                    </a:lnTo>
                    <a:cubicBezTo>
                      <a:pt x="13870" y="2190"/>
                      <a:pt x="13897" y="2218"/>
                      <a:pt x="13935" y="2218"/>
                    </a:cubicBezTo>
                    <a:cubicBezTo>
                      <a:pt x="13962" y="2218"/>
                      <a:pt x="13990" y="2190"/>
                      <a:pt x="13990" y="2162"/>
                    </a:cubicBezTo>
                    <a:lnTo>
                      <a:pt x="13990" y="66"/>
                    </a:lnTo>
                    <a:cubicBezTo>
                      <a:pt x="13990" y="29"/>
                      <a:pt x="13962" y="1"/>
                      <a:pt x="13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2" name="Google Shape;290;p19"/>
              <p:cNvSpPr/>
              <p:nvPr/>
            </p:nvSpPr>
            <p:spPr>
              <a:xfrm>
                <a:off x="2033280" y="1278000"/>
                <a:ext cx="7200" cy="217800"/>
              </a:xfrm>
              <a:custGeom>
                <a:avLst/>
                <a:gdLst>
                  <a:gd name="textAreaLeft" fmla="*/ 0 w 7200"/>
                  <a:gd name="textAreaRight" fmla="*/ 8640 w 7200"/>
                  <a:gd name="textAreaTop" fmla="*/ 0 h 217800"/>
                  <a:gd name="textAreaBottom" fmla="*/ 219240 h 217800"/>
                </a:gdLst>
                <a:ahLst/>
                <a:cxnLst/>
                <a:rect l="textAreaLeft" t="textAreaTop" r="textAreaRight" b="textAreaBottom"/>
                <a:pathLst>
                  <a:path w="122" h="3043">
                    <a:moveTo>
                      <a:pt x="66" y="0"/>
                    </a:moveTo>
                    <a:cubicBezTo>
                      <a:pt x="28" y="0"/>
                      <a:pt x="1" y="19"/>
                      <a:pt x="1" y="56"/>
                    </a:cubicBezTo>
                    <a:lnTo>
                      <a:pt x="1" y="2987"/>
                    </a:lnTo>
                    <a:cubicBezTo>
                      <a:pt x="1" y="3015"/>
                      <a:pt x="28" y="3043"/>
                      <a:pt x="66" y="3043"/>
                    </a:cubicBezTo>
                    <a:cubicBezTo>
                      <a:pt x="93" y="3043"/>
                      <a:pt x="121" y="3015"/>
                      <a:pt x="121" y="2987"/>
                    </a:cubicBezTo>
                    <a:lnTo>
                      <a:pt x="121" y="56"/>
                    </a:lnTo>
                    <a:cubicBezTo>
                      <a:pt x="121" y="19"/>
                      <a:pt x="93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3" name="Google Shape;291;p19"/>
              <p:cNvSpPr/>
              <p:nvPr/>
            </p:nvSpPr>
            <p:spPr>
              <a:xfrm>
                <a:off x="1524600" y="1022760"/>
                <a:ext cx="25560" cy="24840"/>
              </a:xfrm>
              <a:custGeom>
                <a:avLst/>
                <a:gdLst>
                  <a:gd name="textAreaLeft" fmla="*/ 0 w 25560"/>
                  <a:gd name="textAreaRight" fmla="*/ 27000 w 25560"/>
                  <a:gd name="textAreaTop" fmla="*/ 0 h 24840"/>
                  <a:gd name="textAreaBottom" fmla="*/ 26280 h 24840"/>
                </a:gdLst>
                <a:ahLst/>
                <a:cxnLst/>
                <a:rect l="textAreaLeft" t="textAreaTop" r="textAreaRight" b="textAreaBottom"/>
                <a:pathLst>
                  <a:path w="373" h="363">
                    <a:moveTo>
                      <a:pt x="187" y="121"/>
                    </a:moveTo>
                    <a:cubicBezTo>
                      <a:pt x="224" y="121"/>
                      <a:pt x="251" y="149"/>
                      <a:pt x="251" y="186"/>
                    </a:cubicBezTo>
                    <a:cubicBezTo>
                      <a:pt x="251" y="223"/>
                      <a:pt x="224" y="251"/>
                      <a:pt x="187" y="251"/>
                    </a:cubicBezTo>
                    <a:cubicBezTo>
                      <a:pt x="149" y="251"/>
                      <a:pt x="122" y="223"/>
                      <a:pt x="122" y="186"/>
                    </a:cubicBezTo>
                    <a:cubicBezTo>
                      <a:pt x="122" y="149"/>
                      <a:pt x="149" y="121"/>
                      <a:pt x="187" y="121"/>
                    </a:cubicBezTo>
                    <a:close/>
                    <a:moveTo>
                      <a:pt x="187" y="0"/>
                    </a:moveTo>
                    <a:cubicBezTo>
                      <a:pt x="84" y="0"/>
                      <a:pt x="1" y="84"/>
                      <a:pt x="1" y="186"/>
                    </a:cubicBezTo>
                    <a:cubicBezTo>
                      <a:pt x="1" y="279"/>
                      <a:pt x="84" y="362"/>
                      <a:pt x="187" y="362"/>
                    </a:cubicBezTo>
                    <a:cubicBezTo>
                      <a:pt x="289" y="362"/>
                      <a:pt x="372" y="288"/>
                      <a:pt x="372" y="186"/>
                    </a:cubicBezTo>
                    <a:cubicBezTo>
                      <a:pt x="372" y="84"/>
                      <a:pt x="289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2960" rIns="90000" bIns="12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4" name="Google Shape;292;p19"/>
              <p:cNvSpPr/>
              <p:nvPr/>
            </p:nvSpPr>
            <p:spPr>
              <a:xfrm>
                <a:off x="760680" y="1799280"/>
                <a:ext cx="1552320" cy="103680"/>
              </a:xfrm>
              <a:custGeom>
                <a:avLst/>
                <a:gdLst>
                  <a:gd name="textAreaLeft" fmla="*/ 0 w 1552320"/>
                  <a:gd name="textAreaRight" fmla="*/ 1553760 w 1552320"/>
                  <a:gd name="textAreaTop" fmla="*/ 0 h 103680"/>
                  <a:gd name="textAreaBottom" fmla="*/ 105120 h 103680"/>
                </a:gdLst>
                <a:ahLst/>
                <a:cxnLst/>
                <a:rect l="textAreaLeft" t="textAreaTop" r="textAreaRight" b="textAreaBottom"/>
                <a:pathLst>
                  <a:path w="21570" h="1458">
                    <a:moveTo>
                      <a:pt x="1" y="1"/>
                    </a:moveTo>
                    <a:lnTo>
                      <a:pt x="1" y="891"/>
                    </a:lnTo>
                    <a:cubicBezTo>
                      <a:pt x="1" y="1207"/>
                      <a:pt x="260" y="1457"/>
                      <a:pt x="576" y="1457"/>
                    </a:cubicBezTo>
                    <a:lnTo>
                      <a:pt x="21003" y="1457"/>
                    </a:lnTo>
                    <a:cubicBezTo>
                      <a:pt x="21319" y="1457"/>
                      <a:pt x="21569" y="1207"/>
                      <a:pt x="21569" y="891"/>
                    </a:cubicBezTo>
                    <a:lnTo>
                      <a:pt x="2156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52560" rIns="90000" bIns="52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5" name="Google Shape;293;p19"/>
              <p:cNvSpPr/>
              <p:nvPr/>
            </p:nvSpPr>
            <p:spPr>
              <a:xfrm>
                <a:off x="756720" y="1795320"/>
                <a:ext cx="1560960" cy="111600"/>
              </a:xfrm>
              <a:custGeom>
                <a:avLst/>
                <a:gdLst>
                  <a:gd name="textAreaLeft" fmla="*/ 0 w 1560960"/>
                  <a:gd name="textAreaRight" fmla="*/ 1562400 w 1560960"/>
                  <a:gd name="textAreaTop" fmla="*/ 0 h 111600"/>
                  <a:gd name="textAreaBottom" fmla="*/ 113040 h 111600"/>
                </a:gdLst>
                <a:ahLst/>
                <a:cxnLst/>
                <a:rect l="textAreaLeft" t="textAreaTop" r="textAreaRight" b="textAreaBottom"/>
                <a:pathLst>
                  <a:path w="21689" h="1568">
                    <a:moveTo>
                      <a:pt x="21568" y="111"/>
                    </a:moveTo>
                    <a:lnTo>
                      <a:pt x="21568" y="946"/>
                    </a:lnTo>
                    <a:cubicBezTo>
                      <a:pt x="21568" y="1225"/>
                      <a:pt x="21336" y="1457"/>
                      <a:pt x="21058" y="1457"/>
                    </a:cubicBezTo>
                    <a:lnTo>
                      <a:pt x="631" y="1457"/>
                    </a:lnTo>
                    <a:cubicBezTo>
                      <a:pt x="343" y="1457"/>
                      <a:pt x="121" y="1225"/>
                      <a:pt x="121" y="946"/>
                    </a:cubicBezTo>
                    <a:lnTo>
                      <a:pt x="121" y="111"/>
                    </a:lnTo>
                    <a:close/>
                    <a:moveTo>
                      <a:pt x="56" y="0"/>
                    </a:moveTo>
                    <a:cubicBezTo>
                      <a:pt x="28" y="0"/>
                      <a:pt x="0" y="28"/>
                      <a:pt x="0" y="56"/>
                    </a:cubicBezTo>
                    <a:lnTo>
                      <a:pt x="0" y="946"/>
                    </a:lnTo>
                    <a:cubicBezTo>
                      <a:pt x="0" y="1290"/>
                      <a:pt x="278" y="1568"/>
                      <a:pt x="631" y="1568"/>
                    </a:cubicBezTo>
                    <a:lnTo>
                      <a:pt x="21058" y="1568"/>
                    </a:lnTo>
                    <a:cubicBezTo>
                      <a:pt x="21401" y="1568"/>
                      <a:pt x="21689" y="1290"/>
                      <a:pt x="21689" y="946"/>
                    </a:cubicBezTo>
                    <a:lnTo>
                      <a:pt x="21689" y="56"/>
                    </a:lnTo>
                    <a:cubicBezTo>
                      <a:pt x="21689" y="28"/>
                      <a:pt x="21661" y="0"/>
                      <a:pt x="21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56520" rIns="90000" bIns="565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6" name="Google Shape;294;p19"/>
              <p:cNvSpPr/>
              <p:nvPr/>
            </p:nvSpPr>
            <p:spPr>
              <a:xfrm>
                <a:off x="771480" y="1875600"/>
                <a:ext cx="1531080" cy="6480"/>
              </a:xfrm>
              <a:custGeom>
                <a:avLst/>
                <a:gdLst>
                  <a:gd name="textAreaLeft" fmla="*/ 0 w 1531080"/>
                  <a:gd name="textAreaRight" fmla="*/ 1532520 w 1531080"/>
                  <a:gd name="textAreaTop" fmla="*/ 0 h 6480"/>
                  <a:gd name="textAreaBottom" fmla="*/ 7920 h 6480"/>
                </a:gdLst>
                <a:ahLst/>
                <a:cxnLst/>
                <a:rect l="textAreaLeft" t="textAreaTop" r="textAreaRight" b="textAreaBottom"/>
                <a:pathLst>
                  <a:path w="21272" h="112">
                    <a:moveTo>
                      <a:pt x="65" y="0"/>
                    </a:moveTo>
                    <a:cubicBezTo>
                      <a:pt x="28" y="0"/>
                      <a:pt x="0" y="28"/>
                      <a:pt x="0" y="56"/>
                    </a:cubicBezTo>
                    <a:cubicBezTo>
                      <a:pt x="0" y="93"/>
                      <a:pt x="28" y="112"/>
                      <a:pt x="65" y="112"/>
                    </a:cubicBezTo>
                    <a:lnTo>
                      <a:pt x="21216" y="112"/>
                    </a:lnTo>
                    <a:cubicBezTo>
                      <a:pt x="21253" y="112"/>
                      <a:pt x="21272" y="93"/>
                      <a:pt x="21272" y="56"/>
                    </a:cubicBezTo>
                    <a:cubicBezTo>
                      <a:pt x="21272" y="28"/>
                      <a:pt x="21253" y="0"/>
                      <a:pt x="2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960" rIns="90000" bIns="3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7" name="Google Shape;295;p19"/>
              <p:cNvSpPr/>
              <p:nvPr/>
            </p:nvSpPr>
            <p:spPr>
              <a:xfrm>
                <a:off x="1389600" y="1805760"/>
                <a:ext cx="295200" cy="31320"/>
              </a:xfrm>
              <a:custGeom>
                <a:avLst/>
                <a:gdLst>
                  <a:gd name="textAreaLeft" fmla="*/ 0 w 295200"/>
                  <a:gd name="textAreaRight" fmla="*/ 296640 w 295200"/>
                  <a:gd name="textAreaTop" fmla="*/ 0 h 31320"/>
                  <a:gd name="textAreaBottom" fmla="*/ 32760 h 31320"/>
                </a:gdLst>
                <a:ahLst/>
                <a:cxnLst/>
                <a:rect l="textAreaLeft" t="textAreaTop" r="textAreaRight" b="textAreaBottom"/>
                <a:pathLst>
                  <a:path w="4119" h="456">
                    <a:moveTo>
                      <a:pt x="0" y="1"/>
                    </a:moveTo>
                    <a:lnTo>
                      <a:pt x="0" y="455"/>
                    </a:lnTo>
                    <a:lnTo>
                      <a:pt x="4119" y="455"/>
                    </a:lnTo>
                    <a:lnTo>
                      <a:pt x="4119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6200" rIns="90000" bIns="16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8" name="Google Shape;296;p19"/>
              <p:cNvSpPr/>
              <p:nvPr/>
            </p:nvSpPr>
            <p:spPr>
              <a:xfrm>
                <a:off x="1385640" y="1801800"/>
                <a:ext cx="303480" cy="39240"/>
              </a:xfrm>
              <a:custGeom>
                <a:avLst/>
                <a:gdLst>
                  <a:gd name="textAreaLeft" fmla="*/ 0 w 303480"/>
                  <a:gd name="textAreaRight" fmla="*/ 304920 w 303480"/>
                  <a:gd name="textAreaTop" fmla="*/ 0 h 39240"/>
                  <a:gd name="textAreaBottom" fmla="*/ 40680 h 39240"/>
                </a:gdLst>
                <a:ahLst/>
                <a:cxnLst/>
                <a:rect l="textAreaLeft" t="textAreaTop" r="textAreaRight" b="textAreaBottom"/>
                <a:pathLst>
                  <a:path w="4231" h="567">
                    <a:moveTo>
                      <a:pt x="4119" y="112"/>
                    </a:moveTo>
                    <a:lnTo>
                      <a:pt x="4119" y="455"/>
                    </a:lnTo>
                    <a:lnTo>
                      <a:pt x="112" y="455"/>
                    </a:lnTo>
                    <a:lnTo>
                      <a:pt x="112" y="112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0" y="19"/>
                      <a:pt x="0" y="57"/>
                    </a:cubicBezTo>
                    <a:lnTo>
                      <a:pt x="0" y="511"/>
                    </a:lnTo>
                    <a:cubicBezTo>
                      <a:pt x="0" y="539"/>
                      <a:pt x="28" y="567"/>
                      <a:pt x="56" y="567"/>
                    </a:cubicBezTo>
                    <a:lnTo>
                      <a:pt x="4175" y="567"/>
                    </a:lnTo>
                    <a:cubicBezTo>
                      <a:pt x="4203" y="567"/>
                      <a:pt x="4231" y="539"/>
                      <a:pt x="4231" y="511"/>
                    </a:cubicBezTo>
                    <a:lnTo>
                      <a:pt x="4231" y="57"/>
                    </a:lnTo>
                    <a:cubicBezTo>
                      <a:pt x="4231" y="19"/>
                      <a:pt x="4203" y="1"/>
                      <a:pt x="4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0160" rIns="90000" bIns="201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9" name="Google Shape;297;p19"/>
              <p:cNvSpPr/>
              <p:nvPr/>
            </p:nvSpPr>
            <p:spPr>
              <a:xfrm>
                <a:off x="1238040" y="1197720"/>
                <a:ext cx="533880" cy="457200"/>
              </a:xfrm>
              <a:custGeom>
                <a:avLst/>
                <a:gdLst>
                  <a:gd name="textAreaLeft" fmla="*/ 0 w 533880"/>
                  <a:gd name="textAreaRight" fmla="*/ 535320 w 533880"/>
                  <a:gd name="textAreaTop" fmla="*/ 0 h 457200"/>
                  <a:gd name="textAreaBottom" fmla="*/ 458640 h 457200"/>
                </a:gdLst>
                <a:ahLst/>
                <a:cxnLst/>
                <a:rect l="textAreaLeft" t="textAreaTop" r="textAreaRight" b="textAreaBottom"/>
                <a:pathLst>
                  <a:path w="7431" h="6365">
                    <a:moveTo>
                      <a:pt x="297" y="1"/>
                    </a:moveTo>
                    <a:cubicBezTo>
                      <a:pt x="130" y="1"/>
                      <a:pt x="0" y="140"/>
                      <a:pt x="0" y="298"/>
                    </a:cubicBezTo>
                    <a:lnTo>
                      <a:pt x="0" y="6068"/>
                    </a:lnTo>
                    <a:cubicBezTo>
                      <a:pt x="0" y="6235"/>
                      <a:pt x="130" y="6365"/>
                      <a:pt x="297" y="6365"/>
                    </a:cubicBezTo>
                    <a:lnTo>
                      <a:pt x="7134" y="6365"/>
                    </a:lnTo>
                    <a:cubicBezTo>
                      <a:pt x="7301" y="6365"/>
                      <a:pt x="7431" y="6235"/>
                      <a:pt x="7431" y="6068"/>
                    </a:cubicBezTo>
                    <a:lnTo>
                      <a:pt x="7431" y="298"/>
                    </a:lnTo>
                    <a:cubicBezTo>
                      <a:pt x="7431" y="140"/>
                      <a:pt x="7301" y="1"/>
                      <a:pt x="7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40" name="Google Shape;298;p19"/>
              <p:cNvSpPr/>
              <p:nvPr/>
            </p:nvSpPr>
            <p:spPr>
              <a:xfrm>
                <a:off x="1273320" y="1161720"/>
                <a:ext cx="533880" cy="457200"/>
              </a:xfrm>
              <a:custGeom>
                <a:avLst/>
                <a:gdLst>
                  <a:gd name="textAreaLeft" fmla="*/ 0 w 533880"/>
                  <a:gd name="textAreaRight" fmla="*/ 535320 w 533880"/>
                  <a:gd name="textAreaTop" fmla="*/ 0 h 457200"/>
                  <a:gd name="textAreaBottom" fmla="*/ 458640 h 457200"/>
                </a:gdLst>
                <a:ahLst/>
                <a:cxnLst/>
                <a:rect l="textAreaLeft" t="textAreaTop" r="textAreaRight" b="textAreaBottom"/>
                <a:pathLst>
                  <a:path w="7432" h="6365">
                    <a:moveTo>
                      <a:pt x="353" y="1"/>
                    </a:moveTo>
                    <a:cubicBezTo>
                      <a:pt x="159" y="1"/>
                      <a:pt x="1" y="159"/>
                      <a:pt x="1" y="353"/>
                    </a:cubicBezTo>
                    <a:lnTo>
                      <a:pt x="1" y="6012"/>
                    </a:lnTo>
                    <a:cubicBezTo>
                      <a:pt x="1" y="6207"/>
                      <a:pt x="159" y="6365"/>
                      <a:pt x="353" y="6365"/>
                    </a:cubicBezTo>
                    <a:lnTo>
                      <a:pt x="7088" y="6365"/>
                    </a:lnTo>
                    <a:cubicBezTo>
                      <a:pt x="7274" y="6365"/>
                      <a:pt x="7432" y="6207"/>
                      <a:pt x="7432" y="6012"/>
                    </a:cubicBezTo>
                    <a:lnTo>
                      <a:pt x="7432" y="353"/>
                    </a:lnTo>
                    <a:cubicBezTo>
                      <a:pt x="7432" y="159"/>
                      <a:pt x="7274" y="1"/>
                      <a:pt x="70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41" name="Google Shape;299;p19"/>
              <p:cNvSpPr/>
              <p:nvPr/>
            </p:nvSpPr>
            <p:spPr>
              <a:xfrm>
                <a:off x="1269360" y="1157760"/>
                <a:ext cx="542520" cy="465120"/>
              </a:xfrm>
              <a:custGeom>
                <a:avLst/>
                <a:gdLst>
                  <a:gd name="textAreaLeft" fmla="*/ 0 w 542520"/>
                  <a:gd name="textAreaRight" fmla="*/ 543960 w 542520"/>
                  <a:gd name="textAreaTop" fmla="*/ 0 h 465120"/>
                  <a:gd name="textAreaBottom" fmla="*/ 466560 h 465120"/>
                </a:gdLst>
                <a:ahLst/>
                <a:cxnLst/>
                <a:rect l="textAreaLeft" t="textAreaTop" r="textAreaRight" b="textAreaBottom"/>
                <a:pathLst>
                  <a:path w="7552" h="6476">
                    <a:moveTo>
                      <a:pt x="7143" y="112"/>
                    </a:moveTo>
                    <a:cubicBezTo>
                      <a:pt x="7301" y="112"/>
                      <a:pt x="7431" y="241"/>
                      <a:pt x="7431" y="408"/>
                    </a:cubicBezTo>
                    <a:lnTo>
                      <a:pt x="7431" y="6067"/>
                    </a:lnTo>
                    <a:cubicBezTo>
                      <a:pt x="7431" y="6225"/>
                      <a:pt x="7301" y="6355"/>
                      <a:pt x="7143" y="6355"/>
                    </a:cubicBezTo>
                    <a:lnTo>
                      <a:pt x="408" y="6355"/>
                    </a:lnTo>
                    <a:cubicBezTo>
                      <a:pt x="241" y="6355"/>
                      <a:pt x="112" y="6225"/>
                      <a:pt x="112" y="6067"/>
                    </a:cubicBezTo>
                    <a:lnTo>
                      <a:pt x="112" y="408"/>
                    </a:lnTo>
                    <a:cubicBezTo>
                      <a:pt x="112" y="241"/>
                      <a:pt x="241" y="112"/>
                      <a:pt x="408" y="112"/>
                    </a:cubicBezTo>
                    <a:close/>
                    <a:moveTo>
                      <a:pt x="408" y="0"/>
                    </a:moveTo>
                    <a:cubicBezTo>
                      <a:pt x="177" y="0"/>
                      <a:pt x="0" y="176"/>
                      <a:pt x="0" y="408"/>
                    </a:cubicBezTo>
                    <a:lnTo>
                      <a:pt x="0" y="6067"/>
                    </a:lnTo>
                    <a:cubicBezTo>
                      <a:pt x="0" y="6290"/>
                      <a:pt x="177" y="6475"/>
                      <a:pt x="408" y="6475"/>
                    </a:cubicBezTo>
                    <a:lnTo>
                      <a:pt x="7143" y="6475"/>
                    </a:lnTo>
                    <a:cubicBezTo>
                      <a:pt x="7366" y="6475"/>
                      <a:pt x="7552" y="6290"/>
                      <a:pt x="7542" y="6067"/>
                    </a:cubicBezTo>
                    <a:lnTo>
                      <a:pt x="7542" y="408"/>
                    </a:lnTo>
                    <a:cubicBezTo>
                      <a:pt x="7542" y="186"/>
                      <a:pt x="7366" y="0"/>
                      <a:pt x="7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42" name="Google Shape;300;p19"/>
              <p:cNvSpPr/>
              <p:nvPr/>
            </p:nvSpPr>
            <p:spPr>
              <a:xfrm>
                <a:off x="1355400" y="1402920"/>
                <a:ext cx="368280" cy="48240"/>
              </a:xfrm>
              <a:custGeom>
                <a:avLst/>
                <a:gdLst>
                  <a:gd name="textAreaLeft" fmla="*/ 0 w 368280"/>
                  <a:gd name="textAreaRight" fmla="*/ 369720 w 368280"/>
                  <a:gd name="textAreaTop" fmla="*/ 0 h 48240"/>
                  <a:gd name="textAreaBottom" fmla="*/ 49680 h 48240"/>
                </a:gdLst>
                <a:ahLst/>
                <a:cxnLst/>
                <a:rect l="textAreaLeft" t="textAreaTop" r="textAreaRight" b="textAreaBottom"/>
                <a:pathLst>
                  <a:path w="5131" h="688">
                    <a:moveTo>
                      <a:pt x="326" y="1"/>
                    </a:moveTo>
                    <a:cubicBezTo>
                      <a:pt x="149" y="1"/>
                      <a:pt x="1" y="149"/>
                      <a:pt x="1" y="325"/>
                    </a:cubicBezTo>
                    <a:lnTo>
                      <a:pt x="1" y="363"/>
                    </a:lnTo>
                    <a:cubicBezTo>
                      <a:pt x="1" y="548"/>
                      <a:pt x="149" y="687"/>
                      <a:pt x="326" y="687"/>
                    </a:cubicBezTo>
                    <a:lnTo>
                      <a:pt x="4806" y="687"/>
                    </a:lnTo>
                    <a:cubicBezTo>
                      <a:pt x="4992" y="687"/>
                      <a:pt x="5131" y="548"/>
                      <a:pt x="5131" y="363"/>
                    </a:cubicBezTo>
                    <a:lnTo>
                      <a:pt x="5131" y="325"/>
                    </a:lnTo>
                    <a:cubicBezTo>
                      <a:pt x="5131" y="149"/>
                      <a:pt x="4992" y="1"/>
                      <a:pt x="48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4840" rIns="90000" bIns="24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43" name="Google Shape;301;p19"/>
              <p:cNvSpPr/>
              <p:nvPr/>
            </p:nvSpPr>
            <p:spPr>
              <a:xfrm>
                <a:off x="1351440" y="1398960"/>
                <a:ext cx="376920" cy="56160"/>
              </a:xfrm>
              <a:custGeom>
                <a:avLst/>
                <a:gdLst>
                  <a:gd name="textAreaLeft" fmla="*/ 0 w 376920"/>
                  <a:gd name="textAreaRight" fmla="*/ 378360 w 376920"/>
                  <a:gd name="textAreaTop" fmla="*/ 0 h 56160"/>
                  <a:gd name="textAreaBottom" fmla="*/ 57600 h 56160"/>
                </a:gdLst>
                <a:ahLst/>
                <a:cxnLst/>
                <a:rect l="textAreaLeft" t="textAreaTop" r="textAreaRight" b="textAreaBottom"/>
                <a:pathLst>
                  <a:path w="5251" h="798">
                    <a:moveTo>
                      <a:pt x="4861" y="111"/>
                    </a:moveTo>
                    <a:cubicBezTo>
                      <a:pt x="5010" y="111"/>
                      <a:pt x="5130" y="232"/>
                      <a:pt x="5130" y="380"/>
                    </a:cubicBezTo>
                    <a:lnTo>
                      <a:pt x="5130" y="418"/>
                    </a:lnTo>
                    <a:cubicBezTo>
                      <a:pt x="5130" y="566"/>
                      <a:pt x="5010" y="687"/>
                      <a:pt x="4861" y="687"/>
                    </a:cubicBezTo>
                    <a:lnTo>
                      <a:pt x="381" y="687"/>
                    </a:lnTo>
                    <a:cubicBezTo>
                      <a:pt x="232" y="687"/>
                      <a:pt x="112" y="566"/>
                      <a:pt x="112" y="418"/>
                    </a:cubicBezTo>
                    <a:lnTo>
                      <a:pt x="112" y="380"/>
                    </a:lnTo>
                    <a:cubicBezTo>
                      <a:pt x="112" y="232"/>
                      <a:pt x="232" y="111"/>
                      <a:pt x="381" y="111"/>
                    </a:cubicBezTo>
                    <a:close/>
                    <a:moveTo>
                      <a:pt x="381" y="0"/>
                    </a:moveTo>
                    <a:cubicBezTo>
                      <a:pt x="167" y="0"/>
                      <a:pt x="0" y="167"/>
                      <a:pt x="0" y="380"/>
                    </a:cubicBezTo>
                    <a:lnTo>
                      <a:pt x="0" y="418"/>
                    </a:lnTo>
                    <a:cubicBezTo>
                      <a:pt x="0" y="631"/>
                      <a:pt x="167" y="798"/>
                      <a:pt x="381" y="798"/>
                    </a:cubicBezTo>
                    <a:lnTo>
                      <a:pt x="4861" y="798"/>
                    </a:lnTo>
                    <a:cubicBezTo>
                      <a:pt x="5075" y="798"/>
                      <a:pt x="5251" y="631"/>
                      <a:pt x="5251" y="418"/>
                    </a:cubicBezTo>
                    <a:lnTo>
                      <a:pt x="5251" y="380"/>
                    </a:lnTo>
                    <a:cubicBezTo>
                      <a:pt x="5251" y="167"/>
                      <a:pt x="5075" y="0"/>
                      <a:pt x="4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8800" rIns="90000" bIns="288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44" name="Google Shape;302;p19"/>
              <p:cNvSpPr/>
              <p:nvPr/>
            </p:nvSpPr>
            <p:spPr>
              <a:xfrm>
                <a:off x="1395720" y="1416240"/>
                <a:ext cx="285840" cy="19440"/>
              </a:xfrm>
              <a:custGeom>
                <a:avLst/>
                <a:gdLst>
                  <a:gd name="textAreaLeft" fmla="*/ 0 w 285840"/>
                  <a:gd name="textAreaRight" fmla="*/ 287280 w 285840"/>
                  <a:gd name="textAreaTop" fmla="*/ 0 h 19440"/>
                  <a:gd name="textAreaBottom" fmla="*/ 20880 h 19440"/>
                </a:gdLst>
                <a:ahLst/>
                <a:cxnLst/>
                <a:rect l="textAreaLeft" t="textAreaTop" r="textAreaRight" b="textAreaBottom"/>
                <a:pathLst>
                  <a:path w="3990" h="288">
                    <a:moveTo>
                      <a:pt x="3850" y="56"/>
                    </a:moveTo>
                    <a:cubicBezTo>
                      <a:pt x="3897" y="56"/>
                      <a:pt x="3934" y="93"/>
                      <a:pt x="3934" y="139"/>
                    </a:cubicBezTo>
                    <a:lnTo>
                      <a:pt x="3934" y="149"/>
                    </a:lnTo>
                    <a:cubicBezTo>
                      <a:pt x="3934" y="195"/>
                      <a:pt x="3897" y="232"/>
                      <a:pt x="3850" y="232"/>
                    </a:cubicBezTo>
                    <a:lnTo>
                      <a:pt x="140" y="232"/>
                    </a:lnTo>
                    <a:cubicBezTo>
                      <a:pt x="93" y="232"/>
                      <a:pt x="56" y="195"/>
                      <a:pt x="56" y="149"/>
                    </a:cubicBezTo>
                    <a:lnTo>
                      <a:pt x="56" y="139"/>
                    </a:lnTo>
                    <a:cubicBezTo>
                      <a:pt x="56" y="93"/>
                      <a:pt x="93" y="56"/>
                      <a:pt x="140" y="56"/>
                    </a:cubicBezTo>
                    <a:close/>
                    <a:moveTo>
                      <a:pt x="140" y="0"/>
                    </a:moveTo>
                    <a:cubicBezTo>
                      <a:pt x="66" y="0"/>
                      <a:pt x="1" y="65"/>
                      <a:pt x="1" y="139"/>
                    </a:cubicBezTo>
                    <a:lnTo>
                      <a:pt x="1" y="149"/>
                    </a:lnTo>
                    <a:cubicBezTo>
                      <a:pt x="1" y="223"/>
                      <a:pt x="66" y="288"/>
                      <a:pt x="140" y="288"/>
                    </a:cubicBezTo>
                    <a:lnTo>
                      <a:pt x="3850" y="288"/>
                    </a:lnTo>
                    <a:cubicBezTo>
                      <a:pt x="3925" y="288"/>
                      <a:pt x="3990" y="232"/>
                      <a:pt x="3990" y="149"/>
                    </a:cubicBezTo>
                    <a:lnTo>
                      <a:pt x="3990" y="139"/>
                    </a:lnTo>
                    <a:cubicBezTo>
                      <a:pt x="3990" y="65"/>
                      <a:pt x="3925" y="0"/>
                      <a:pt x="38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0440" rIns="90000" bIns="10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45" name="Google Shape;303;p19"/>
              <p:cNvSpPr/>
              <p:nvPr/>
            </p:nvSpPr>
            <p:spPr>
              <a:xfrm>
                <a:off x="1419840" y="1480320"/>
                <a:ext cx="240480" cy="27360"/>
              </a:xfrm>
              <a:custGeom>
                <a:avLst/>
                <a:gdLst>
                  <a:gd name="textAreaLeft" fmla="*/ 0 w 240480"/>
                  <a:gd name="textAreaRight" fmla="*/ 241920 w 240480"/>
                  <a:gd name="textAreaTop" fmla="*/ 0 h 27360"/>
                  <a:gd name="textAreaBottom" fmla="*/ 28800 h 27360"/>
                </a:gdLst>
                <a:ahLst/>
                <a:cxnLst/>
                <a:rect l="textAreaLeft" t="textAreaTop" r="textAreaRight" b="textAreaBottom"/>
                <a:pathLst>
                  <a:path w="3359" h="400">
                    <a:moveTo>
                      <a:pt x="195" y="1"/>
                    </a:moveTo>
                    <a:cubicBezTo>
                      <a:pt x="93" y="1"/>
                      <a:pt x="1" y="84"/>
                      <a:pt x="1" y="196"/>
                    </a:cubicBezTo>
                    <a:cubicBezTo>
                      <a:pt x="1" y="307"/>
                      <a:pt x="93" y="400"/>
                      <a:pt x="195" y="400"/>
                    </a:cubicBezTo>
                    <a:lnTo>
                      <a:pt x="3155" y="400"/>
                    </a:lnTo>
                    <a:cubicBezTo>
                      <a:pt x="3266" y="400"/>
                      <a:pt x="3359" y="307"/>
                      <a:pt x="3359" y="196"/>
                    </a:cubicBezTo>
                    <a:cubicBezTo>
                      <a:pt x="3359" y="84"/>
                      <a:pt x="3266" y="1"/>
                      <a:pt x="31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4400" rIns="90000" bIns="144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46" name="Google Shape;304;p19"/>
              <p:cNvSpPr/>
              <p:nvPr/>
            </p:nvSpPr>
            <p:spPr>
              <a:xfrm>
                <a:off x="1415520" y="1476360"/>
                <a:ext cx="248760" cy="35280"/>
              </a:xfrm>
              <a:custGeom>
                <a:avLst/>
                <a:gdLst>
                  <a:gd name="textAreaLeft" fmla="*/ 0 w 248760"/>
                  <a:gd name="textAreaRight" fmla="*/ 250200 w 248760"/>
                  <a:gd name="textAreaTop" fmla="*/ 0 h 35280"/>
                  <a:gd name="textAreaBottom" fmla="*/ 36720 h 35280"/>
                </a:gdLst>
                <a:ahLst/>
                <a:cxnLst/>
                <a:rect l="textAreaLeft" t="textAreaTop" r="textAreaRight" b="textAreaBottom"/>
                <a:pathLst>
                  <a:path w="3471" h="511">
                    <a:moveTo>
                      <a:pt x="3211" y="112"/>
                    </a:moveTo>
                    <a:cubicBezTo>
                      <a:pt x="3285" y="112"/>
                      <a:pt x="3350" y="176"/>
                      <a:pt x="3350" y="251"/>
                    </a:cubicBezTo>
                    <a:cubicBezTo>
                      <a:pt x="3350" y="334"/>
                      <a:pt x="3285" y="390"/>
                      <a:pt x="3211" y="390"/>
                    </a:cubicBezTo>
                    <a:lnTo>
                      <a:pt x="251" y="390"/>
                    </a:lnTo>
                    <a:cubicBezTo>
                      <a:pt x="177" y="390"/>
                      <a:pt x="112" y="334"/>
                      <a:pt x="112" y="251"/>
                    </a:cubicBezTo>
                    <a:cubicBezTo>
                      <a:pt x="112" y="176"/>
                      <a:pt x="177" y="112"/>
                      <a:pt x="251" y="112"/>
                    </a:cubicBezTo>
                    <a:close/>
                    <a:moveTo>
                      <a:pt x="251" y="0"/>
                    </a:moveTo>
                    <a:cubicBezTo>
                      <a:pt x="112" y="0"/>
                      <a:pt x="1" y="112"/>
                      <a:pt x="1" y="251"/>
                    </a:cubicBezTo>
                    <a:cubicBezTo>
                      <a:pt x="1" y="399"/>
                      <a:pt x="112" y="510"/>
                      <a:pt x="251" y="510"/>
                    </a:cubicBezTo>
                    <a:lnTo>
                      <a:pt x="3211" y="510"/>
                    </a:lnTo>
                    <a:cubicBezTo>
                      <a:pt x="3350" y="510"/>
                      <a:pt x="3470" y="399"/>
                      <a:pt x="3470" y="251"/>
                    </a:cubicBezTo>
                    <a:cubicBezTo>
                      <a:pt x="3470" y="112"/>
                      <a:pt x="3350" y="0"/>
                      <a:pt x="3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8360" rIns="90000" bIns="18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47" name="Google Shape;305;p19"/>
              <p:cNvSpPr/>
              <p:nvPr/>
            </p:nvSpPr>
            <p:spPr>
              <a:xfrm>
                <a:off x="1468440" y="1487880"/>
                <a:ext cx="11880" cy="12600"/>
              </a:xfrm>
              <a:custGeom>
                <a:avLst/>
                <a:gdLst>
                  <a:gd name="textAreaLeft" fmla="*/ 0 w 11880"/>
                  <a:gd name="textAreaRight" fmla="*/ 13320 w 11880"/>
                  <a:gd name="textAreaTop" fmla="*/ 0 h 12600"/>
                  <a:gd name="textAreaBottom" fmla="*/ 14040 h 12600"/>
                </a:gdLst>
                <a:ahLst/>
                <a:cxnLst/>
                <a:rect l="textAreaLeft" t="textAreaTop" r="textAreaRight" b="textAreaBottom"/>
                <a:pathLst>
                  <a:path w="187" h="196">
                    <a:moveTo>
                      <a:pt x="94" y="57"/>
                    </a:moveTo>
                    <a:cubicBezTo>
                      <a:pt x="112" y="57"/>
                      <a:pt x="131" y="75"/>
                      <a:pt x="131" y="94"/>
                    </a:cubicBezTo>
                    <a:cubicBezTo>
                      <a:pt x="131" y="112"/>
                      <a:pt x="112" y="131"/>
                      <a:pt x="94" y="131"/>
                    </a:cubicBezTo>
                    <a:cubicBezTo>
                      <a:pt x="75" y="131"/>
                      <a:pt x="56" y="112"/>
                      <a:pt x="56" y="94"/>
                    </a:cubicBezTo>
                    <a:cubicBezTo>
                      <a:pt x="56" y="75"/>
                      <a:pt x="75" y="57"/>
                      <a:pt x="94" y="57"/>
                    </a:cubicBezTo>
                    <a:close/>
                    <a:moveTo>
                      <a:pt x="94" y="1"/>
                    </a:moveTo>
                    <a:cubicBezTo>
                      <a:pt x="38" y="1"/>
                      <a:pt x="1" y="38"/>
                      <a:pt x="1" y="94"/>
                    </a:cubicBezTo>
                    <a:cubicBezTo>
                      <a:pt x="1" y="149"/>
                      <a:pt x="38" y="196"/>
                      <a:pt x="94" y="196"/>
                    </a:cubicBezTo>
                    <a:cubicBezTo>
                      <a:pt x="149" y="196"/>
                      <a:pt x="186" y="149"/>
                      <a:pt x="186" y="94"/>
                    </a:cubicBezTo>
                    <a:cubicBezTo>
                      <a:pt x="186" y="38"/>
                      <a:pt x="149" y="1"/>
                      <a:pt x="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840" rIns="9000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48" name="Google Shape;306;p19"/>
              <p:cNvSpPr/>
              <p:nvPr/>
            </p:nvSpPr>
            <p:spPr>
              <a:xfrm>
                <a:off x="1495080" y="1487880"/>
                <a:ext cx="11880" cy="12600"/>
              </a:xfrm>
              <a:custGeom>
                <a:avLst/>
                <a:gdLst>
                  <a:gd name="textAreaLeft" fmla="*/ 0 w 11880"/>
                  <a:gd name="textAreaRight" fmla="*/ 13320 w 11880"/>
                  <a:gd name="textAreaTop" fmla="*/ 0 h 12600"/>
                  <a:gd name="textAreaBottom" fmla="*/ 14040 h 12600"/>
                </a:gdLst>
                <a:ahLst/>
                <a:cxnLst/>
                <a:rect l="textAreaLeft" t="textAreaTop" r="textAreaRight" b="textAreaBottom"/>
                <a:pathLst>
                  <a:path w="187" h="196">
                    <a:moveTo>
                      <a:pt x="94" y="57"/>
                    </a:moveTo>
                    <a:cubicBezTo>
                      <a:pt x="112" y="57"/>
                      <a:pt x="131" y="75"/>
                      <a:pt x="131" y="94"/>
                    </a:cubicBezTo>
                    <a:cubicBezTo>
                      <a:pt x="131" y="112"/>
                      <a:pt x="112" y="131"/>
                      <a:pt x="94" y="131"/>
                    </a:cubicBezTo>
                    <a:cubicBezTo>
                      <a:pt x="75" y="131"/>
                      <a:pt x="56" y="112"/>
                      <a:pt x="56" y="94"/>
                    </a:cubicBezTo>
                    <a:cubicBezTo>
                      <a:pt x="56" y="75"/>
                      <a:pt x="75" y="57"/>
                      <a:pt x="94" y="57"/>
                    </a:cubicBezTo>
                    <a:close/>
                    <a:moveTo>
                      <a:pt x="94" y="1"/>
                    </a:moveTo>
                    <a:cubicBezTo>
                      <a:pt x="38" y="1"/>
                      <a:pt x="1" y="38"/>
                      <a:pt x="1" y="94"/>
                    </a:cubicBezTo>
                    <a:cubicBezTo>
                      <a:pt x="1" y="149"/>
                      <a:pt x="38" y="196"/>
                      <a:pt x="94" y="196"/>
                    </a:cubicBezTo>
                    <a:cubicBezTo>
                      <a:pt x="149" y="196"/>
                      <a:pt x="186" y="149"/>
                      <a:pt x="186" y="94"/>
                    </a:cubicBezTo>
                    <a:cubicBezTo>
                      <a:pt x="186" y="38"/>
                      <a:pt x="149" y="1"/>
                      <a:pt x="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840" rIns="9000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49" name="Google Shape;307;p19"/>
              <p:cNvSpPr/>
              <p:nvPr/>
            </p:nvSpPr>
            <p:spPr>
              <a:xfrm>
                <a:off x="1519920" y="1487880"/>
                <a:ext cx="12600" cy="12600"/>
              </a:xfrm>
              <a:custGeom>
                <a:avLst/>
                <a:gdLst>
                  <a:gd name="textAreaLeft" fmla="*/ 0 w 12600"/>
                  <a:gd name="textAreaRight" fmla="*/ 14040 w 12600"/>
                  <a:gd name="textAreaTop" fmla="*/ 0 h 12600"/>
                  <a:gd name="textAreaBottom" fmla="*/ 14040 h 12600"/>
                </a:gdLst>
                <a:ahLst/>
                <a:cxnLst/>
                <a:rect l="textAreaLeft" t="textAreaTop" r="textAreaRight" b="textAreaBottom"/>
                <a:pathLst>
                  <a:path w="195" h="196">
                    <a:moveTo>
                      <a:pt x="93" y="57"/>
                    </a:moveTo>
                    <a:cubicBezTo>
                      <a:pt x="121" y="57"/>
                      <a:pt x="139" y="75"/>
                      <a:pt x="139" y="94"/>
                    </a:cubicBezTo>
                    <a:cubicBezTo>
                      <a:pt x="139" y="112"/>
                      <a:pt x="121" y="131"/>
                      <a:pt x="93" y="131"/>
                    </a:cubicBezTo>
                    <a:cubicBezTo>
                      <a:pt x="74" y="131"/>
                      <a:pt x="56" y="112"/>
                      <a:pt x="56" y="94"/>
                    </a:cubicBezTo>
                    <a:cubicBezTo>
                      <a:pt x="56" y="75"/>
                      <a:pt x="74" y="57"/>
                      <a:pt x="93" y="57"/>
                    </a:cubicBezTo>
                    <a:close/>
                    <a:moveTo>
                      <a:pt x="93" y="1"/>
                    </a:moveTo>
                    <a:cubicBezTo>
                      <a:pt x="46" y="1"/>
                      <a:pt x="0" y="38"/>
                      <a:pt x="0" y="94"/>
                    </a:cubicBezTo>
                    <a:cubicBezTo>
                      <a:pt x="0" y="149"/>
                      <a:pt x="46" y="196"/>
                      <a:pt x="93" y="196"/>
                    </a:cubicBezTo>
                    <a:cubicBezTo>
                      <a:pt x="148" y="196"/>
                      <a:pt x="195" y="149"/>
                      <a:pt x="195" y="94"/>
                    </a:cubicBezTo>
                    <a:cubicBezTo>
                      <a:pt x="195" y="38"/>
                      <a:pt x="148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840" rIns="9000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50" name="Google Shape;308;p19"/>
              <p:cNvSpPr/>
              <p:nvPr/>
            </p:nvSpPr>
            <p:spPr>
              <a:xfrm>
                <a:off x="1546560" y="1487880"/>
                <a:ext cx="12600" cy="12600"/>
              </a:xfrm>
              <a:custGeom>
                <a:avLst/>
                <a:gdLst>
                  <a:gd name="textAreaLeft" fmla="*/ 0 w 12600"/>
                  <a:gd name="textAreaRight" fmla="*/ 14040 w 12600"/>
                  <a:gd name="textAreaTop" fmla="*/ 0 h 12600"/>
                  <a:gd name="textAreaBottom" fmla="*/ 14040 h 12600"/>
                </a:gdLst>
                <a:ahLst/>
                <a:cxnLst/>
                <a:rect l="textAreaLeft" t="textAreaTop" r="textAreaRight" b="textAreaBottom"/>
                <a:pathLst>
                  <a:path w="195" h="196">
                    <a:moveTo>
                      <a:pt x="93" y="57"/>
                    </a:moveTo>
                    <a:cubicBezTo>
                      <a:pt x="121" y="57"/>
                      <a:pt x="139" y="75"/>
                      <a:pt x="139" y="94"/>
                    </a:cubicBezTo>
                    <a:cubicBezTo>
                      <a:pt x="139" y="112"/>
                      <a:pt x="121" y="131"/>
                      <a:pt x="93" y="131"/>
                    </a:cubicBezTo>
                    <a:cubicBezTo>
                      <a:pt x="74" y="131"/>
                      <a:pt x="56" y="112"/>
                      <a:pt x="56" y="94"/>
                    </a:cubicBezTo>
                    <a:cubicBezTo>
                      <a:pt x="56" y="75"/>
                      <a:pt x="74" y="57"/>
                      <a:pt x="93" y="57"/>
                    </a:cubicBezTo>
                    <a:close/>
                    <a:moveTo>
                      <a:pt x="93" y="1"/>
                    </a:moveTo>
                    <a:cubicBezTo>
                      <a:pt x="47" y="1"/>
                      <a:pt x="0" y="38"/>
                      <a:pt x="0" y="94"/>
                    </a:cubicBezTo>
                    <a:cubicBezTo>
                      <a:pt x="0" y="149"/>
                      <a:pt x="47" y="196"/>
                      <a:pt x="93" y="196"/>
                    </a:cubicBezTo>
                    <a:cubicBezTo>
                      <a:pt x="149" y="196"/>
                      <a:pt x="195" y="149"/>
                      <a:pt x="195" y="94"/>
                    </a:cubicBezTo>
                    <a:cubicBezTo>
                      <a:pt x="195" y="38"/>
                      <a:pt x="149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840" rIns="9000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51" name="Google Shape;309;p19"/>
              <p:cNvSpPr/>
              <p:nvPr/>
            </p:nvSpPr>
            <p:spPr>
              <a:xfrm>
                <a:off x="1572840" y="1487880"/>
                <a:ext cx="12600" cy="12600"/>
              </a:xfrm>
              <a:custGeom>
                <a:avLst/>
                <a:gdLst>
                  <a:gd name="textAreaLeft" fmla="*/ 0 w 12600"/>
                  <a:gd name="textAreaRight" fmla="*/ 14040 w 12600"/>
                  <a:gd name="textAreaTop" fmla="*/ 0 h 12600"/>
                  <a:gd name="textAreaBottom" fmla="*/ 14040 h 12600"/>
                </a:gdLst>
                <a:ahLst/>
                <a:cxnLst/>
                <a:rect l="textAreaLeft" t="textAreaTop" r="textAreaRight" b="textAreaBottom"/>
                <a:pathLst>
                  <a:path w="196" h="196">
                    <a:moveTo>
                      <a:pt x="94" y="57"/>
                    </a:moveTo>
                    <a:cubicBezTo>
                      <a:pt x="122" y="57"/>
                      <a:pt x="131" y="75"/>
                      <a:pt x="131" y="94"/>
                    </a:cubicBezTo>
                    <a:cubicBezTo>
                      <a:pt x="131" y="112"/>
                      <a:pt x="122" y="131"/>
                      <a:pt x="94" y="131"/>
                    </a:cubicBezTo>
                    <a:cubicBezTo>
                      <a:pt x="75" y="131"/>
                      <a:pt x="57" y="112"/>
                      <a:pt x="57" y="94"/>
                    </a:cubicBezTo>
                    <a:cubicBezTo>
                      <a:pt x="57" y="75"/>
                      <a:pt x="75" y="57"/>
                      <a:pt x="94" y="57"/>
                    </a:cubicBezTo>
                    <a:close/>
                    <a:moveTo>
                      <a:pt x="94" y="1"/>
                    </a:moveTo>
                    <a:cubicBezTo>
                      <a:pt x="47" y="1"/>
                      <a:pt x="1" y="38"/>
                      <a:pt x="1" y="94"/>
                    </a:cubicBezTo>
                    <a:cubicBezTo>
                      <a:pt x="1" y="149"/>
                      <a:pt x="47" y="196"/>
                      <a:pt x="94" y="196"/>
                    </a:cubicBezTo>
                    <a:cubicBezTo>
                      <a:pt x="149" y="196"/>
                      <a:pt x="196" y="149"/>
                      <a:pt x="196" y="94"/>
                    </a:cubicBezTo>
                    <a:cubicBezTo>
                      <a:pt x="196" y="38"/>
                      <a:pt x="149" y="1"/>
                      <a:pt x="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840" rIns="9000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52" name="Google Shape;310;p19"/>
              <p:cNvSpPr/>
              <p:nvPr/>
            </p:nvSpPr>
            <p:spPr>
              <a:xfrm>
                <a:off x="1599480" y="1487880"/>
                <a:ext cx="12600" cy="12600"/>
              </a:xfrm>
              <a:custGeom>
                <a:avLst/>
                <a:gdLst>
                  <a:gd name="textAreaLeft" fmla="*/ 0 w 12600"/>
                  <a:gd name="textAreaRight" fmla="*/ 14040 w 12600"/>
                  <a:gd name="textAreaTop" fmla="*/ 0 h 12600"/>
                  <a:gd name="textAreaBottom" fmla="*/ 14040 h 12600"/>
                </a:gdLst>
                <a:ahLst/>
                <a:cxnLst/>
                <a:rect l="textAreaLeft" t="textAreaTop" r="textAreaRight" b="textAreaBottom"/>
                <a:pathLst>
                  <a:path w="196" h="196">
                    <a:moveTo>
                      <a:pt x="94" y="57"/>
                    </a:moveTo>
                    <a:cubicBezTo>
                      <a:pt x="122" y="57"/>
                      <a:pt x="131" y="75"/>
                      <a:pt x="131" y="94"/>
                    </a:cubicBezTo>
                    <a:cubicBezTo>
                      <a:pt x="131" y="112"/>
                      <a:pt x="112" y="131"/>
                      <a:pt x="94" y="131"/>
                    </a:cubicBezTo>
                    <a:cubicBezTo>
                      <a:pt x="75" y="131"/>
                      <a:pt x="57" y="112"/>
                      <a:pt x="57" y="94"/>
                    </a:cubicBezTo>
                    <a:cubicBezTo>
                      <a:pt x="57" y="75"/>
                      <a:pt x="75" y="57"/>
                      <a:pt x="94" y="57"/>
                    </a:cubicBezTo>
                    <a:close/>
                    <a:moveTo>
                      <a:pt x="94" y="1"/>
                    </a:moveTo>
                    <a:cubicBezTo>
                      <a:pt x="47" y="1"/>
                      <a:pt x="1" y="38"/>
                      <a:pt x="1" y="94"/>
                    </a:cubicBezTo>
                    <a:cubicBezTo>
                      <a:pt x="1" y="149"/>
                      <a:pt x="47" y="196"/>
                      <a:pt x="94" y="196"/>
                    </a:cubicBezTo>
                    <a:cubicBezTo>
                      <a:pt x="149" y="196"/>
                      <a:pt x="196" y="149"/>
                      <a:pt x="196" y="94"/>
                    </a:cubicBezTo>
                    <a:cubicBezTo>
                      <a:pt x="196" y="38"/>
                      <a:pt x="149" y="1"/>
                      <a:pt x="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840" rIns="90000" bIns="6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53" name="Google Shape;311;p19"/>
              <p:cNvSpPr/>
              <p:nvPr/>
            </p:nvSpPr>
            <p:spPr>
              <a:xfrm>
                <a:off x="1463040" y="1215720"/>
                <a:ext cx="153720" cy="153000"/>
              </a:xfrm>
              <a:custGeom>
                <a:avLst/>
                <a:gdLst>
                  <a:gd name="textAreaLeft" fmla="*/ 0 w 153720"/>
                  <a:gd name="textAreaRight" fmla="*/ 155160 w 153720"/>
                  <a:gd name="textAreaTop" fmla="*/ 0 h 153000"/>
                  <a:gd name="textAreaBottom" fmla="*/ 154440 h 153000"/>
                </a:gdLst>
                <a:ahLst/>
                <a:cxnLst/>
                <a:rect l="textAreaLeft" t="textAreaTop" r="textAreaRight" b="textAreaBottom"/>
                <a:pathLst>
                  <a:path w="2153" h="2144">
                    <a:moveTo>
                      <a:pt x="1077" y="0"/>
                    </a:moveTo>
                    <a:cubicBezTo>
                      <a:pt x="483" y="0"/>
                      <a:pt x="1" y="473"/>
                      <a:pt x="1" y="1067"/>
                    </a:cubicBezTo>
                    <a:cubicBezTo>
                      <a:pt x="1" y="1661"/>
                      <a:pt x="483" y="2143"/>
                      <a:pt x="1077" y="2143"/>
                    </a:cubicBezTo>
                    <a:cubicBezTo>
                      <a:pt x="1670" y="2143"/>
                      <a:pt x="2153" y="1661"/>
                      <a:pt x="2153" y="1067"/>
                    </a:cubicBezTo>
                    <a:cubicBezTo>
                      <a:pt x="2153" y="473"/>
                      <a:pt x="1670" y="0"/>
                      <a:pt x="1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77040" rIns="90000" bIns="770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54" name="Google Shape;312;p19"/>
              <p:cNvSpPr/>
              <p:nvPr/>
            </p:nvSpPr>
            <p:spPr>
              <a:xfrm>
                <a:off x="1459080" y="1211040"/>
                <a:ext cx="161640" cy="162360"/>
              </a:xfrm>
              <a:custGeom>
                <a:avLst/>
                <a:gdLst>
                  <a:gd name="textAreaLeft" fmla="*/ 0 w 161640"/>
                  <a:gd name="textAreaRight" fmla="*/ 163080 w 161640"/>
                  <a:gd name="textAreaTop" fmla="*/ 0 h 162360"/>
                  <a:gd name="textAreaBottom" fmla="*/ 163800 h 162360"/>
                </a:gdLst>
                <a:ahLst/>
                <a:cxnLst/>
                <a:rect l="textAreaLeft" t="textAreaTop" r="textAreaRight" b="textAreaBottom"/>
                <a:pathLst>
                  <a:path w="2265" h="2274">
                    <a:moveTo>
                      <a:pt x="1133" y="121"/>
                    </a:moveTo>
                    <a:cubicBezTo>
                      <a:pt x="1689" y="121"/>
                      <a:pt x="2144" y="576"/>
                      <a:pt x="2144" y="1132"/>
                    </a:cubicBezTo>
                    <a:cubicBezTo>
                      <a:pt x="2144" y="1698"/>
                      <a:pt x="1689" y="2153"/>
                      <a:pt x="1133" y="2153"/>
                    </a:cubicBezTo>
                    <a:cubicBezTo>
                      <a:pt x="567" y="2153"/>
                      <a:pt x="112" y="1698"/>
                      <a:pt x="112" y="1132"/>
                    </a:cubicBezTo>
                    <a:cubicBezTo>
                      <a:pt x="112" y="576"/>
                      <a:pt x="567" y="121"/>
                      <a:pt x="1133" y="121"/>
                    </a:cubicBezTo>
                    <a:close/>
                    <a:moveTo>
                      <a:pt x="1133" y="0"/>
                    </a:moveTo>
                    <a:cubicBezTo>
                      <a:pt x="502" y="0"/>
                      <a:pt x="1" y="511"/>
                      <a:pt x="1" y="1132"/>
                    </a:cubicBezTo>
                    <a:cubicBezTo>
                      <a:pt x="1" y="1763"/>
                      <a:pt x="502" y="2273"/>
                      <a:pt x="1133" y="2273"/>
                    </a:cubicBezTo>
                    <a:cubicBezTo>
                      <a:pt x="1754" y="2273"/>
                      <a:pt x="2264" y="1763"/>
                      <a:pt x="2264" y="1132"/>
                    </a:cubicBezTo>
                    <a:cubicBezTo>
                      <a:pt x="2264" y="511"/>
                      <a:pt x="1754" y="0"/>
                      <a:pt x="1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81720" rIns="90000" bIns="81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55" name="Google Shape;313;p19"/>
              <p:cNvSpPr/>
              <p:nvPr/>
            </p:nvSpPr>
            <p:spPr>
              <a:xfrm>
                <a:off x="1505880" y="1297440"/>
                <a:ext cx="67320" cy="33480"/>
              </a:xfrm>
              <a:custGeom>
                <a:avLst/>
                <a:gdLst>
                  <a:gd name="textAreaLeft" fmla="*/ 0 w 67320"/>
                  <a:gd name="textAreaRight" fmla="*/ 68760 w 67320"/>
                  <a:gd name="textAreaTop" fmla="*/ 0 h 33480"/>
                  <a:gd name="textAreaBottom" fmla="*/ 34920 h 33480"/>
                </a:gdLst>
                <a:ahLst/>
                <a:cxnLst/>
                <a:rect l="textAreaLeft" t="textAreaTop" r="textAreaRight" b="textAreaBottom"/>
                <a:pathLst>
                  <a:path w="956" h="483">
                    <a:moveTo>
                      <a:pt x="483" y="0"/>
                    </a:moveTo>
                    <a:cubicBezTo>
                      <a:pt x="214" y="0"/>
                      <a:pt x="0" y="213"/>
                      <a:pt x="0" y="482"/>
                    </a:cubicBezTo>
                    <a:lnTo>
                      <a:pt x="956" y="482"/>
                    </a:lnTo>
                    <a:cubicBezTo>
                      <a:pt x="956" y="213"/>
                      <a:pt x="742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280" rIns="9000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56" name="Google Shape;314;p19"/>
              <p:cNvSpPr/>
              <p:nvPr/>
            </p:nvSpPr>
            <p:spPr>
              <a:xfrm>
                <a:off x="1501920" y="1293480"/>
                <a:ext cx="76320" cy="41400"/>
              </a:xfrm>
              <a:custGeom>
                <a:avLst/>
                <a:gdLst>
                  <a:gd name="textAreaLeft" fmla="*/ 0 w 76320"/>
                  <a:gd name="textAreaRight" fmla="*/ 77760 w 76320"/>
                  <a:gd name="textAreaTop" fmla="*/ 0 h 41400"/>
                  <a:gd name="textAreaBottom" fmla="*/ 42840 h 41400"/>
                </a:gdLst>
                <a:ahLst/>
                <a:cxnLst/>
                <a:rect l="textAreaLeft" t="textAreaTop" r="textAreaRight" b="textAreaBottom"/>
                <a:pathLst>
                  <a:path w="1077" h="595">
                    <a:moveTo>
                      <a:pt x="539" y="121"/>
                    </a:moveTo>
                    <a:cubicBezTo>
                      <a:pt x="743" y="121"/>
                      <a:pt x="919" y="279"/>
                      <a:pt x="947" y="483"/>
                    </a:cubicBezTo>
                    <a:lnTo>
                      <a:pt x="121" y="483"/>
                    </a:lnTo>
                    <a:cubicBezTo>
                      <a:pt x="149" y="279"/>
                      <a:pt x="325" y="121"/>
                      <a:pt x="539" y="121"/>
                    </a:cubicBezTo>
                    <a:close/>
                    <a:moveTo>
                      <a:pt x="539" y="0"/>
                    </a:moveTo>
                    <a:cubicBezTo>
                      <a:pt x="242" y="0"/>
                      <a:pt x="1" y="242"/>
                      <a:pt x="1" y="538"/>
                    </a:cubicBezTo>
                    <a:cubicBezTo>
                      <a:pt x="1" y="594"/>
                      <a:pt x="1" y="594"/>
                      <a:pt x="233" y="594"/>
                    </a:cubicBezTo>
                    <a:lnTo>
                      <a:pt x="585" y="594"/>
                    </a:lnTo>
                    <a:cubicBezTo>
                      <a:pt x="1067" y="594"/>
                      <a:pt x="1067" y="594"/>
                      <a:pt x="1077" y="538"/>
                    </a:cubicBezTo>
                    <a:cubicBezTo>
                      <a:pt x="1077" y="242"/>
                      <a:pt x="835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1240" rIns="90000" bIns="21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57" name="Google Shape;315;p19"/>
              <p:cNvSpPr/>
              <p:nvPr/>
            </p:nvSpPr>
            <p:spPr>
              <a:xfrm>
                <a:off x="1521360" y="1253880"/>
                <a:ext cx="37440" cy="37440"/>
              </a:xfrm>
              <a:custGeom>
                <a:avLst/>
                <a:gdLst>
                  <a:gd name="textAreaLeft" fmla="*/ 0 w 37440"/>
                  <a:gd name="textAreaRight" fmla="*/ 38880 w 37440"/>
                  <a:gd name="textAreaTop" fmla="*/ 0 h 37440"/>
                  <a:gd name="textAreaBottom" fmla="*/ 38880 h 37440"/>
                </a:gdLst>
                <a:ahLst/>
                <a:cxnLst/>
                <a:rect l="textAreaLeft" t="textAreaTop" r="textAreaRight" b="textAreaBottom"/>
                <a:pathLst>
                  <a:path w="539" h="539">
                    <a:moveTo>
                      <a:pt x="270" y="0"/>
                    </a:moveTo>
                    <a:cubicBezTo>
                      <a:pt x="121" y="0"/>
                      <a:pt x="1" y="121"/>
                      <a:pt x="1" y="269"/>
                    </a:cubicBezTo>
                    <a:cubicBezTo>
                      <a:pt x="1" y="418"/>
                      <a:pt x="121" y="538"/>
                      <a:pt x="270" y="538"/>
                    </a:cubicBezTo>
                    <a:cubicBezTo>
                      <a:pt x="418" y="538"/>
                      <a:pt x="539" y="418"/>
                      <a:pt x="539" y="269"/>
                    </a:cubicBezTo>
                    <a:cubicBezTo>
                      <a:pt x="539" y="121"/>
                      <a:pt x="418" y="0"/>
                      <a:pt x="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9440" rIns="90000" bIns="19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58" name="Google Shape;316;p19"/>
              <p:cNvSpPr/>
              <p:nvPr/>
            </p:nvSpPr>
            <p:spPr>
              <a:xfrm>
                <a:off x="1517400" y="1249920"/>
                <a:ext cx="46080" cy="46080"/>
              </a:xfrm>
              <a:custGeom>
                <a:avLst/>
                <a:gdLst>
                  <a:gd name="textAreaLeft" fmla="*/ 0 w 46080"/>
                  <a:gd name="textAreaRight" fmla="*/ 47520 w 46080"/>
                  <a:gd name="textAreaTop" fmla="*/ 0 h 46080"/>
                  <a:gd name="textAreaBottom" fmla="*/ 47520 h 46080"/>
                </a:gdLst>
                <a:ahLst/>
                <a:cxnLst/>
                <a:rect l="textAreaLeft" t="textAreaTop" r="textAreaRight" b="textAreaBottom"/>
                <a:pathLst>
                  <a:path w="660" h="660">
                    <a:moveTo>
                      <a:pt x="326" y="112"/>
                    </a:moveTo>
                    <a:cubicBezTo>
                      <a:pt x="446" y="112"/>
                      <a:pt x="539" y="204"/>
                      <a:pt x="539" y="325"/>
                    </a:cubicBezTo>
                    <a:cubicBezTo>
                      <a:pt x="539" y="446"/>
                      <a:pt x="446" y="538"/>
                      <a:pt x="326" y="538"/>
                    </a:cubicBezTo>
                    <a:cubicBezTo>
                      <a:pt x="205" y="538"/>
                      <a:pt x="112" y="446"/>
                      <a:pt x="112" y="325"/>
                    </a:cubicBezTo>
                    <a:cubicBezTo>
                      <a:pt x="112" y="204"/>
                      <a:pt x="205" y="112"/>
                      <a:pt x="326" y="112"/>
                    </a:cubicBezTo>
                    <a:close/>
                    <a:moveTo>
                      <a:pt x="326" y="0"/>
                    </a:moveTo>
                    <a:cubicBezTo>
                      <a:pt x="140" y="0"/>
                      <a:pt x="1" y="140"/>
                      <a:pt x="1" y="325"/>
                    </a:cubicBezTo>
                    <a:cubicBezTo>
                      <a:pt x="1" y="511"/>
                      <a:pt x="140" y="659"/>
                      <a:pt x="326" y="659"/>
                    </a:cubicBezTo>
                    <a:cubicBezTo>
                      <a:pt x="511" y="659"/>
                      <a:pt x="660" y="511"/>
                      <a:pt x="660" y="325"/>
                    </a:cubicBezTo>
                    <a:cubicBezTo>
                      <a:pt x="660" y="140"/>
                      <a:pt x="511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3760" rIns="90000" bIns="237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59" name="Google Shape;317;p19"/>
              <p:cNvSpPr/>
              <p:nvPr/>
            </p:nvSpPr>
            <p:spPr>
              <a:xfrm>
                <a:off x="1483200" y="1531800"/>
                <a:ext cx="113040" cy="33840"/>
              </a:xfrm>
              <a:custGeom>
                <a:avLst/>
                <a:gdLst>
                  <a:gd name="textAreaLeft" fmla="*/ 0 w 113040"/>
                  <a:gd name="textAreaRight" fmla="*/ 114480 w 113040"/>
                  <a:gd name="textAreaTop" fmla="*/ 0 h 33840"/>
                  <a:gd name="textAreaBottom" fmla="*/ 35280 h 33840"/>
                </a:gdLst>
                <a:ahLst/>
                <a:cxnLst/>
                <a:rect l="textAreaLeft" t="textAreaTop" r="textAreaRight" b="textAreaBottom"/>
                <a:pathLst>
                  <a:path w="1588" h="492">
                    <a:moveTo>
                      <a:pt x="251" y="0"/>
                    </a:moveTo>
                    <a:cubicBezTo>
                      <a:pt x="112" y="0"/>
                      <a:pt x="1" y="111"/>
                      <a:pt x="1" y="251"/>
                    </a:cubicBezTo>
                    <a:cubicBezTo>
                      <a:pt x="1" y="390"/>
                      <a:pt x="112" y="492"/>
                      <a:pt x="251" y="492"/>
                    </a:cubicBezTo>
                    <a:lnTo>
                      <a:pt x="1346" y="492"/>
                    </a:lnTo>
                    <a:cubicBezTo>
                      <a:pt x="1476" y="492"/>
                      <a:pt x="1587" y="390"/>
                      <a:pt x="1587" y="251"/>
                    </a:cubicBezTo>
                    <a:cubicBezTo>
                      <a:pt x="1587" y="111"/>
                      <a:pt x="1476" y="0"/>
                      <a:pt x="13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640" rIns="90000" bIns="17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60" name="Google Shape;318;p19"/>
              <p:cNvSpPr/>
              <p:nvPr/>
            </p:nvSpPr>
            <p:spPr>
              <a:xfrm>
                <a:off x="1479240" y="1527840"/>
                <a:ext cx="120960" cy="42840"/>
              </a:xfrm>
              <a:custGeom>
                <a:avLst/>
                <a:gdLst>
                  <a:gd name="textAreaLeft" fmla="*/ 0 w 120960"/>
                  <a:gd name="textAreaRight" fmla="*/ 122400 w 120960"/>
                  <a:gd name="textAreaTop" fmla="*/ 0 h 42840"/>
                  <a:gd name="textAreaBottom" fmla="*/ 44280 h 42840"/>
                </a:gdLst>
                <a:ahLst/>
                <a:cxnLst/>
                <a:rect l="textAreaLeft" t="textAreaTop" r="textAreaRight" b="textAreaBottom"/>
                <a:pathLst>
                  <a:path w="1698" h="613">
                    <a:moveTo>
                      <a:pt x="1401" y="121"/>
                    </a:moveTo>
                    <a:cubicBezTo>
                      <a:pt x="1503" y="121"/>
                      <a:pt x="1586" y="205"/>
                      <a:pt x="1586" y="307"/>
                    </a:cubicBezTo>
                    <a:cubicBezTo>
                      <a:pt x="1586" y="409"/>
                      <a:pt x="1503" y="492"/>
                      <a:pt x="1401" y="492"/>
                    </a:cubicBezTo>
                    <a:lnTo>
                      <a:pt x="306" y="492"/>
                    </a:lnTo>
                    <a:cubicBezTo>
                      <a:pt x="204" y="492"/>
                      <a:pt x="112" y="409"/>
                      <a:pt x="112" y="307"/>
                    </a:cubicBezTo>
                    <a:cubicBezTo>
                      <a:pt x="112" y="205"/>
                      <a:pt x="195" y="121"/>
                      <a:pt x="306" y="121"/>
                    </a:cubicBezTo>
                    <a:close/>
                    <a:moveTo>
                      <a:pt x="306" y="0"/>
                    </a:moveTo>
                    <a:cubicBezTo>
                      <a:pt x="139" y="0"/>
                      <a:pt x="0" y="140"/>
                      <a:pt x="0" y="307"/>
                    </a:cubicBezTo>
                    <a:cubicBezTo>
                      <a:pt x="0" y="474"/>
                      <a:pt x="130" y="613"/>
                      <a:pt x="306" y="613"/>
                    </a:cubicBezTo>
                    <a:lnTo>
                      <a:pt x="1401" y="613"/>
                    </a:lnTo>
                    <a:cubicBezTo>
                      <a:pt x="1568" y="613"/>
                      <a:pt x="1698" y="474"/>
                      <a:pt x="1698" y="307"/>
                    </a:cubicBezTo>
                    <a:cubicBezTo>
                      <a:pt x="1698" y="140"/>
                      <a:pt x="1568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1960" rIns="90000" bIns="21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61" name="Google Shape;319;p19"/>
              <p:cNvSpPr/>
              <p:nvPr/>
            </p:nvSpPr>
            <p:spPr>
              <a:xfrm>
                <a:off x="1527840" y="2489040"/>
                <a:ext cx="877320" cy="639360"/>
              </a:xfrm>
              <a:custGeom>
                <a:avLst/>
                <a:gdLst>
                  <a:gd name="textAreaLeft" fmla="*/ 0 w 877320"/>
                  <a:gd name="textAreaRight" fmla="*/ 878760 w 877320"/>
                  <a:gd name="textAreaTop" fmla="*/ 0 h 639360"/>
                  <a:gd name="textAreaBottom" fmla="*/ 640800 h 639360"/>
                </a:gdLst>
                <a:ahLst/>
                <a:cxnLst/>
                <a:rect l="textAreaLeft" t="textAreaTop" r="textAreaRight" b="textAreaBottom"/>
                <a:pathLst>
                  <a:path w="12200" h="8897">
                    <a:moveTo>
                      <a:pt x="232" y="0"/>
                    </a:moveTo>
                    <a:cubicBezTo>
                      <a:pt x="102" y="0"/>
                      <a:pt x="0" y="102"/>
                      <a:pt x="0" y="223"/>
                    </a:cubicBezTo>
                    <a:lnTo>
                      <a:pt x="0" y="8674"/>
                    </a:lnTo>
                    <a:cubicBezTo>
                      <a:pt x="0" y="8795"/>
                      <a:pt x="102" y="8897"/>
                      <a:pt x="232" y="8897"/>
                    </a:cubicBezTo>
                    <a:lnTo>
                      <a:pt x="11977" y="8897"/>
                    </a:lnTo>
                    <a:cubicBezTo>
                      <a:pt x="12097" y="8897"/>
                      <a:pt x="12199" y="8795"/>
                      <a:pt x="12199" y="8674"/>
                    </a:cubicBezTo>
                    <a:lnTo>
                      <a:pt x="12199" y="223"/>
                    </a:lnTo>
                    <a:cubicBezTo>
                      <a:pt x="12199" y="102"/>
                      <a:pt x="12097" y="0"/>
                      <a:pt x="11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62" name="Google Shape;320;p19"/>
              <p:cNvSpPr/>
              <p:nvPr/>
            </p:nvSpPr>
            <p:spPr>
              <a:xfrm>
                <a:off x="1577520" y="2440080"/>
                <a:ext cx="877320" cy="106920"/>
              </a:xfrm>
              <a:custGeom>
                <a:avLst/>
                <a:gdLst>
                  <a:gd name="textAreaLeft" fmla="*/ 0 w 877320"/>
                  <a:gd name="textAreaRight" fmla="*/ 878760 w 877320"/>
                  <a:gd name="textAreaTop" fmla="*/ 0 h 106920"/>
                  <a:gd name="textAreaBottom" fmla="*/ 108360 h 106920"/>
                </a:gdLst>
                <a:ahLst/>
                <a:cxnLst/>
                <a:rect l="textAreaLeft" t="textAreaTop" r="textAreaRight" b="textAreaBottom"/>
                <a:pathLst>
                  <a:path w="12200" h="1503">
                    <a:moveTo>
                      <a:pt x="270" y="0"/>
                    </a:moveTo>
                    <a:cubicBezTo>
                      <a:pt x="121" y="0"/>
                      <a:pt x="1" y="121"/>
                      <a:pt x="1" y="269"/>
                    </a:cubicBezTo>
                    <a:lnTo>
                      <a:pt x="1" y="1503"/>
                    </a:lnTo>
                    <a:lnTo>
                      <a:pt x="12200" y="1503"/>
                    </a:lnTo>
                    <a:lnTo>
                      <a:pt x="12200" y="353"/>
                    </a:lnTo>
                    <a:cubicBezTo>
                      <a:pt x="12200" y="158"/>
                      <a:pt x="12042" y="0"/>
                      <a:pt x="118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54000" rIns="90000" bIns="540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63" name="Google Shape;321;p19"/>
              <p:cNvSpPr/>
              <p:nvPr/>
            </p:nvSpPr>
            <p:spPr>
              <a:xfrm>
                <a:off x="1572840" y="2436120"/>
                <a:ext cx="886320" cy="114840"/>
              </a:xfrm>
              <a:custGeom>
                <a:avLst/>
                <a:gdLst>
                  <a:gd name="textAreaLeft" fmla="*/ 0 w 886320"/>
                  <a:gd name="textAreaRight" fmla="*/ 887760 w 886320"/>
                  <a:gd name="textAreaTop" fmla="*/ 0 h 114840"/>
                  <a:gd name="textAreaBottom" fmla="*/ 116280 h 114840"/>
                </a:gdLst>
                <a:ahLst/>
                <a:cxnLst/>
                <a:rect l="textAreaLeft" t="textAreaTop" r="textAreaRight" b="textAreaBottom"/>
                <a:pathLst>
                  <a:path w="12321" h="1615">
                    <a:moveTo>
                      <a:pt x="11912" y="112"/>
                    </a:moveTo>
                    <a:cubicBezTo>
                      <a:pt x="12070" y="112"/>
                      <a:pt x="12209" y="251"/>
                      <a:pt x="12209" y="409"/>
                    </a:cubicBezTo>
                    <a:lnTo>
                      <a:pt x="12209" y="1494"/>
                    </a:lnTo>
                    <a:lnTo>
                      <a:pt x="122" y="1494"/>
                    </a:lnTo>
                    <a:lnTo>
                      <a:pt x="122" y="325"/>
                    </a:lnTo>
                    <a:cubicBezTo>
                      <a:pt x="122" y="214"/>
                      <a:pt x="214" y="112"/>
                      <a:pt x="335" y="112"/>
                    </a:cubicBezTo>
                    <a:close/>
                    <a:moveTo>
                      <a:pt x="335" y="0"/>
                    </a:moveTo>
                    <a:cubicBezTo>
                      <a:pt x="149" y="0"/>
                      <a:pt x="1" y="149"/>
                      <a:pt x="1" y="325"/>
                    </a:cubicBezTo>
                    <a:lnTo>
                      <a:pt x="1" y="1615"/>
                    </a:lnTo>
                    <a:lnTo>
                      <a:pt x="12320" y="1615"/>
                    </a:lnTo>
                    <a:lnTo>
                      <a:pt x="12320" y="409"/>
                    </a:lnTo>
                    <a:cubicBezTo>
                      <a:pt x="12320" y="186"/>
                      <a:pt x="12135" y="0"/>
                      <a:pt x="11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57960" rIns="90000" bIns="57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64" name="Google Shape;322;p19"/>
              <p:cNvSpPr/>
              <p:nvPr/>
            </p:nvSpPr>
            <p:spPr>
              <a:xfrm>
                <a:off x="2304360" y="2472120"/>
                <a:ext cx="40680" cy="39960"/>
              </a:xfrm>
              <a:custGeom>
                <a:avLst/>
                <a:gdLst>
                  <a:gd name="textAreaLeft" fmla="*/ 0 w 40680"/>
                  <a:gd name="textAreaRight" fmla="*/ 42120 w 40680"/>
                  <a:gd name="textAreaTop" fmla="*/ 0 h 39960"/>
                  <a:gd name="textAreaBottom" fmla="*/ 41400 h 39960"/>
                </a:gdLst>
                <a:ahLst/>
                <a:cxnLst/>
                <a:rect l="textAreaLeft" t="textAreaTop" r="textAreaRight" b="textAreaBottom"/>
                <a:pathLst>
                  <a:path w="586" h="576">
                    <a:moveTo>
                      <a:pt x="298" y="112"/>
                    </a:moveTo>
                    <a:cubicBezTo>
                      <a:pt x="391" y="112"/>
                      <a:pt x="465" y="195"/>
                      <a:pt x="465" y="288"/>
                    </a:cubicBezTo>
                    <a:cubicBezTo>
                      <a:pt x="465" y="381"/>
                      <a:pt x="391" y="464"/>
                      <a:pt x="298" y="464"/>
                    </a:cubicBezTo>
                    <a:cubicBezTo>
                      <a:pt x="196" y="464"/>
                      <a:pt x="122" y="381"/>
                      <a:pt x="122" y="288"/>
                    </a:cubicBezTo>
                    <a:cubicBezTo>
                      <a:pt x="122" y="195"/>
                      <a:pt x="196" y="112"/>
                      <a:pt x="298" y="112"/>
                    </a:cubicBezTo>
                    <a:close/>
                    <a:moveTo>
                      <a:pt x="298" y="0"/>
                    </a:moveTo>
                    <a:cubicBezTo>
                      <a:pt x="131" y="0"/>
                      <a:pt x="1" y="130"/>
                      <a:pt x="1" y="288"/>
                    </a:cubicBezTo>
                    <a:cubicBezTo>
                      <a:pt x="1" y="446"/>
                      <a:pt x="131" y="576"/>
                      <a:pt x="298" y="576"/>
                    </a:cubicBezTo>
                    <a:cubicBezTo>
                      <a:pt x="455" y="576"/>
                      <a:pt x="585" y="446"/>
                      <a:pt x="585" y="288"/>
                    </a:cubicBezTo>
                    <a:cubicBezTo>
                      <a:pt x="585" y="130"/>
                      <a:pt x="455" y="0"/>
                      <a:pt x="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0520" rIns="90000" bIns="205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65" name="Google Shape;323;p19"/>
              <p:cNvSpPr/>
              <p:nvPr/>
            </p:nvSpPr>
            <p:spPr>
              <a:xfrm>
                <a:off x="2369160" y="2472120"/>
                <a:ext cx="40680" cy="39960"/>
              </a:xfrm>
              <a:custGeom>
                <a:avLst/>
                <a:gdLst>
                  <a:gd name="textAreaLeft" fmla="*/ 0 w 40680"/>
                  <a:gd name="textAreaRight" fmla="*/ 42120 w 40680"/>
                  <a:gd name="textAreaTop" fmla="*/ 0 h 39960"/>
                  <a:gd name="textAreaBottom" fmla="*/ 41400 h 39960"/>
                </a:gdLst>
                <a:ahLst/>
                <a:cxnLst/>
                <a:rect l="textAreaLeft" t="textAreaTop" r="textAreaRight" b="textAreaBottom"/>
                <a:pathLst>
                  <a:path w="586" h="576">
                    <a:moveTo>
                      <a:pt x="298" y="112"/>
                    </a:moveTo>
                    <a:cubicBezTo>
                      <a:pt x="390" y="112"/>
                      <a:pt x="465" y="195"/>
                      <a:pt x="465" y="288"/>
                    </a:cubicBezTo>
                    <a:cubicBezTo>
                      <a:pt x="465" y="381"/>
                      <a:pt x="390" y="464"/>
                      <a:pt x="298" y="464"/>
                    </a:cubicBezTo>
                    <a:cubicBezTo>
                      <a:pt x="196" y="464"/>
                      <a:pt x="121" y="381"/>
                      <a:pt x="121" y="288"/>
                    </a:cubicBezTo>
                    <a:cubicBezTo>
                      <a:pt x="121" y="195"/>
                      <a:pt x="196" y="112"/>
                      <a:pt x="298" y="112"/>
                    </a:cubicBezTo>
                    <a:close/>
                    <a:moveTo>
                      <a:pt x="298" y="0"/>
                    </a:moveTo>
                    <a:cubicBezTo>
                      <a:pt x="131" y="0"/>
                      <a:pt x="1" y="130"/>
                      <a:pt x="1" y="288"/>
                    </a:cubicBezTo>
                    <a:cubicBezTo>
                      <a:pt x="1" y="446"/>
                      <a:pt x="131" y="576"/>
                      <a:pt x="298" y="576"/>
                    </a:cubicBezTo>
                    <a:cubicBezTo>
                      <a:pt x="455" y="576"/>
                      <a:pt x="585" y="446"/>
                      <a:pt x="585" y="288"/>
                    </a:cubicBezTo>
                    <a:cubicBezTo>
                      <a:pt x="585" y="130"/>
                      <a:pt x="455" y="0"/>
                      <a:pt x="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0520" rIns="90000" bIns="205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66" name="Google Shape;324;p19"/>
              <p:cNvSpPr/>
              <p:nvPr/>
            </p:nvSpPr>
            <p:spPr>
              <a:xfrm>
                <a:off x="2240280" y="2472120"/>
                <a:ext cx="39960" cy="39960"/>
              </a:xfrm>
              <a:custGeom>
                <a:avLst/>
                <a:gdLst>
                  <a:gd name="textAreaLeft" fmla="*/ 0 w 39960"/>
                  <a:gd name="textAreaRight" fmla="*/ 41400 w 39960"/>
                  <a:gd name="textAreaTop" fmla="*/ 0 h 39960"/>
                  <a:gd name="textAreaBottom" fmla="*/ 41400 h 39960"/>
                </a:gdLst>
                <a:ahLst/>
                <a:cxnLst/>
                <a:rect l="textAreaLeft" t="textAreaTop" r="textAreaRight" b="textAreaBottom"/>
                <a:pathLst>
                  <a:path w="576" h="576">
                    <a:moveTo>
                      <a:pt x="288" y="112"/>
                    </a:moveTo>
                    <a:cubicBezTo>
                      <a:pt x="381" y="112"/>
                      <a:pt x="464" y="195"/>
                      <a:pt x="464" y="288"/>
                    </a:cubicBezTo>
                    <a:cubicBezTo>
                      <a:pt x="464" y="381"/>
                      <a:pt x="381" y="464"/>
                      <a:pt x="288" y="464"/>
                    </a:cubicBezTo>
                    <a:cubicBezTo>
                      <a:pt x="195" y="464"/>
                      <a:pt x="121" y="381"/>
                      <a:pt x="121" y="288"/>
                    </a:cubicBezTo>
                    <a:cubicBezTo>
                      <a:pt x="121" y="195"/>
                      <a:pt x="195" y="112"/>
                      <a:pt x="288" y="112"/>
                    </a:cubicBezTo>
                    <a:close/>
                    <a:moveTo>
                      <a:pt x="288" y="0"/>
                    </a:moveTo>
                    <a:cubicBezTo>
                      <a:pt x="130" y="0"/>
                      <a:pt x="0" y="130"/>
                      <a:pt x="0" y="288"/>
                    </a:cubicBezTo>
                    <a:cubicBezTo>
                      <a:pt x="0" y="446"/>
                      <a:pt x="130" y="576"/>
                      <a:pt x="288" y="576"/>
                    </a:cubicBezTo>
                    <a:cubicBezTo>
                      <a:pt x="446" y="576"/>
                      <a:pt x="575" y="446"/>
                      <a:pt x="575" y="288"/>
                    </a:cubicBezTo>
                    <a:cubicBezTo>
                      <a:pt x="575" y="130"/>
                      <a:pt x="446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0520" rIns="90000" bIns="205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67" name="Google Shape;325;p19"/>
              <p:cNvSpPr/>
              <p:nvPr/>
            </p:nvSpPr>
            <p:spPr>
              <a:xfrm>
                <a:off x="1576800" y="2548440"/>
                <a:ext cx="877320" cy="527400"/>
              </a:xfrm>
              <a:custGeom>
                <a:avLst/>
                <a:gdLst>
                  <a:gd name="textAreaLeft" fmla="*/ 0 w 877320"/>
                  <a:gd name="textAreaRight" fmla="*/ 878760 w 877320"/>
                  <a:gd name="textAreaTop" fmla="*/ 0 h 527400"/>
                  <a:gd name="textAreaBottom" fmla="*/ 528840 h 527400"/>
                </a:gdLst>
                <a:ahLst/>
                <a:cxnLst/>
                <a:rect l="textAreaLeft" t="textAreaTop" r="textAreaRight" b="textAreaBottom"/>
                <a:pathLst>
                  <a:path w="12200" h="7339">
                    <a:moveTo>
                      <a:pt x="38" y="1"/>
                    </a:moveTo>
                    <a:cubicBezTo>
                      <a:pt x="19" y="1"/>
                      <a:pt x="1" y="19"/>
                      <a:pt x="1" y="38"/>
                    </a:cubicBezTo>
                    <a:lnTo>
                      <a:pt x="1" y="7302"/>
                    </a:lnTo>
                    <a:cubicBezTo>
                      <a:pt x="1" y="7320"/>
                      <a:pt x="19" y="7339"/>
                      <a:pt x="38" y="7339"/>
                    </a:cubicBezTo>
                    <a:lnTo>
                      <a:pt x="12162" y="7339"/>
                    </a:lnTo>
                    <a:cubicBezTo>
                      <a:pt x="12181" y="7339"/>
                      <a:pt x="12199" y="7320"/>
                      <a:pt x="12199" y="7302"/>
                    </a:cubicBezTo>
                    <a:lnTo>
                      <a:pt x="12199" y="38"/>
                    </a:lnTo>
                    <a:cubicBezTo>
                      <a:pt x="12199" y="19"/>
                      <a:pt x="12181" y="1"/>
                      <a:pt x="121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68" name="Google Shape;326;p19"/>
              <p:cNvSpPr/>
              <p:nvPr/>
            </p:nvSpPr>
            <p:spPr>
              <a:xfrm>
                <a:off x="1572840" y="2544480"/>
                <a:ext cx="886320" cy="535320"/>
              </a:xfrm>
              <a:custGeom>
                <a:avLst/>
                <a:gdLst>
                  <a:gd name="textAreaLeft" fmla="*/ 0 w 886320"/>
                  <a:gd name="textAreaRight" fmla="*/ 887760 w 886320"/>
                  <a:gd name="textAreaTop" fmla="*/ 0 h 535320"/>
                  <a:gd name="textAreaBottom" fmla="*/ 536760 h 535320"/>
                </a:gdLst>
                <a:ahLst/>
                <a:cxnLst/>
                <a:rect l="textAreaLeft" t="textAreaTop" r="textAreaRight" b="textAreaBottom"/>
                <a:pathLst>
                  <a:path w="12321" h="7450">
                    <a:moveTo>
                      <a:pt x="12200" y="112"/>
                    </a:moveTo>
                    <a:lnTo>
                      <a:pt x="12200" y="7338"/>
                    </a:lnTo>
                    <a:lnTo>
                      <a:pt x="112" y="7338"/>
                    </a:lnTo>
                    <a:lnTo>
                      <a:pt x="112" y="112"/>
                    </a:lnTo>
                    <a:close/>
                    <a:moveTo>
                      <a:pt x="94" y="0"/>
                    </a:moveTo>
                    <a:cubicBezTo>
                      <a:pt x="47" y="0"/>
                      <a:pt x="1" y="37"/>
                      <a:pt x="1" y="93"/>
                    </a:cubicBezTo>
                    <a:lnTo>
                      <a:pt x="1" y="7357"/>
                    </a:lnTo>
                    <a:cubicBezTo>
                      <a:pt x="1" y="7412"/>
                      <a:pt x="47" y="7449"/>
                      <a:pt x="94" y="7449"/>
                    </a:cubicBezTo>
                    <a:lnTo>
                      <a:pt x="12218" y="7449"/>
                    </a:lnTo>
                    <a:cubicBezTo>
                      <a:pt x="12274" y="7449"/>
                      <a:pt x="12320" y="7412"/>
                      <a:pt x="12320" y="7357"/>
                    </a:cubicBezTo>
                    <a:lnTo>
                      <a:pt x="12320" y="93"/>
                    </a:lnTo>
                    <a:cubicBezTo>
                      <a:pt x="12320" y="37"/>
                      <a:pt x="12274" y="0"/>
                      <a:pt x="12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69" name="Google Shape;327;p19"/>
              <p:cNvSpPr/>
              <p:nvPr/>
            </p:nvSpPr>
            <p:spPr>
              <a:xfrm>
                <a:off x="2178720" y="2655360"/>
                <a:ext cx="193320" cy="298080"/>
              </a:xfrm>
              <a:custGeom>
                <a:avLst/>
                <a:gdLst>
                  <a:gd name="textAreaLeft" fmla="*/ 0 w 193320"/>
                  <a:gd name="textAreaRight" fmla="*/ 194760 w 193320"/>
                  <a:gd name="textAreaTop" fmla="*/ 0 h 298080"/>
                  <a:gd name="textAreaBottom" fmla="*/ 299520 h 298080"/>
                </a:gdLst>
                <a:ahLst/>
                <a:cxnLst/>
                <a:rect l="textAreaLeft" t="textAreaTop" r="textAreaRight" b="textAreaBottom"/>
                <a:pathLst>
                  <a:path w="2701" h="4157">
                    <a:moveTo>
                      <a:pt x="19" y="0"/>
                    </a:moveTo>
                    <a:cubicBezTo>
                      <a:pt x="10" y="0"/>
                      <a:pt x="1" y="9"/>
                      <a:pt x="1" y="19"/>
                    </a:cubicBezTo>
                    <a:lnTo>
                      <a:pt x="1" y="4138"/>
                    </a:lnTo>
                    <a:cubicBezTo>
                      <a:pt x="1" y="4147"/>
                      <a:pt x="10" y="4156"/>
                      <a:pt x="19" y="4156"/>
                    </a:cubicBezTo>
                    <a:lnTo>
                      <a:pt x="2682" y="4156"/>
                    </a:lnTo>
                    <a:cubicBezTo>
                      <a:pt x="2691" y="4156"/>
                      <a:pt x="2700" y="4147"/>
                      <a:pt x="2700" y="4138"/>
                    </a:cubicBezTo>
                    <a:lnTo>
                      <a:pt x="2700" y="19"/>
                    </a:lnTo>
                    <a:cubicBezTo>
                      <a:pt x="2700" y="0"/>
                      <a:pt x="2691" y="0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70" name="Google Shape;328;p19"/>
              <p:cNvSpPr/>
              <p:nvPr/>
            </p:nvSpPr>
            <p:spPr>
              <a:xfrm>
                <a:off x="2174760" y="2650680"/>
                <a:ext cx="201240" cy="307440"/>
              </a:xfrm>
              <a:custGeom>
                <a:avLst/>
                <a:gdLst>
                  <a:gd name="textAreaLeft" fmla="*/ 0 w 201240"/>
                  <a:gd name="textAreaRight" fmla="*/ 202680 w 201240"/>
                  <a:gd name="textAreaTop" fmla="*/ 0 h 307440"/>
                  <a:gd name="textAreaBottom" fmla="*/ 308880 h 307440"/>
                </a:gdLst>
                <a:ahLst/>
                <a:cxnLst/>
                <a:rect l="textAreaLeft" t="textAreaTop" r="textAreaRight" b="textAreaBottom"/>
                <a:pathLst>
                  <a:path w="2812" h="4287">
                    <a:moveTo>
                      <a:pt x="2700" y="121"/>
                    </a:moveTo>
                    <a:lnTo>
                      <a:pt x="2700" y="4165"/>
                    </a:lnTo>
                    <a:lnTo>
                      <a:pt x="112" y="4165"/>
                    </a:lnTo>
                    <a:lnTo>
                      <a:pt x="112" y="121"/>
                    </a:lnTo>
                    <a:close/>
                    <a:moveTo>
                      <a:pt x="74" y="0"/>
                    </a:moveTo>
                    <a:cubicBezTo>
                      <a:pt x="37" y="0"/>
                      <a:pt x="0" y="37"/>
                      <a:pt x="0" y="84"/>
                    </a:cubicBezTo>
                    <a:lnTo>
                      <a:pt x="0" y="4203"/>
                    </a:lnTo>
                    <a:cubicBezTo>
                      <a:pt x="0" y="4249"/>
                      <a:pt x="37" y="4286"/>
                      <a:pt x="74" y="4286"/>
                    </a:cubicBezTo>
                    <a:lnTo>
                      <a:pt x="2737" y="4286"/>
                    </a:lnTo>
                    <a:cubicBezTo>
                      <a:pt x="2774" y="4286"/>
                      <a:pt x="2811" y="4249"/>
                      <a:pt x="2811" y="4203"/>
                    </a:cubicBezTo>
                    <a:lnTo>
                      <a:pt x="2811" y="84"/>
                    </a:lnTo>
                    <a:cubicBezTo>
                      <a:pt x="2811" y="37"/>
                      <a:pt x="2774" y="0"/>
                      <a:pt x="27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71" name="Google Shape;329;p19"/>
              <p:cNvSpPr/>
              <p:nvPr/>
            </p:nvSpPr>
            <p:spPr>
              <a:xfrm>
                <a:off x="2183400" y="2660760"/>
                <a:ext cx="186480" cy="289440"/>
              </a:xfrm>
              <a:custGeom>
                <a:avLst/>
                <a:gdLst>
                  <a:gd name="textAreaLeft" fmla="*/ 0 w 186480"/>
                  <a:gd name="textAreaRight" fmla="*/ 187920 w 186480"/>
                  <a:gd name="textAreaTop" fmla="*/ 0 h 289440"/>
                  <a:gd name="textAreaBottom" fmla="*/ 290880 h 289440"/>
                </a:gdLst>
                <a:ahLst/>
                <a:cxnLst/>
                <a:rect l="textAreaLeft" t="textAreaTop" r="textAreaRight" b="textAreaBottom"/>
                <a:pathLst>
                  <a:path w="2608" h="4036">
                    <a:moveTo>
                      <a:pt x="1" y="0"/>
                    </a:moveTo>
                    <a:lnTo>
                      <a:pt x="2608" y="4036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72" name="Google Shape;330;p19"/>
              <p:cNvSpPr/>
              <p:nvPr/>
            </p:nvSpPr>
            <p:spPr>
              <a:xfrm>
                <a:off x="2178720" y="2656800"/>
                <a:ext cx="195840" cy="297360"/>
              </a:xfrm>
              <a:custGeom>
                <a:avLst/>
                <a:gdLst>
                  <a:gd name="textAreaLeft" fmla="*/ 0 w 195840"/>
                  <a:gd name="textAreaRight" fmla="*/ 197280 w 195840"/>
                  <a:gd name="textAreaTop" fmla="*/ 0 h 297360"/>
                  <a:gd name="textAreaBottom" fmla="*/ 298800 h 297360"/>
                </a:gdLst>
                <a:ahLst/>
                <a:cxnLst/>
                <a:rect l="textAreaLeft" t="textAreaTop" r="textAreaRight" b="textAreaBottom"/>
                <a:pathLst>
                  <a:path w="2738" h="4148">
                    <a:moveTo>
                      <a:pt x="70" y="0"/>
                    </a:moveTo>
                    <a:cubicBezTo>
                      <a:pt x="59" y="0"/>
                      <a:pt x="48" y="3"/>
                      <a:pt x="38" y="10"/>
                    </a:cubicBezTo>
                    <a:cubicBezTo>
                      <a:pt x="10" y="29"/>
                      <a:pt x="1" y="66"/>
                      <a:pt x="19" y="93"/>
                    </a:cubicBezTo>
                    <a:lnTo>
                      <a:pt x="2626" y="4120"/>
                    </a:lnTo>
                    <a:cubicBezTo>
                      <a:pt x="2635" y="4138"/>
                      <a:pt x="2654" y="4147"/>
                      <a:pt x="2673" y="4147"/>
                    </a:cubicBezTo>
                    <a:cubicBezTo>
                      <a:pt x="2682" y="4147"/>
                      <a:pt x="2691" y="4147"/>
                      <a:pt x="2700" y="4138"/>
                    </a:cubicBezTo>
                    <a:cubicBezTo>
                      <a:pt x="2728" y="4120"/>
                      <a:pt x="2738" y="4082"/>
                      <a:pt x="2719" y="4055"/>
                    </a:cubicBezTo>
                    <a:lnTo>
                      <a:pt x="121" y="29"/>
                    </a:lnTo>
                    <a:cubicBezTo>
                      <a:pt x="109" y="11"/>
                      <a:pt x="90" y="0"/>
                      <a:pt x="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73" name="Google Shape;331;p19"/>
              <p:cNvSpPr/>
              <p:nvPr/>
            </p:nvSpPr>
            <p:spPr>
              <a:xfrm>
                <a:off x="2180160" y="2660040"/>
                <a:ext cx="185760" cy="293400"/>
              </a:xfrm>
              <a:custGeom>
                <a:avLst/>
                <a:gdLst>
                  <a:gd name="textAreaLeft" fmla="*/ 0 w 185760"/>
                  <a:gd name="textAreaRight" fmla="*/ 187200 w 185760"/>
                  <a:gd name="textAreaTop" fmla="*/ 0 h 293400"/>
                  <a:gd name="textAreaBottom" fmla="*/ 294840 h 293400"/>
                </a:gdLst>
                <a:ahLst/>
                <a:cxnLst/>
                <a:rect l="textAreaLeft" t="textAreaTop" r="textAreaRight" b="textAreaBottom"/>
                <a:pathLst>
                  <a:path w="2598" h="4092">
                    <a:moveTo>
                      <a:pt x="2598" y="0"/>
                    </a:moveTo>
                    <a:lnTo>
                      <a:pt x="0" y="4091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74" name="Google Shape;332;p19"/>
              <p:cNvSpPr/>
              <p:nvPr/>
            </p:nvSpPr>
            <p:spPr>
              <a:xfrm>
                <a:off x="2175480" y="2655720"/>
                <a:ext cx="195120" cy="302400"/>
              </a:xfrm>
              <a:custGeom>
                <a:avLst/>
                <a:gdLst>
                  <a:gd name="textAreaLeft" fmla="*/ 0 w 195120"/>
                  <a:gd name="textAreaRight" fmla="*/ 196560 w 195120"/>
                  <a:gd name="textAreaTop" fmla="*/ 0 h 302400"/>
                  <a:gd name="textAreaBottom" fmla="*/ 303840 h 302400"/>
                </a:gdLst>
                <a:ahLst/>
                <a:cxnLst/>
                <a:rect l="textAreaLeft" t="textAreaTop" r="textAreaRight" b="textAreaBottom"/>
                <a:pathLst>
                  <a:path w="2728" h="4219">
                    <a:moveTo>
                      <a:pt x="2667" y="1"/>
                    </a:moveTo>
                    <a:cubicBezTo>
                      <a:pt x="2648" y="1"/>
                      <a:pt x="2628" y="7"/>
                      <a:pt x="2617" y="25"/>
                    </a:cubicBezTo>
                    <a:lnTo>
                      <a:pt x="19" y="4125"/>
                    </a:lnTo>
                    <a:cubicBezTo>
                      <a:pt x="0" y="4153"/>
                      <a:pt x="10" y="4190"/>
                      <a:pt x="38" y="4209"/>
                    </a:cubicBezTo>
                    <a:cubicBezTo>
                      <a:pt x="47" y="4209"/>
                      <a:pt x="56" y="4218"/>
                      <a:pt x="65" y="4218"/>
                    </a:cubicBezTo>
                    <a:cubicBezTo>
                      <a:pt x="84" y="4218"/>
                      <a:pt x="103" y="4209"/>
                      <a:pt x="121" y="4190"/>
                    </a:cubicBezTo>
                    <a:lnTo>
                      <a:pt x="2719" y="90"/>
                    </a:lnTo>
                    <a:cubicBezTo>
                      <a:pt x="2728" y="62"/>
                      <a:pt x="2728" y="25"/>
                      <a:pt x="2700" y="6"/>
                    </a:cubicBezTo>
                    <a:cubicBezTo>
                      <a:pt x="2690" y="3"/>
                      <a:pt x="2678" y="1"/>
                      <a:pt x="2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75" name="Google Shape;333;p19"/>
              <p:cNvSpPr/>
              <p:nvPr/>
            </p:nvSpPr>
            <p:spPr>
              <a:xfrm>
                <a:off x="1689120" y="2671920"/>
                <a:ext cx="411480" cy="7200"/>
              </a:xfrm>
              <a:custGeom>
                <a:avLst/>
                <a:gdLst>
                  <a:gd name="textAreaLeft" fmla="*/ 0 w 411480"/>
                  <a:gd name="textAreaRight" fmla="*/ 412920 w 411480"/>
                  <a:gd name="textAreaTop" fmla="*/ 0 h 7200"/>
                  <a:gd name="textAreaBottom" fmla="*/ 8640 h 7200"/>
                </a:gdLst>
                <a:ahLst/>
                <a:cxnLst/>
                <a:rect l="textAreaLeft" t="textAreaTop" r="textAreaRight" b="textAreaBottom"/>
                <a:pathLst>
                  <a:path w="5734" h="121">
                    <a:moveTo>
                      <a:pt x="56" y="0"/>
                    </a:moveTo>
                    <a:cubicBezTo>
                      <a:pt x="28" y="0"/>
                      <a:pt x="0" y="28"/>
                      <a:pt x="0" y="65"/>
                    </a:cubicBezTo>
                    <a:cubicBezTo>
                      <a:pt x="0" y="93"/>
                      <a:pt x="28" y="121"/>
                      <a:pt x="56" y="121"/>
                    </a:cubicBezTo>
                    <a:lnTo>
                      <a:pt x="5677" y="121"/>
                    </a:lnTo>
                    <a:cubicBezTo>
                      <a:pt x="5705" y="121"/>
                      <a:pt x="5733" y="93"/>
                      <a:pt x="5733" y="65"/>
                    </a:cubicBezTo>
                    <a:cubicBezTo>
                      <a:pt x="5733" y="28"/>
                      <a:pt x="5705" y="0"/>
                      <a:pt x="5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76" name="Google Shape;334;p19"/>
              <p:cNvSpPr/>
              <p:nvPr/>
            </p:nvSpPr>
            <p:spPr>
              <a:xfrm>
                <a:off x="1689120" y="2733480"/>
                <a:ext cx="149040" cy="7200"/>
              </a:xfrm>
              <a:custGeom>
                <a:avLst/>
                <a:gdLst>
                  <a:gd name="textAreaLeft" fmla="*/ 0 w 149040"/>
                  <a:gd name="textAreaRight" fmla="*/ 150480 w 149040"/>
                  <a:gd name="textAreaTop" fmla="*/ 0 h 7200"/>
                  <a:gd name="textAreaBottom" fmla="*/ 8640 h 7200"/>
                </a:gdLst>
                <a:ahLst/>
                <a:cxnLst/>
                <a:rect l="textAreaLeft" t="textAreaTop" r="textAreaRight" b="textAreaBottom"/>
                <a:pathLst>
                  <a:path w="2088" h="122">
                    <a:moveTo>
                      <a:pt x="56" y="1"/>
                    </a:moveTo>
                    <a:cubicBezTo>
                      <a:pt x="28" y="1"/>
                      <a:pt x="0" y="28"/>
                      <a:pt x="0" y="56"/>
                    </a:cubicBezTo>
                    <a:cubicBezTo>
                      <a:pt x="0" y="93"/>
                      <a:pt x="28" y="121"/>
                      <a:pt x="56" y="121"/>
                    </a:cubicBezTo>
                    <a:lnTo>
                      <a:pt x="2032" y="121"/>
                    </a:lnTo>
                    <a:cubicBezTo>
                      <a:pt x="2069" y="121"/>
                      <a:pt x="2087" y="93"/>
                      <a:pt x="2087" y="56"/>
                    </a:cubicBezTo>
                    <a:cubicBezTo>
                      <a:pt x="2087" y="28"/>
                      <a:pt x="2069" y="1"/>
                      <a:pt x="20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77" name="Google Shape;335;p19"/>
              <p:cNvSpPr/>
              <p:nvPr/>
            </p:nvSpPr>
            <p:spPr>
              <a:xfrm>
                <a:off x="1889640" y="2733480"/>
                <a:ext cx="179640" cy="7200"/>
              </a:xfrm>
              <a:custGeom>
                <a:avLst/>
                <a:gdLst>
                  <a:gd name="textAreaLeft" fmla="*/ 0 w 179640"/>
                  <a:gd name="textAreaRight" fmla="*/ 181080 w 179640"/>
                  <a:gd name="textAreaTop" fmla="*/ 0 h 7200"/>
                  <a:gd name="textAreaBottom" fmla="*/ 8640 h 7200"/>
                </a:gdLst>
                <a:ahLst/>
                <a:cxnLst/>
                <a:rect l="textAreaLeft" t="textAreaTop" r="textAreaRight" b="textAreaBottom"/>
                <a:pathLst>
                  <a:path w="2515" h="122">
                    <a:moveTo>
                      <a:pt x="65" y="1"/>
                    </a:moveTo>
                    <a:cubicBezTo>
                      <a:pt x="28" y="1"/>
                      <a:pt x="0" y="28"/>
                      <a:pt x="0" y="56"/>
                    </a:cubicBezTo>
                    <a:cubicBezTo>
                      <a:pt x="0" y="93"/>
                      <a:pt x="28" y="121"/>
                      <a:pt x="65" y="121"/>
                    </a:cubicBezTo>
                    <a:lnTo>
                      <a:pt x="2458" y="121"/>
                    </a:lnTo>
                    <a:cubicBezTo>
                      <a:pt x="2486" y="121"/>
                      <a:pt x="2514" y="93"/>
                      <a:pt x="2514" y="56"/>
                    </a:cubicBezTo>
                    <a:cubicBezTo>
                      <a:pt x="2514" y="28"/>
                      <a:pt x="2486" y="1"/>
                      <a:pt x="24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78" name="Google Shape;336;p19"/>
              <p:cNvSpPr/>
              <p:nvPr/>
            </p:nvSpPr>
            <p:spPr>
              <a:xfrm>
                <a:off x="1689120" y="2919960"/>
                <a:ext cx="266760" cy="6840"/>
              </a:xfrm>
              <a:custGeom>
                <a:avLst/>
                <a:gdLst>
                  <a:gd name="textAreaLeft" fmla="*/ 0 w 266760"/>
                  <a:gd name="textAreaRight" fmla="*/ 268200 w 266760"/>
                  <a:gd name="textAreaTop" fmla="*/ 0 h 6840"/>
                  <a:gd name="textAreaBottom" fmla="*/ 8280 h 6840"/>
                </a:gdLst>
                <a:ahLst/>
                <a:cxnLst/>
                <a:rect l="textAreaLeft" t="textAreaTop" r="textAreaRight" b="textAreaBottom"/>
                <a:pathLst>
                  <a:path w="3721" h="113">
                    <a:moveTo>
                      <a:pt x="56" y="1"/>
                    </a:moveTo>
                    <a:cubicBezTo>
                      <a:pt x="28" y="1"/>
                      <a:pt x="0" y="29"/>
                      <a:pt x="0" y="56"/>
                    </a:cubicBezTo>
                    <a:cubicBezTo>
                      <a:pt x="0" y="93"/>
                      <a:pt x="28" y="112"/>
                      <a:pt x="56" y="112"/>
                    </a:cubicBezTo>
                    <a:lnTo>
                      <a:pt x="3655" y="112"/>
                    </a:lnTo>
                    <a:cubicBezTo>
                      <a:pt x="3692" y="112"/>
                      <a:pt x="3720" y="93"/>
                      <a:pt x="3720" y="56"/>
                    </a:cubicBezTo>
                    <a:cubicBezTo>
                      <a:pt x="3720" y="29"/>
                      <a:pt x="3692" y="1"/>
                      <a:pt x="3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960" rIns="90000" bIns="3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79" name="Google Shape;337;p19"/>
              <p:cNvSpPr/>
              <p:nvPr/>
            </p:nvSpPr>
            <p:spPr>
              <a:xfrm>
                <a:off x="1689120" y="2798280"/>
                <a:ext cx="415080" cy="6480"/>
              </a:xfrm>
              <a:custGeom>
                <a:avLst/>
                <a:gdLst>
                  <a:gd name="textAreaLeft" fmla="*/ 0 w 415080"/>
                  <a:gd name="textAreaRight" fmla="*/ 416520 w 415080"/>
                  <a:gd name="textAreaTop" fmla="*/ 0 h 6480"/>
                  <a:gd name="textAreaBottom" fmla="*/ 7920 h 6480"/>
                </a:gdLst>
                <a:ahLst/>
                <a:cxnLst/>
                <a:rect l="textAreaLeft" t="textAreaTop" r="textAreaRight" b="textAreaBottom"/>
                <a:pathLst>
                  <a:path w="5780" h="112">
                    <a:moveTo>
                      <a:pt x="56" y="0"/>
                    </a:moveTo>
                    <a:cubicBezTo>
                      <a:pt x="28" y="0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5724" y="112"/>
                    </a:lnTo>
                    <a:cubicBezTo>
                      <a:pt x="5761" y="112"/>
                      <a:pt x="5779" y="84"/>
                      <a:pt x="5779" y="56"/>
                    </a:cubicBezTo>
                    <a:cubicBezTo>
                      <a:pt x="5779" y="19"/>
                      <a:pt x="5761" y="0"/>
                      <a:pt x="57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960" rIns="90000" bIns="3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80" name="Google Shape;338;p19"/>
              <p:cNvSpPr/>
              <p:nvPr/>
            </p:nvSpPr>
            <p:spPr>
              <a:xfrm>
                <a:off x="1689120" y="2859840"/>
                <a:ext cx="136440" cy="6840"/>
              </a:xfrm>
              <a:custGeom>
                <a:avLst/>
                <a:gdLst>
                  <a:gd name="textAreaLeft" fmla="*/ 0 w 136440"/>
                  <a:gd name="textAreaRight" fmla="*/ 137880 w 136440"/>
                  <a:gd name="textAreaTop" fmla="*/ 0 h 6840"/>
                  <a:gd name="textAreaBottom" fmla="*/ 8280 h 6840"/>
                </a:gdLst>
                <a:ahLst/>
                <a:cxnLst/>
                <a:rect l="textAreaLeft" t="textAreaTop" r="textAreaRight" b="textAreaBottom"/>
                <a:pathLst>
                  <a:path w="1912" h="113"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1855" y="112"/>
                    </a:lnTo>
                    <a:cubicBezTo>
                      <a:pt x="1883" y="112"/>
                      <a:pt x="1911" y="84"/>
                      <a:pt x="1911" y="56"/>
                    </a:cubicBezTo>
                    <a:cubicBezTo>
                      <a:pt x="1911" y="19"/>
                      <a:pt x="1883" y="1"/>
                      <a:pt x="18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960" rIns="90000" bIns="3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81" name="Google Shape;339;p19"/>
              <p:cNvSpPr/>
              <p:nvPr/>
            </p:nvSpPr>
            <p:spPr>
              <a:xfrm>
                <a:off x="1858320" y="2859840"/>
                <a:ext cx="242640" cy="6840"/>
              </a:xfrm>
              <a:custGeom>
                <a:avLst/>
                <a:gdLst>
                  <a:gd name="textAreaLeft" fmla="*/ 0 w 242640"/>
                  <a:gd name="textAreaRight" fmla="*/ 244080 w 242640"/>
                  <a:gd name="textAreaTop" fmla="*/ 0 h 6840"/>
                  <a:gd name="textAreaBottom" fmla="*/ 8280 h 6840"/>
                </a:gdLst>
                <a:ahLst/>
                <a:cxnLst/>
                <a:rect l="textAreaLeft" t="textAreaTop" r="textAreaRight" b="textAreaBottom"/>
                <a:pathLst>
                  <a:path w="3387" h="113"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3330" y="112"/>
                    </a:lnTo>
                    <a:cubicBezTo>
                      <a:pt x="3358" y="112"/>
                      <a:pt x="3386" y="84"/>
                      <a:pt x="3386" y="56"/>
                    </a:cubicBezTo>
                    <a:cubicBezTo>
                      <a:pt x="3386" y="19"/>
                      <a:pt x="3358" y="1"/>
                      <a:pt x="3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960" rIns="90000" bIns="3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82" name="Google Shape;340;p19"/>
              <p:cNvSpPr/>
              <p:nvPr/>
            </p:nvSpPr>
            <p:spPr>
              <a:xfrm>
                <a:off x="1902960" y="2770200"/>
                <a:ext cx="360" cy="24120"/>
              </a:xfrm>
              <a:custGeom>
                <a:avLst/>
                <a:gdLst>
                  <a:gd name="textAreaLeft" fmla="*/ 0 w 360"/>
                  <a:gd name="textAreaRight" fmla="*/ 2880 w 360"/>
                  <a:gd name="textAreaTop" fmla="*/ 0 h 24120"/>
                  <a:gd name="textAreaBottom" fmla="*/ 25560 h 24120"/>
                </a:gdLst>
                <a:ahLst/>
                <a:cxnLst/>
                <a:rect l="textAreaLeft" t="textAreaTop" r="textAreaRight" b="textAreaBottom"/>
                <a:pathLst>
                  <a:path w="20" h="354">
                    <a:moveTo>
                      <a:pt x="19" y="353"/>
                    </a:moveTo>
                    <a:cubicBezTo>
                      <a:pt x="19" y="233"/>
                      <a:pt x="19" y="121"/>
                      <a:pt x="1" y="1"/>
                    </a:cubicBezTo>
                    <a:lnTo>
                      <a:pt x="1" y="1"/>
                    </a:lnTo>
                    <a:lnTo>
                      <a:pt x="1" y="1"/>
                    </a:lnTo>
                    <a:cubicBezTo>
                      <a:pt x="19" y="121"/>
                      <a:pt x="19" y="233"/>
                      <a:pt x="19" y="3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2600" rIns="90000" bIns="126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83" name="Google Shape;341;p19"/>
              <p:cNvSpPr/>
              <p:nvPr/>
            </p:nvSpPr>
            <p:spPr>
              <a:xfrm>
                <a:off x="1014840" y="2219040"/>
                <a:ext cx="668880" cy="475920"/>
              </a:xfrm>
              <a:custGeom>
                <a:avLst/>
                <a:gdLst>
                  <a:gd name="textAreaLeft" fmla="*/ 0 w 668880"/>
                  <a:gd name="textAreaRight" fmla="*/ 670320 w 668880"/>
                  <a:gd name="textAreaTop" fmla="*/ 0 h 475920"/>
                  <a:gd name="textAreaBottom" fmla="*/ 477360 h 475920"/>
                </a:gdLst>
                <a:ahLst/>
                <a:cxnLst/>
                <a:rect l="textAreaLeft" t="textAreaTop" r="textAreaRight" b="textAreaBottom"/>
                <a:pathLst>
                  <a:path w="9306" h="6625">
                    <a:moveTo>
                      <a:pt x="168" y="1"/>
                    </a:moveTo>
                    <a:cubicBezTo>
                      <a:pt x="75" y="1"/>
                      <a:pt x="1" y="75"/>
                      <a:pt x="1" y="168"/>
                    </a:cubicBezTo>
                    <a:lnTo>
                      <a:pt x="1" y="6457"/>
                    </a:lnTo>
                    <a:cubicBezTo>
                      <a:pt x="1" y="6550"/>
                      <a:pt x="75" y="6624"/>
                      <a:pt x="168" y="6624"/>
                    </a:cubicBezTo>
                    <a:lnTo>
                      <a:pt x="9129" y="6624"/>
                    </a:lnTo>
                    <a:cubicBezTo>
                      <a:pt x="9222" y="6624"/>
                      <a:pt x="9305" y="6550"/>
                      <a:pt x="9305" y="6457"/>
                    </a:cubicBezTo>
                    <a:lnTo>
                      <a:pt x="9305" y="168"/>
                    </a:lnTo>
                    <a:cubicBezTo>
                      <a:pt x="9305" y="75"/>
                      <a:pt x="9222" y="1"/>
                      <a:pt x="9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84" name="Google Shape;342;p19"/>
              <p:cNvSpPr/>
              <p:nvPr/>
            </p:nvSpPr>
            <p:spPr>
              <a:xfrm>
                <a:off x="1010160" y="2214360"/>
                <a:ext cx="677520" cy="485280"/>
              </a:xfrm>
              <a:custGeom>
                <a:avLst/>
                <a:gdLst>
                  <a:gd name="textAreaLeft" fmla="*/ 0 w 677520"/>
                  <a:gd name="textAreaRight" fmla="*/ 678960 w 677520"/>
                  <a:gd name="textAreaTop" fmla="*/ 0 h 485280"/>
                  <a:gd name="textAreaBottom" fmla="*/ 486720 h 485280"/>
                </a:gdLst>
                <a:ahLst/>
                <a:cxnLst/>
                <a:rect l="textAreaLeft" t="textAreaTop" r="textAreaRight" b="textAreaBottom"/>
                <a:pathLst>
                  <a:path w="9427" h="6754">
                    <a:moveTo>
                      <a:pt x="9194" y="121"/>
                    </a:moveTo>
                    <a:cubicBezTo>
                      <a:pt x="9259" y="121"/>
                      <a:pt x="9305" y="177"/>
                      <a:pt x="9305" y="233"/>
                    </a:cubicBezTo>
                    <a:lnTo>
                      <a:pt x="9305" y="6522"/>
                    </a:lnTo>
                    <a:cubicBezTo>
                      <a:pt x="9305" y="6587"/>
                      <a:pt x="9259" y="6633"/>
                      <a:pt x="9194" y="6633"/>
                    </a:cubicBezTo>
                    <a:lnTo>
                      <a:pt x="233" y="6633"/>
                    </a:lnTo>
                    <a:cubicBezTo>
                      <a:pt x="168" y="6633"/>
                      <a:pt x="122" y="6587"/>
                      <a:pt x="122" y="6522"/>
                    </a:cubicBezTo>
                    <a:lnTo>
                      <a:pt x="122" y="233"/>
                    </a:lnTo>
                    <a:cubicBezTo>
                      <a:pt x="122" y="177"/>
                      <a:pt x="177" y="121"/>
                      <a:pt x="233" y="121"/>
                    </a:cubicBezTo>
                    <a:close/>
                    <a:moveTo>
                      <a:pt x="233" y="1"/>
                    </a:moveTo>
                    <a:cubicBezTo>
                      <a:pt x="103" y="1"/>
                      <a:pt x="1" y="112"/>
                      <a:pt x="1" y="233"/>
                    </a:cubicBezTo>
                    <a:lnTo>
                      <a:pt x="1" y="6522"/>
                    </a:lnTo>
                    <a:cubicBezTo>
                      <a:pt x="1" y="6652"/>
                      <a:pt x="103" y="6754"/>
                      <a:pt x="233" y="6754"/>
                    </a:cubicBezTo>
                    <a:lnTo>
                      <a:pt x="9194" y="6754"/>
                    </a:lnTo>
                    <a:cubicBezTo>
                      <a:pt x="9324" y="6754"/>
                      <a:pt x="9426" y="6652"/>
                      <a:pt x="9426" y="6522"/>
                    </a:cubicBezTo>
                    <a:lnTo>
                      <a:pt x="9426" y="233"/>
                    </a:lnTo>
                    <a:cubicBezTo>
                      <a:pt x="9426" y="112"/>
                      <a:pt x="9324" y="1"/>
                      <a:pt x="9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85" name="Google Shape;343;p19"/>
              <p:cNvSpPr/>
              <p:nvPr/>
            </p:nvSpPr>
            <p:spPr>
              <a:xfrm>
                <a:off x="1052280" y="2182680"/>
                <a:ext cx="668880" cy="78840"/>
              </a:xfrm>
              <a:custGeom>
                <a:avLst/>
                <a:gdLst>
                  <a:gd name="textAreaLeft" fmla="*/ 0 w 668880"/>
                  <a:gd name="textAreaRight" fmla="*/ 670320 w 668880"/>
                  <a:gd name="textAreaTop" fmla="*/ 0 h 78840"/>
                  <a:gd name="textAreaBottom" fmla="*/ 80280 h 78840"/>
                </a:gdLst>
                <a:ahLst/>
                <a:cxnLst/>
                <a:rect l="textAreaLeft" t="textAreaTop" r="textAreaRight" b="textAreaBottom"/>
                <a:pathLst>
                  <a:path w="9305" h="1114">
                    <a:moveTo>
                      <a:pt x="204" y="1"/>
                    </a:moveTo>
                    <a:cubicBezTo>
                      <a:pt x="93" y="1"/>
                      <a:pt x="0" y="93"/>
                      <a:pt x="0" y="205"/>
                    </a:cubicBezTo>
                    <a:lnTo>
                      <a:pt x="0" y="1114"/>
                    </a:lnTo>
                    <a:lnTo>
                      <a:pt x="9305" y="1114"/>
                    </a:lnTo>
                    <a:lnTo>
                      <a:pt x="9305" y="260"/>
                    </a:lnTo>
                    <a:cubicBezTo>
                      <a:pt x="9305" y="112"/>
                      <a:pt x="9184" y="1"/>
                      <a:pt x="90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9960" rIns="90000" bIns="39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86" name="Google Shape;344;p19"/>
              <p:cNvSpPr/>
              <p:nvPr/>
            </p:nvSpPr>
            <p:spPr>
              <a:xfrm>
                <a:off x="1047960" y="2178000"/>
                <a:ext cx="676800" cy="87480"/>
              </a:xfrm>
              <a:custGeom>
                <a:avLst/>
                <a:gdLst>
                  <a:gd name="textAreaLeft" fmla="*/ 0 w 676800"/>
                  <a:gd name="textAreaRight" fmla="*/ 678240 w 676800"/>
                  <a:gd name="textAreaTop" fmla="*/ 0 h 87480"/>
                  <a:gd name="textAreaBottom" fmla="*/ 88920 h 87480"/>
                </a:gdLst>
                <a:ahLst/>
                <a:cxnLst/>
                <a:rect l="textAreaLeft" t="textAreaTop" r="textAreaRight" b="textAreaBottom"/>
                <a:pathLst>
                  <a:path w="9417" h="1235">
                    <a:moveTo>
                      <a:pt x="9092" y="121"/>
                    </a:moveTo>
                    <a:cubicBezTo>
                      <a:pt x="9203" y="121"/>
                      <a:pt x="9296" y="214"/>
                      <a:pt x="9296" y="325"/>
                    </a:cubicBezTo>
                    <a:lnTo>
                      <a:pt x="9296" y="1123"/>
                    </a:lnTo>
                    <a:lnTo>
                      <a:pt x="112" y="1123"/>
                    </a:lnTo>
                    <a:lnTo>
                      <a:pt x="112" y="270"/>
                    </a:lnTo>
                    <a:cubicBezTo>
                      <a:pt x="112" y="186"/>
                      <a:pt x="177" y="121"/>
                      <a:pt x="260" y="121"/>
                    </a:cubicBezTo>
                    <a:close/>
                    <a:moveTo>
                      <a:pt x="260" y="1"/>
                    </a:moveTo>
                    <a:cubicBezTo>
                      <a:pt x="112" y="1"/>
                      <a:pt x="1" y="121"/>
                      <a:pt x="1" y="270"/>
                    </a:cubicBezTo>
                    <a:lnTo>
                      <a:pt x="1" y="1234"/>
                    </a:lnTo>
                    <a:lnTo>
                      <a:pt x="9417" y="1234"/>
                    </a:lnTo>
                    <a:lnTo>
                      <a:pt x="9417" y="325"/>
                    </a:lnTo>
                    <a:cubicBezTo>
                      <a:pt x="9417" y="149"/>
                      <a:pt x="9268" y="1"/>
                      <a:pt x="90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4280" rIns="90000" bIns="44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87" name="Google Shape;345;p19"/>
              <p:cNvSpPr/>
              <p:nvPr/>
            </p:nvSpPr>
            <p:spPr>
              <a:xfrm>
                <a:off x="1123560" y="2205360"/>
                <a:ext cx="31320" cy="31320"/>
              </a:xfrm>
              <a:custGeom>
                <a:avLst/>
                <a:gdLst>
                  <a:gd name="textAreaLeft" fmla="*/ 0 w 31320"/>
                  <a:gd name="textAreaRight" fmla="*/ 32760 w 31320"/>
                  <a:gd name="textAreaTop" fmla="*/ 0 h 31320"/>
                  <a:gd name="textAreaBottom" fmla="*/ 32760 h 31320"/>
                </a:gdLst>
                <a:ahLst/>
                <a:cxnLst/>
                <a:rect l="textAreaLeft" t="textAreaTop" r="textAreaRight" b="textAreaBottom"/>
                <a:pathLst>
                  <a:path w="456" h="456">
                    <a:moveTo>
                      <a:pt x="233" y="112"/>
                    </a:moveTo>
                    <a:cubicBezTo>
                      <a:pt x="289" y="112"/>
                      <a:pt x="344" y="168"/>
                      <a:pt x="344" y="224"/>
                    </a:cubicBezTo>
                    <a:cubicBezTo>
                      <a:pt x="344" y="289"/>
                      <a:pt x="289" y="344"/>
                      <a:pt x="233" y="344"/>
                    </a:cubicBezTo>
                    <a:cubicBezTo>
                      <a:pt x="168" y="344"/>
                      <a:pt x="112" y="289"/>
                      <a:pt x="112" y="224"/>
                    </a:cubicBezTo>
                    <a:cubicBezTo>
                      <a:pt x="112" y="168"/>
                      <a:pt x="168" y="112"/>
                      <a:pt x="233" y="112"/>
                    </a:cubicBezTo>
                    <a:close/>
                    <a:moveTo>
                      <a:pt x="233" y="1"/>
                    </a:moveTo>
                    <a:cubicBezTo>
                      <a:pt x="103" y="1"/>
                      <a:pt x="1" y="103"/>
                      <a:pt x="1" y="233"/>
                    </a:cubicBezTo>
                    <a:cubicBezTo>
                      <a:pt x="1" y="354"/>
                      <a:pt x="103" y="456"/>
                      <a:pt x="233" y="456"/>
                    </a:cubicBezTo>
                    <a:cubicBezTo>
                      <a:pt x="353" y="456"/>
                      <a:pt x="456" y="354"/>
                      <a:pt x="456" y="233"/>
                    </a:cubicBezTo>
                    <a:cubicBezTo>
                      <a:pt x="456" y="103"/>
                      <a:pt x="353" y="1"/>
                      <a:pt x="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6200" rIns="90000" bIns="16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88" name="Google Shape;346;p19"/>
              <p:cNvSpPr/>
              <p:nvPr/>
            </p:nvSpPr>
            <p:spPr>
              <a:xfrm>
                <a:off x="1171800" y="2205360"/>
                <a:ext cx="32040" cy="31320"/>
              </a:xfrm>
              <a:custGeom>
                <a:avLst/>
                <a:gdLst>
                  <a:gd name="textAreaLeft" fmla="*/ 0 w 32040"/>
                  <a:gd name="textAreaRight" fmla="*/ 33480 w 32040"/>
                  <a:gd name="textAreaTop" fmla="*/ 0 h 31320"/>
                  <a:gd name="textAreaBottom" fmla="*/ 32760 h 31320"/>
                </a:gdLst>
                <a:ahLst/>
                <a:cxnLst/>
                <a:rect l="textAreaLeft" t="textAreaTop" r="textAreaRight" b="textAreaBottom"/>
                <a:pathLst>
                  <a:path w="465" h="456">
                    <a:moveTo>
                      <a:pt x="233" y="112"/>
                    </a:moveTo>
                    <a:cubicBezTo>
                      <a:pt x="298" y="112"/>
                      <a:pt x="344" y="168"/>
                      <a:pt x="344" y="224"/>
                    </a:cubicBezTo>
                    <a:cubicBezTo>
                      <a:pt x="344" y="289"/>
                      <a:pt x="298" y="344"/>
                      <a:pt x="233" y="344"/>
                    </a:cubicBezTo>
                    <a:cubicBezTo>
                      <a:pt x="168" y="344"/>
                      <a:pt x="122" y="289"/>
                      <a:pt x="122" y="224"/>
                    </a:cubicBezTo>
                    <a:cubicBezTo>
                      <a:pt x="122" y="168"/>
                      <a:pt x="168" y="112"/>
                      <a:pt x="233" y="112"/>
                    </a:cubicBezTo>
                    <a:close/>
                    <a:moveTo>
                      <a:pt x="233" y="1"/>
                    </a:moveTo>
                    <a:cubicBezTo>
                      <a:pt x="103" y="1"/>
                      <a:pt x="1" y="103"/>
                      <a:pt x="1" y="233"/>
                    </a:cubicBezTo>
                    <a:cubicBezTo>
                      <a:pt x="1" y="354"/>
                      <a:pt x="103" y="456"/>
                      <a:pt x="233" y="456"/>
                    </a:cubicBezTo>
                    <a:cubicBezTo>
                      <a:pt x="363" y="456"/>
                      <a:pt x="465" y="354"/>
                      <a:pt x="465" y="233"/>
                    </a:cubicBezTo>
                    <a:cubicBezTo>
                      <a:pt x="465" y="103"/>
                      <a:pt x="353" y="1"/>
                      <a:pt x="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6200" rIns="90000" bIns="16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89" name="Google Shape;347;p19"/>
              <p:cNvSpPr/>
              <p:nvPr/>
            </p:nvSpPr>
            <p:spPr>
              <a:xfrm>
                <a:off x="1075680" y="2205360"/>
                <a:ext cx="32040" cy="31320"/>
              </a:xfrm>
              <a:custGeom>
                <a:avLst/>
                <a:gdLst>
                  <a:gd name="textAreaLeft" fmla="*/ 0 w 32040"/>
                  <a:gd name="textAreaRight" fmla="*/ 33480 w 32040"/>
                  <a:gd name="textAreaTop" fmla="*/ 0 h 31320"/>
                  <a:gd name="textAreaBottom" fmla="*/ 32760 h 31320"/>
                </a:gdLst>
                <a:ahLst/>
                <a:cxnLst/>
                <a:rect l="textAreaLeft" t="textAreaTop" r="textAreaRight" b="textAreaBottom"/>
                <a:pathLst>
                  <a:path w="464" h="456">
                    <a:moveTo>
                      <a:pt x="232" y="112"/>
                    </a:moveTo>
                    <a:cubicBezTo>
                      <a:pt x="297" y="112"/>
                      <a:pt x="343" y="168"/>
                      <a:pt x="343" y="224"/>
                    </a:cubicBezTo>
                    <a:cubicBezTo>
                      <a:pt x="343" y="289"/>
                      <a:pt x="297" y="344"/>
                      <a:pt x="232" y="344"/>
                    </a:cubicBezTo>
                    <a:cubicBezTo>
                      <a:pt x="167" y="344"/>
                      <a:pt x="121" y="289"/>
                      <a:pt x="121" y="224"/>
                    </a:cubicBezTo>
                    <a:cubicBezTo>
                      <a:pt x="121" y="168"/>
                      <a:pt x="167" y="112"/>
                      <a:pt x="232" y="112"/>
                    </a:cubicBezTo>
                    <a:close/>
                    <a:moveTo>
                      <a:pt x="232" y="1"/>
                    </a:moveTo>
                    <a:cubicBezTo>
                      <a:pt x="102" y="1"/>
                      <a:pt x="0" y="103"/>
                      <a:pt x="0" y="233"/>
                    </a:cubicBezTo>
                    <a:cubicBezTo>
                      <a:pt x="0" y="354"/>
                      <a:pt x="102" y="456"/>
                      <a:pt x="232" y="456"/>
                    </a:cubicBezTo>
                    <a:cubicBezTo>
                      <a:pt x="362" y="456"/>
                      <a:pt x="464" y="354"/>
                      <a:pt x="464" y="233"/>
                    </a:cubicBezTo>
                    <a:cubicBezTo>
                      <a:pt x="464" y="103"/>
                      <a:pt x="362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6200" rIns="90000" bIns="16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90" name="Google Shape;348;p19"/>
              <p:cNvSpPr/>
              <p:nvPr/>
            </p:nvSpPr>
            <p:spPr>
              <a:xfrm>
                <a:off x="1051560" y="2262960"/>
                <a:ext cx="668880" cy="392400"/>
              </a:xfrm>
              <a:custGeom>
                <a:avLst/>
                <a:gdLst>
                  <a:gd name="textAreaLeft" fmla="*/ 0 w 668880"/>
                  <a:gd name="textAreaRight" fmla="*/ 670320 w 668880"/>
                  <a:gd name="textAreaTop" fmla="*/ 0 h 392400"/>
                  <a:gd name="textAreaBottom" fmla="*/ 393840 h 392400"/>
                </a:gdLst>
                <a:ahLst/>
                <a:cxnLst/>
                <a:rect l="textAreaLeft" t="textAreaTop" r="textAreaRight" b="textAreaBottom"/>
                <a:pathLst>
                  <a:path w="9305" h="5465">
                    <a:moveTo>
                      <a:pt x="37" y="1"/>
                    </a:moveTo>
                    <a:cubicBezTo>
                      <a:pt x="19" y="1"/>
                      <a:pt x="0" y="19"/>
                      <a:pt x="0" y="29"/>
                    </a:cubicBezTo>
                    <a:lnTo>
                      <a:pt x="0" y="5437"/>
                    </a:lnTo>
                    <a:cubicBezTo>
                      <a:pt x="0" y="5455"/>
                      <a:pt x="19" y="5465"/>
                      <a:pt x="37" y="5465"/>
                    </a:cubicBezTo>
                    <a:lnTo>
                      <a:pt x="9277" y="5465"/>
                    </a:lnTo>
                    <a:cubicBezTo>
                      <a:pt x="9295" y="5465"/>
                      <a:pt x="9305" y="5455"/>
                      <a:pt x="9305" y="5437"/>
                    </a:cubicBezTo>
                    <a:lnTo>
                      <a:pt x="9305" y="29"/>
                    </a:lnTo>
                    <a:cubicBezTo>
                      <a:pt x="9305" y="19"/>
                      <a:pt x="9295" y="1"/>
                      <a:pt x="9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91" name="Google Shape;349;p19"/>
              <p:cNvSpPr/>
              <p:nvPr/>
            </p:nvSpPr>
            <p:spPr>
              <a:xfrm>
                <a:off x="1047600" y="2259000"/>
                <a:ext cx="677520" cy="401040"/>
              </a:xfrm>
              <a:custGeom>
                <a:avLst/>
                <a:gdLst>
                  <a:gd name="textAreaLeft" fmla="*/ 0 w 677520"/>
                  <a:gd name="textAreaRight" fmla="*/ 678960 w 677520"/>
                  <a:gd name="textAreaTop" fmla="*/ 0 h 401040"/>
                  <a:gd name="textAreaBottom" fmla="*/ 402480 h 401040"/>
                </a:gdLst>
                <a:ahLst/>
                <a:cxnLst/>
                <a:rect l="textAreaLeft" t="textAreaTop" r="textAreaRight" b="textAreaBottom"/>
                <a:pathLst>
                  <a:path w="9426" h="5585">
                    <a:moveTo>
                      <a:pt x="9305" y="111"/>
                    </a:moveTo>
                    <a:lnTo>
                      <a:pt x="9305" y="5464"/>
                    </a:lnTo>
                    <a:lnTo>
                      <a:pt x="121" y="5464"/>
                    </a:lnTo>
                    <a:lnTo>
                      <a:pt x="121" y="111"/>
                    </a:lnTo>
                    <a:close/>
                    <a:moveTo>
                      <a:pt x="93" y="0"/>
                    </a:moveTo>
                    <a:cubicBezTo>
                      <a:pt x="38" y="0"/>
                      <a:pt x="0" y="37"/>
                      <a:pt x="0" y="84"/>
                    </a:cubicBezTo>
                    <a:lnTo>
                      <a:pt x="0" y="5492"/>
                    </a:lnTo>
                    <a:cubicBezTo>
                      <a:pt x="0" y="5538"/>
                      <a:pt x="38" y="5585"/>
                      <a:pt x="93" y="5585"/>
                    </a:cubicBezTo>
                    <a:lnTo>
                      <a:pt x="9333" y="5585"/>
                    </a:lnTo>
                    <a:cubicBezTo>
                      <a:pt x="9379" y="5585"/>
                      <a:pt x="9426" y="5538"/>
                      <a:pt x="9426" y="5492"/>
                    </a:cubicBezTo>
                    <a:lnTo>
                      <a:pt x="9426" y="84"/>
                    </a:lnTo>
                    <a:cubicBezTo>
                      <a:pt x="9426" y="37"/>
                      <a:pt x="9379" y="0"/>
                      <a:pt x="9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92" name="Google Shape;350;p19"/>
              <p:cNvSpPr/>
              <p:nvPr/>
            </p:nvSpPr>
            <p:spPr>
              <a:xfrm>
                <a:off x="1355040" y="2354400"/>
                <a:ext cx="282600" cy="6840"/>
              </a:xfrm>
              <a:custGeom>
                <a:avLst/>
                <a:gdLst>
                  <a:gd name="textAreaLeft" fmla="*/ 0 w 282600"/>
                  <a:gd name="textAreaRight" fmla="*/ 284040 w 282600"/>
                  <a:gd name="textAreaTop" fmla="*/ 0 h 6840"/>
                  <a:gd name="textAreaBottom" fmla="*/ 8280 h 6840"/>
                </a:gdLst>
                <a:ahLst/>
                <a:cxnLst/>
                <a:rect l="textAreaLeft" t="textAreaTop" r="textAreaRight" b="textAreaBottom"/>
                <a:pathLst>
                  <a:path w="3944" h="113">
                    <a:moveTo>
                      <a:pt x="56" y="1"/>
                    </a:moveTo>
                    <a:cubicBezTo>
                      <a:pt x="19" y="1"/>
                      <a:pt x="1" y="19"/>
                      <a:pt x="1" y="56"/>
                    </a:cubicBezTo>
                    <a:cubicBezTo>
                      <a:pt x="1" y="84"/>
                      <a:pt x="19" y="112"/>
                      <a:pt x="56" y="112"/>
                    </a:cubicBezTo>
                    <a:lnTo>
                      <a:pt x="3888" y="112"/>
                    </a:lnTo>
                    <a:cubicBezTo>
                      <a:pt x="3915" y="112"/>
                      <a:pt x="3943" y="84"/>
                      <a:pt x="3943" y="56"/>
                    </a:cubicBezTo>
                    <a:cubicBezTo>
                      <a:pt x="3943" y="19"/>
                      <a:pt x="3915" y="1"/>
                      <a:pt x="3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960" rIns="90000" bIns="3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93" name="Google Shape;351;p19"/>
              <p:cNvSpPr/>
              <p:nvPr/>
            </p:nvSpPr>
            <p:spPr>
              <a:xfrm>
                <a:off x="1355040" y="2400120"/>
                <a:ext cx="103680" cy="7200"/>
              </a:xfrm>
              <a:custGeom>
                <a:avLst/>
                <a:gdLst>
                  <a:gd name="textAreaLeft" fmla="*/ 0 w 103680"/>
                  <a:gd name="textAreaRight" fmla="*/ 105120 w 103680"/>
                  <a:gd name="textAreaTop" fmla="*/ 0 h 7200"/>
                  <a:gd name="textAreaBottom" fmla="*/ 8640 h 7200"/>
                </a:gdLst>
                <a:ahLst/>
                <a:cxnLst/>
                <a:rect l="textAreaLeft" t="textAreaTop" r="textAreaRight" b="textAreaBottom"/>
                <a:pathLst>
                  <a:path w="1458" h="122">
                    <a:moveTo>
                      <a:pt x="56" y="0"/>
                    </a:moveTo>
                    <a:cubicBezTo>
                      <a:pt x="19" y="0"/>
                      <a:pt x="1" y="28"/>
                      <a:pt x="1" y="56"/>
                    </a:cubicBezTo>
                    <a:cubicBezTo>
                      <a:pt x="1" y="93"/>
                      <a:pt x="19" y="121"/>
                      <a:pt x="56" y="121"/>
                    </a:cubicBezTo>
                    <a:lnTo>
                      <a:pt x="1401" y="121"/>
                    </a:lnTo>
                    <a:cubicBezTo>
                      <a:pt x="1429" y="121"/>
                      <a:pt x="1457" y="93"/>
                      <a:pt x="1457" y="56"/>
                    </a:cubicBezTo>
                    <a:cubicBezTo>
                      <a:pt x="1457" y="28"/>
                      <a:pt x="1429" y="0"/>
                      <a:pt x="1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94" name="Google Shape;352;p19"/>
              <p:cNvSpPr/>
              <p:nvPr/>
            </p:nvSpPr>
            <p:spPr>
              <a:xfrm>
                <a:off x="1491120" y="2400120"/>
                <a:ext cx="124920" cy="7200"/>
              </a:xfrm>
              <a:custGeom>
                <a:avLst/>
                <a:gdLst>
                  <a:gd name="textAreaLeft" fmla="*/ 0 w 124920"/>
                  <a:gd name="textAreaRight" fmla="*/ 126360 w 124920"/>
                  <a:gd name="textAreaTop" fmla="*/ 0 h 7200"/>
                  <a:gd name="textAreaBottom" fmla="*/ 8640 h 7200"/>
                </a:gdLst>
                <a:ahLst/>
                <a:cxnLst/>
                <a:rect l="textAreaLeft" t="textAreaTop" r="textAreaRight" b="textAreaBottom"/>
                <a:pathLst>
                  <a:path w="1754" h="122">
                    <a:moveTo>
                      <a:pt x="65" y="0"/>
                    </a:moveTo>
                    <a:cubicBezTo>
                      <a:pt x="28" y="0"/>
                      <a:pt x="0" y="28"/>
                      <a:pt x="0" y="56"/>
                    </a:cubicBezTo>
                    <a:cubicBezTo>
                      <a:pt x="0" y="93"/>
                      <a:pt x="28" y="121"/>
                      <a:pt x="65" y="121"/>
                    </a:cubicBezTo>
                    <a:lnTo>
                      <a:pt x="1698" y="121"/>
                    </a:lnTo>
                    <a:cubicBezTo>
                      <a:pt x="1726" y="121"/>
                      <a:pt x="1753" y="93"/>
                      <a:pt x="1753" y="56"/>
                    </a:cubicBezTo>
                    <a:cubicBezTo>
                      <a:pt x="1753" y="28"/>
                      <a:pt x="1726" y="0"/>
                      <a:pt x="16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95" name="Google Shape;353;p19"/>
              <p:cNvSpPr/>
              <p:nvPr/>
            </p:nvSpPr>
            <p:spPr>
              <a:xfrm>
                <a:off x="1355040" y="2539080"/>
                <a:ext cx="183600" cy="6480"/>
              </a:xfrm>
              <a:custGeom>
                <a:avLst/>
                <a:gdLst>
                  <a:gd name="textAreaLeft" fmla="*/ 0 w 183600"/>
                  <a:gd name="textAreaRight" fmla="*/ 185040 w 183600"/>
                  <a:gd name="textAreaTop" fmla="*/ 0 h 6480"/>
                  <a:gd name="textAreaBottom" fmla="*/ 7920 h 6480"/>
                </a:gdLst>
                <a:ahLst/>
                <a:cxnLst/>
                <a:rect l="textAreaLeft" t="textAreaTop" r="textAreaRight" b="textAreaBottom"/>
                <a:pathLst>
                  <a:path w="2571" h="112">
                    <a:moveTo>
                      <a:pt x="56" y="0"/>
                    </a:moveTo>
                    <a:cubicBezTo>
                      <a:pt x="19" y="0"/>
                      <a:pt x="1" y="19"/>
                      <a:pt x="1" y="56"/>
                    </a:cubicBezTo>
                    <a:cubicBezTo>
                      <a:pt x="1" y="84"/>
                      <a:pt x="19" y="111"/>
                      <a:pt x="56" y="111"/>
                    </a:cubicBezTo>
                    <a:lnTo>
                      <a:pt x="2515" y="111"/>
                    </a:lnTo>
                    <a:cubicBezTo>
                      <a:pt x="2543" y="111"/>
                      <a:pt x="2570" y="84"/>
                      <a:pt x="2570" y="56"/>
                    </a:cubicBezTo>
                    <a:cubicBezTo>
                      <a:pt x="2570" y="19"/>
                      <a:pt x="2543" y="0"/>
                      <a:pt x="25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960" rIns="90000" bIns="3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96" name="Google Shape;354;p19"/>
              <p:cNvSpPr/>
              <p:nvPr/>
            </p:nvSpPr>
            <p:spPr>
              <a:xfrm>
                <a:off x="1355040" y="2448000"/>
                <a:ext cx="285480" cy="6480"/>
              </a:xfrm>
              <a:custGeom>
                <a:avLst/>
                <a:gdLst>
                  <a:gd name="textAreaLeft" fmla="*/ 0 w 285480"/>
                  <a:gd name="textAreaRight" fmla="*/ 286920 w 285480"/>
                  <a:gd name="textAreaTop" fmla="*/ 0 h 6480"/>
                  <a:gd name="textAreaBottom" fmla="*/ 7920 h 6480"/>
                </a:gdLst>
                <a:ahLst/>
                <a:cxnLst/>
                <a:rect l="textAreaLeft" t="textAreaTop" r="textAreaRight" b="textAreaBottom"/>
                <a:pathLst>
                  <a:path w="3981" h="112">
                    <a:moveTo>
                      <a:pt x="56" y="0"/>
                    </a:moveTo>
                    <a:cubicBezTo>
                      <a:pt x="19" y="0"/>
                      <a:pt x="1" y="28"/>
                      <a:pt x="1" y="56"/>
                    </a:cubicBezTo>
                    <a:cubicBezTo>
                      <a:pt x="1" y="93"/>
                      <a:pt x="19" y="112"/>
                      <a:pt x="56" y="112"/>
                    </a:cubicBezTo>
                    <a:lnTo>
                      <a:pt x="3925" y="112"/>
                    </a:lnTo>
                    <a:cubicBezTo>
                      <a:pt x="3953" y="112"/>
                      <a:pt x="3980" y="93"/>
                      <a:pt x="3980" y="56"/>
                    </a:cubicBezTo>
                    <a:cubicBezTo>
                      <a:pt x="3980" y="28"/>
                      <a:pt x="3953" y="0"/>
                      <a:pt x="39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960" rIns="90000" bIns="3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97" name="Google Shape;355;p19"/>
              <p:cNvSpPr/>
              <p:nvPr/>
            </p:nvSpPr>
            <p:spPr>
              <a:xfrm>
                <a:off x="1355040" y="2493720"/>
                <a:ext cx="95040" cy="7200"/>
              </a:xfrm>
              <a:custGeom>
                <a:avLst/>
                <a:gdLst>
                  <a:gd name="textAreaLeft" fmla="*/ 0 w 95040"/>
                  <a:gd name="textAreaRight" fmla="*/ 96480 w 95040"/>
                  <a:gd name="textAreaTop" fmla="*/ 0 h 7200"/>
                  <a:gd name="textAreaBottom" fmla="*/ 8640 h 7200"/>
                </a:gdLst>
                <a:ahLst/>
                <a:cxnLst/>
                <a:rect l="textAreaLeft" t="textAreaTop" r="textAreaRight" b="textAreaBottom"/>
                <a:pathLst>
                  <a:path w="1337" h="121">
                    <a:moveTo>
                      <a:pt x="56" y="0"/>
                    </a:moveTo>
                    <a:cubicBezTo>
                      <a:pt x="19" y="0"/>
                      <a:pt x="1" y="28"/>
                      <a:pt x="1" y="65"/>
                    </a:cubicBezTo>
                    <a:cubicBezTo>
                      <a:pt x="1" y="93"/>
                      <a:pt x="19" y="121"/>
                      <a:pt x="56" y="121"/>
                    </a:cubicBezTo>
                    <a:lnTo>
                      <a:pt x="1281" y="121"/>
                    </a:lnTo>
                    <a:cubicBezTo>
                      <a:pt x="1309" y="121"/>
                      <a:pt x="1337" y="93"/>
                      <a:pt x="1337" y="65"/>
                    </a:cubicBezTo>
                    <a:cubicBezTo>
                      <a:pt x="1337" y="28"/>
                      <a:pt x="1309" y="0"/>
                      <a:pt x="1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98" name="Google Shape;356;p19"/>
              <p:cNvSpPr/>
              <p:nvPr/>
            </p:nvSpPr>
            <p:spPr>
              <a:xfrm>
                <a:off x="1469880" y="2493720"/>
                <a:ext cx="167760" cy="7200"/>
              </a:xfrm>
              <a:custGeom>
                <a:avLst/>
                <a:gdLst>
                  <a:gd name="textAreaLeft" fmla="*/ 0 w 167760"/>
                  <a:gd name="textAreaRight" fmla="*/ 169200 w 167760"/>
                  <a:gd name="textAreaTop" fmla="*/ 0 h 7200"/>
                  <a:gd name="textAreaBottom" fmla="*/ 8640 h 7200"/>
                </a:gdLst>
                <a:ahLst/>
                <a:cxnLst/>
                <a:rect l="textAreaLeft" t="textAreaTop" r="textAreaRight" b="textAreaBottom"/>
                <a:pathLst>
                  <a:path w="2348" h="121">
                    <a:moveTo>
                      <a:pt x="56" y="0"/>
                    </a:moveTo>
                    <a:cubicBezTo>
                      <a:pt x="28" y="0"/>
                      <a:pt x="0" y="28"/>
                      <a:pt x="0" y="65"/>
                    </a:cubicBezTo>
                    <a:cubicBezTo>
                      <a:pt x="0" y="93"/>
                      <a:pt x="28" y="121"/>
                      <a:pt x="56" y="121"/>
                    </a:cubicBezTo>
                    <a:lnTo>
                      <a:pt x="2292" y="121"/>
                    </a:lnTo>
                    <a:cubicBezTo>
                      <a:pt x="2319" y="121"/>
                      <a:pt x="2347" y="93"/>
                      <a:pt x="2347" y="65"/>
                    </a:cubicBezTo>
                    <a:cubicBezTo>
                      <a:pt x="2347" y="28"/>
                      <a:pt x="2319" y="0"/>
                      <a:pt x="2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99" name="Google Shape;357;p19"/>
              <p:cNvSpPr/>
              <p:nvPr/>
            </p:nvSpPr>
            <p:spPr>
              <a:xfrm>
                <a:off x="1102320" y="2334600"/>
                <a:ext cx="201960" cy="201960"/>
              </a:xfrm>
              <a:custGeom>
                <a:avLst/>
                <a:gdLst>
                  <a:gd name="textAreaLeft" fmla="*/ 0 w 201960"/>
                  <a:gd name="textAreaRight" fmla="*/ 203400 w 201960"/>
                  <a:gd name="textAreaTop" fmla="*/ 0 h 201960"/>
                  <a:gd name="textAreaBottom" fmla="*/ 203400 h 201960"/>
                </a:gdLst>
                <a:ahLst/>
                <a:cxnLst/>
                <a:rect l="textAreaLeft" t="textAreaTop" r="textAreaRight" b="textAreaBottom"/>
                <a:pathLst>
                  <a:path w="2821" h="2821">
                    <a:moveTo>
                      <a:pt x="1410" y="0"/>
                    </a:moveTo>
                    <a:cubicBezTo>
                      <a:pt x="631" y="0"/>
                      <a:pt x="0" y="631"/>
                      <a:pt x="0" y="1410"/>
                    </a:cubicBezTo>
                    <a:cubicBezTo>
                      <a:pt x="0" y="2190"/>
                      <a:pt x="631" y="2820"/>
                      <a:pt x="1410" y="2820"/>
                    </a:cubicBezTo>
                    <a:cubicBezTo>
                      <a:pt x="2189" y="2820"/>
                      <a:pt x="2820" y="2190"/>
                      <a:pt x="2820" y="1410"/>
                    </a:cubicBezTo>
                    <a:lnTo>
                      <a:pt x="1410" y="1410"/>
                    </a:lnTo>
                    <a:lnTo>
                      <a:pt x="141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00" name="Google Shape;358;p19"/>
              <p:cNvSpPr/>
              <p:nvPr/>
            </p:nvSpPr>
            <p:spPr>
              <a:xfrm>
                <a:off x="1098360" y="2330640"/>
                <a:ext cx="209880" cy="210600"/>
              </a:xfrm>
              <a:custGeom>
                <a:avLst/>
                <a:gdLst>
                  <a:gd name="textAreaLeft" fmla="*/ 0 w 209880"/>
                  <a:gd name="textAreaRight" fmla="*/ 211320 w 209880"/>
                  <a:gd name="textAreaTop" fmla="*/ 0 h 210600"/>
                  <a:gd name="textAreaBottom" fmla="*/ 212040 h 210600"/>
                </a:gdLst>
                <a:ahLst/>
                <a:cxnLst/>
                <a:rect l="textAreaLeft" t="textAreaTop" r="textAreaRight" b="textAreaBottom"/>
                <a:pathLst>
                  <a:path w="2932" h="2942">
                    <a:moveTo>
                      <a:pt x="1411" y="121"/>
                    </a:moveTo>
                    <a:lnTo>
                      <a:pt x="1411" y="1466"/>
                    </a:lnTo>
                    <a:cubicBezTo>
                      <a:pt x="1411" y="1504"/>
                      <a:pt x="1438" y="1531"/>
                      <a:pt x="1466" y="1531"/>
                    </a:cubicBezTo>
                    <a:lnTo>
                      <a:pt x="2821" y="1531"/>
                    </a:lnTo>
                    <a:cubicBezTo>
                      <a:pt x="2783" y="2246"/>
                      <a:pt x="2190" y="2821"/>
                      <a:pt x="1466" y="2821"/>
                    </a:cubicBezTo>
                    <a:cubicBezTo>
                      <a:pt x="724" y="2821"/>
                      <a:pt x="112" y="2218"/>
                      <a:pt x="112" y="1466"/>
                    </a:cubicBezTo>
                    <a:cubicBezTo>
                      <a:pt x="112" y="743"/>
                      <a:pt x="687" y="149"/>
                      <a:pt x="1411" y="121"/>
                    </a:cubicBezTo>
                    <a:close/>
                    <a:moveTo>
                      <a:pt x="1466" y="1"/>
                    </a:moveTo>
                    <a:cubicBezTo>
                      <a:pt x="659" y="1"/>
                      <a:pt x="0" y="659"/>
                      <a:pt x="0" y="1476"/>
                    </a:cubicBezTo>
                    <a:cubicBezTo>
                      <a:pt x="0" y="2283"/>
                      <a:pt x="659" y="2941"/>
                      <a:pt x="1466" y="2941"/>
                    </a:cubicBezTo>
                    <a:cubicBezTo>
                      <a:pt x="2273" y="2941"/>
                      <a:pt x="2932" y="2283"/>
                      <a:pt x="2932" y="1476"/>
                    </a:cubicBezTo>
                    <a:cubicBezTo>
                      <a:pt x="2932" y="1439"/>
                      <a:pt x="2913" y="1411"/>
                      <a:pt x="2876" y="1411"/>
                    </a:cubicBezTo>
                    <a:lnTo>
                      <a:pt x="1522" y="1411"/>
                    </a:lnTo>
                    <a:lnTo>
                      <a:pt x="1522" y="56"/>
                    </a:lnTo>
                    <a:cubicBezTo>
                      <a:pt x="1522" y="29"/>
                      <a:pt x="1503" y="1"/>
                      <a:pt x="1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01" name="Google Shape;359;p19"/>
              <p:cNvSpPr/>
              <p:nvPr/>
            </p:nvSpPr>
            <p:spPr>
              <a:xfrm>
                <a:off x="1093680" y="2335680"/>
                <a:ext cx="201960" cy="201960"/>
              </a:xfrm>
              <a:custGeom>
                <a:avLst/>
                <a:gdLst>
                  <a:gd name="textAreaLeft" fmla="*/ 0 w 201960"/>
                  <a:gd name="textAreaRight" fmla="*/ 203400 w 201960"/>
                  <a:gd name="textAreaTop" fmla="*/ 0 h 201960"/>
                  <a:gd name="textAreaBottom" fmla="*/ 203400 h 201960"/>
                </a:gdLst>
                <a:ahLst/>
                <a:cxnLst/>
                <a:rect l="textAreaLeft" t="textAreaTop" r="textAreaRight" b="textAreaBottom"/>
                <a:pathLst>
                  <a:path w="2821" h="2822">
                    <a:moveTo>
                      <a:pt x="1411" y="1"/>
                    </a:moveTo>
                    <a:cubicBezTo>
                      <a:pt x="631" y="1"/>
                      <a:pt x="1" y="632"/>
                      <a:pt x="1" y="1411"/>
                    </a:cubicBezTo>
                    <a:cubicBezTo>
                      <a:pt x="1" y="2190"/>
                      <a:pt x="631" y="2821"/>
                      <a:pt x="1411" y="2821"/>
                    </a:cubicBezTo>
                    <a:cubicBezTo>
                      <a:pt x="2190" y="2821"/>
                      <a:pt x="2821" y="2190"/>
                      <a:pt x="2821" y="1411"/>
                    </a:cubicBez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02" name="Google Shape;360;p19"/>
              <p:cNvSpPr/>
              <p:nvPr/>
            </p:nvSpPr>
            <p:spPr>
              <a:xfrm>
                <a:off x="1089720" y="2331720"/>
                <a:ext cx="209880" cy="210600"/>
              </a:xfrm>
              <a:custGeom>
                <a:avLst/>
                <a:gdLst>
                  <a:gd name="textAreaLeft" fmla="*/ 0 w 209880"/>
                  <a:gd name="textAreaRight" fmla="*/ 211320 w 209880"/>
                  <a:gd name="textAreaTop" fmla="*/ 0 h 210600"/>
                  <a:gd name="textAreaBottom" fmla="*/ 212040 h 210600"/>
                </a:gdLst>
                <a:ahLst/>
                <a:cxnLst/>
                <a:rect l="textAreaLeft" t="textAreaTop" r="textAreaRight" b="textAreaBottom"/>
                <a:pathLst>
                  <a:path w="2933" h="2941">
                    <a:moveTo>
                      <a:pt x="1411" y="121"/>
                    </a:moveTo>
                    <a:lnTo>
                      <a:pt x="1411" y="1531"/>
                    </a:lnTo>
                    <a:lnTo>
                      <a:pt x="2812" y="1531"/>
                    </a:lnTo>
                    <a:cubicBezTo>
                      <a:pt x="2784" y="2245"/>
                      <a:pt x="2190" y="2820"/>
                      <a:pt x="1467" y="2820"/>
                    </a:cubicBezTo>
                    <a:cubicBezTo>
                      <a:pt x="715" y="2820"/>
                      <a:pt x="112" y="2217"/>
                      <a:pt x="112" y="1466"/>
                    </a:cubicBezTo>
                    <a:cubicBezTo>
                      <a:pt x="112" y="742"/>
                      <a:pt x="687" y="149"/>
                      <a:pt x="1411" y="121"/>
                    </a:cubicBezTo>
                    <a:close/>
                    <a:moveTo>
                      <a:pt x="1467" y="0"/>
                    </a:moveTo>
                    <a:cubicBezTo>
                      <a:pt x="660" y="0"/>
                      <a:pt x="1" y="659"/>
                      <a:pt x="1" y="1466"/>
                    </a:cubicBezTo>
                    <a:cubicBezTo>
                      <a:pt x="1" y="2282"/>
                      <a:pt x="660" y="2941"/>
                      <a:pt x="1467" y="2941"/>
                    </a:cubicBezTo>
                    <a:cubicBezTo>
                      <a:pt x="2274" y="2941"/>
                      <a:pt x="2932" y="2282"/>
                      <a:pt x="2932" y="1466"/>
                    </a:cubicBezTo>
                    <a:lnTo>
                      <a:pt x="2932" y="1410"/>
                    </a:lnTo>
                    <a:lnTo>
                      <a:pt x="1522" y="1410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03" name="Google Shape;361;p19"/>
              <p:cNvSpPr/>
              <p:nvPr/>
            </p:nvSpPr>
            <p:spPr>
              <a:xfrm>
                <a:off x="1539360" y="2048040"/>
                <a:ext cx="338040" cy="300600"/>
              </a:xfrm>
              <a:custGeom>
                <a:avLst/>
                <a:gdLst>
                  <a:gd name="textAreaLeft" fmla="*/ 0 w 338040"/>
                  <a:gd name="textAreaRight" fmla="*/ 339480 w 338040"/>
                  <a:gd name="textAreaTop" fmla="*/ 0 h 300600"/>
                  <a:gd name="textAreaBottom" fmla="*/ 302040 h 300600"/>
                </a:gdLst>
                <a:ahLst/>
                <a:cxnLst/>
                <a:rect l="textAreaLeft" t="textAreaTop" r="textAreaRight" b="textAreaBottom"/>
                <a:pathLst>
                  <a:path w="4713" h="4194">
                    <a:moveTo>
                      <a:pt x="2354" y="0"/>
                    </a:moveTo>
                    <a:cubicBezTo>
                      <a:pt x="1744" y="0"/>
                      <a:pt x="1140" y="266"/>
                      <a:pt x="724" y="777"/>
                    </a:cubicBezTo>
                    <a:cubicBezTo>
                      <a:pt x="0" y="1677"/>
                      <a:pt x="130" y="2994"/>
                      <a:pt x="1030" y="3727"/>
                    </a:cubicBezTo>
                    <a:cubicBezTo>
                      <a:pt x="1420" y="4040"/>
                      <a:pt x="1888" y="4194"/>
                      <a:pt x="2352" y="4194"/>
                    </a:cubicBezTo>
                    <a:cubicBezTo>
                      <a:pt x="2961" y="4194"/>
                      <a:pt x="3564" y="3931"/>
                      <a:pt x="3980" y="3421"/>
                    </a:cubicBezTo>
                    <a:cubicBezTo>
                      <a:pt x="4713" y="2521"/>
                      <a:pt x="4573" y="1204"/>
                      <a:pt x="3674" y="471"/>
                    </a:cubicBezTo>
                    <a:cubicBezTo>
                      <a:pt x="3285" y="154"/>
                      <a:pt x="2818" y="0"/>
                      <a:pt x="2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04" name="Google Shape;362;p19"/>
              <p:cNvSpPr/>
              <p:nvPr/>
            </p:nvSpPr>
            <p:spPr>
              <a:xfrm>
                <a:off x="1554120" y="2044440"/>
                <a:ext cx="308520" cy="308520"/>
              </a:xfrm>
              <a:custGeom>
                <a:avLst/>
                <a:gdLst>
                  <a:gd name="textAreaLeft" fmla="*/ 0 w 308520"/>
                  <a:gd name="textAreaRight" fmla="*/ 309960 w 308520"/>
                  <a:gd name="textAreaTop" fmla="*/ 0 h 308520"/>
                  <a:gd name="textAreaBottom" fmla="*/ 309960 h 308520"/>
                </a:gdLst>
                <a:ahLst/>
                <a:cxnLst/>
                <a:rect l="textAreaLeft" t="textAreaTop" r="textAreaRight" b="textAreaBottom"/>
                <a:pathLst>
                  <a:path w="4305" h="4305">
                    <a:moveTo>
                      <a:pt x="2152" y="112"/>
                    </a:moveTo>
                    <a:cubicBezTo>
                      <a:pt x="3275" y="112"/>
                      <a:pt x="4193" y="1030"/>
                      <a:pt x="4193" y="2153"/>
                    </a:cubicBezTo>
                    <a:cubicBezTo>
                      <a:pt x="4193" y="3275"/>
                      <a:pt x="3275" y="4193"/>
                      <a:pt x="2152" y="4193"/>
                    </a:cubicBezTo>
                    <a:cubicBezTo>
                      <a:pt x="1030" y="4193"/>
                      <a:pt x="111" y="3275"/>
                      <a:pt x="111" y="2153"/>
                    </a:cubicBezTo>
                    <a:cubicBezTo>
                      <a:pt x="111" y="1030"/>
                      <a:pt x="1030" y="112"/>
                      <a:pt x="2152" y="112"/>
                    </a:cubicBezTo>
                    <a:close/>
                    <a:moveTo>
                      <a:pt x="2152" y="0"/>
                    </a:moveTo>
                    <a:cubicBezTo>
                      <a:pt x="965" y="0"/>
                      <a:pt x="0" y="965"/>
                      <a:pt x="0" y="2153"/>
                    </a:cubicBezTo>
                    <a:cubicBezTo>
                      <a:pt x="0" y="3340"/>
                      <a:pt x="965" y="4305"/>
                      <a:pt x="2152" y="4305"/>
                    </a:cubicBezTo>
                    <a:cubicBezTo>
                      <a:pt x="3340" y="4305"/>
                      <a:pt x="4305" y="3340"/>
                      <a:pt x="4305" y="2153"/>
                    </a:cubicBezTo>
                    <a:cubicBezTo>
                      <a:pt x="4305" y="965"/>
                      <a:pt x="3340" y="0"/>
                      <a:pt x="2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05" name="Google Shape;363;p19"/>
              <p:cNvSpPr/>
              <p:nvPr/>
            </p:nvSpPr>
            <p:spPr>
              <a:xfrm>
                <a:off x="1563480" y="2032560"/>
                <a:ext cx="323280" cy="300600"/>
              </a:xfrm>
              <a:custGeom>
                <a:avLst/>
                <a:gdLst>
                  <a:gd name="textAreaLeft" fmla="*/ 0 w 323280"/>
                  <a:gd name="textAreaRight" fmla="*/ 324720 w 323280"/>
                  <a:gd name="textAreaTop" fmla="*/ 0 h 300600"/>
                  <a:gd name="textAreaBottom" fmla="*/ 302040 h 300600"/>
                </a:gdLst>
                <a:ahLst/>
                <a:cxnLst/>
                <a:rect l="textAreaLeft" t="textAreaTop" r="textAreaRight" b="textAreaBottom"/>
                <a:pathLst>
                  <a:path w="4509" h="4193">
                    <a:moveTo>
                      <a:pt x="2260" y="1"/>
                    </a:moveTo>
                    <a:cubicBezTo>
                      <a:pt x="2148" y="1"/>
                      <a:pt x="2035" y="10"/>
                      <a:pt x="1920" y="28"/>
                    </a:cubicBezTo>
                    <a:cubicBezTo>
                      <a:pt x="779" y="214"/>
                      <a:pt x="0" y="1290"/>
                      <a:pt x="186" y="2431"/>
                    </a:cubicBezTo>
                    <a:cubicBezTo>
                      <a:pt x="353" y="3459"/>
                      <a:pt x="1242" y="4193"/>
                      <a:pt x="2251" y="4193"/>
                    </a:cubicBezTo>
                    <a:cubicBezTo>
                      <a:pt x="2362" y="4193"/>
                      <a:pt x="2475" y="4184"/>
                      <a:pt x="2588" y="4166"/>
                    </a:cubicBezTo>
                    <a:cubicBezTo>
                      <a:pt x="3739" y="3980"/>
                      <a:pt x="4509" y="2904"/>
                      <a:pt x="4323" y="1763"/>
                    </a:cubicBezTo>
                    <a:cubicBezTo>
                      <a:pt x="4156" y="728"/>
                      <a:pt x="3268" y="1"/>
                      <a:pt x="22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06" name="Google Shape;364;p19"/>
              <p:cNvSpPr/>
              <p:nvPr/>
            </p:nvSpPr>
            <p:spPr>
              <a:xfrm>
                <a:off x="1570680" y="2028600"/>
                <a:ext cx="309240" cy="308880"/>
              </a:xfrm>
              <a:custGeom>
                <a:avLst/>
                <a:gdLst>
                  <a:gd name="textAreaLeft" fmla="*/ 0 w 309240"/>
                  <a:gd name="textAreaRight" fmla="*/ 310680 w 309240"/>
                  <a:gd name="textAreaTop" fmla="*/ 0 h 308880"/>
                  <a:gd name="textAreaBottom" fmla="*/ 310320 h 308880"/>
                </a:gdLst>
                <a:ahLst/>
                <a:cxnLst/>
                <a:rect l="textAreaLeft" t="textAreaTop" r="textAreaRight" b="textAreaBottom"/>
                <a:pathLst>
                  <a:path w="4314" h="4306">
                    <a:moveTo>
                      <a:pt x="2162" y="121"/>
                    </a:moveTo>
                    <a:cubicBezTo>
                      <a:pt x="3284" y="121"/>
                      <a:pt x="4193" y="1030"/>
                      <a:pt x="4193" y="2153"/>
                    </a:cubicBezTo>
                    <a:cubicBezTo>
                      <a:pt x="4193" y="3275"/>
                      <a:pt x="3284" y="4194"/>
                      <a:pt x="2162" y="4194"/>
                    </a:cubicBezTo>
                    <a:cubicBezTo>
                      <a:pt x="1030" y="4194"/>
                      <a:pt x="121" y="3275"/>
                      <a:pt x="121" y="2153"/>
                    </a:cubicBezTo>
                    <a:cubicBezTo>
                      <a:pt x="121" y="1030"/>
                      <a:pt x="1030" y="121"/>
                      <a:pt x="2162" y="121"/>
                    </a:cubicBezTo>
                    <a:close/>
                    <a:moveTo>
                      <a:pt x="2162" y="1"/>
                    </a:moveTo>
                    <a:cubicBezTo>
                      <a:pt x="974" y="1"/>
                      <a:pt x="0" y="965"/>
                      <a:pt x="0" y="2153"/>
                    </a:cubicBezTo>
                    <a:cubicBezTo>
                      <a:pt x="0" y="3340"/>
                      <a:pt x="974" y="4305"/>
                      <a:pt x="2162" y="4305"/>
                    </a:cubicBezTo>
                    <a:cubicBezTo>
                      <a:pt x="3349" y="4305"/>
                      <a:pt x="4314" y="3340"/>
                      <a:pt x="4314" y="2153"/>
                    </a:cubicBezTo>
                    <a:cubicBezTo>
                      <a:pt x="4314" y="965"/>
                      <a:pt x="3349" y="1"/>
                      <a:pt x="2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07" name="Google Shape;365;p19"/>
              <p:cNvSpPr/>
              <p:nvPr/>
            </p:nvSpPr>
            <p:spPr>
              <a:xfrm>
                <a:off x="1676160" y="2028600"/>
                <a:ext cx="96840" cy="308880"/>
              </a:xfrm>
              <a:custGeom>
                <a:avLst/>
                <a:gdLst>
                  <a:gd name="textAreaLeft" fmla="*/ 0 w 96840"/>
                  <a:gd name="textAreaRight" fmla="*/ 98280 w 96840"/>
                  <a:gd name="textAreaTop" fmla="*/ 0 h 308880"/>
                  <a:gd name="textAreaBottom" fmla="*/ 310320 h 308880"/>
                </a:gdLst>
                <a:ahLst/>
                <a:cxnLst/>
                <a:rect l="textAreaLeft" t="textAreaTop" r="textAreaRight" b="textAreaBottom"/>
                <a:pathLst>
                  <a:path w="1365" h="4306">
                    <a:moveTo>
                      <a:pt x="678" y="121"/>
                    </a:moveTo>
                    <a:cubicBezTo>
                      <a:pt x="947" y="121"/>
                      <a:pt x="1244" y="956"/>
                      <a:pt x="1244" y="2153"/>
                    </a:cubicBezTo>
                    <a:cubicBezTo>
                      <a:pt x="1244" y="3359"/>
                      <a:pt x="947" y="4194"/>
                      <a:pt x="678" y="4194"/>
                    </a:cubicBezTo>
                    <a:cubicBezTo>
                      <a:pt x="409" y="4194"/>
                      <a:pt x="112" y="3359"/>
                      <a:pt x="112" y="2153"/>
                    </a:cubicBezTo>
                    <a:cubicBezTo>
                      <a:pt x="112" y="956"/>
                      <a:pt x="409" y="121"/>
                      <a:pt x="678" y="121"/>
                    </a:cubicBezTo>
                    <a:close/>
                    <a:moveTo>
                      <a:pt x="678" y="1"/>
                    </a:moveTo>
                    <a:cubicBezTo>
                      <a:pt x="233" y="1"/>
                      <a:pt x="1" y="1114"/>
                      <a:pt x="1" y="2153"/>
                    </a:cubicBezTo>
                    <a:cubicBezTo>
                      <a:pt x="1" y="3201"/>
                      <a:pt x="233" y="4305"/>
                      <a:pt x="678" y="4305"/>
                    </a:cubicBezTo>
                    <a:cubicBezTo>
                      <a:pt x="1123" y="4305"/>
                      <a:pt x="1364" y="3201"/>
                      <a:pt x="1364" y="2153"/>
                    </a:cubicBezTo>
                    <a:cubicBezTo>
                      <a:pt x="1364" y="1114"/>
                      <a:pt x="1123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08" name="Google Shape;366;p19"/>
              <p:cNvSpPr/>
              <p:nvPr/>
            </p:nvSpPr>
            <p:spPr>
              <a:xfrm>
                <a:off x="1582200" y="2131560"/>
                <a:ext cx="284040" cy="6480"/>
              </a:xfrm>
              <a:custGeom>
                <a:avLst/>
                <a:gdLst>
                  <a:gd name="textAreaLeft" fmla="*/ 0 w 284040"/>
                  <a:gd name="textAreaRight" fmla="*/ 285480 w 284040"/>
                  <a:gd name="textAreaTop" fmla="*/ 0 h 6480"/>
                  <a:gd name="textAreaBottom" fmla="*/ 7920 h 6480"/>
                </a:gdLst>
                <a:ahLst/>
                <a:cxnLst/>
                <a:rect l="textAreaLeft" t="textAreaTop" r="textAreaRight" b="textAreaBottom"/>
                <a:pathLst>
                  <a:path w="3962" h="112">
                    <a:moveTo>
                      <a:pt x="1" y="0"/>
                    </a:moveTo>
                    <a:lnTo>
                      <a:pt x="1" y="112"/>
                    </a:lnTo>
                    <a:lnTo>
                      <a:pt x="3962" y="112"/>
                    </a:lnTo>
                    <a:lnTo>
                      <a:pt x="396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960" rIns="90000" bIns="3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09" name="Google Shape;367;p19"/>
              <p:cNvSpPr/>
              <p:nvPr/>
            </p:nvSpPr>
            <p:spPr>
              <a:xfrm>
                <a:off x="1582200" y="2233080"/>
                <a:ext cx="284040" cy="7200"/>
              </a:xfrm>
              <a:custGeom>
                <a:avLst/>
                <a:gdLst>
                  <a:gd name="textAreaLeft" fmla="*/ 0 w 284040"/>
                  <a:gd name="textAreaRight" fmla="*/ 285480 w 284040"/>
                  <a:gd name="textAreaTop" fmla="*/ 0 h 7200"/>
                  <a:gd name="textAreaBottom" fmla="*/ 8640 h 7200"/>
                </a:gdLst>
                <a:ahLst/>
                <a:cxnLst/>
                <a:rect l="textAreaLeft" t="textAreaTop" r="textAreaRight" b="textAreaBottom"/>
                <a:pathLst>
                  <a:path w="3962" h="121">
                    <a:moveTo>
                      <a:pt x="1" y="0"/>
                    </a:moveTo>
                    <a:lnTo>
                      <a:pt x="1" y="121"/>
                    </a:lnTo>
                    <a:lnTo>
                      <a:pt x="3962" y="121"/>
                    </a:lnTo>
                    <a:lnTo>
                      <a:pt x="396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310" name="Google Shape;368;p19"/>
            <p:cNvSpPr/>
            <p:nvPr/>
          </p:nvSpPr>
          <p:spPr>
            <a:xfrm>
              <a:off x="701640" y="2155680"/>
              <a:ext cx="61200" cy="5040"/>
            </a:xfrm>
            <a:custGeom>
              <a:avLst/>
              <a:gdLst>
                <a:gd name="textAreaLeft" fmla="*/ 0 w 61200"/>
                <a:gd name="textAreaRight" fmla="*/ 62640 w 612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059" h="112">
                  <a:moveTo>
                    <a:pt x="57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84"/>
                    <a:pt x="29" y="111"/>
                    <a:pt x="57" y="111"/>
                  </a:cubicBezTo>
                  <a:lnTo>
                    <a:pt x="1003" y="111"/>
                  </a:lnTo>
                  <a:cubicBezTo>
                    <a:pt x="1031" y="111"/>
                    <a:pt x="1058" y="93"/>
                    <a:pt x="1058" y="56"/>
                  </a:cubicBezTo>
                  <a:cubicBezTo>
                    <a:pt x="1058" y="28"/>
                    <a:pt x="1031" y="0"/>
                    <a:pt x="1003" y="0"/>
                  </a:cubicBezTo>
                  <a:close/>
                </a:path>
              </a:pathLst>
            </a:custGeom>
            <a:solidFill>
              <a:srgbClr val="7FD6C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grpSp>
          <p:nvGrpSpPr>
            <p:cNvPr id="311" name="Google Shape;369;p19"/>
            <p:cNvGrpSpPr/>
            <p:nvPr/>
          </p:nvGrpSpPr>
          <p:grpSpPr>
            <a:xfrm>
              <a:off x="2505240" y="754920"/>
              <a:ext cx="1238400" cy="582840"/>
              <a:chOff x="2505240" y="754920"/>
              <a:chExt cx="1238400" cy="582840"/>
            </a:xfrm>
          </p:grpSpPr>
          <p:sp>
            <p:nvSpPr>
              <p:cNvPr id="312" name="Google Shape;370;p19"/>
              <p:cNvSpPr/>
              <p:nvPr/>
            </p:nvSpPr>
            <p:spPr>
              <a:xfrm>
                <a:off x="3436200" y="933480"/>
                <a:ext cx="303120" cy="37800"/>
              </a:xfrm>
              <a:custGeom>
                <a:avLst/>
                <a:gdLst>
                  <a:gd name="textAreaLeft" fmla="*/ 0 w 303120"/>
                  <a:gd name="textAreaRight" fmla="*/ 304560 w 303120"/>
                  <a:gd name="textAreaTop" fmla="*/ 0 h 37800"/>
                  <a:gd name="textAreaBottom" fmla="*/ 39240 h 37800"/>
                </a:gdLst>
                <a:ahLst/>
                <a:cxnLst/>
                <a:rect l="textAreaLeft" t="textAreaTop" r="textAreaRight" b="textAreaBottom"/>
                <a:pathLst>
                  <a:path w="3823" h="493">
                    <a:moveTo>
                      <a:pt x="1" y="1"/>
                    </a:moveTo>
                    <a:lnTo>
                      <a:pt x="1" y="492"/>
                    </a:lnTo>
                    <a:lnTo>
                      <a:pt x="3823" y="492"/>
                    </a:lnTo>
                    <a:lnTo>
                      <a:pt x="3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9440" rIns="90000" bIns="19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13" name="Google Shape;371;p19"/>
              <p:cNvSpPr/>
              <p:nvPr/>
            </p:nvSpPr>
            <p:spPr>
              <a:xfrm>
                <a:off x="3430800" y="929160"/>
                <a:ext cx="312840" cy="46800"/>
              </a:xfrm>
              <a:custGeom>
                <a:avLst/>
                <a:gdLst>
                  <a:gd name="textAreaLeft" fmla="*/ 0 w 312840"/>
                  <a:gd name="textAreaRight" fmla="*/ 314280 w 312840"/>
                  <a:gd name="textAreaTop" fmla="*/ 0 h 46800"/>
                  <a:gd name="textAreaBottom" fmla="*/ 48240 h 46800"/>
                </a:gdLst>
                <a:ahLst/>
                <a:cxnLst/>
                <a:rect l="textAreaLeft" t="textAreaTop" r="textAreaRight" b="textAreaBottom"/>
                <a:pathLst>
                  <a:path w="3944" h="604">
                    <a:moveTo>
                      <a:pt x="3823" y="112"/>
                    </a:moveTo>
                    <a:lnTo>
                      <a:pt x="3823" y="483"/>
                    </a:lnTo>
                    <a:lnTo>
                      <a:pt x="121" y="483"/>
                    </a:lnTo>
                    <a:lnTo>
                      <a:pt x="121" y="112"/>
                    </a:lnTo>
                    <a:close/>
                    <a:moveTo>
                      <a:pt x="56" y="1"/>
                    </a:moveTo>
                    <a:cubicBezTo>
                      <a:pt x="47" y="1"/>
                      <a:pt x="28" y="1"/>
                      <a:pt x="19" y="10"/>
                    </a:cubicBezTo>
                    <a:cubicBezTo>
                      <a:pt x="10" y="29"/>
                      <a:pt x="1" y="38"/>
                      <a:pt x="1" y="57"/>
                    </a:cubicBezTo>
                    <a:lnTo>
                      <a:pt x="1" y="548"/>
                    </a:lnTo>
                    <a:cubicBezTo>
                      <a:pt x="1" y="576"/>
                      <a:pt x="28" y="604"/>
                      <a:pt x="56" y="604"/>
                    </a:cubicBezTo>
                    <a:lnTo>
                      <a:pt x="3878" y="604"/>
                    </a:lnTo>
                    <a:cubicBezTo>
                      <a:pt x="3897" y="604"/>
                      <a:pt x="3915" y="595"/>
                      <a:pt x="3925" y="585"/>
                    </a:cubicBezTo>
                    <a:cubicBezTo>
                      <a:pt x="3934" y="576"/>
                      <a:pt x="3943" y="558"/>
                      <a:pt x="3943" y="548"/>
                    </a:cubicBezTo>
                    <a:lnTo>
                      <a:pt x="3943" y="57"/>
                    </a:lnTo>
                    <a:cubicBezTo>
                      <a:pt x="3943" y="19"/>
                      <a:pt x="3915" y="1"/>
                      <a:pt x="3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4120" rIns="90000" bIns="241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14" name="Google Shape;372;p19"/>
              <p:cNvSpPr/>
              <p:nvPr/>
            </p:nvSpPr>
            <p:spPr>
              <a:xfrm>
                <a:off x="3436200" y="1019880"/>
                <a:ext cx="173160" cy="23760"/>
              </a:xfrm>
              <a:custGeom>
                <a:avLst/>
                <a:gdLst>
                  <a:gd name="textAreaLeft" fmla="*/ 0 w 173160"/>
                  <a:gd name="textAreaRight" fmla="*/ 174600 w 173160"/>
                  <a:gd name="textAreaTop" fmla="*/ 0 h 23760"/>
                  <a:gd name="textAreaBottom" fmla="*/ 25200 h 23760"/>
                </a:gdLst>
                <a:ahLst/>
                <a:cxnLst/>
                <a:rect l="textAreaLeft" t="textAreaTop" r="textAreaRight" b="textAreaBottom"/>
                <a:pathLst>
                  <a:path w="2190" h="317">
                    <a:moveTo>
                      <a:pt x="1" y="1"/>
                    </a:moveTo>
                    <a:lnTo>
                      <a:pt x="1" y="316"/>
                    </a:lnTo>
                    <a:lnTo>
                      <a:pt x="2190" y="316"/>
                    </a:lnTo>
                    <a:lnTo>
                      <a:pt x="219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2600" rIns="90000" bIns="126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15" name="Google Shape;373;p19"/>
              <p:cNvSpPr/>
              <p:nvPr/>
            </p:nvSpPr>
            <p:spPr>
              <a:xfrm>
                <a:off x="3430800" y="1014840"/>
                <a:ext cx="182520" cy="33480"/>
              </a:xfrm>
              <a:custGeom>
                <a:avLst/>
                <a:gdLst>
                  <a:gd name="textAreaLeft" fmla="*/ 0 w 182520"/>
                  <a:gd name="textAreaRight" fmla="*/ 183960 w 182520"/>
                  <a:gd name="textAreaTop" fmla="*/ 0 h 33480"/>
                  <a:gd name="textAreaBottom" fmla="*/ 34920 h 33480"/>
                </a:gdLst>
                <a:ahLst/>
                <a:cxnLst/>
                <a:rect l="textAreaLeft" t="textAreaTop" r="textAreaRight" b="textAreaBottom"/>
                <a:pathLst>
                  <a:path w="2311" h="437">
                    <a:moveTo>
                      <a:pt x="2199" y="122"/>
                    </a:moveTo>
                    <a:lnTo>
                      <a:pt x="2199" y="326"/>
                    </a:lnTo>
                    <a:lnTo>
                      <a:pt x="121" y="326"/>
                    </a:lnTo>
                    <a:lnTo>
                      <a:pt x="121" y="122"/>
                    </a:lnTo>
                    <a:close/>
                    <a:moveTo>
                      <a:pt x="66" y="1"/>
                    </a:moveTo>
                    <a:cubicBezTo>
                      <a:pt x="28" y="1"/>
                      <a:pt x="1" y="29"/>
                      <a:pt x="1" y="66"/>
                    </a:cubicBezTo>
                    <a:lnTo>
                      <a:pt x="1" y="381"/>
                    </a:lnTo>
                    <a:cubicBezTo>
                      <a:pt x="1" y="400"/>
                      <a:pt x="10" y="409"/>
                      <a:pt x="19" y="418"/>
                    </a:cubicBezTo>
                    <a:cubicBezTo>
                      <a:pt x="28" y="437"/>
                      <a:pt x="47" y="437"/>
                      <a:pt x="66" y="437"/>
                    </a:cubicBezTo>
                    <a:lnTo>
                      <a:pt x="2255" y="437"/>
                    </a:lnTo>
                    <a:cubicBezTo>
                      <a:pt x="2292" y="437"/>
                      <a:pt x="2311" y="409"/>
                      <a:pt x="2311" y="381"/>
                    </a:cubicBezTo>
                    <a:lnTo>
                      <a:pt x="2311" y="66"/>
                    </a:lnTo>
                    <a:cubicBezTo>
                      <a:pt x="2311" y="47"/>
                      <a:pt x="2311" y="29"/>
                      <a:pt x="2301" y="20"/>
                    </a:cubicBezTo>
                    <a:cubicBezTo>
                      <a:pt x="2283" y="10"/>
                      <a:pt x="2273" y="1"/>
                      <a:pt x="2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280" rIns="9000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16" name="Google Shape;374;p19"/>
              <p:cNvSpPr/>
              <p:nvPr/>
            </p:nvSpPr>
            <p:spPr>
              <a:xfrm>
                <a:off x="3436200" y="1092240"/>
                <a:ext cx="173160" cy="23760"/>
              </a:xfrm>
              <a:custGeom>
                <a:avLst/>
                <a:gdLst>
                  <a:gd name="textAreaLeft" fmla="*/ 0 w 173160"/>
                  <a:gd name="textAreaRight" fmla="*/ 174600 w 173160"/>
                  <a:gd name="textAreaTop" fmla="*/ 0 h 23760"/>
                  <a:gd name="textAreaBottom" fmla="*/ 25200 h 23760"/>
                </a:gdLst>
                <a:ahLst/>
                <a:cxnLst/>
                <a:rect l="textAreaLeft" t="textAreaTop" r="textAreaRight" b="textAreaBottom"/>
                <a:pathLst>
                  <a:path w="2190" h="316">
                    <a:moveTo>
                      <a:pt x="1" y="0"/>
                    </a:moveTo>
                    <a:lnTo>
                      <a:pt x="1" y="315"/>
                    </a:lnTo>
                    <a:lnTo>
                      <a:pt x="2190" y="315"/>
                    </a:lnTo>
                    <a:lnTo>
                      <a:pt x="21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2600" rIns="90000" bIns="126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17" name="Google Shape;375;p19"/>
              <p:cNvSpPr/>
              <p:nvPr/>
            </p:nvSpPr>
            <p:spPr>
              <a:xfrm>
                <a:off x="3430800" y="1087920"/>
                <a:ext cx="182520" cy="33480"/>
              </a:xfrm>
              <a:custGeom>
                <a:avLst/>
                <a:gdLst>
                  <a:gd name="textAreaLeft" fmla="*/ 0 w 182520"/>
                  <a:gd name="textAreaRight" fmla="*/ 183960 w 182520"/>
                  <a:gd name="textAreaTop" fmla="*/ 0 h 33480"/>
                  <a:gd name="textAreaBottom" fmla="*/ 34920 h 33480"/>
                </a:gdLst>
                <a:ahLst/>
                <a:cxnLst/>
                <a:rect l="textAreaLeft" t="textAreaTop" r="textAreaRight" b="textAreaBottom"/>
                <a:pathLst>
                  <a:path w="2311" h="437">
                    <a:moveTo>
                      <a:pt x="2199" y="112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12"/>
                    </a:lnTo>
                    <a:close/>
                    <a:moveTo>
                      <a:pt x="66" y="0"/>
                    </a:moveTo>
                    <a:cubicBezTo>
                      <a:pt x="28" y="0"/>
                      <a:pt x="1" y="28"/>
                      <a:pt x="1" y="56"/>
                    </a:cubicBezTo>
                    <a:lnTo>
                      <a:pt x="1" y="371"/>
                    </a:lnTo>
                    <a:cubicBezTo>
                      <a:pt x="1" y="390"/>
                      <a:pt x="10" y="409"/>
                      <a:pt x="19" y="418"/>
                    </a:cubicBezTo>
                    <a:cubicBezTo>
                      <a:pt x="28" y="427"/>
                      <a:pt x="47" y="436"/>
                      <a:pt x="66" y="436"/>
                    </a:cubicBezTo>
                    <a:lnTo>
                      <a:pt x="2255" y="436"/>
                    </a:lnTo>
                    <a:cubicBezTo>
                      <a:pt x="2273" y="436"/>
                      <a:pt x="2283" y="427"/>
                      <a:pt x="2301" y="418"/>
                    </a:cubicBezTo>
                    <a:cubicBezTo>
                      <a:pt x="2311" y="409"/>
                      <a:pt x="2311" y="390"/>
                      <a:pt x="2311" y="371"/>
                    </a:cubicBezTo>
                    <a:lnTo>
                      <a:pt x="2311" y="56"/>
                    </a:lnTo>
                    <a:cubicBezTo>
                      <a:pt x="2311" y="28"/>
                      <a:pt x="2292" y="0"/>
                      <a:pt x="2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280" rIns="9000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18" name="Google Shape;376;p19"/>
              <p:cNvSpPr/>
              <p:nvPr/>
            </p:nvSpPr>
            <p:spPr>
              <a:xfrm>
                <a:off x="2543400" y="1152360"/>
                <a:ext cx="294120" cy="126360"/>
              </a:xfrm>
              <a:custGeom>
                <a:avLst/>
                <a:gdLst>
                  <a:gd name="textAreaLeft" fmla="*/ 0 w 294120"/>
                  <a:gd name="textAreaRight" fmla="*/ 295560 w 294120"/>
                  <a:gd name="textAreaTop" fmla="*/ 0 h 126360"/>
                  <a:gd name="textAreaBottom" fmla="*/ 127800 h 126360"/>
                </a:gdLst>
                <a:ahLst/>
                <a:cxnLst/>
                <a:rect l="textAreaLeft" t="textAreaTop" r="textAreaRight" b="textAreaBottom"/>
                <a:pathLst>
                  <a:path w="3711" h="1606">
                    <a:moveTo>
                      <a:pt x="3711" y="0"/>
                    </a:moveTo>
                    <a:lnTo>
                      <a:pt x="0" y="1605"/>
                    </a:lnTo>
                  </a:path>
                </a:pathLst>
              </a:custGeom>
              <a:solidFill>
                <a:srgbClr val="E16F1A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3720" rIns="90000" bIns="63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19" name="Google Shape;377;p19"/>
              <p:cNvSpPr/>
              <p:nvPr/>
            </p:nvSpPr>
            <p:spPr>
              <a:xfrm>
                <a:off x="2538360" y="1148040"/>
                <a:ext cx="304560" cy="135000"/>
              </a:xfrm>
              <a:custGeom>
                <a:avLst/>
                <a:gdLst>
                  <a:gd name="textAreaLeft" fmla="*/ 0 w 304560"/>
                  <a:gd name="textAreaRight" fmla="*/ 306000 w 304560"/>
                  <a:gd name="textAreaTop" fmla="*/ 0 h 135000"/>
                  <a:gd name="textAreaBottom" fmla="*/ 136440 h 135000"/>
                </a:gdLst>
                <a:ahLst/>
                <a:cxnLst/>
                <a:rect l="textAreaLeft" t="textAreaTop" r="textAreaRight" b="textAreaBottom"/>
                <a:pathLst>
                  <a:path w="3841" h="1715">
                    <a:moveTo>
                      <a:pt x="3773" y="1"/>
                    </a:moveTo>
                    <a:cubicBezTo>
                      <a:pt x="3764" y="1"/>
                      <a:pt x="3756" y="3"/>
                      <a:pt x="3748" y="8"/>
                    </a:cubicBezTo>
                    <a:lnTo>
                      <a:pt x="47" y="1604"/>
                    </a:lnTo>
                    <a:cubicBezTo>
                      <a:pt x="10" y="1613"/>
                      <a:pt x="0" y="1650"/>
                      <a:pt x="10" y="1678"/>
                    </a:cubicBezTo>
                    <a:cubicBezTo>
                      <a:pt x="19" y="1696"/>
                      <a:pt x="47" y="1715"/>
                      <a:pt x="65" y="1715"/>
                    </a:cubicBezTo>
                    <a:cubicBezTo>
                      <a:pt x="75" y="1715"/>
                      <a:pt x="84" y="1715"/>
                      <a:pt x="84" y="1706"/>
                    </a:cubicBezTo>
                    <a:lnTo>
                      <a:pt x="3795" y="110"/>
                    </a:lnTo>
                    <a:cubicBezTo>
                      <a:pt x="3822" y="101"/>
                      <a:pt x="3841" y="64"/>
                      <a:pt x="3832" y="36"/>
                    </a:cubicBezTo>
                    <a:cubicBezTo>
                      <a:pt x="3818" y="16"/>
                      <a:pt x="3795" y="1"/>
                      <a:pt x="3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8040" rIns="90000" bIns="680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20" name="Google Shape;378;p19"/>
              <p:cNvSpPr/>
              <p:nvPr/>
            </p:nvSpPr>
            <p:spPr>
              <a:xfrm>
                <a:off x="2509560" y="1260000"/>
                <a:ext cx="47520" cy="46800"/>
              </a:xfrm>
              <a:custGeom>
                <a:avLst/>
                <a:gdLst>
                  <a:gd name="textAreaLeft" fmla="*/ 0 w 47520"/>
                  <a:gd name="textAreaRight" fmla="*/ 48960 w 47520"/>
                  <a:gd name="textAreaTop" fmla="*/ 0 h 46800"/>
                  <a:gd name="textAreaBottom" fmla="*/ 48240 h 46800"/>
                </a:gdLst>
                <a:ahLst/>
                <a:cxnLst/>
                <a:rect l="textAreaLeft" t="textAreaTop" r="textAreaRight" b="textAreaBottom"/>
                <a:pathLst>
                  <a:path w="613" h="604">
                    <a:moveTo>
                      <a:pt x="168" y="1"/>
                    </a:moveTo>
                    <a:lnTo>
                      <a:pt x="1" y="446"/>
                    </a:lnTo>
                    <a:lnTo>
                      <a:pt x="446" y="604"/>
                    </a:lnTo>
                    <a:lnTo>
                      <a:pt x="613" y="159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4120" rIns="90000" bIns="241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21" name="Google Shape;379;p19"/>
              <p:cNvSpPr/>
              <p:nvPr/>
            </p:nvSpPr>
            <p:spPr>
              <a:xfrm>
                <a:off x="2505240" y="1256040"/>
                <a:ext cx="56160" cy="55800"/>
              </a:xfrm>
              <a:custGeom>
                <a:avLst/>
                <a:gdLst>
                  <a:gd name="textAreaLeft" fmla="*/ 0 w 56160"/>
                  <a:gd name="textAreaRight" fmla="*/ 57600 w 56160"/>
                  <a:gd name="textAreaTop" fmla="*/ 0 h 55800"/>
                  <a:gd name="textAreaBottom" fmla="*/ 57240 h 55800"/>
                </a:gdLst>
                <a:ahLst/>
                <a:cxnLst/>
                <a:rect l="textAreaLeft" t="textAreaTop" r="textAreaRight" b="textAreaBottom"/>
                <a:pathLst>
                  <a:path w="725" h="719">
                    <a:moveTo>
                      <a:pt x="251" y="134"/>
                    </a:moveTo>
                    <a:lnTo>
                      <a:pt x="595" y="255"/>
                    </a:lnTo>
                    <a:lnTo>
                      <a:pt x="465" y="589"/>
                    </a:lnTo>
                    <a:lnTo>
                      <a:pt x="131" y="468"/>
                    </a:lnTo>
                    <a:lnTo>
                      <a:pt x="251" y="134"/>
                    </a:lnTo>
                    <a:close/>
                    <a:moveTo>
                      <a:pt x="216" y="1"/>
                    </a:moveTo>
                    <a:cubicBezTo>
                      <a:pt x="192" y="1"/>
                      <a:pt x="175" y="11"/>
                      <a:pt x="168" y="32"/>
                    </a:cubicBezTo>
                    <a:lnTo>
                      <a:pt x="1" y="478"/>
                    </a:lnTo>
                    <a:cubicBezTo>
                      <a:pt x="1" y="496"/>
                      <a:pt x="1" y="515"/>
                      <a:pt x="10" y="524"/>
                    </a:cubicBezTo>
                    <a:cubicBezTo>
                      <a:pt x="10" y="543"/>
                      <a:pt x="29" y="552"/>
                      <a:pt x="38" y="552"/>
                    </a:cubicBezTo>
                    <a:lnTo>
                      <a:pt x="483" y="719"/>
                    </a:lnTo>
                    <a:lnTo>
                      <a:pt x="502" y="719"/>
                    </a:lnTo>
                    <a:cubicBezTo>
                      <a:pt x="530" y="719"/>
                      <a:pt x="548" y="700"/>
                      <a:pt x="558" y="682"/>
                    </a:cubicBezTo>
                    <a:lnTo>
                      <a:pt x="715" y="236"/>
                    </a:lnTo>
                    <a:cubicBezTo>
                      <a:pt x="724" y="209"/>
                      <a:pt x="715" y="171"/>
                      <a:pt x="678" y="162"/>
                    </a:cubicBezTo>
                    <a:lnTo>
                      <a:pt x="242" y="4"/>
                    </a:lnTo>
                    <a:cubicBezTo>
                      <a:pt x="233" y="2"/>
                      <a:pt x="224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8440" rIns="90000" bIns="28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22" name="Google Shape;380;p19"/>
              <p:cNvSpPr/>
              <p:nvPr/>
            </p:nvSpPr>
            <p:spPr>
              <a:xfrm>
                <a:off x="2822760" y="782640"/>
                <a:ext cx="590400" cy="550440"/>
              </a:xfrm>
              <a:custGeom>
                <a:avLst/>
                <a:gdLst>
                  <a:gd name="textAreaLeft" fmla="*/ 0 w 590400"/>
                  <a:gd name="textAreaRight" fmla="*/ 591840 w 590400"/>
                  <a:gd name="textAreaTop" fmla="*/ 0 h 550440"/>
                  <a:gd name="textAreaBottom" fmla="*/ 551880 h 550440"/>
                </a:gdLst>
                <a:ahLst/>
                <a:cxnLst/>
                <a:rect l="textAreaLeft" t="textAreaTop" r="textAreaRight" b="textAreaBottom"/>
                <a:pathLst>
                  <a:path w="7432" h="6927">
                    <a:moveTo>
                      <a:pt x="3715" y="0"/>
                    </a:moveTo>
                    <a:cubicBezTo>
                      <a:pt x="2032" y="0"/>
                      <a:pt x="558" y="1228"/>
                      <a:pt x="288" y="2944"/>
                    </a:cubicBezTo>
                    <a:cubicBezTo>
                      <a:pt x="1" y="4827"/>
                      <a:pt x="1300" y="6599"/>
                      <a:pt x="3192" y="6886"/>
                    </a:cubicBezTo>
                    <a:cubicBezTo>
                      <a:pt x="3369" y="6913"/>
                      <a:pt x="3545" y="6927"/>
                      <a:pt x="3718" y="6927"/>
                    </a:cubicBezTo>
                    <a:cubicBezTo>
                      <a:pt x="5395" y="6927"/>
                      <a:pt x="6874" y="5707"/>
                      <a:pt x="7135" y="3992"/>
                    </a:cubicBezTo>
                    <a:cubicBezTo>
                      <a:pt x="7432" y="2100"/>
                      <a:pt x="6133" y="328"/>
                      <a:pt x="4240" y="40"/>
                    </a:cubicBezTo>
                    <a:cubicBezTo>
                      <a:pt x="4064" y="13"/>
                      <a:pt x="3888" y="0"/>
                      <a:pt x="37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23" name="Google Shape;381;p19"/>
              <p:cNvSpPr/>
              <p:nvPr/>
            </p:nvSpPr>
            <p:spPr>
              <a:xfrm>
                <a:off x="2817720" y="777960"/>
                <a:ext cx="588240" cy="559800"/>
              </a:xfrm>
              <a:custGeom>
                <a:avLst/>
                <a:gdLst>
                  <a:gd name="textAreaLeft" fmla="*/ 0 w 588240"/>
                  <a:gd name="textAreaRight" fmla="*/ 589680 w 588240"/>
                  <a:gd name="textAreaTop" fmla="*/ 0 h 559800"/>
                  <a:gd name="textAreaBottom" fmla="*/ 561240 h 559800"/>
                </a:gdLst>
                <a:ahLst/>
                <a:cxnLst/>
                <a:rect l="textAreaLeft" t="textAreaTop" r="textAreaRight" b="textAreaBottom"/>
                <a:pathLst>
                  <a:path w="7404" h="7049">
                    <a:moveTo>
                      <a:pt x="3777" y="119"/>
                    </a:moveTo>
                    <a:cubicBezTo>
                      <a:pt x="3944" y="119"/>
                      <a:pt x="4120" y="128"/>
                      <a:pt x="4296" y="156"/>
                    </a:cubicBezTo>
                    <a:cubicBezTo>
                      <a:pt x="5196" y="295"/>
                      <a:pt x="5984" y="777"/>
                      <a:pt x="6522" y="1510"/>
                    </a:cubicBezTo>
                    <a:cubicBezTo>
                      <a:pt x="7061" y="2243"/>
                      <a:pt x="7283" y="3143"/>
                      <a:pt x="7144" y="4043"/>
                    </a:cubicBezTo>
                    <a:cubicBezTo>
                      <a:pt x="7005" y="4943"/>
                      <a:pt x="6532" y="5731"/>
                      <a:pt x="5799" y="6269"/>
                    </a:cubicBezTo>
                    <a:cubicBezTo>
                      <a:pt x="5209" y="6702"/>
                      <a:pt x="4510" y="6931"/>
                      <a:pt x="3791" y="6931"/>
                    </a:cubicBezTo>
                    <a:cubicBezTo>
                      <a:pt x="3617" y="6931"/>
                      <a:pt x="3442" y="6918"/>
                      <a:pt x="3266" y="6891"/>
                    </a:cubicBezTo>
                    <a:cubicBezTo>
                      <a:pt x="1411" y="6603"/>
                      <a:pt x="131" y="4868"/>
                      <a:pt x="418" y="3013"/>
                    </a:cubicBezTo>
                    <a:cubicBezTo>
                      <a:pt x="558" y="2113"/>
                      <a:pt x="1031" y="1315"/>
                      <a:pt x="1764" y="777"/>
                    </a:cubicBezTo>
                    <a:cubicBezTo>
                      <a:pt x="2357" y="351"/>
                      <a:pt x="3053" y="119"/>
                      <a:pt x="3777" y="119"/>
                    </a:cubicBezTo>
                    <a:close/>
                    <a:moveTo>
                      <a:pt x="3765" y="1"/>
                    </a:moveTo>
                    <a:cubicBezTo>
                      <a:pt x="3026" y="1"/>
                      <a:pt x="2309" y="238"/>
                      <a:pt x="1699" y="685"/>
                    </a:cubicBezTo>
                    <a:cubicBezTo>
                      <a:pt x="938" y="1241"/>
                      <a:pt x="446" y="2058"/>
                      <a:pt x="298" y="2995"/>
                    </a:cubicBezTo>
                    <a:cubicBezTo>
                      <a:pt x="1" y="4915"/>
                      <a:pt x="1328" y="6714"/>
                      <a:pt x="3248" y="7002"/>
                    </a:cubicBezTo>
                    <a:cubicBezTo>
                      <a:pt x="3424" y="7030"/>
                      <a:pt x="3610" y="7048"/>
                      <a:pt x="3786" y="7048"/>
                    </a:cubicBezTo>
                    <a:cubicBezTo>
                      <a:pt x="4528" y="7048"/>
                      <a:pt x="5252" y="6807"/>
                      <a:pt x="5864" y="6362"/>
                    </a:cubicBezTo>
                    <a:cubicBezTo>
                      <a:pt x="6625" y="5805"/>
                      <a:pt x="7116" y="4989"/>
                      <a:pt x="7265" y="4061"/>
                    </a:cubicBezTo>
                    <a:cubicBezTo>
                      <a:pt x="7404" y="3134"/>
                      <a:pt x="7172" y="2197"/>
                      <a:pt x="6615" y="1445"/>
                    </a:cubicBezTo>
                    <a:cubicBezTo>
                      <a:pt x="6059" y="685"/>
                      <a:pt x="5242" y="184"/>
                      <a:pt x="4315" y="45"/>
                    </a:cubicBezTo>
                    <a:cubicBezTo>
                      <a:pt x="4131" y="15"/>
                      <a:pt x="3947" y="1"/>
                      <a:pt x="37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24" name="Google Shape;382;p19"/>
              <p:cNvSpPr/>
              <p:nvPr/>
            </p:nvSpPr>
            <p:spPr>
              <a:xfrm>
                <a:off x="2777760" y="759960"/>
                <a:ext cx="626040" cy="550440"/>
              </a:xfrm>
              <a:custGeom>
                <a:avLst/>
                <a:gdLst>
                  <a:gd name="textAreaLeft" fmla="*/ 0 w 626040"/>
                  <a:gd name="textAreaRight" fmla="*/ 627480 w 626040"/>
                  <a:gd name="textAreaTop" fmla="*/ 0 h 550440"/>
                  <a:gd name="textAreaBottom" fmla="*/ 551880 h 550440"/>
                </a:gdLst>
                <a:ahLst/>
                <a:cxnLst/>
                <a:rect l="textAreaLeft" t="textAreaTop" r="textAreaRight" b="textAreaBottom"/>
                <a:pathLst>
                  <a:path w="7877" h="6931">
                    <a:moveTo>
                      <a:pt x="3933" y="0"/>
                    </a:moveTo>
                    <a:cubicBezTo>
                      <a:pt x="3250" y="0"/>
                      <a:pt x="2560" y="202"/>
                      <a:pt x="1958" y="622"/>
                    </a:cubicBezTo>
                    <a:cubicBezTo>
                      <a:pt x="391" y="1717"/>
                      <a:pt x="1" y="3878"/>
                      <a:pt x="1096" y="5446"/>
                    </a:cubicBezTo>
                    <a:cubicBezTo>
                      <a:pt x="1770" y="6412"/>
                      <a:pt x="2849" y="6930"/>
                      <a:pt x="3945" y="6930"/>
                    </a:cubicBezTo>
                    <a:cubicBezTo>
                      <a:pt x="4628" y="6930"/>
                      <a:pt x="5318" y="6729"/>
                      <a:pt x="5920" y="6309"/>
                    </a:cubicBezTo>
                    <a:cubicBezTo>
                      <a:pt x="7487" y="5214"/>
                      <a:pt x="7877" y="3053"/>
                      <a:pt x="6782" y="1485"/>
                    </a:cubicBezTo>
                    <a:cubicBezTo>
                      <a:pt x="6108" y="519"/>
                      <a:pt x="5029" y="0"/>
                      <a:pt x="3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25" name="Google Shape;383;p19"/>
              <p:cNvSpPr/>
              <p:nvPr/>
            </p:nvSpPr>
            <p:spPr>
              <a:xfrm>
                <a:off x="2790360" y="754920"/>
                <a:ext cx="600120" cy="559800"/>
              </a:xfrm>
              <a:custGeom>
                <a:avLst/>
                <a:gdLst>
                  <a:gd name="textAreaLeft" fmla="*/ 0 w 600120"/>
                  <a:gd name="textAreaRight" fmla="*/ 601560 w 600120"/>
                  <a:gd name="textAreaTop" fmla="*/ 0 h 559800"/>
                  <a:gd name="textAreaBottom" fmla="*/ 561240 h 559800"/>
                </a:gdLst>
                <a:ahLst/>
                <a:cxnLst/>
                <a:rect l="textAreaLeft" t="textAreaTop" r="textAreaRight" b="textAreaBottom"/>
                <a:pathLst>
                  <a:path w="7552" h="7046">
                    <a:moveTo>
                      <a:pt x="3765" y="122"/>
                    </a:moveTo>
                    <a:cubicBezTo>
                      <a:pt x="3937" y="122"/>
                      <a:pt x="4111" y="135"/>
                      <a:pt x="4287" y="163"/>
                    </a:cubicBezTo>
                    <a:cubicBezTo>
                      <a:pt x="6142" y="441"/>
                      <a:pt x="7422" y="2185"/>
                      <a:pt x="7144" y="4040"/>
                    </a:cubicBezTo>
                    <a:cubicBezTo>
                      <a:pt x="6883" y="5720"/>
                      <a:pt x="5429" y="6929"/>
                      <a:pt x="3779" y="6929"/>
                    </a:cubicBezTo>
                    <a:cubicBezTo>
                      <a:pt x="3607" y="6929"/>
                      <a:pt x="3432" y="6915"/>
                      <a:pt x="3257" y="6888"/>
                    </a:cubicBezTo>
                    <a:cubicBezTo>
                      <a:pt x="1401" y="6601"/>
                      <a:pt x="121" y="4866"/>
                      <a:pt x="409" y="3011"/>
                    </a:cubicBezTo>
                    <a:cubicBezTo>
                      <a:pt x="669" y="1331"/>
                      <a:pt x="2116" y="122"/>
                      <a:pt x="3765" y="122"/>
                    </a:cubicBezTo>
                    <a:close/>
                    <a:moveTo>
                      <a:pt x="3769" y="0"/>
                    </a:moveTo>
                    <a:cubicBezTo>
                      <a:pt x="2067" y="0"/>
                      <a:pt x="558" y="1253"/>
                      <a:pt x="298" y="2992"/>
                    </a:cubicBezTo>
                    <a:cubicBezTo>
                      <a:pt x="1" y="4912"/>
                      <a:pt x="1318" y="6712"/>
                      <a:pt x="3238" y="6999"/>
                    </a:cubicBezTo>
                    <a:cubicBezTo>
                      <a:pt x="3415" y="7027"/>
                      <a:pt x="3600" y="7046"/>
                      <a:pt x="3776" y="7046"/>
                    </a:cubicBezTo>
                    <a:cubicBezTo>
                      <a:pt x="5483" y="7046"/>
                      <a:pt x="6986" y="5794"/>
                      <a:pt x="7255" y="4059"/>
                    </a:cubicBezTo>
                    <a:cubicBezTo>
                      <a:pt x="7552" y="2139"/>
                      <a:pt x="6225" y="339"/>
                      <a:pt x="4305" y="42"/>
                    </a:cubicBezTo>
                    <a:cubicBezTo>
                      <a:pt x="4125" y="14"/>
                      <a:pt x="3946" y="0"/>
                      <a:pt x="3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26" name="Google Shape;384;p19"/>
              <p:cNvSpPr/>
              <p:nvPr/>
            </p:nvSpPr>
            <p:spPr>
              <a:xfrm>
                <a:off x="3173760" y="804960"/>
                <a:ext cx="133200" cy="133560"/>
              </a:xfrm>
              <a:custGeom>
                <a:avLst/>
                <a:gdLst>
                  <a:gd name="textAreaLeft" fmla="*/ 0 w 133200"/>
                  <a:gd name="textAreaRight" fmla="*/ 134640 w 133200"/>
                  <a:gd name="textAreaTop" fmla="*/ 0 h 133560"/>
                  <a:gd name="textAreaBottom" fmla="*/ 135000 h 133560"/>
                </a:gdLst>
                <a:ahLst/>
                <a:cxnLst/>
                <a:rect l="textAreaLeft" t="textAreaTop" r="textAreaRight" b="textAreaBottom"/>
                <a:pathLst>
                  <a:path w="1689" h="1697">
                    <a:moveTo>
                      <a:pt x="102" y="1"/>
                    </a:moveTo>
                    <a:cubicBezTo>
                      <a:pt x="67" y="1"/>
                      <a:pt x="33" y="20"/>
                      <a:pt x="19" y="54"/>
                    </a:cubicBezTo>
                    <a:cubicBezTo>
                      <a:pt x="0" y="91"/>
                      <a:pt x="19" y="147"/>
                      <a:pt x="65" y="165"/>
                    </a:cubicBezTo>
                    <a:cubicBezTo>
                      <a:pt x="705" y="462"/>
                      <a:pt x="1216" y="991"/>
                      <a:pt x="1512" y="1640"/>
                    </a:cubicBezTo>
                    <a:cubicBezTo>
                      <a:pt x="1522" y="1678"/>
                      <a:pt x="1559" y="1696"/>
                      <a:pt x="1587" y="1696"/>
                    </a:cubicBezTo>
                    <a:cubicBezTo>
                      <a:pt x="1596" y="1696"/>
                      <a:pt x="1614" y="1696"/>
                      <a:pt x="1624" y="1687"/>
                    </a:cubicBezTo>
                    <a:cubicBezTo>
                      <a:pt x="1670" y="1668"/>
                      <a:pt x="1689" y="1622"/>
                      <a:pt x="1670" y="1575"/>
                    </a:cubicBezTo>
                    <a:cubicBezTo>
                      <a:pt x="1364" y="880"/>
                      <a:pt x="817" y="323"/>
                      <a:pt x="139" y="8"/>
                    </a:cubicBezTo>
                    <a:cubicBezTo>
                      <a:pt x="127" y="3"/>
                      <a:pt x="115" y="1"/>
                      <a:pt x="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7320" rIns="90000" bIns="67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27" name="Google Shape;385;p19"/>
              <p:cNvSpPr/>
              <p:nvPr/>
            </p:nvSpPr>
            <p:spPr>
              <a:xfrm>
                <a:off x="2955600" y="896400"/>
                <a:ext cx="260280" cy="298800"/>
              </a:xfrm>
              <a:custGeom>
                <a:avLst/>
                <a:gdLst>
                  <a:gd name="textAreaLeft" fmla="*/ 0 w 260280"/>
                  <a:gd name="textAreaRight" fmla="*/ 261720 w 260280"/>
                  <a:gd name="textAreaTop" fmla="*/ 0 h 298800"/>
                  <a:gd name="textAreaBottom" fmla="*/ 300240 h 298800"/>
                </a:gdLst>
                <a:ahLst/>
                <a:cxnLst/>
                <a:rect l="textAreaLeft" t="textAreaTop" r="textAreaRight" b="textAreaBottom"/>
                <a:pathLst>
                  <a:path w="3285" h="3768">
                    <a:moveTo>
                      <a:pt x="158" y="1"/>
                    </a:moveTo>
                    <a:cubicBezTo>
                      <a:pt x="75" y="1"/>
                      <a:pt x="1" y="75"/>
                      <a:pt x="1" y="168"/>
                    </a:cubicBezTo>
                    <a:lnTo>
                      <a:pt x="1" y="3600"/>
                    </a:lnTo>
                    <a:cubicBezTo>
                      <a:pt x="1" y="3693"/>
                      <a:pt x="75" y="3767"/>
                      <a:pt x="158" y="3767"/>
                    </a:cubicBezTo>
                    <a:lnTo>
                      <a:pt x="3127" y="3767"/>
                    </a:lnTo>
                    <a:cubicBezTo>
                      <a:pt x="3220" y="3767"/>
                      <a:pt x="3285" y="3693"/>
                      <a:pt x="3285" y="3600"/>
                    </a:cubicBezTo>
                    <a:lnTo>
                      <a:pt x="3285" y="168"/>
                    </a:lnTo>
                    <a:cubicBezTo>
                      <a:pt x="3285" y="75"/>
                      <a:pt x="3220" y="1"/>
                      <a:pt x="3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28" name="Google Shape;386;p19"/>
              <p:cNvSpPr/>
              <p:nvPr/>
            </p:nvSpPr>
            <p:spPr>
              <a:xfrm>
                <a:off x="2951280" y="892080"/>
                <a:ext cx="269640" cy="307440"/>
              </a:xfrm>
              <a:custGeom>
                <a:avLst/>
                <a:gdLst>
                  <a:gd name="textAreaLeft" fmla="*/ 0 w 269640"/>
                  <a:gd name="textAreaRight" fmla="*/ 271080 w 269640"/>
                  <a:gd name="textAreaTop" fmla="*/ 0 h 307440"/>
                  <a:gd name="textAreaBottom" fmla="*/ 308880 h 307440"/>
                </a:gdLst>
                <a:ahLst/>
                <a:cxnLst/>
                <a:rect l="textAreaLeft" t="textAreaTop" r="textAreaRight" b="textAreaBottom"/>
                <a:pathLst>
                  <a:path w="3405" h="3878">
                    <a:moveTo>
                      <a:pt x="3182" y="111"/>
                    </a:moveTo>
                    <a:cubicBezTo>
                      <a:pt x="3238" y="111"/>
                      <a:pt x="3284" y="158"/>
                      <a:pt x="3284" y="223"/>
                    </a:cubicBezTo>
                    <a:lnTo>
                      <a:pt x="3284" y="3655"/>
                    </a:lnTo>
                    <a:cubicBezTo>
                      <a:pt x="3284" y="3720"/>
                      <a:pt x="3238" y="3766"/>
                      <a:pt x="3182" y="3766"/>
                    </a:cubicBezTo>
                    <a:lnTo>
                      <a:pt x="213" y="3766"/>
                    </a:lnTo>
                    <a:cubicBezTo>
                      <a:pt x="158" y="3766"/>
                      <a:pt x="111" y="3720"/>
                      <a:pt x="111" y="3655"/>
                    </a:cubicBezTo>
                    <a:lnTo>
                      <a:pt x="111" y="223"/>
                    </a:lnTo>
                    <a:cubicBezTo>
                      <a:pt x="111" y="158"/>
                      <a:pt x="158" y="111"/>
                      <a:pt x="213" y="111"/>
                    </a:cubicBezTo>
                    <a:close/>
                    <a:moveTo>
                      <a:pt x="213" y="0"/>
                    </a:moveTo>
                    <a:cubicBezTo>
                      <a:pt x="93" y="0"/>
                      <a:pt x="0" y="93"/>
                      <a:pt x="0" y="223"/>
                    </a:cubicBezTo>
                    <a:lnTo>
                      <a:pt x="0" y="3655"/>
                    </a:lnTo>
                    <a:cubicBezTo>
                      <a:pt x="0" y="3776"/>
                      <a:pt x="93" y="3878"/>
                      <a:pt x="213" y="3878"/>
                    </a:cubicBezTo>
                    <a:lnTo>
                      <a:pt x="3182" y="3878"/>
                    </a:lnTo>
                    <a:cubicBezTo>
                      <a:pt x="3303" y="3878"/>
                      <a:pt x="3405" y="3776"/>
                      <a:pt x="3405" y="3655"/>
                    </a:cubicBezTo>
                    <a:lnTo>
                      <a:pt x="3405" y="223"/>
                    </a:lnTo>
                    <a:cubicBezTo>
                      <a:pt x="3405" y="93"/>
                      <a:pt x="3303" y="0"/>
                      <a:pt x="3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29" name="Google Shape;387;p19"/>
              <p:cNvSpPr/>
              <p:nvPr/>
            </p:nvSpPr>
            <p:spPr>
              <a:xfrm>
                <a:off x="3006720" y="880200"/>
                <a:ext cx="158400" cy="30240"/>
              </a:xfrm>
              <a:custGeom>
                <a:avLst/>
                <a:gdLst>
                  <a:gd name="textAreaLeft" fmla="*/ 0 w 158400"/>
                  <a:gd name="textAreaRight" fmla="*/ 159840 w 158400"/>
                  <a:gd name="textAreaTop" fmla="*/ 0 h 30240"/>
                  <a:gd name="textAreaBottom" fmla="*/ 31680 h 30240"/>
                </a:gdLst>
                <a:ahLst/>
                <a:cxnLst/>
                <a:rect l="textAreaLeft" t="textAreaTop" r="textAreaRight" b="textAreaBottom"/>
                <a:pathLst>
                  <a:path w="2005" h="400">
                    <a:moveTo>
                      <a:pt x="400" y="1"/>
                    </a:moveTo>
                    <a:cubicBezTo>
                      <a:pt x="177" y="1"/>
                      <a:pt x="1" y="177"/>
                      <a:pt x="1" y="400"/>
                    </a:cubicBezTo>
                    <a:lnTo>
                      <a:pt x="2005" y="400"/>
                    </a:lnTo>
                    <a:cubicBezTo>
                      <a:pt x="2005" y="177"/>
                      <a:pt x="1828" y="1"/>
                      <a:pt x="1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5840" rIns="90000" bIns="15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30" name="Google Shape;388;p19"/>
              <p:cNvSpPr/>
              <p:nvPr/>
            </p:nvSpPr>
            <p:spPr>
              <a:xfrm>
                <a:off x="3001680" y="875160"/>
                <a:ext cx="167760" cy="39960"/>
              </a:xfrm>
              <a:custGeom>
                <a:avLst/>
                <a:gdLst>
                  <a:gd name="textAreaLeft" fmla="*/ 0 w 167760"/>
                  <a:gd name="textAreaRight" fmla="*/ 169200 w 167760"/>
                  <a:gd name="textAreaTop" fmla="*/ 0 h 39960"/>
                  <a:gd name="textAreaBottom" fmla="*/ 41400 h 39960"/>
                </a:gdLst>
                <a:ahLst/>
                <a:cxnLst/>
                <a:rect l="textAreaLeft" t="textAreaTop" r="textAreaRight" b="textAreaBottom"/>
                <a:pathLst>
                  <a:path w="2126" h="521">
                    <a:moveTo>
                      <a:pt x="1671" y="121"/>
                    </a:moveTo>
                    <a:cubicBezTo>
                      <a:pt x="1838" y="121"/>
                      <a:pt x="1977" y="242"/>
                      <a:pt x="2005" y="409"/>
                    </a:cubicBezTo>
                    <a:lnTo>
                      <a:pt x="121" y="409"/>
                    </a:lnTo>
                    <a:cubicBezTo>
                      <a:pt x="149" y="242"/>
                      <a:pt x="288" y="121"/>
                      <a:pt x="465" y="121"/>
                    </a:cubicBezTo>
                    <a:close/>
                    <a:moveTo>
                      <a:pt x="465" y="1"/>
                    </a:moveTo>
                    <a:cubicBezTo>
                      <a:pt x="205" y="1"/>
                      <a:pt x="1" y="205"/>
                      <a:pt x="1" y="465"/>
                    </a:cubicBezTo>
                    <a:cubicBezTo>
                      <a:pt x="1" y="520"/>
                      <a:pt x="1" y="520"/>
                      <a:pt x="353" y="520"/>
                    </a:cubicBezTo>
                    <a:lnTo>
                      <a:pt x="1736" y="520"/>
                    </a:lnTo>
                    <a:cubicBezTo>
                      <a:pt x="2125" y="520"/>
                      <a:pt x="2125" y="520"/>
                      <a:pt x="2125" y="465"/>
                    </a:cubicBezTo>
                    <a:cubicBezTo>
                      <a:pt x="2125" y="205"/>
                      <a:pt x="1921" y="1"/>
                      <a:pt x="1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0520" rIns="90000" bIns="205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31" name="Google Shape;389;p19"/>
              <p:cNvSpPr/>
              <p:nvPr/>
            </p:nvSpPr>
            <p:spPr>
              <a:xfrm>
                <a:off x="3058560" y="851400"/>
                <a:ext cx="54000" cy="54000"/>
              </a:xfrm>
              <a:custGeom>
                <a:avLst/>
                <a:gdLst>
                  <a:gd name="textAreaLeft" fmla="*/ 0 w 54000"/>
                  <a:gd name="textAreaRight" fmla="*/ 55440 w 54000"/>
                  <a:gd name="textAreaTop" fmla="*/ 0 h 54000"/>
                  <a:gd name="textAreaBottom" fmla="*/ 55440 h 54000"/>
                </a:gdLst>
                <a:ahLst/>
                <a:cxnLst/>
                <a:rect l="textAreaLeft" t="textAreaTop" r="textAreaRight" b="textAreaBottom"/>
                <a:pathLst>
                  <a:path w="696" h="697">
                    <a:moveTo>
                      <a:pt x="353" y="1"/>
                    </a:moveTo>
                    <a:cubicBezTo>
                      <a:pt x="158" y="1"/>
                      <a:pt x="0" y="159"/>
                      <a:pt x="0" y="353"/>
                    </a:cubicBezTo>
                    <a:cubicBezTo>
                      <a:pt x="0" y="548"/>
                      <a:pt x="158" y="697"/>
                      <a:pt x="353" y="697"/>
                    </a:cubicBezTo>
                    <a:cubicBezTo>
                      <a:pt x="538" y="697"/>
                      <a:pt x="696" y="548"/>
                      <a:pt x="696" y="353"/>
                    </a:cubicBezTo>
                    <a:cubicBezTo>
                      <a:pt x="696" y="159"/>
                      <a:pt x="538" y="1"/>
                      <a:pt x="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7720" rIns="90000" bIns="27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32" name="Google Shape;390;p19"/>
              <p:cNvSpPr/>
              <p:nvPr/>
            </p:nvSpPr>
            <p:spPr>
              <a:xfrm>
                <a:off x="3053880" y="847080"/>
                <a:ext cx="63720" cy="63720"/>
              </a:xfrm>
              <a:custGeom>
                <a:avLst/>
                <a:gdLst>
                  <a:gd name="textAreaLeft" fmla="*/ 0 w 63720"/>
                  <a:gd name="textAreaRight" fmla="*/ 65160 w 63720"/>
                  <a:gd name="textAreaTop" fmla="*/ 0 h 63720"/>
                  <a:gd name="textAreaBottom" fmla="*/ 65160 h 63720"/>
                </a:gdLst>
                <a:ahLst/>
                <a:cxnLst/>
                <a:rect l="textAreaLeft" t="textAreaTop" r="textAreaRight" b="textAreaBottom"/>
                <a:pathLst>
                  <a:path w="817" h="817">
                    <a:moveTo>
                      <a:pt x="409" y="121"/>
                    </a:moveTo>
                    <a:cubicBezTo>
                      <a:pt x="566" y="121"/>
                      <a:pt x="696" y="251"/>
                      <a:pt x="696" y="408"/>
                    </a:cubicBezTo>
                    <a:cubicBezTo>
                      <a:pt x="696" y="566"/>
                      <a:pt x="566" y="696"/>
                      <a:pt x="409" y="696"/>
                    </a:cubicBezTo>
                    <a:cubicBezTo>
                      <a:pt x="251" y="696"/>
                      <a:pt x="121" y="566"/>
                      <a:pt x="121" y="408"/>
                    </a:cubicBezTo>
                    <a:cubicBezTo>
                      <a:pt x="121" y="251"/>
                      <a:pt x="251" y="121"/>
                      <a:pt x="409" y="121"/>
                    </a:cubicBezTo>
                    <a:close/>
                    <a:moveTo>
                      <a:pt x="409" y="0"/>
                    </a:moveTo>
                    <a:cubicBezTo>
                      <a:pt x="186" y="0"/>
                      <a:pt x="0" y="186"/>
                      <a:pt x="0" y="408"/>
                    </a:cubicBezTo>
                    <a:cubicBezTo>
                      <a:pt x="0" y="631"/>
                      <a:pt x="186" y="817"/>
                      <a:pt x="409" y="817"/>
                    </a:cubicBezTo>
                    <a:cubicBezTo>
                      <a:pt x="631" y="817"/>
                      <a:pt x="817" y="631"/>
                      <a:pt x="817" y="408"/>
                    </a:cubicBezTo>
                    <a:cubicBezTo>
                      <a:pt x="817" y="186"/>
                      <a:pt x="631" y="0"/>
                      <a:pt x="4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2400" rIns="90000" bIns="324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33" name="Google Shape;391;p19"/>
              <p:cNvSpPr/>
              <p:nvPr/>
            </p:nvSpPr>
            <p:spPr>
              <a:xfrm>
                <a:off x="3074760" y="864720"/>
                <a:ext cx="21600" cy="20880"/>
              </a:xfrm>
              <a:custGeom>
                <a:avLst/>
                <a:gdLst>
                  <a:gd name="textAreaLeft" fmla="*/ 0 w 21600"/>
                  <a:gd name="textAreaRight" fmla="*/ 23040 w 21600"/>
                  <a:gd name="textAreaTop" fmla="*/ 0 h 20880"/>
                  <a:gd name="textAreaBottom" fmla="*/ 22320 h 20880"/>
                </a:gdLst>
                <a:ahLst/>
                <a:cxnLst/>
                <a:rect l="textAreaLeft" t="textAreaTop" r="textAreaRight" b="textAreaBottom"/>
                <a:pathLst>
                  <a:path w="288" h="280">
                    <a:moveTo>
                      <a:pt x="149" y="1"/>
                    </a:moveTo>
                    <a:cubicBezTo>
                      <a:pt x="65" y="1"/>
                      <a:pt x="0" y="56"/>
                      <a:pt x="0" y="140"/>
                    </a:cubicBezTo>
                    <a:cubicBezTo>
                      <a:pt x="0" y="214"/>
                      <a:pt x="65" y="279"/>
                      <a:pt x="149" y="279"/>
                    </a:cubicBezTo>
                    <a:cubicBezTo>
                      <a:pt x="223" y="279"/>
                      <a:pt x="288" y="214"/>
                      <a:pt x="288" y="140"/>
                    </a:cubicBezTo>
                    <a:cubicBezTo>
                      <a:pt x="288" y="66"/>
                      <a:pt x="223" y="1"/>
                      <a:pt x="1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1160" rIns="90000" bIns="111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34" name="Google Shape;392;p19"/>
              <p:cNvSpPr/>
              <p:nvPr/>
            </p:nvSpPr>
            <p:spPr>
              <a:xfrm>
                <a:off x="3070440" y="859680"/>
                <a:ext cx="30240" cy="30240"/>
              </a:xfrm>
              <a:custGeom>
                <a:avLst/>
                <a:gdLst>
                  <a:gd name="textAreaLeft" fmla="*/ 0 w 30240"/>
                  <a:gd name="textAreaRight" fmla="*/ 31680 w 30240"/>
                  <a:gd name="textAreaTop" fmla="*/ 0 h 30240"/>
                  <a:gd name="textAreaBottom" fmla="*/ 31680 h 30240"/>
                </a:gdLst>
                <a:ahLst/>
                <a:cxnLst/>
                <a:rect l="textAreaLeft" t="textAreaTop" r="textAreaRight" b="textAreaBottom"/>
                <a:pathLst>
                  <a:path w="400" h="400">
                    <a:moveTo>
                      <a:pt x="205" y="121"/>
                    </a:moveTo>
                    <a:cubicBezTo>
                      <a:pt x="251" y="121"/>
                      <a:pt x="288" y="159"/>
                      <a:pt x="288" y="205"/>
                    </a:cubicBezTo>
                    <a:cubicBezTo>
                      <a:pt x="288" y="251"/>
                      <a:pt x="251" y="288"/>
                      <a:pt x="205" y="288"/>
                    </a:cubicBezTo>
                    <a:cubicBezTo>
                      <a:pt x="158" y="288"/>
                      <a:pt x="121" y="251"/>
                      <a:pt x="121" y="205"/>
                    </a:cubicBezTo>
                    <a:cubicBezTo>
                      <a:pt x="121" y="159"/>
                      <a:pt x="158" y="121"/>
                      <a:pt x="205" y="121"/>
                    </a:cubicBezTo>
                    <a:close/>
                    <a:moveTo>
                      <a:pt x="205" y="1"/>
                    </a:moveTo>
                    <a:cubicBezTo>
                      <a:pt x="93" y="1"/>
                      <a:pt x="1" y="94"/>
                      <a:pt x="1" y="205"/>
                    </a:cubicBezTo>
                    <a:cubicBezTo>
                      <a:pt x="1" y="316"/>
                      <a:pt x="93" y="400"/>
                      <a:pt x="205" y="400"/>
                    </a:cubicBezTo>
                    <a:cubicBezTo>
                      <a:pt x="316" y="400"/>
                      <a:pt x="399" y="316"/>
                      <a:pt x="399" y="205"/>
                    </a:cubicBezTo>
                    <a:cubicBezTo>
                      <a:pt x="399" y="94"/>
                      <a:pt x="316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5840" rIns="90000" bIns="158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35" name="Google Shape;393;p19"/>
              <p:cNvSpPr/>
              <p:nvPr/>
            </p:nvSpPr>
            <p:spPr>
              <a:xfrm>
                <a:off x="3000240" y="971280"/>
                <a:ext cx="176760" cy="8280"/>
              </a:xfrm>
              <a:custGeom>
                <a:avLst/>
                <a:gdLst>
                  <a:gd name="textAreaLeft" fmla="*/ 0 w 176760"/>
                  <a:gd name="textAreaRight" fmla="*/ 178200 w 176760"/>
                  <a:gd name="textAreaTop" fmla="*/ 0 h 8280"/>
                  <a:gd name="textAreaBottom" fmla="*/ 9720 h 8280"/>
                </a:gdLst>
                <a:ahLst/>
                <a:cxnLst/>
                <a:rect l="textAreaLeft" t="textAreaTop" r="textAreaRight" b="textAreaBottom"/>
                <a:pathLst>
                  <a:path w="2236" h="122">
                    <a:moveTo>
                      <a:pt x="56" y="1"/>
                    </a:moveTo>
                    <a:cubicBezTo>
                      <a:pt x="19" y="1"/>
                      <a:pt x="0" y="29"/>
                      <a:pt x="0" y="56"/>
                    </a:cubicBezTo>
                    <a:cubicBezTo>
                      <a:pt x="0" y="93"/>
                      <a:pt x="19" y="121"/>
                      <a:pt x="56" y="121"/>
                    </a:cubicBezTo>
                    <a:lnTo>
                      <a:pt x="2180" y="121"/>
                    </a:lnTo>
                    <a:cubicBezTo>
                      <a:pt x="2208" y="121"/>
                      <a:pt x="2236" y="93"/>
                      <a:pt x="2236" y="56"/>
                    </a:cubicBezTo>
                    <a:cubicBezTo>
                      <a:pt x="2236" y="29"/>
                      <a:pt x="2208" y="1"/>
                      <a:pt x="2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" rIns="90000" bIns="4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36" name="Google Shape;394;p19"/>
              <p:cNvSpPr/>
              <p:nvPr/>
            </p:nvSpPr>
            <p:spPr>
              <a:xfrm>
                <a:off x="3054600" y="949680"/>
                <a:ext cx="66600" cy="8280"/>
              </a:xfrm>
              <a:custGeom>
                <a:avLst/>
                <a:gdLst>
                  <a:gd name="textAreaLeft" fmla="*/ 0 w 66600"/>
                  <a:gd name="textAreaRight" fmla="*/ 68040 w 66600"/>
                  <a:gd name="textAreaTop" fmla="*/ 0 h 8280"/>
                  <a:gd name="textAreaBottom" fmla="*/ 9720 h 8280"/>
                </a:gdLst>
                <a:ahLst/>
                <a:cxnLst/>
                <a:rect l="textAreaLeft" t="textAreaTop" r="textAreaRight" b="textAreaBottom"/>
                <a:pathLst>
                  <a:path w="855" h="122">
                    <a:moveTo>
                      <a:pt x="66" y="1"/>
                    </a:moveTo>
                    <a:cubicBezTo>
                      <a:pt x="29" y="1"/>
                      <a:pt x="1" y="28"/>
                      <a:pt x="1" y="56"/>
                    </a:cubicBezTo>
                    <a:cubicBezTo>
                      <a:pt x="1" y="93"/>
                      <a:pt x="29" y="121"/>
                      <a:pt x="66" y="121"/>
                    </a:cubicBezTo>
                    <a:lnTo>
                      <a:pt x="799" y="121"/>
                    </a:lnTo>
                    <a:cubicBezTo>
                      <a:pt x="826" y="121"/>
                      <a:pt x="854" y="93"/>
                      <a:pt x="854" y="56"/>
                    </a:cubicBezTo>
                    <a:cubicBezTo>
                      <a:pt x="854" y="28"/>
                      <a:pt x="826" y="1"/>
                      <a:pt x="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" rIns="90000" bIns="4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37" name="Google Shape;395;p19"/>
              <p:cNvSpPr/>
              <p:nvPr/>
            </p:nvSpPr>
            <p:spPr>
              <a:xfrm>
                <a:off x="3054600" y="1022040"/>
                <a:ext cx="66600" cy="7560"/>
              </a:xfrm>
              <a:custGeom>
                <a:avLst/>
                <a:gdLst>
                  <a:gd name="textAreaLeft" fmla="*/ 0 w 66600"/>
                  <a:gd name="textAreaRight" fmla="*/ 68040 w 66600"/>
                  <a:gd name="textAreaTop" fmla="*/ 0 h 7560"/>
                  <a:gd name="textAreaBottom" fmla="*/ 9000 h 7560"/>
                </a:gdLst>
                <a:ahLst/>
                <a:cxnLst/>
                <a:rect l="textAreaLeft" t="textAreaTop" r="textAreaRight" b="textAreaBottom"/>
                <a:pathLst>
                  <a:path w="855" h="113">
                    <a:moveTo>
                      <a:pt x="66" y="1"/>
                    </a:moveTo>
                    <a:cubicBezTo>
                      <a:pt x="29" y="1"/>
                      <a:pt x="1" y="29"/>
                      <a:pt x="1" y="56"/>
                    </a:cubicBezTo>
                    <a:cubicBezTo>
                      <a:pt x="1" y="94"/>
                      <a:pt x="29" y="112"/>
                      <a:pt x="66" y="112"/>
                    </a:cubicBezTo>
                    <a:lnTo>
                      <a:pt x="799" y="112"/>
                    </a:lnTo>
                    <a:cubicBezTo>
                      <a:pt x="826" y="112"/>
                      <a:pt x="854" y="94"/>
                      <a:pt x="854" y="56"/>
                    </a:cubicBezTo>
                    <a:cubicBezTo>
                      <a:pt x="854" y="29"/>
                      <a:pt x="826" y="1"/>
                      <a:pt x="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38" name="Google Shape;396;p19"/>
              <p:cNvSpPr/>
              <p:nvPr/>
            </p:nvSpPr>
            <p:spPr>
              <a:xfrm>
                <a:off x="3054600" y="1096920"/>
                <a:ext cx="66600" cy="7560"/>
              </a:xfrm>
              <a:custGeom>
                <a:avLst/>
                <a:gdLst>
                  <a:gd name="textAreaLeft" fmla="*/ 0 w 66600"/>
                  <a:gd name="textAreaRight" fmla="*/ 68040 w 66600"/>
                  <a:gd name="textAreaTop" fmla="*/ 0 h 7560"/>
                  <a:gd name="textAreaBottom" fmla="*/ 9000 h 7560"/>
                </a:gdLst>
                <a:ahLst/>
                <a:cxnLst/>
                <a:rect l="textAreaLeft" t="textAreaTop" r="textAreaRight" b="textAreaBottom"/>
                <a:pathLst>
                  <a:path w="855" h="113">
                    <a:moveTo>
                      <a:pt x="66" y="1"/>
                    </a:moveTo>
                    <a:cubicBezTo>
                      <a:pt x="29" y="1"/>
                      <a:pt x="1" y="29"/>
                      <a:pt x="1" y="56"/>
                    </a:cubicBezTo>
                    <a:cubicBezTo>
                      <a:pt x="1" y="93"/>
                      <a:pt x="29" y="112"/>
                      <a:pt x="66" y="112"/>
                    </a:cubicBezTo>
                    <a:lnTo>
                      <a:pt x="799" y="112"/>
                    </a:lnTo>
                    <a:cubicBezTo>
                      <a:pt x="826" y="112"/>
                      <a:pt x="854" y="93"/>
                      <a:pt x="854" y="56"/>
                    </a:cubicBezTo>
                    <a:cubicBezTo>
                      <a:pt x="854" y="29"/>
                      <a:pt x="826" y="1"/>
                      <a:pt x="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39" name="Google Shape;397;p19"/>
              <p:cNvSpPr/>
              <p:nvPr/>
            </p:nvSpPr>
            <p:spPr>
              <a:xfrm>
                <a:off x="3000240" y="993240"/>
                <a:ext cx="176760" cy="7560"/>
              </a:xfrm>
              <a:custGeom>
                <a:avLst/>
                <a:gdLst>
                  <a:gd name="textAreaLeft" fmla="*/ 0 w 176760"/>
                  <a:gd name="textAreaRight" fmla="*/ 178200 w 176760"/>
                  <a:gd name="textAreaTop" fmla="*/ 0 h 7560"/>
                  <a:gd name="textAreaBottom" fmla="*/ 9000 h 7560"/>
                </a:gdLst>
                <a:ahLst/>
                <a:cxnLst/>
                <a:rect l="textAreaLeft" t="textAreaTop" r="textAreaRight" b="textAreaBottom"/>
                <a:pathLst>
                  <a:path w="2236" h="113">
                    <a:moveTo>
                      <a:pt x="56" y="1"/>
                    </a:moveTo>
                    <a:cubicBezTo>
                      <a:pt x="19" y="1"/>
                      <a:pt x="0" y="29"/>
                      <a:pt x="0" y="57"/>
                    </a:cubicBezTo>
                    <a:cubicBezTo>
                      <a:pt x="0" y="94"/>
                      <a:pt x="19" y="112"/>
                      <a:pt x="56" y="112"/>
                    </a:cubicBezTo>
                    <a:lnTo>
                      <a:pt x="2180" y="112"/>
                    </a:lnTo>
                    <a:cubicBezTo>
                      <a:pt x="2208" y="112"/>
                      <a:pt x="2236" y="94"/>
                      <a:pt x="2236" y="57"/>
                    </a:cubicBezTo>
                    <a:cubicBezTo>
                      <a:pt x="2236" y="29"/>
                      <a:pt x="2208" y="1"/>
                      <a:pt x="2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40" name="Google Shape;398;p19"/>
              <p:cNvSpPr/>
              <p:nvPr/>
            </p:nvSpPr>
            <p:spPr>
              <a:xfrm>
                <a:off x="3000240" y="1047960"/>
                <a:ext cx="176760" cy="7560"/>
              </a:xfrm>
              <a:custGeom>
                <a:avLst/>
                <a:gdLst>
                  <a:gd name="textAreaLeft" fmla="*/ 0 w 176760"/>
                  <a:gd name="textAreaRight" fmla="*/ 178200 w 176760"/>
                  <a:gd name="textAreaTop" fmla="*/ 0 h 7560"/>
                  <a:gd name="textAreaBottom" fmla="*/ 9000 h 7560"/>
                </a:gdLst>
                <a:ahLst/>
                <a:cxnLst/>
                <a:rect l="textAreaLeft" t="textAreaTop" r="textAreaRight" b="textAreaBottom"/>
                <a:pathLst>
                  <a:path w="2236" h="112">
                    <a:moveTo>
                      <a:pt x="56" y="0"/>
                    </a:moveTo>
                    <a:cubicBezTo>
                      <a:pt x="19" y="0"/>
                      <a:pt x="0" y="28"/>
                      <a:pt x="0" y="56"/>
                    </a:cubicBezTo>
                    <a:cubicBezTo>
                      <a:pt x="0" y="93"/>
                      <a:pt x="19" y="112"/>
                      <a:pt x="56" y="112"/>
                    </a:cubicBezTo>
                    <a:lnTo>
                      <a:pt x="2180" y="112"/>
                    </a:lnTo>
                    <a:cubicBezTo>
                      <a:pt x="2208" y="112"/>
                      <a:pt x="2236" y="93"/>
                      <a:pt x="2236" y="56"/>
                    </a:cubicBezTo>
                    <a:cubicBezTo>
                      <a:pt x="2236" y="28"/>
                      <a:pt x="2208" y="0"/>
                      <a:pt x="2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41" name="Google Shape;399;p19"/>
              <p:cNvSpPr/>
              <p:nvPr/>
            </p:nvSpPr>
            <p:spPr>
              <a:xfrm>
                <a:off x="3000240" y="1070280"/>
                <a:ext cx="176760" cy="7560"/>
              </a:xfrm>
              <a:custGeom>
                <a:avLst/>
                <a:gdLst>
                  <a:gd name="textAreaLeft" fmla="*/ 0 w 176760"/>
                  <a:gd name="textAreaRight" fmla="*/ 178200 w 176760"/>
                  <a:gd name="textAreaTop" fmla="*/ 0 h 7560"/>
                  <a:gd name="textAreaBottom" fmla="*/ 9000 h 7560"/>
                </a:gdLst>
                <a:ahLst/>
                <a:cxnLst/>
                <a:rect l="textAreaLeft" t="textAreaTop" r="textAreaRight" b="textAreaBottom"/>
                <a:pathLst>
                  <a:path w="2236" h="113">
                    <a:moveTo>
                      <a:pt x="56" y="1"/>
                    </a:moveTo>
                    <a:cubicBezTo>
                      <a:pt x="19" y="1"/>
                      <a:pt x="0" y="29"/>
                      <a:pt x="0" y="56"/>
                    </a:cubicBezTo>
                    <a:cubicBezTo>
                      <a:pt x="0" y="94"/>
                      <a:pt x="19" y="112"/>
                      <a:pt x="56" y="112"/>
                    </a:cubicBezTo>
                    <a:lnTo>
                      <a:pt x="2180" y="112"/>
                    </a:lnTo>
                    <a:cubicBezTo>
                      <a:pt x="2208" y="112"/>
                      <a:pt x="2236" y="94"/>
                      <a:pt x="2236" y="56"/>
                    </a:cubicBezTo>
                    <a:cubicBezTo>
                      <a:pt x="2236" y="29"/>
                      <a:pt x="2208" y="1"/>
                      <a:pt x="2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42" name="Google Shape;400;p19"/>
              <p:cNvSpPr/>
              <p:nvPr/>
            </p:nvSpPr>
            <p:spPr>
              <a:xfrm>
                <a:off x="3000240" y="1123200"/>
                <a:ext cx="176760" cy="8280"/>
              </a:xfrm>
              <a:custGeom>
                <a:avLst/>
                <a:gdLst>
                  <a:gd name="textAreaLeft" fmla="*/ 0 w 176760"/>
                  <a:gd name="textAreaRight" fmla="*/ 178200 w 176760"/>
                  <a:gd name="textAreaTop" fmla="*/ 0 h 8280"/>
                  <a:gd name="textAreaBottom" fmla="*/ 9720 h 8280"/>
                </a:gdLst>
                <a:ahLst/>
                <a:cxnLst/>
                <a:rect l="textAreaLeft" t="textAreaTop" r="textAreaRight" b="textAreaBottom"/>
                <a:pathLst>
                  <a:path w="2236" h="122">
                    <a:moveTo>
                      <a:pt x="56" y="1"/>
                    </a:moveTo>
                    <a:cubicBezTo>
                      <a:pt x="19" y="1"/>
                      <a:pt x="0" y="28"/>
                      <a:pt x="0" y="56"/>
                    </a:cubicBezTo>
                    <a:cubicBezTo>
                      <a:pt x="0" y="93"/>
                      <a:pt x="19" y="121"/>
                      <a:pt x="56" y="121"/>
                    </a:cubicBezTo>
                    <a:lnTo>
                      <a:pt x="2180" y="121"/>
                    </a:lnTo>
                    <a:cubicBezTo>
                      <a:pt x="2208" y="121"/>
                      <a:pt x="2236" y="93"/>
                      <a:pt x="2236" y="56"/>
                    </a:cubicBezTo>
                    <a:cubicBezTo>
                      <a:pt x="2236" y="28"/>
                      <a:pt x="2208" y="1"/>
                      <a:pt x="2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" rIns="90000" bIns="4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</p:grpSp>
        <p:grpSp>
          <p:nvGrpSpPr>
            <p:cNvPr id="343" name="Google Shape;401;p19"/>
            <p:cNvGrpSpPr/>
            <p:nvPr/>
          </p:nvGrpSpPr>
          <p:grpSpPr>
            <a:xfrm>
              <a:off x="2433240" y="1530720"/>
              <a:ext cx="1465200" cy="1624320"/>
              <a:chOff x="2433240" y="1530720"/>
              <a:chExt cx="1465200" cy="1624320"/>
            </a:xfrm>
          </p:grpSpPr>
          <p:sp>
            <p:nvSpPr>
              <p:cNvPr id="344" name="Google Shape;402;p19"/>
              <p:cNvSpPr/>
              <p:nvPr/>
            </p:nvSpPr>
            <p:spPr>
              <a:xfrm>
                <a:off x="3519360" y="1530720"/>
                <a:ext cx="147960" cy="147960"/>
              </a:xfrm>
              <a:custGeom>
                <a:avLst/>
                <a:gdLst>
                  <a:gd name="textAreaLeft" fmla="*/ 0 w 147960"/>
                  <a:gd name="textAreaRight" fmla="*/ 149400 w 147960"/>
                  <a:gd name="textAreaTop" fmla="*/ 0 h 147960"/>
                  <a:gd name="textAreaBottom" fmla="*/ 149400 h 147960"/>
                </a:gdLst>
                <a:ahLst/>
                <a:cxnLst/>
                <a:rect l="textAreaLeft" t="textAreaTop" r="textAreaRight" b="textAreaBottom"/>
                <a:pathLst>
                  <a:path w="1875" h="1875">
                    <a:moveTo>
                      <a:pt x="938" y="177"/>
                    </a:moveTo>
                    <a:lnTo>
                      <a:pt x="1198" y="650"/>
                    </a:lnTo>
                    <a:cubicBezTo>
                      <a:pt x="1207" y="659"/>
                      <a:pt x="1216" y="668"/>
                      <a:pt x="1225" y="678"/>
                    </a:cubicBezTo>
                    <a:lnTo>
                      <a:pt x="1699" y="937"/>
                    </a:lnTo>
                    <a:lnTo>
                      <a:pt x="1225" y="1197"/>
                    </a:lnTo>
                    <a:cubicBezTo>
                      <a:pt x="1216" y="1197"/>
                      <a:pt x="1207" y="1206"/>
                      <a:pt x="1198" y="1216"/>
                    </a:cubicBezTo>
                    <a:lnTo>
                      <a:pt x="938" y="1689"/>
                    </a:lnTo>
                    <a:lnTo>
                      <a:pt x="678" y="1216"/>
                    </a:lnTo>
                    <a:cubicBezTo>
                      <a:pt x="678" y="1206"/>
                      <a:pt x="669" y="1197"/>
                      <a:pt x="660" y="1197"/>
                    </a:cubicBezTo>
                    <a:lnTo>
                      <a:pt x="186" y="928"/>
                    </a:lnTo>
                    <a:lnTo>
                      <a:pt x="660" y="678"/>
                    </a:lnTo>
                    <a:cubicBezTo>
                      <a:pt x="669" y="668"/>
                      <a:pt x="678" y="659"/>
                      <a:pt x="678" y="650"/>
                    </a:cubicBezTo>
                    <a:lnTo>
                      <a:pt x="938" y="177"/>
                    </a:lnTo>
                    <a:close/>
                    <a:moveTo>
                      <a:pt x="938" y="0"/>
                    </a:moveTo>
                    <a:cubicBezTo>
                      <a:pt x="919" y="0"/>
                      <a:pt x="901" y="10"/>
                      <a:pt x="891" y="28"/>
                    </a:cubicBezTo>
                    <a:lnTo>
                      <a:pt x="585" y="585"/>
                    </a:lnTo>
                    <a:lnTo>
                      <a:pt x="29" y="882"/>
                    </a:lnTo>
                    <a:cubicBezTo>
                      <a:pt x="10" y="891"/>
                      <a:pt x="1" y="910"/>
                      <a:pt x="1" y="928"/>
                    </a:cubicBezTo>
                    <a:cubicBezTo>
                      <a:pt x="1" y="956"/>
                      <a:pt x="10" y="974"/>
                      <a:pt x="29" y="984"/>
                    </a:cubicBezTo>
                    <a:lnTo>
                      <a:pt x="585" y="1290"/>
                    </a:lnTo>
                    <a:lnTo>
                      <a:pt x="882" y="1837"/>
                    </a:lnTo>
                    <a:cubicBezTo>
                      <a:pt x="901" y="1856"/>
                      <a:pt x="919" y="1874"/>
                      <a:pt x="938" y="1874"/>
                    </a:cubicBezTo>
                    <a:cubicBezTo>
                      <a:pt x="956" y="1874"/>
                      <a:pt x="975" y="1856"/>
                      <a:pt x="984" y="1837"/>
                    </a:cubicBezTo>
                    <a:lnTo>
                      <a:pt x="1290" y="1290"/>
                    </a:lnTo>
                    <a:lnTo>
                      <a:pt x="1847" y="984"/>
                    </a:lnTo>
                    <a:cubicBezTo>
                      <a:pt x="1866" y="974"/>
                      <a:pt x="1875" y="956"/>
                      <a:pt x="1875" y="937"/>
                    </a:cubicBezTo>
                    <a:cubicBezTo>
                      <a:pt x="1875" y="919"/>
                      <a:pt x="1866" y="900"/>
                      <a:pt x="1847" y="882"/>
                    </a:cubicBezTo>
                    <a:lnTo>
                      <a:pt x="1290" y="585"/>
                    </a:lnTo>
                    <a:lnTo>
                      <a:pt x="994" y="28"/>
                    </a:lnTo>
                    <a:cubicBezTo>
                      <a:pt x="984" y="10"/>
                      <a:pt x="966" y="0"/>
                      <a:pt x="9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74520" rIns="90000" bIns="745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45" name="Google Shape;403;p19"/>
              <p:cNvSpPr/>
              <p:nvPr/>
            </p:nvSpPr>
            <p:spPr>
              <a:xfrm>
                <a:off x="3780720" y="2252520"/>
                <a:ext cx="7560" cy="59400"/>
              </a:xfrm>
              <a:custGeom>
                <a:avLst/>
                <a:gdLst>
                  <a:gd name="textAreaLeft" fmla="*/ 0 w 7560"/>
                  <a:gd name="textAreaRight" fmla="*/ 9000 w 7560"/>
                  <a:gd name="textAreaTop" fmla="*/ 0 h 59400"/>
                  <a:gd name="textAreaBottom" fmla="*/ 60840 h 59400"/>
                </a:gdLst>
                <a:ahLst/>
                <a:cxnLst/>
                <a:rect l="textAreaLeft" t="textAreaTop" r="textAreaRight" b="textAreaBottom"/>
                <a:pathLst>
                  <a:path w="113" h="762">
                    <a:moveTo>
                      <a:pt x="57" y="1"/>
                    </a:moveTo>
                    <a:cubicBezTo>
                      <a:pt x="20" y="1"/>
                      <a:pt x="1" y="29"/>
                      <a:pt x="1" y="56"/>
                    </a:cubicBezTo>
                    <a:lnTo>
                      <a:pt x="1" y="706"/>
                    </a:lnTo>
                    <a:cubicBezTo>
                      <a:pt x="1" y="734"/>
                      <a:pt x="20" y="761"/>
                      <a:pt x="57" y="761"/>
                    </a:cubicBezTo>
                    <a:cubicBezTo>
                      <a:pt x="84" y="761"/>
                      <a:pt x="112" y="734"/>
                      <a:pt x="112" y="706"/>
                    </a:cubicBezTo>
                    <a:lnTo>
                      <a:pt x="112" y="56"/>
                    </a:lnTo>
                    <a:cubicBezTo>
                      <a:pt x="112" y="29"/>
                      <a:pt x="84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0240" rIns="90000" bIns="30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46" name="Google Shape;404;p19"/>
              <p:cNvSpPr/>
              <p:nvPr/>
            </p:nvSpPr>
            <p:spPr>
              <a:xfrm>
                <a:off x="3780720" y="2384280"/>
                <a:ext cx="7560" cy="58320"/>
              </a:xfrm>
              <a:custGeom>
                <a:avLst/>
                <a:gdLst>
                  <a:gd name="textAreaLeft" fmla="*/ 0 w 7560"/>
                  <a:gd name="textAreaRight" fmla="*/ 9000 w 7560"/>
                  <a:gd name="textAreaTop" fmla="*/ 0 h 58320"/>
                  <a:gd name="textAreaBottom" fmla="*/ 59760 h 58320"/>
                </a:gdLst>
                <a:ahLst/>
                <a:cxnLst/>
                <a:rect l="textAreaLeft" t="textAreaTop" r="textAreaRight" b="textAreaBottom"/>
                <a:pathLst>
                  <a:path w="113" h="752">
                    <a:moveTo>
                      <a:pt x="57" y="0"/>
                    </a:moveTo>
                    <a:cubicBezTo>
                      <a:pt x="20" y="0"/>
                      <a:pt x="1" y="28"/>
                      <a:pt x="1" y="56"/>
                    </a:cubicBezTo>
                    <a:lnTo>
                      <a:pt x="1" y="696"/>
                    </a:lnTo>
                    <a:cubicBezTo>
                      <a:pt x="1" y="733"/>
                      <a:pt x="20" y="751"/>
                      <a:pt x="57" y="751"/>
                    </a:cubicBezTo>
                    <a:cubicBezTo>
                      <a:pt x="84" y="751"/>
                      <a:pt x="112" y="733"/>
                      <a:pt x="112" y="696"/>
                    </a:cubicBezTo>
                    <a:lnTo>
                      <a:pt x="112" y="56"/>
                    </a:lnTo>
                    <a:cubicBezTo>
                      <a:pt x="112" y="28"/>
                      <a:pt x="84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9880" rIns="90000" bIns="298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47" name="Google Shape;405;p19"/>
              <p:cNvSpPr/>
              <p:nvPr/>
            </p:nvSpPr>
            <p:spPr>
              <a:xfrm>
                <a:off x="3820680" y="2344320"/>
                <a:ext cx="59400" cy="7560"/>
              </a:xfrm>
              <a:custGeom>
                <a:avLst/>
                <a:gdLst>
                  <a:gd name="textAreaLeft" fmla="*/ 0 w 59400"/>
                  <a:gd name="textAreaRight" fmla="*/ 60840 w 59400"/>
                  <a:gd name="textAreaTop" fmla="*/ 0 h 7560"/>
                  <a:gd name="textAreaBottom" fmla="*/ 9000 h 7560"/>
                </a:gdLst>
                <a:ahLst/>
                <a:cxnLst/>
                <a:rect l="textAreaLeft" t="textAreaTop" r="textAreaRight" b="textAreaBottom"/>
                <a:pathLst>
                  <a:path w="762" h="112">
                    <a:moveTo>
                      <a:pt x="57" y="0"/>
                    </a:moveTo>
                    <a:cubicBezTo>
                      <a:pt x="29" y="0"/>
                      <a:pt x="1" y="19"/>
                      <a:pt x="1" y="56"/>
                    </a:cubicBezTo>
                    <a:cubicBezTo>
                      <a:pt x="1" y="84"/>
                      <a:pt x="29" y="111"/>
                      <a:pt x="57" y="111"/>
                    </a:cubicBezTo>
                    <a:lnTo>
                      <a:pt x="697" y="111"/>
                    </a:lnTo>
                    <a:cubicBezTo>
                      <a:pt x="734" y="111"/>
                      <a:pt x="762" y="84"/>
                      <a:pt x="762" y="56"/>
                    </a:cubicBezTo>
                    <a:cubicBezTo>
                      <a:pt x="762" y="19"/>
                      <a:pt x="734" y="0"/>
                      <a:pt x="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48" name="Google Shape;406;p19"/>
              <p:cNvSpPr/>
              <p:nvPr/>
            </p:nvSpPr>
            <p:spPr>
              <a:xfrm>
                <a:off x="3689280" y="2344320"/>
                <a:ext cx="59400" cy="7560"/>
              </a:xfrm>
              <a:custGeom>
                <a:avLst/>
                <a:gdLst>
                  <a:gd name="textAreaLeft" fmla="*/ 0 w 59400"/>
                  <a:gd name="textAreaRight" fmla="*/ 60840 w 59400"/>
                  <a:gd name="textAreaTop" fmla="*/ 0 h 7560"/>
                  <a:gd name="textAreaBottom" fmla="*/ 9000 h 7560"/>
                </a:gdLst>
                <a:ahLst/>
                <a:cxnLst/>
                <a:rect l="textAreaLeft" t="textAreaTop" r="textAreaRight" b="textAreaBottom"/>
                <a:pathLst>
                  <a:path w="762" h="112">
                    <a:moveTo>
                      <a:pt x="66" y="0"/>
                    </a:moveTo>
                    <a:cubicBezTo>
                      <a:pt x="28" y="0"/>
                      <a:pt x="1" y="19"/>
                      <a:pt x="1" y="56"/>
                    </a:cubicBezTo>
                    <a:cubicBezTo>
                      <a:pt x="1" y="84"/>
                      <a:pt x="28" y="111"/>
                      <a:pt x="66" y="111"/>
                    </a:cubicBezTo>
                    <a:lnTo>
                      <a:pt x="706" y="111"/>
                    </a:lnTo>
                    <a:cubicBezTo>
                      <a:pt x="734" y="111"/>
                      <a:pt x="761" y="84"/>
                      <a:pt x="761" y="56"/>
                    </a:cubicBezTo>
                    <a:cubicBezTo>
                      <a:pt x="761" y="19"/>
                      <a:pt x="734" y="0"/>
                      <a:pt x="7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49" name="Google Shape;407;p19"/>
              <p:cNvSpPr/>
              <p:nvPr/>
            </p:nvSpPr>
            <p:spPr>
              <a:xfrm>
                <a:off x="3720960" y="2376720"/>
                <a:ext cx="34920" cy="34920"/>
              </a:xfrm>
              <a:custGeom>
                <a:avLst/>
                <a:gdLst>
                  <a:gd name="textAreaLeft" fmla="*/ 0 w 34920"/>
                  <a:gd name="textAreaRight" fmla="*/ 36360 w 34920"/>
                  <a:gd name="textAreaTop" fmla="*/ 0 h 34920"/>
                  <a:gd name="textAreaBottom" fmla="*/ 36360 h 34920"/>
                </a:gdLst>
                <a:ahLst/>
                <a:cxnLst/>
                <a:rect l="textAreaLeft" t="textAreaTop" r="textAreaRight" b="textAreaBottom"/>
                <a:pathLst>
                  <a:path w="456" h="455">
                    <a:moveTo>
                      <a:pt x="1" y="455"/>
                    </a:moveTo>
                    <a:lnTo>
                      <a:pt x="455" y="0"/>
                    </a:ln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8000" rIns="90000" bIns="180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50" name="Google Shape;408;p19"/>
              <p:cNvSpPr/>
              <p:nvPr/>
            </p:nvSpPr>
            <p:spPr>
              <a:xfrm>
                <a:off x="3715920" y="2372040"/>
                <a:ext cx="45360" cy="43920"/>
              </a:xfrm>
              <a:custGeom>
                <a:avLst/>
                <a:gdLst>
                  <a:gd name="textAreaLeft" fmla="*/ 0 w 45360"/>
                  <a:gd name="textAreaRight" fmla="*/ 46800 w 45360"/>
                  <a:gd name="textAreaTop" fmla="*/ 0 h 43920"/>
                  <a:gd name="textAreaBottom" fmla="*/ 45360 h 43920"/>
                </a:gdLst>
                <a:ahLst/>
                <a:cxnLst/>
                <a:rect l="textAreaLeft" t="textAreaTop" r="textAreaRight" b="textAreaBottom"/>
                <a:pathLst>
                  <a:path w="586" h="569">
                    <a:moveTo>
                      <a:pt x="519" y="0"/>
                    </a:moveTo>
                    <a:cubicBezTo>
                      <a:pt x="504" y="0"/>
                      <a:pt x="488" y="7"/>
                      <a:pt x="474" y="21"/>
                    </a:cubicBezTo>
                    <a:lnTo>
                      <a:pt x="19" y="476"/>
                    </a:lnTo>
                    <a:cubicBezTo>
                      <a:pt x="1" y="494"/>
                      <a:pt x="1" y="531"/>
                      <a:pt x="19" y="550"/>
                    </a:cubicBezTo>
                    <a:cubicBezTo>
                      <a:pt x="38" y="568"/>
                      <a:pt x="47" y="568"/>
                      <a:pt x="66" y="568"/>
                    </a:cubicBezTo>
                    <a:cubicBezTo>
                      <a:pt x="75" y="568"/>
                      <a:pt x="93" y="568"/>
                      <a:pt x="103" y="550"/>
                    </a:cubicBezTo>
                    <a:lnTo>
                      <a:pt x="557" y="105"/>
                    </a:lnTo>
                    <a:cubicBezTo>
                      <a:pt x="585" y="77"/>
                      <a:pt x="585" y="40"/>
                      <a:pt x="557" y="21"/>
                    </a:cubicBezTo>
                    <a:cubicBezTo>
                      <a:pt x="548" y="7"/>
                      <a:pt x="534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2680" rIns="90000" bIns="22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51" name="Google Shape;409;p19"/>
              <p:cNvSpPr/>
              <p:nvPr/>
            </p:nvSpPr>
            <p:spPr>
              <a:xfrm>
                <a:off x="3813480" y="2284200"/>
                <a:ext cx="34920" cy="34200"/>
              </a:xfrm>
              <a:custGeom>
                <a:avLst/>
                <a:gdLst>
                  <a:gd name="textAreaLeft" fmla="*/ 0 w 34920"/>
                  <a:gd name="textAreaRight" fmla="*/ 36360 w 34920"/>
                  <a:gd name="textAreaTop" fmla="*/ 0 h 34200"/>
                  <a:gd name="textAreaBottom" fmla="*/ 35640 h 34200"/>
                </a:gdLst>
                <a:ahLst/>
                <a:cxnLst/>
                <a:rect l="textAreaLeft" t="textAreaTop" r="textAreaRight" b="textAreaBottom"/>
                <a:pathLst>
                  <a:path w="455" h="446">
                    <a:moveTo>
                      <a:pt x="0" y="446"/>
                    </a:moveTo>
                    <a:lnTo>
                      <a:pt x="455" y="1"/>
                    </a:ln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640" rIns="90000" bIns="17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52" name="Google Shape;410;p19"/>
              <p:cNvSpPr/>
              <p:nvPr/>
            </p:nvSpPr>
            <p:spPr>
              <a:xfrm>
                <a:off x="3808440" y="2279520"/>
                <a:ext cx="45000" cy="43920"/>
              </a:xfrm>
              <a:custGeom>
                <a:avLst/>
                <a:gdLst>
                  <a:gd name="textAreaLeft" fmla="*/ 0 w 45000"/>
                  <a:gd name="textAreaRight" fmla="*/ 46440 w 45000"/>
                  <a:gd name="textAreaTop" fmla="*/ 0 h 43920"/>
                  <a:gd name="textAreaBottom" fmla="*/ 45360 h 43920"/>
                </a:gdLst>
                <a:ahLst/>
                <a:cxnLst/>
                <a:rect l="textAreaLeft" t="textAreaTop" r="textAreaRight" b="textAreaBottom"/>
                <a:pathLst>
                  <a:path w="585" h="571">
                    <a:moveTo>
                      <a:pt x="521" y="0"/>
                    </a:moveTo>
                    <a:cubicBezTo>
                      <a:pt x="506" y="0"/>
                      <a:pt x="492" y="5"/>
                      <a:pt x="483" y="14"/>
                    </a:cubicBezTo>
                    <a:lnTo>
                      <a:pt x="28" y="469"/>
                    </a:lnTo>
                    <a:cubicBezTo>
                      <a:pt x="0" y="487"/>
                      <a:pt x="0" y="525"/>
                      <a:pt x="28" y="552"/>
                    </a:cubicBezTo>
                    <a:cubicBezTo>
                      <a:pt x="37" y="562"/>
                      <a:pt x="56" y="571"/>
                      <a:pt x="65" y="571"/>
                    </a:cubicBezTo>
                    <a:cubicBezTo>
                      <a:pt x="84" y="571"/>
                      <a:pt x="93" y="562"/>
                      <a:pt x="112" y="552"/>
                    </a:cubicBezTo>
                    <a:lnTo>
                      <a:pt x="566" y="98"/>
                    </a:lnTo>
                    <a:cubicBezTo>
                      <a:pt x="585" y="70"/>
                      <a:pt x="585" y="42"/>
                      <a:pt x="566" y="14"/>
                    </a:cubicBezTo>
                    <a:cubicBezTo>
                      <a:pt x="552" y="5"/>
                      <a:pt x="536" y="0"/>
                      <a:pt x="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2680" rIns="90000" bIns="22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53" name="Google Shape;411;p19"/>
              <p:cNvSpPr/>
              <p:nvPr/>
            </p:nvSpPr>
            <p:spPr>
              <a:xfrm>
                <a:off x="3720960" y="2284200"/>
                <a:ext cx="34920" cy="34200"/>
              </a:xfrm>
              <a:custGeom>
                <a:avLst/>
                <a:gdLst>
                  <a:gd name="textAreaLeft" fmla="*/ 0 w 34920"/>
                  <a:gd name="textAreaRight" fmla="*/ 36360 w 34920"/>
                  <a:gd name="textAreaTop" fmla="*/ 0 h 34200"/>
                  <a:gd name="textAreaBottom" fmla="*/ 35640 h 34200"/>
                </a:gdLst>
                <a:ahLst/>
                <a:cxnLst/>
                <a:rect l="textAreaLeft" t="textAreaTop" r="textAreaRight" b="textAreaBottom"/>
                <a:pathLst>
                  <a:path w="456" h="446">
                    <a:moveTo>
                      <a:pt x="1" y="1"/>
                    </a:moveTo>
                    <a:lnTo>
                      <a:pt x="455" y="446"/>
                    </a:ln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640" rIns="90000" bIns="17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54" name="Google Shape;412;p19"/>
              <p:cNvSpPr/>
              <p:nvPr/>
            </p:nvSpPr>
            <p:spPr>
              <a:xfrm>
                <a:off x="3715920" y="2279520"/>
                <a:ext cx="45360" cy="43920"/>
              </a:xfrm>
              <a:custGeom>
                <a:avLst/>
                <a:gdLst>
                  <a:gd name="textAreaLeft" fmla="*/ 0 w 45360"/>
                  <a:gd name="textAreaRight" fmla="*/ 46800 w 45360"/>
                  <a:gd name="textAreaTop" fmla="*/ 0 h 43920"/>
                  <a:gd name="textAreaBottom" fmla="*/ 45360 h 43920"/>
                </a:gdLst>
                <a:ahLst/>
                <a:cxnLst/>
                <a:rect l="textAreaLeft" t="textAreaTop" r="textAreaRight" b="textAreaBottom"/>
                <a:pathLst>
                  <a:path w="586" h="571">
                    <a:moveTo>
                      <a:pt x="64" y="0"/>
                    </a:moveTo>
                    <a:cubicBezTo>
                      <a:pt x="49" y="0"/>
                      <a:pt x="33" y="5"/>
                      <a:pt x="19" y="14"/>
                    </a:cubicBezTo>
                    <a:cubicBezTo>
                      <a:pt x="1" y="42"/>
                      <a:pt x="1" y="70"/>
                      <a:pt x="19" y="98"/>
                    </a:cubicBezTo>
                    <a:lnTo>
                      <a:pt x="474" y="552"/>
                    </a:lnTo>
                    <a:cubicBezTo>
                      <a:pt x="483" y="562"/>
                      <a:pt x="502" y="571"/>
                      <a:pt x="520" y="571"/>
                    </a:cubicBezTo>
                    <a:cubicBezTo>
                      <a:pt x="529" y="571"/>
                      <a:pt x="548" y="562"/>
                      <a:pt x="557" y="552"/>
                    </a:cubicBezTo>
                    <a:cubicBezTo>
                      <a:pt x="585" y="525"/>
                      <a:pt x="585" y="487"/>
                      <a:pt x="557" y="469"/>
                    </a:cubicBezTo>
                    <a:lnTo>
                      <a:pt x="103" y="14"/>
                    </a:lnTo>
                    <a:cubicBezTo>
                      <a:pt x="93" y="5"/>
                      <a:pt x="79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2680" rIns="90000" bIns="22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55" name="Google Shape;413;p19"/>
              <p:cNvSpPr/>
              <p:nvPr/>
            </p:nvSpPr>
            <p:spPr>
              <a:xfrm>
                <a:off x="3813480" y="2376720"/>
                <a:ext cx="34920" cy="34920"/>
              </a:xfrm>
              <a:custGeom>
                <a:avLst/>
                <a:gdLst>
                  <a:gd name="textAreaLeft" fmla="*/ 0 w 34920"/>
                  <a:gd name="textAreaRight" fmla="*/ 36360 w 34920"/>
                  <a:gd name="textAreaTop" fmla="*/ 0 h 34920"/>
                  <a:gd name="textAreaBottom" fmla="*/ 36360 h 34920"/>
                </a:gdLst>
                <a:ahLst/>
                <a:cxnLst/>
                <a:rect l="textAreaLeft" t="textAreaTop" r="textAreaRight" b="textAreaBottom"/>
                <a:pathLst>
                  <a:path w="455" h="455">
                    <a:moveTo>
                      <a:pt x="0" y="0"/>
                    </a:moveTo>
                    <a:lnTo>
                      <a:pt x="455" y="455"/>
                    </a:ln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8000" rIns="90000" bIns="180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56" name="Google Shape;414;p19"/>
              <p:cNvSpPr/>
              <p:nvPr/>
            </p:nvSpPr>
            <p:spPr>
              <a:xfrm>
                <a:off x="3808440" y="2372040"/>
                <a:ext cx="45000" cy="43920"/>
              </a:xfrm>
              <a:custGeom>
                <a:avLst/>
                <a:gdLst>
                  <a:gd name="textAreaLeft" fmla="*/ 0 w 45000"/>
                  <a:gd name="textAreaRight" fmla="*/ 46440 w 45000"/>
                  <a:gd name="textAreaTop" fmla="*/ 0 h 43920"/>
                  <a:gd name="textAreaBottom" fmla="*/ 45360 h 43920"/>
                </a:gdLst>
                <a:ahLst/>
                <a:cxnLst/>
                <a:rect l="textAreaLeft" t="textAreaTop" r="textAreaRight" b="textAreaBottom"/>
                <a:pathLst>
                  <a:path w="585" h="569">
                    <a:moveTo>
                      <a:pt x="66" y="0"/>
                    </a:moveTo>
                    <a:cubicBezTo>
                      <a:pt x="51" y="0"/>
                      <a:pt x="37" y="7"/>
                      <a:pt x="28" y="21"/>
                    </a:cubicBezTo>
                    <a:cubicBezTo>
                      <a:pt x="0" y="40"/>
                      <a:pt x="0" y="77"/>
                      <a:pt x="28" y="105"/>
                    </a:cubicBezTo>
                    <a:lnTo>
                      <a:pt x="483" y="550"/>
                    </a:lnTo>
                    <a:cubicBezTo>
                      <a:pt x="492" y="568"/>
                      <a:pt x="510" y="568"/>
                      <a:pt x="520" y="568"/>
                    </a:cubicBezTo>
                    <a:cubicBezTo>
                      <a:pt x="538" y="568"/>
                      <a:pt x="548" y="568"/>
                      <a:pt x="566" y="550"/>
                    </a:cubicBezTo>
                    <a:cubicBezTo>
                      <a:pt x="585" y="531"/>
                      <a:pt x="585" y="494"/>
                      <a:pt x="566" y="476"/>
                    </a:cubicBezTo>
                    <a:lnTo>
                      <a:pt x="112" y="21"/>
                    </a:lnTo>
                    <a:cubicBezTo>
                      <a:pt x="98" y="7"/>
                      <a:pt x="81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2680" rIns="90000" bIns="22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57" name="Google Shape;415;p19"/>
              <p:cNvSpPr/>
              <p:nvPr/>
            </p:nvSpPr>
            <p:spPr>
              <a:xfrm>
                <a:off x="3845880" y="1921680"/>
                <a:ext cx="52560" cy="53280"/>
              </a:xfrm>
              <a:custGeom>
                <a:avLst/>
                <a:gdLst>
                  <a:gd name="textAreaLeft" fmla="*/ 0 w 52560"/>
                  <a:gd name="textAreaRight" fmla="*/ 54000 w 52560"/>
                  <a:gd name="textAreaTop" fmla="*/ 0 h 53280"/>
                  <a:gd name="textAreaBottom" fmla="*/ 54720 h 53280"/>
                </a:gdLst>
                <a:ahLst/>
                <a:cxnLst/>
                <a:rect l="textAreaLeft" t="textAreaTop" r="textAreaRight" b="textAreaBottom"/>
                <a:pathLst>
                  <a:path w="678" h="688">
                    <a:moveTo>
                      <a:pt x="334" y="121"/>
                    </a:moveTo>
                    <a:cubicBezTo>
                      <a:pt x="464" y="121"/>
                      <a:pt x="566" y="223"/>
                      <a:pt x="566" y="344"/>
                    </a:cubicBezTo>
                    <a:cubicBezTo>
                      <a:pt x="566" y="474"/>
                      <a:pt x="464" y="567"/>
                      <a:pt x="334" y="567"/>
                    </a:cubicBezTo>
                    <a:cubicBezTo>
                      <a:pt x="214" y="567"/>
                      <a:pt x="112" y="474"/>
                      <a:pt x="112" y="344"/>
                    </a:cubicBezTo>
                    <a:cubicBezTo>
                      <a:pt x="112" y="223"/>
                      <a:pt x="214" y="121"/>
                      <a:pt x="334" y="121"/>
                    </a:cubicBezTo>
                    <a:close/>
                    <a:moveTo>
                      <a:pt x="334" y="1"/>
                    </a:moveTo>
                    <a:cubicBezTo>
                      <a:pt x="149" y="1"/>
                      <a:pt x="0" y="159"/>
                      <a:pt x="0" y="344"/>
                    </a:cubicBezTo>
                    <a:cubicBezTo>
                      <a:pt x="0" y="530"/>
                      <a:pt x="149" y="687"/>
                      <a:pt x="334" y="687"/>
                    </a:cubicBezTo>
                    <a:cubicBezTo>
                      <a:pt x="529" y="687"/>
                      <a:pt x="678" y="530"/>
                      <a:pt x="678" y="344"/>
                    </a:cubicBezTo>
                    <a:cubicBezTo>
                      <a:pt x="678" y="159"/>
                      <a:pt x="529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7360" rIns="90000" bIns="27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58" name="Google Shape;416;p19"/>
              <p:cNvSpPr/>
              <p:nvPr/>
            </p:nvSpPr>
            <p:spPr>
              <a:xfrm>
                <a:off x="3150720" y="1881720"/>
                <a:ext cx="133920" cy="163440"/>
              </a:xfrm>
              <a:custGeom>
                <a:avLst/>
                <a:gdLst>
                  <a:gd name="textAreaLeft" fmla="*/ 0 w 133920"/>
                  <a:gd name="textAreaRight" fmla="*/ 135360 w 133920"/>
                  <a:gd name="textAreaTop" fmla="*/ 0 h 163440"/>
                  <a:gd name="textAreaBottom" fmla="*/ 164880 h 163440"/>
                </a:gdLst>
                <a:ahLst/>
                <a:cxnLst/>
                <a:rect l="textAreaLeft" t="textAreaTop" r="textAreaRight" b="textAreaBottom"/>
                <a:pathLst>
                  <a:path w="1698" h="2070">
                    <a:moveTo>
                      <a:pt x="1642" y="1"/>
                    </a:moveTo>
                    <a:cubicBezTo>
                      <a:pt x="659" y="168"/>
                      <a:pt x="0" y="1095"/>
                      <a:pt x="167" y="2069"/>
                    </a:cubicBezTo>
                    <a:lnTo>
                      <a:pt x="167" y="2069"/>
                    </a:lnTo>
                    <a:lnTo>
                      <a:pt x="510" y="2014"/>
                    </a:lnTo>
                    <a:cubicBezTo>
                      <a:pt x="501" y="1930"/>
                      <a:pt x="492" y="1847"/>
                      <a:pt x="492" y="1772"/>
                    </a:cubicBezTo>
                    <a:cubicBezTo>
                      <a:pt x="492" y="1049"/>
                      <a:pt x="1011" y="455"/>
                      <a:pt x="1698" y="335"/>
                    </a:cubicBezTo>
                    <a:lnTo>
                      <a:pt x="1642" y="1"/>
                    </a:ln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82440" rIns="90000" bIns="82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59" name="Google Shape;417;p19"/>
              <p:cNvSpPr/>
              <p:nvPr/>
            </p:nvSpPr>
            <p:spPr>
              <a:xfrm>
                <a:off x="3153960" y="1877040"/>
                <a:ext cx="135360" cy="172440"/>
              </a:xfrm>
              <a:custGeom>
                <a:avLst/>
                <a:gdLst>
                  <a:gd name="textAreaLeft" fmla="*/ 0 w 135360"/>
                  <a:gd name="textAreaRight" fmla="*/ 136800 w 135360"/>
                  <a:gd name="textAreaTop" fmla="*/ 0 h 172440"/>
                  <a:gd name="textAreaBottom" fmla="*/ 173880 h 172440"/>
                </a:gdLst>
                <a:ahLst/>
                <a:cxnLst/>
                <a:rect l="textAreaLeft" t="textAreaTop" r="textAreaRight" b="textAreaBottom"/>
                <a:pathLst>
                  <a:path w="1717" h="2183">
                    <a:moveTo>
                      <a:pt x="1559" y="114"/>
                    </a:moveTo>
                    <a:lnTo>
                      <a:pt x="1596" y="346"/>
                    </a:lnTo>
                    <a:cubicBezTo>
                      <a:pt x="900" y="495"/>
                      <a:pt x="399" y="1107"/>
                      <a:pt x="399" y="1830"/>
                    </a:cubicBezTo>
                    <a:cubicBezTo>
                      <a:pt x="399" y="1886"/>
                      <a:pt x="409" y="1951"/>
                      <a:pt x="418" y="2025"/>
                    </a:cubicBezTo>
                    <a:lnTo>
                      <a:pt x="177" y="2062"/>
                    </a:lnTo>
                    <a:cubicBezTo>
                      <a:pt x="112" y="1626"/>
                      <a:pt x="223" y="1181"/>
                      <a:pt x="483" y="819"/>
                    </a:cubicBezTo>
                    <a:cubicBezTo>
                      <a:pt x="742" y="448"/>
                      <a:pt x="1123" y="207"/>
                      <a:pt x="1559" y="114"/>
                    </a:cubicBezTo>
                    <a:close/>
                    <a:moveTo>
                      <a:pt x="1610" y="1"/>
                    </a:moveTo>
                    <a:cubicBezTo>
                      <a:pt x="1605" y="1"/>
                      <a:pt x="1601" y="1"/>
                      <a:pt x="1596" y="3"/>
                    </a:cubicBezTo>
                    <a:cubicBezTo>
                      <a:pt x="1104" y="86"/>
                      <a:pt x="678" y="355"/>
                      <a:pt x="390" y="754"/>
                    </a:cubicBezTo>
                    <a:cubicBezTo>
                      <a:pt x="112" y="1163"/>
                      <a:pt x="0" y="1645"/>
                      <a:pt x="75" y="2137"/>
                    </a:cubicBezTo>
                    <a:cubicBezTo>
                      <a:pt x="84" y="2164"/>
                      <a:pt x="102" y="2183"/>
                      <a:pt x="130" y="2183"/>
                    </a:cubicBezTo>
                    <a:cubicBezTo>
                      <a:pt x="130" y="2183"/>
                      <a:pt x="139" y="2183"/>
                      <a:pt x="139" y="2174"/>
                    </a:cubicBezTo>
                    <a:lnTo>
                      <a:pt x="483" y="2118"/>
                    </a:lnTo>
                    <a:cubicBezTo>
                      <a:pt x="511" y="2109"/>
                      <a:pt x="529" y="2090"/>
                      <a:pt x="529" y="2053"/>
                    </a:cubicBezTo>
                    <a:cubicBezTo>
                      <a:pt x="511" y="1970"/>
                      <a:pt x="511" y="1895"/>
                      <a:pt x="511" y="1821"/>
                    </a:cubicBezTo>
                    <a:cubicBezTo>
                      <a:pt x="511" y="1144"/>
                      <a:pt x="993" y="560"/>
                      <a:pt x="1670" y="439"/>
                    </a:cubicBezTo>
                    <a:cubicBezTo>
                      <a:pt x="1698" y="439"/>
                      <a:pt x="1717" y="411"/>
                      <a:pt x="1707" y="383"/>
                    </a:cubicBezTo>
                    <a:lnTo>
                      <a:pt x="1652" y="49"/>
                    </a:lnTo>
                    <a:cubicBezTo>
                      <a:pt x="1652" y="19"/>
                      <a:pt x="1632" y="1"/>
                      <a:pt x="1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86760" rIns="90000" bIns="867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60" name="Google Shape;418;p19"/>
              <p:cNvSpPr/>
              <p:nvPr/>
            </p:nvSpPr>
            <p:spPr>
              <a:xfrm>
                <a:off x="3164040" y="2041920"/>
                <a:ext cx="163440" cy="121680"/>
              </a:xfrm>
              <a:custGeom>
                <a:avLst/>
                <a:gdLst>
                  <a:gd name="textAreaLeft" fmla="*/ 0 w 163440"/>
                  <a:gd name="textAreaRight" fmla="*/ 164880 w 163440"/>
                  <a:gd name="textAreaTop" fmla="*/ 0 h 121680"/>
                  <a:gd name="textAreaBottom" fmla="*/ 123120 h 121680"/>
                </a:gdLst>
                <a:ahLst/>
                <a:cxnLst/>
                <a:rect l="textAreaLeft" t="textAreaTop" r="textAreaRight" b="textAreaBottom"/>
                <a:pathLst>
                  <a:path w="2069" h="1548">
                    <a:moveTo>
                      <a:pt x="343" y="1"/>
                    </a:moveTo>
                    <a:lnTo>
                      <a:pt x="0" y="56"/>
                    </a:lnTo>
                    <a:cubicBezTo>
                      <a:pt x="150" y="929"/>
                      <a:pt x="909" y="1548"/>
                      <a:pt x="1766" y="1548"/>
                    </a:cubicBezTo>
                    <a:cubicBezTo>
                      <a:pt x="1866" y="1548"/>
                      <a:pt x="1967" y="1539"/>
                      <a:pt x="2069" y="1522"/>
                    </a:cubicBezTo>
                    <a:lnTo>
                      <a:pt x="2013" y="1197"/>
                    </a:lnTo>
                    <a:cubicBezTo>
                      <a:pt x="1939" y="1207"/>
                      <a:pt x="1865" y="1216"/>
                      <a:pt x="1781" y="1216"/>
                    </a:cubicBezTo>
                    <a:cubicBezTo>
                      <a:pt x="1058" y="1216"/>
                      <a:pt x="464" y="687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1560" rIns="90000" bIns="61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61" name="Google Shape;419;p19"/>
              <p:cNvSpPr/>
              <p:nvPr/>
            </p:nvSpPr>
            <p:spPr>
              <a:xfrm>
                <a:off x="3159720" y="2037600"/>
                <a:ext cx="172440" cy="130680"/>
              </a:xfrm>
              <a:custGeom>
                <a:avLst/>
                <a:gdLst>
                  <a:gd name="textAreaLeft" fmla="*/ 0 w 172440"/>
                  <a:gd name="textAreaRight" fmla="*/ 173880 w 172440"/>
                  <a:gd name="textAreaTop" fmla="*/ 0 h 130680"/>
                  <a:gd name="textAreaBottom" fmla="*/ 132120 h 130680"/>
                </a:gdLst>
                <a:ahLst/>
                <a:cxnLst/>
                <a:rect l="textAreaLeft" t="textAreaTop" r="textAreaRight" b="textAreaBottom"/>
                <a:pathLst>
                  <a:path w="2181" h="1661">
                    <a:moveTo>
                      <a:pt x="362" y="111"/>
                    </a:moveTo>
                    <a:cubicBezTo>
                      <a:pt x="501" y="816"/>
                      <a:pt x="1114" y="1327"/>
                      <a:pt x="1837" y="1327"/>
                    </a:cubicBezTo>
                    <a:cubicBezTo>
                      <a:pt x="1902" y="1327"/>
                      <a:pt x="1958" y="1317"/>
                      <a:pt x="2032" y="1308"/>
                    </a:cubicBezTo>
                    <a:lnTo>
                      <a:pt x="2069" y="1540"/>
                    </a:lnTo>
                    <a:cubicBezTo>
                      <a:pt x="1991" y="1550"/>
                      <a:pt x="1912" y="1555"/>
                      <a:pt x="1835" y="1555"/>
                    </a:cubicBezTo>
                    <a:cubicBezTo>
                      <a:pt x="1472" y="1555"/>
                      <a:pt x="1122" y="1448"/>
                      <a:pt x="817" y="1234"/>
                    </a:cubicBezTo>
                    <a:cubicBezTo>
                      <a:pt x="455" y="974"/>
                      <a:pt x="205" y="594"/>
                      <a:pt x="121" y="158"/>
                    </a:cubicBezTo>
                    <a:lnTo>
                      <a:pt x="362" y="111"/>
                    </a:lnTo>
                    <a:close/>
                    <a:moveTo>
                      <a:pt x="390" y="0"/>
                    </a:moveTo>
                    <a:lnTo>
                      <a:pt x="47" y="56"/>
                    </a:lnTo>
                    <a:cubicBezTo>
                      <a:pt x="38" y="65"/>
                      <a:pt x="19" y="65"/>
                      <a:pt x="10" y="84"/>
                    </a:cubicBezTo>
                    <a:cubicBezTo>
                      <a:pt x="10" y="93"/>
                      <a:pt x="1" y="102"/>
                      <a:pt x="1" y="121"/>
                    </a:cubicBezTo>
                    <a:cubicBezTo>
                      <a:pt x="84" y="603"/>
                      <a:pt x="353" y="1030"/>
                      <a:pt x="761" y="1317"/>
                    </a:cubicBezTo>
                    <a:cubicBezTo>
                      <a:pt x="1077" y="1540"/>
                      <a:pt x="1438" y="1661"/>
                      <a:pt x="1828" y="1661"/>
                    </a:cubicBezTo>
                    <a:cubicBezTo>
                      <a:pt x="1930" y="1661"/>
                      <a:pt x="2032" y="1651"/>
                      <a:pt x="2134" y="1633"/>
                    </a:cubicBezTo>
                    <a:cubicBezTo>
                      <a:pt x="2162" y="1633"/>
                      <a:pt x="2181" y="1605"/>
                      <a:pt x="2181" y="1577"/>
                    </a:cubicBezTo>
                    <a:lnTo>
                      <a:pt x="2125" y="1243"/>
                    </a:lnTo>
                    <a:cubicBezTo>
                      <a:pt x="2116" y="1215"/>
                      <a:pt x="2088" y="1197"/>
                      <a:pt x="2060" y="1197"/>
                    </a:cubicBezTo>
                    <a:cubicBezTo>
                      <a:pt x="1986" y="1215"/>
                      <a:pt x="1912" y="1215"/>
                      <a:pt x="1837" y="1215"/>
                    </a:cubicBezTo>
                    <a:cubicBezTo>
                      <a:pt x="1151" y="1215"/>
                      <a:pt x="566" y="724"/>
                      <a:pt x="455" y="46"/>
                    </a:cubicBezTo>
                    <a:cubicBezTo>
                      <a:pt x="455" y="28"/>
                      <a:pt x="446" y="19"/>
                      <a:pt x="437" y="9"/>
                    </a:cubicBezTo>
                    <a:cubicBezTo>
                      <a:pt x="418" y="0"/>
                      <a:pt x="409" y="0"/>
                      <a:pt x="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5880" rIns="90000" bIns="658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62" name="Google Shape;420;p19"/>
              <p:cNvSpPr/>
              <p:nvPr/>
            </p:nvSpPr>
            <p:spPr>
              <a:xfrm>
                <a:off x="3281760" y="1879560"/>
                <a:ext cx="165600" cy="282240"/>
              </a:xfrm>
              <a:custGeom>
                <a:avLst/>
                <a:gdLst>
                  <a:gd name="textAreaLeft" fmla="*/ 0 w 165600"/>
                  <a:gd name="textAreaRight" fmla="*/ 167040 w 165600"/>
                  <a:gd name="textAreaTop" fmla="*/ 0 h 282240"/>
                  <a:gd name="textAreaBottom" fmla="*/ 283680 h 282240"/>
                </a:gdLst>
                <a:ahLst/>
                <a:cxnLst/>
                <a:rect l="textAreaLeft" t="textAreaTop" r="textAreaRight" b="textAreaBottom"/>
                <a:pathLst>
                  <a:path w="2097" h="3562">
                    <a:moveTo>
                      <a:pt x="303" y="1"/>
                    </a:moveTo>
                    <a:cubicBezTo>
                      <a:pt x="203" y="1"/>
                      <a:pt x="102" y="9"/>
                      <a:pt x="0" y="27"/>
                    </a:cubicBezTo>
                    <a:lnTo>
                      <a:pt x="56" y="361"/>
                    </a:lnTo>
                    <a:cubicBezTo>
                      <a:pt x="139" y="342"/>
                      <a:pt x="223" y="333"/>
                      <a:pt x="306" y="333"/>
                    </a:cubicBezTo>
                    <a:cubicBezTo>
                      <a:pt x="1113" y="333"/>
                      <a:pt x="1772" y="991"/>
                      <a:pt x="1772" y="1798"/>
                    </a:cubicBezTo>
                    <a:cubicBezTo>
                      <a:pt x="1772" y="2522"/>
                      <a:pt x="1234" y="3125"/>
                      <a:pt x="538" y="3236"/>
                    </a:cubicBezTo>
                    <a:lnTo>
                      <a:pt x="594" y="3561"/>
                    </a:lnTo>
                    <a:cubicBezTo>
                      <a:pt x="1327" y="3440"/>
                      <a:pt x="1883" y="2884"/>
                      <a:pt x="2041" y="2207"/>
                    </a:cubicBezTo>
                    <a:cubicBezTo>
                      <a:pt x="2069" y="2095"/>
                      <a:pt x="2087" y="1975"/>
                      <a:pt x="2087" y="1854"/>
                    </a:cubicBezTo>
                    <a:cubicBezTo>
                      <a:pt x="2097" y="1743"/>
                      <a:pt x="2087" y="1613"/>
                      <a:pt x="2069" y="1492"/>
                    </a:cubicBezTo>
                    <a:cubicBezTo>
                      <a:pt x="1919" y="620"/>
                      <a:pt x="1160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63" name="Google Shape;421;p19"/>
              <p:cNvSpPr/>
              <p:nvPr/>
            </p:nvSpPr>
            <p:spPr>
              <a:xfrm>
                <a:off x="3276360" y="1875240"/>
                <a:ext cx="175320" cy="291600"/>
              </a:xfrm>
              <a:custGeom>
                <a:avLst/>
                <a:gdLst>
                  <a:gd name="textAreaLeft" fmla="*/ 0 w 175320"/>
                  <a:gd name="textAreaRight" fmla="*/ 176760 w 175320"/>
                  <a:gd name="textAreaTop" fmla="*/ 0 h 291600"/>
                  <a:gd name="textAreaBottom" fmla="*/ 293040 h 291600"/>
                </a:gdLst>
                <a:ahLst/>
                <a:cxnLst/>
                <a:rect l="textAreaLeft" t="textAreaTop" r="textAreaRight" b="textAreaBottom"/>
                <a:pathLst>
                  <a:path w="2218" h="3681">
                    <a:moveTo>
                      <a:pt x="360" y="102"/>
                    </a:moveTo>
                    <a:cubicBezTo>
                      <a:pt x="1194" y="102"/>
                      <a:pt x="1934" y="709"/>
                      <a:pt x="2078" y="1557"/>
                    </a:cubicBezTo>
                    <a:cubicBezTo>
                      <a:pt x="2097" y="1677"/>
                      <a:pt x="2106" y="1789"/>
                      <a:pt x="2106" y="1909"/>
                    </a:cubicBezTo>
                    <a:cubicBezTo>
                      <a:pt x="2097" y="2020"/>
                      <a:pt x="2088" y="2141"/>
                      <a:pt x="2060" y="2252"/>
                    </a:cubicBezTo>
                    <a:cubicBezTo>
                      <a:pt x="1902" y="2920"/>
                      <a:pt x="1373" y="3421"/>
                      <a:pt x="705" y="3560"/>
                    </a:cubicBezTo>
                    <a:lnTo>
                      <a:pt x="668" y="3328"/>
                    </a:lnTo>
                    <a:cubicBezTo>
                      <a:pt x="1373" y="3189"/>
                      <a:pt x="1883" y="2577"/>
                      <a:pt x="1893" y="1853"/>
                    </a:cubicBezTo>
                    <a:cubicBezTo>
                      <a:pt x="1893" y="1019"/>
                      <a:pt x="1206" y="332"/>
                      <a:pt x="371" y="332"/>
                    </a:cubicBezTo>
                    <a:cubicBezTo>
                      <a:pt x="306" y="332"/>
                      <a:pt x="232" y="341"/>
                      <a:pt x="158" y="351"/>
                    </a:cubicBezTo>
                    <a:lnTo>
                      <a:pt x="121" y="119"/>
                    </a:lnTo>
                    <a:cubicBezTo>
                      <a:pt x="201" y="107"/>
                      <a:pt x="281" y="102"/>
                      <a:pt x="360" y="102"/>
                    </a:cubicBezTo>
                    <a:close/>
                    <a:moveTo>
                      <a:pt x="361" y="1"/>
                    </a:moveTo>
                    <a:cubicBezTo>
                      <a:pt x="260" y="1"/>
                      <a:pt x="158" y="9"/>
                      <a:pt x="56" y="26"/>
                    </a:cubicBezTo>
                    <a:lnTo>
                      <a:pt x="0" y="35"/>
                    </a:lnTo>
                    <a:lnTo>
                      <a:pt x="74" y="471"/>
                    </a:lnTo>
                    <a:lnTo>
                      <a:pt x="130" y="462"/>
                    </a:lnTo>
                    <a:cubicBezTo>
                      <a:pt x="214" y="453"/>
                      <a:pt x="297" y="443"/>
                      <a:pt x="371" y="443"/>
                    </a:cubicBezTo>
                    <a:cubicBezTo>
                      <a:pt x="1151" y="443"/>
                      <a:pt x="1781" y="1074"/>
                      <a:pt x="1781" y="1853"/>
                    </a:cubicBezTo>
                    <a:cubicBezTo>
                      <a:pt x="1781" y="2549"/>
                      <a:pt x="1280" y="3134"/>
                      <a:pt x="594" y="3236"/>
                    </a:cubicBezTo>
                    <a:lnTo>
                      <a:pt x="548" y="3245"/>
                    </a:lnTo>
                    <a:lnTo>
                      <a:pt x="622" y="3681"/>
                    </a:lnTo>
                    <a:lnTo>
                      <a:pt x="668" y="3672"/>
                    </a:lnTo>
                    <a:cubicBezTo>
                      <a:pt x="1401" y="3551"/>
                      <a:pt x="1985" y="3004"/>
                      <a:pt x="2162" y="2280"/>
                    </a:cubicBezTo>
                    <a:cubicBezTo>
                      <a:pt x="2190" y="2160"/>
                      <a:pt x="2208" y="2039"/>
                      <a:pt x="2208" y="1918"/>
                    </a:cubicBezTo>
                    <a:cubicBezTo>
                      <a:pt x="2217" y="1789"/>
                      <a:pt x="2208" y="1668"/>
                      <a:pt x="2180" y="1538"/>
                    </a:cubicBezTo>
                    <a:cubicBezTo>
                      <a:pt x="2030" y="638"/>
                      <a:pt x="1245" y="1"/>
                      <a:pt x="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64" name="Google Shape;422;p19"/>
              <p:cNvSpPr/>
              <p:nvPr/>
            </p:nvSpPr>
            <p:spPr>
              <a:xfrm>
                <a:off x="3009600" y="1923120"/>
                <a:ext cx="102240" cy="454320"/>
              </a:xfrm>
              <a:custGeom>
                <a:avLst/>
                <a:gdLst>
                  <a:gd name="textAreaLeft" fmla="*/ 0 w 102240"/>
                  <a:gd name="textAreaRight" fmla="*/ 103680 w 102240"/>
                  <a:gd name="textAreaTop" fmla="*/ 0 h 454320"/>
                  <a:gd name="textAreaBottom" fmla="*/ 455760 h 454320"/>
                </a:gdLst>
                <a:ahLst/>
                <a:cxnLst/>
                <a:rect l="textAreaLeft" t="textAreaTop" r="textAreaRight" b="textAreaBottom"/>
                <a:pathLst>
                  <a:path w="1300" h="5724">
                    <a:moveTo>
                      <a:pt x="0" y="0"/>
                    </a:moveTo>
                    <a:lnTo>
                      <a:pt x="0" y="5724"/>
                    </a:lnTo>
                    <a:lnTo>
                      <a:pt x="1299" y="5724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65" name="Google Shape;423;p19"/>
              <p:cNvSpPr/>
              <p:nvPr/>
            </p:nvSpPr>
            <p:spPr>
              <a:xfrm>
                <a:off x="3005280" y="1918800"/>
                <a:ext cx="110880" cy="463320"/>
              </a:xfrm>
              <a:custGeom>
                <a:avLst/>
                <a:gdLst>
                  <a:gd name="textAreaLeft" fmla="*/ 0 w 110880"/>
                  <a:gd name="textAreaRight" fmla="*/ 112320 w 110880"/>
                  <a:gd name="textAreaTop" fmla="*/ 0 h 463320"/>
                  <a:gd name="textAreaBottom" fmla="*/ 464760 h 463320"/>
                </a:gdLst>
                <a:ahLst/>
                <a:cxnLst/>
                <a:rect l="textAreaLeft" t="textAreaTop" r="textAreaRight" b="textAreaBottom"/>
                <a:pathLst>
                  <a:path w="1411" h="5836">
                    <a:moveTo>
                      <a:pt x="1299" y="103"/>
                    </a:moveTo>
                    <a:lnTo>
                      <a:pt x="1299" y="5733"/>
                    </a:lnTo>
                    <a:lnTo>
                      <a:pt x="112" y="5733"/>
                    </a:lnTo>
                    <a:lnTo>
                      <a:pt x="112" y="103"/>
                    </a:lnTo>
                    <a:close/>
                    <a:moveTo>
                      <a:pt x="56" y="0"/>
                    </a:moveTo>
                    <a:cubicBezTo>
                      <a:pt x="29" y="0"/>
                      <a:pt x="1" y="28"/>
                      <a:pt x="1" y="56"/>
                    </a:cubicBezTo>
                    <a:lnTo>
                      <a:pt x="1" y="5780"/>
                    </a:lnTo>
                    <a:cubicBezTo>
                      <a:pt x="1" y="5817"/>
                      <a:pt x="29" y="5835"/>
                      <a:pt x="56" y="5835"/>
                    </a:cubicBezTo>
                    <a:lnTo>
                      <a:pt x="1355" y="5835"/>
                    </a:lnTo>
                    <a:cubicBezTo>
                      <a:pt x="1383" y="5835"/>
                      <a:pt x="1411" y="5817"/>
                      <a:pt x="1411" y="5780"/>
                    </a:cubicBezTo>
                    <a:lnTo>
                      <a:pt x="1411" y="56"/>
                    </a:lnTo>
                    <a:cubicBezTo>
                      <a:pt x="1411" y="28"/>
                      <a:pt x="1383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66" name="Google Shape;424;p19"/>
              <p:cNvSpPr/>
              <p:nvPr/>
            </p:nvSpPr>
            <p:spPr>
              <a:xfrm>
                <a:off x="3157560" y="2090160"/>
                <a:ext cx="101520" cy="287640"/>
              </a:xfrm>
              <a:custGeom>
                <a:avLst/>
                <a:gdLst>
                  <a:gd name="textAreaLeft" fmla="*/ 0 w 101520"/>
                  <a:gd name="textAreaRight" fmla="*/ 102960 w 101520"/>
                  <a:gd name="textAreaTop" fmla="*/ 0 h 287640"/>
                  <a:gd name="textAreaBottom" fmla="*/ 289080 h 287640"/>
                </a:gdLst>
                <a:ahLst/>
                <a:cxnLst/>
                <a:rect l="textAreaLeft" t="textAreaTop" r="textAreaRight" b="textAreaBottom"/>
                <a:pathLst>
                  <a:path w="1291" h="3628">
                    <a:moveTo>
                      <a:pt x="1" y="1"/>
                    </a:moveTo>
                    <a:lnTo>
                      <a:pt x="1" y="3628"/>
                    </a:lnTo>
                    <a:lnTo>
                      <a:pt x="1290" y="3628"/>
                    </a:lnTo>
                    <a:lnTo>
                      <a:pt x="129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67" name="Google Shape;425;p19"/>
              <p:cNvSpPr/>
              <p:nvPr/>
            </p:nvSpPr>
            <p:spPr>
              <a:xfrm>
                <a:off x="3153240" y="2085480"/>
                <a:ext cx="110160" cy="296280"/>
              </a:xfrm>
              <a:custGeom>
                <a:avLst/>
                <a:gdLst>
                  <a:gd name="textAreaLeft" fmla="*/ 0 w 110160"/>
                  <a:gd name="textAreaRight" fmla="*/ 111600 w 110160"/>
                  <a:gd name="textAreaTop" fmla="*/ 0 h 296280"/>
                  <a:gd name="textAreaBottom" fmla="*/ 297720 h 296280"/>
                </a:gdLst>
                <a:ahLst/>
                <a:cxnLst/>
                <a:rect l="textAreaLeft" t="textAreaTop" r="textAreaRight" b="textAreaBottom"/>
                <a:pathLst>
                  <a:path w="1401" h="3740">
                    <a:moveTo>
                      <a:pt x="1299" y="103"/>
                    </a:moveTo>
                    <a:lnTo>
                      <a:pt x="1299" y="3637"/>
                    </a:lnTo>
                    <a:lnTo>
                      <a:pt x="111" y="3637"/>
                    </a:lnTo>
                    <a:lnTo>
                      <a:pt x="111" y="103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0" y="29"/>
                      <a:pt x="0" y="57"/>
                    </a:cubicBezTo>
                    <a:lnTo>
                      <a:pt x="0" y="3684"/>
                    </a:lnTo>
                    <a:cubicBezTo>
                      <a:pt x="0" y="3721"/>
                      <a:pt x="28" y="3739"/>
                      <a:pt x="56" y="3739"/>
                    </a:cubicBezTo>
                    <a:lnTo>
                      <a:pt x="1345" y="3739"/>
                    </a:lnTo>
                    <a:cubicBezTo>
                      <a:pt x="1373" y="3739"/>
                      <a:pt x="1401" y="3721"/>
                      <a:pt x="1401" y="3684"/>
                    </a:cubicBezTo>
                    <a:lnTo>
                      <a:pt x="1401" y="57"/>
                    </a:lnTo>
                    <a:cubicBezTo>
                      <a:pt x="1401" y="29"/>
                      <a:pt x="1373" y="1"/>
                      <a:pt x="1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68" name="Google Shape;426;p19"/>
              <p:cNvSpPr/>
              <p:nvPr/>
            </p:nvSpPr>
            <p:spPr>
              <a:xfrm>
                <a:off x="3303000" y="2215800"/>
                <a:ext cx="101880" cy="162000"/>
              </a:xfrm>
              <a:custGeom>
                <a:avLst/>
                <a:gdLst>
                  <a:gd name="textAreaLeft" fmla="*/ 0 w 101880"/>
                  <a:gd name="textAreaRight" fmla="*/ 103320 w 101880"/>
                  <a:gd name="textAreaTop" fmla="*/ 0 h 162000"/>
                  <a:gd name="textAreaBottom" fmla="*/ 163440 h 162000"/>
                </a:gdLst>
                <a:ahLst/>
                <a:cxnLst/>
                <a:rect l="textAreaLeft" t="textAreaTop" r="textAreaRight" b="textAreaBottom"/>
                <a:pathLst>
                  <a:path w="1299" h="2051">
                    <a:moveTo>
                      <a:pt x="0" y="1"/>
                    </a:moveTo>
                    <a:lnTo>
                      <a:pt x="0" y="2051"/>
                    </a:lnTo>
                    <a:lnTo>
                      <a:pt x="1299" y="2051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81720" rIns="90000" bIns="817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69" name="Google Shape;427;p19"/>
              <p:cNvSpPr/>
              <p:nvPr/>
            </p:nvSpPr>
            <p:spPr>
              <a:xfrm>
                <a:off x="3298680" y="2211840"/>
                <a:ext cx="110160" cy="169920"/>
              </a:xfrm>
              <a:custGeom>
                <a:avLst/>
                <a:gdLst>
                  <a:gd name="textAreaLeft" fmla="*/ 0 w 110160"/>
                  <a:gd name="textAreaRight" fmla="*/ 111600 w 110160"/>
                  <a:gd name="textAreaTop" fmla="*/ 0 h 169920"/>
                  <a:gd name="textAreaBottom" fmla="*/ 171360 h 169920"/>
                </a:gdLst>
                <a:ahLst/>
                <a:cxnLst/>
                <a:rect l="textAreaLeft" t="textAreaTop" r="textAreaRight" b="textAreaBottom"/>
                <a:pathLst>
                  <a:path w="1402" h="2153">
                    <a:moveTo>
                      <a:pt x="1299" y="102"/>
                    </a:moveTo>
                    <a:lnTo>
                      <a:pt x="1299" y="2050"/>
                    </a:lnTo>
                    <a:lnTo>
                      <a:pt x="112" y="2050"/>
                    </a:lnTo>
                    <a:lnTo>
                      <a:pt x="112" y="102"/>
                    </a:lnTo>
                    <a:close/>
                    <a:moveTo>
                      <a:pt x="56" y="0"/>
                    </a:moveTo>
                    <a:cubicBezTo>
                      <a:pt x="28" y="0"/>
                      <a:pt x="1" y="19"/>
                      <a:pt x="1" y="47"/>
                    </a:cubicBezTo>
                    <a:lnTo>
                      <a:pt x="1" y="2097"/>
                    </a:lnTo>
                    <a:cubicBezTo>
                      <a:pt x="1" y="2134"/>
                      <a:pt x="28" y="2152"/>
                      <a:pt x="56" y="2152"/>
                    </a:cubicBezTo>
                    <a:lnTo>
                      <a:pt x="1355" y="2152"/>
                    </a:lnTo>
                    <a:cubicBezTo>
                      <a:pt x="1383" y="2152"/>
                      <a:pt x="1401" y="2134"/>
                      <a:pt x="1401" y="2097"/>
                    </a:cubicBezTo>
                    <a:lnTo>
                      <a:pt x="1401" y="47"/>
                    </a:lnTo>
                    <a:cubicBezTo>
                      <a:pt x="1401" y="19"/>
                      <a:pt x="1383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85680" rIns="90000" bIns="85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70" name="Google Shape;428;p19"/>
              <p:cNvSpPr/>
              <p:nvPr/>
            </p:nvSpPr>
            <p:spPr>
              <a:xfrm>
                <a:off x="3000960" y="1923120"/>
                <a:ext cx="101160" cy="444240"/>
              </a:xfrm>
              <a:custGeom>
                <a:avLst/>
                <a:gdLst>
                  <a:gd name="textAreaLeft" fmla="*/ 0 w 101160"/>
                  <a:gd name="textAreaRight" fmla="*/ 102600 w 101160"/>
                  <a:gd name="textAreaTop" fmla="*/ 0 h 444240"/>
                  <a:gd name="textAreaBottom" fmla="*/ 445680 h 444240"/>
                </a:gdLst>
                <a:ahLst/>
                <a:cxnLst/>
                <a:rect l="textAreaLeft" t="textAreaTop" r="textAreaRight" b="textAreaBottom"/>
                <a:pathLst>
                  <a:path w="1290" h="5594">
                    <a:moveTo>
                      <a:pt x="0" y="0"/>
                    </a:moveTo>
                    <a:lnTo>
                      <a:pt x="0" y="5594"/>
                    </a:lnTo>
                    <a:lnTo>
                      <a:pt x="1290" y="5594"/>
                    </a:lnTo>
                    <a:lnTo>
                      <a:pt x="12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71" name="Google Shape;429;p19"/>
              <p:cNvSpPr/>
              <p:nvPr/>
            </p:nvSpPr>
            <p:spPr>
              <a:xfrm>
                <a:off x="2996280" y="1918800"/>
                <a:ext cx="110160" cy="452880"/>
              </a:xfrm>
              <a:custGeom>
                <a:avLst/>
                <a:gdLst>
                  <a:gd name="textAreaLeft" fmla="*/ 0 w 110160"/>
                  <a:gd name="textAreaRight" fmla="*/ 111600 w 110160"/>
                  <a:gd name="textAreaTop" fmla="*/ 0 h 452880"/>
                  <a:gd name="textAreaBottom" fmla="*/ 454320 h 452880"/>
                </a:gdLst>
                <a:ahLst/>
                <a:cxnLst/>
                <a:rect l="textAreaLeft" t="textAreaTop" r="textAreaRight" b="textAreaBottom"/>
                <a:pathLst>
                  <a:path w="1402" h="5706">
                    <a:moveTo>
                      <a:pt x="1299" y="103"/>
                    </a:moveTo>
                    <a:lnTo>
                      <a:pt x="1299" y="5604"/>
                    </a:lnTo>
                    <a:lnTo>
                      <a:pt x="102" y="5604"/>
                    </a:lnTo>
                    <a:lnTo>
                      <a:pt x="102" y="103"/>
                    </a:lnTo>
                    <a:close/>
                    <a:moveTo>
                      <a:pt x="0" y="0"/>
                    </a:moveTo>
                    <a:lnTo>
                      <a:pt x="0" y="5706"/>
                    </a:lnTo>
                    <a:lnTo>
                      <a:pt x="1401" y="5706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72" name="Google Shape;430;p19"/>
              <p:cNvSpPr/>
              <p:nvPr/>
            </p:nvSpPr>
            <p:spPr>
              <a:xfrm>
                <a:off x="3147840" y="2090160"/>
                <a:ext cx="101160" cy="277200"/>
              </a:xfrm>
              <a:custGeom>
                <a:avLst/>
                <a:gdLst>
                  <a:gd name="textAreaLeft" fmla="*/ 0 w 101160"/>
                  <a:gd name="textAreaRight" fmla="*/ 102600 w 101160"/>
                  <a:gd name="textAreaTop" fmla="*/ 0 h 277200"/>
                  <a:gd name="textAreaBottom" fmla="*/ 278640 h 277200"/>
                </a:gdLst>
                <a:ahLst/>
                <a:cxnLst/>
                <a:rect l="textAreaLeft" t="textAreaTop" r="textAreaRight" b="textAreaBottom"/>
                <a:pathLst>
                  <a:path w="1290" h="3498">
                    <a:moveTo>
                      <a:pt x="0" y="1"/>
                    </a:moveTo>
                    <a:lnTo>
                      <a:pt x="0" y="3498"/>
                    </a:lnTo>
                    <a:lnTo>
                      <a:pt x="1290" y="3498"/>
                    </a:lnTo>
                    <a:lnTo>
                      <a:pt x="129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73" name="Google Shape;431;p19"/>
              <p:cNvSpPr/>
              <p:nvPr/>
            </p:nvSpPr>
            <p:spPr>
              <a:xfrm>
                <a:off x="3143520" y="2085480"/>
                <a:ext cx="110160" cy="286200"/>
              </a:xfrm>
              <a:custGeom>
                <a:avLst/>
                <a:gdLst>
                  <a:gd name="textAreaLeft" fmla="*/ 0 w 110160"/>
                  <a:gd name="textAreaRight" fmla="*/ 111600 w 110160"/>
                  <a:gd name="textAreaTop" fmla="*/ 0 h 286200"/>
                  <a:gd name="textAreaBottom" fmla="*/ 287640 h 286200"/>
                </a:gdLst>
                <a:ahLst/>
                <a:cxnLst/>
                <a:rect l="textAreaLeft" t="textAreaTop" r="textAreaRight" b="textAreaBottom"/>
                <a:pathLst>
                  <a:path w="1402" h="3610">
                    <a:moveTo>
                      <a:pt x="1299" y="103"/>
                    </a:moveTo>
                    <a:lnTo>
                      <a:pt x="1299" y="3508"/>
                    </a:lnTo>
                    <a:lnTo>
                      <a:pt x="112" y="3508"/>
                    </a:lnTo>
                    <a:lnTo>
                      <a:pt x="112" y="103"/>
                    </a:lnTo>
                    <a:close/>
                    <a:moveTo>
                      <a:pt x="0" y="1"/>
                    </a:moveTo>
                    <a:lnTo>
                      <a:pt x="0" y="3610"/>
                    </a:lnTo>
                    <a:lnTo>
                      <a:pt x="1401" y="3610"/>
                    </a:lnTo>
                    <a:lnTo>
                      <a:pt x="140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74" name="Google Shape;432;p19"/>
              <p:cNvSpPr/>
              <p:nvPr/>
            </p:nvSpPr>
            <p:spPr>
              <a:xfrm>
                <a:off x="3293280" y="2215800"/>
                <a:ext cx="102240" cy="151560"/>
              </a:xfrm>
              <a:custGeom>
                <a:avLst/>
                <a:gdLst>
                  <a:gd name="textAreaLeft" fmla="*/ 0 w 102240"/>
                  <a:gd name="textAreaRight" fmla="*/ 103680 w 102240"/>
                  <a:gd name="textAreaTop" fmla="*/ 0 h 151560"/>
                  <a:gd name="textAreaBottom" fmla="*/ 153000 h 151560"/>
                </a:gdLst>
                <a:ahLst/>
                <a:cxnLst/>
                <a:rect l="textAreaLeft" t="textAreaTop" r="textAreaRight" b="textAreaBottom"/>
                <a:pathLst>
                  <a:path w="1300" h="1921">
                    <a:moveTo>
                      <a:pt x="1" y="1"/>
                    </a:moveTo>
                    <a:lnTo>
                      <a:pt x="1" y="1921"/>
                    </a:lnTo>
                    <a:lnTo>
                      <a:pt x="1299" y="1921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76320" rIns="90000" bIns="76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75" name="Google Shape;433;p19"/>
              <p:cNvSpPr/>
              <p:nvPr/>
            </p:nvSpPr>
            <p:spPr>
              <a:xfrm>
                <a:off x="3289680" y="2211840"/>
                <a:ext cx="110160" cy="159840"/>
              </a:xfrm>
              <a:custGeom>
                <a:avLst/>
                <a:gdLst>
                  <a:gd name="textAreaLeft" fmla="*/ 0 w 110160"/>
                  <a:gd name="textAreaRight" fmla="*/ 111600 w 110160"/>
                  <a:gd name="textAreaTop" fmla="*/ 0 h 159840"/>
                  <a:gd name="textAreaBottom" fmla="*/ 161280 h 159840"/>
                </a:gdLst>
                <a:ahLst/>
                <a:cxnLst/>
                <a:rect l="textAreaLeft" t="textAreaTop" r="textAreaRight" b="textAreaBottom"/>
                <a:pathLst>
                  <a:path w="1402" h="2023">
                    <a:moveTo>
                      <a:pt x="1290" y="102"/>
                    </a:moveTo>
                    <a:lnTo>
                      <a:pt x="1290" y="1921"/>
                    </a:lnTo>
                    <a:lnTo>
                      <a:pt x="102" y="1921"/>
                    </a:lnTo>
                    <a:lnTo>
                      <a:pt x="102" y="102"/>
                    </a:lnTo>
                    <a:close/>
                    <a:moveTo>
                      <a:pt x="0" y="0"/>
                    </a:moveTo>
                    <a:lnTo>
                      <a:pt x="0" y="2023"/>
                    </a:lnTo>
                    <a:lnTo>
                      <a:pt x="1401" y="2023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80640" rIns="90000" bIns="80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76" name="Google Shape;434;p19"/>
              <p:cNvSpPr/>
              <p:nvPr/>
            </p:nvSpPr>
            <p:spPr>
              <a:xfrm>
                <a:off x="3000960" y="1923120"/>
                <a:ext cx="101160" cy="444240"/>
              </a:xfrm>
              <a:custGeom>
                <a:avLst/>
                <a:gdLst>
                  <a:gd name="textAreaLeft" fmla="*/ 0 w 101160"/>
                  <a:gd name="textAreaRight" fmla="*/ 102600 w 101160"/>
                  <a:gd name="textAreaTop" fmla="*/ 0 h 444240"/>
                  <a:gd name="textAreaBottom" fmla="*/ 445680 h 444240"/>
                </a:gdLst>
                <a:ahLst/>
                <a:cxnLst/>
                <a:rect l="textAreaLeft" t="textAreaTop" r="textAreaRight" b="textAreaBottom"/>
                <a:pathLst>
                  <a:path w="1290" h="5594">
                    <a:moveTo>
                      <a:pt x="0" y="0"/>
                    </a:moveTo>
                    <a:lnTo>
                      <a:pt x="0" y="5594"/>
                    </a:lnTo>
                    <a:lnTo>
                      <a:pt x="1290" y="5594"/>
                    </a:lnTo>
                    <a:lnTo>
                      <a:pt x="1290" y="0"/>
                    </a:ln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77" name="Google Shape;435;p19"/>
              <p:cNvSpPr/>
              <p:nvPr/>
            </p:nvSpPr>
            <p:spPr>
              <a:xfrm>
                <a:off x="2996280" y="1918800"/>
                <a:ext cx="110160" cy="452880"/>
              </a:xfrm>
              <a:custGeom>
                <a:avLst/>
                <a:gdLst>
                  <a:gd name="textAreaLeft" fmla="*/ 0 w 110160"/>
                  <a:gd name="textAreaRight" fmla="*/ 111600 w 110160"/>
                  <a:gd name="textAreaTop" fmla="*/ 0 h 452880"/>
                  <a:gd name="textAreaBottom" fmla="*/ 454320 h 452880"/>
                </a:gdLst>
                <a:ahLst/>
                <a:cxnLst/>
                <a:rect l="textAreaLeft" t="textAreaTop" r="textAreaRight" b="textAreaBottom"/>
                <a:pathLst>
                  <a:path w="1402" h="5706">
                    <a:moveTo>
                      <a:pt x="1299" y="103"/>
                    </a:moveTo>
                    <a:lnTo>
                      <a:pt x="1299" y="5604"/>
                    </a:lnTo>
                    <a:lnTo>
                      <a:pt x="102" y="5604"/>
                    </a:lnTo>
                    <a:lnTo>
                      <a:pt x="102" y="103"/>
                    </a:lnTo>
                    <a:close/>
                    <a:moveTo>
                      <a:pt x="56" y="0"/>
                    </a:moveTo>
                    <a:cubicBezTo>
                      <a:pt x="19" y="0"/>
                      <a:pt x="0" y="28"/>
                      <a:pt x="0" y="56"/>
                    </a:cubicBezTo>
                    <a:lnTo>
                      <a:pt x="0" y="5650"/>
                    </a:lnTo>
                    <a:cubicBezTo>
                      <a:pt x="0" y="5687"/>
                      <a:pt x="19" y="5706"/>
                      <a:pt x="56" y="5706"/>
                    </a:cubicBezTo>
                    <a:lnTo>
                      <a:pt x="1346" y="5706"/>
                    </a:lnTo>
                    <a:cubicBezTo>
                      <a:pt x="1373" y="5706"/>
                      <a:pt x="1401" y="5687"/>
                      <a:pt x="1401" y="5650"/>
                    </a:cubicBezTo>
                    <a:lnTo>
                      <a:pt x="1401" y="56"/>
                    </a:lnTo>
                    <a:cubicBezTo>
                      <a:pt x="1401" y="28"/>
                      <a:pt x="1373" y="0"/>
                      <a:pt x="1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78" name="Google Shape;436;p19"/>
              <p:cNvSpPr/>
              <p:nvPr/>
            </p:nvSpPr>
            <p:spPr>
              <a:xfrm>
                <a:off x="2838240" y="1842480"/>
                <a:ext cx="101880" cy="534960"/>
              </a:xfrm>
              <a:custGeom>
                <a:avLst/>
                <a:gdLst>
                  <a:gd name="textAreaLeft" fmla="*/ 0 w 101880"/>
                  <a:gd name="textAreaRight" fmla="*/ 103320 w 101880"/>
                  <a:gd name="textAreaTop" fmla="*/ 0 h 534960"/>
                  <a:gd name="textAreaBottom" fmla="*/ 536400 h 534960"/>
                </a:gdLst>
                <a:ahLst/>
                <a:cxnLst/>
                <a:rect l="textAreaLeft" t="textAreaTop" r="textAreaRight" b="textAreaBottom"/>
                <a:pathLst>
                  <a:path w="1299" h="6736">
                    <a:moveTo>
                      <a:pt x="0" y="1"/>
                    </a:moveTo>
                    <a:lnTo>
                      <a:pt x="0" y="6736"/>
                    </a:lnTo>
                    <a:lnTo>
                      <a:pt x="1299" y="6736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79" name="Google Shape;437;p19"/>
              <p:cNvSpPr/>
              <p:nvPr/>
            </p:nvSpPr>
            <p:spPr>
              <a:xfrm>
                <a:off x="2834640" y="1838880"/>
                <a:ext cx="108720" cy="542520"/>
              </a:xfrm>
              <a:custGeom>
                <a:avLst/>
                <a:gdLst>
                  <a:gd name="textAreaLeft" fmla="*/ 0 w 108720"/>
                  <a:gd name="textAreaRight" fmla="*/ 110160 w 108720"/>
                  <a:gd name="textAreaTop" fmla="*/ 0 h 542520"/>
                  <a:gd name="textAreaBottom" fmla="*/ 543960 h 542520"/>
                </a:gdLst>
                <a:ahLst/>
                <a:cxnLst/>
                <a:rect l="textAreaLeft" t="textAreaTop" r="textAreaRight" b="textAreaBottom"/>
                <a:pathLst>
                  <a:path w="1384" h="6829">
                    <a:moveTo>
                      <a:pt x="1300" y="84"/>
                    </a:moveTo>
                    <a:lnTo>
                      <a:pt x="1300" y="6745"/>
                    </a:lnTo>
                    <a:lnTo>
                      <a:pt x="84" y="6745"/>
                    </a:lnTo>
                    <a:lnTo>
                      <a:pt x="84" y="84"/>
                    </a:lnTo>
                    <a:close/>
                    <a:moveTo>
                      <a:pt x="38" y="1"/>
                    </a:moveTo>
                    <a:cubicBezTo>
                      <a:pt x="19" y="1"/>
                      <a:pt x="1" y="19"/>
                      <a:pt x="1" y="47"/>
                    </a:cubicBezTo>
                    <a:lnTo>
                      <a:pt x="1" y="6782"/>
                    </a:lnTo>
                    <a:cubicBezTo>
                      <a:pt x="1" y="6810"/>
                      <a:pt x="19" y="6828"/>
                      <a:pt x="38" y="6828"/>
                    </a:cubicBezTo>
                    <a:lnTo>
                      <a:pt x="1346" y="6828"/>
                    </a:lnTo>
                    <a:cubicBezTo>
                      <a:pt x="1364" y="6828"/>
                      <a:pt x="1383" y="6810"/>
                      <a:pt x="1383" y="6782"/>
                    </a:cubicBezTo>
                    <a:lnTo>
                      <a:pt x="1383" y="47"/>
                    </a:lnTo>
                    <a:cubicBezTo>
                      <a:pt x="1383" y="19"/>
                      <a:pt x="1364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80" name="Google Shape;438;p19"/>
              <p:cNvSpPr/>
              <p:nvPr/>
            </p:nvSpPr>
            <p:spPr>
              <a:xfrm>
                <a:off x="2828880" y="1843920"/>
                <a:ext cx="102240" cy="523080"/>
              </a:xfrm>
              <a:custGeom>
                <a:avLst/>
                <a:gdLst>
                  <a:gd name="textAreaLeft" fmla="*/ 0 w 102240"/>
                  <a:gd name="textAreaRight" fmla="*/ 103680 w 102240"/>
                  <a:gd name="textAreaTop" fmla="*/ 0 h 523080"/>
                  <a:gd name="textAreaBottom" fmla="*/ 524520 h 523080"/>
                </a:gdLst>
                <a:ahLst/>
                <a:cxnLst/>
                <a:rect l="textAreaLeft" t="textAreaTop" r="textAreaRight" b="textAreaBottom"/>
                <a:pathLst>
                  <a:path w="1300" h="6587">
                    <a:moveTo>
                      <a:pt x="1" y="1"/>
                    </a:moveTo>
                    <a:lnTo>
                      <a:pt x="1" y="6587"/>
                    </a:lnTo>
                    <a:lnTo>
                      <a:pt x="1299" y="6587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81" name="Google Shape;439;p19"/>
              <p:cNvSpPr/>
              <p:nvPr/>
            </p:nvSpPr>
            <p:spPr>
              <a:xfrm>
                <a:off x="2824200" y="1839600"/>
                <a:ext cx="110160" cy="532080"/>
              </a:xfrm>
              <a:custGeom>
                <a:avLst/>
                <a:gdLst>
                  <a:gd name="textAreaLeft" fmla="*/ 0 w 110160"/>
                  <a:gd name="textAreaRight" fmla="*/ 111600 w 110160"/>
                  <a:gd name="textAreaTop" fmla="*/ 0 h 532080"/>
                  <a:gd name="textAreaBottom" fmla="*/ 533520 h 532080"/>
                </a:gdLst>
                <a:ahLst/>
                <a:cxnLst/>
                <a:rect l="textAreaLeft" t="textAreaTop" r="textAreaRight" b="textAreaBottom"/>
                <a:pathLst>
                  <a:path w="1402" h="6699">
                    <a:moveTo>
                      <a:pt x="1300" y="103"/>
                    </a:moveTo>
                    <a:lnTo>
                      <a:pt x="1300" y="6597"/>
                    </a:lnTo>
                    <a:lnTo>
                      <a:pt x="112" y="6597"/>
                    </a:lnTo>
                    <a:lnTo>
                      <a:pt x="112" y="103"/>
                    </a:lnTo>
                    <a:close/>
                    <a:moveTo>
                      <a:pt x="1" y="1"/>
                    </a:moveTo>
                    <a:lnTo>
                      <a:pt x="1" y="6699"/>
                    </a:lnTo>
                    <a:lnTo>
                      <a:pt x="1402" y="6699"/>
                    </a:lnTo>
                    <a:lnTo>
                      <a:pt x="140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82" name="Google Shape;440;p19"/>
              <p:cNvSpPr/>
              <p:nvPr/>
            </p:nvSpPr>
            <p:spPr>
              <a:xfrm>
                <a:off x="3147840" y="2090160"/>
                <a:ext cx="101160" cy="277200"/>
              </a:xfrm>
              <a:custGeom>
                <a:avLst/>
                <a:gdLst>
                  <a:gd name="textAreaLeft" fmla="*/ 0 w 101160"/>
                  <a:gd name="textAreaRight" fmla="*/ 102600 w 101160"/>
                  <a:gd name="textAreaTop" fmla="*/ 0 h 277200"/>
                  <a:gd name="textAreaBottom" fmla="*/ 278640 h 277200"/>
                </a:gdLst>
                <a:ahLst/>
                <a:cxnLst/>
                <a:rect l="textAreaLeft" t="textAreaTop" r="textAreaRight" b="textAreaBottom"/>
                <a:pathLst>
                  <a:path w="1290" h="3498">
                    <a:moveTo>
                      <a:pt x="0" y="1"/>
                    </a:moveTo>
                    <a:lnTo>
                      <a:pt x="0" y="3498"/>
                    </a:lnTo>
                    <a:lnTo>
                      <a:pt x="1290" y="3498"/>
                    </a:lnTo>
                    <a:lnTo>
                      <a:pt x="129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83" name="Google Shape;441;p19"/>
              <p:cNvSpPr/>
              <p:nvPr/>
            </p:nvSpPr>
            <p:spPr>
              <a:xfrm>
                <a:off x="3143520" y="2085480"/>
                <a:ext cx="110160" cy="286200"/>
              </a:xfrm>
              <a:custGeom>
                <a:avLst/>
                <a:gdLst>
                  <a:gd name="textAreaLeft" fmla="*/ 0 w 110160"/>
                  <a:gd name="textAreaRight" fmla="*/ 111600 w 110160"/>
                  <a:gd name="textAreaTop" fmla="*/ 0 h 286200"/>
                  <a:gd name="textAreaBottom" fmla="*/ 287640 h 286200"/>
                </a:gdLst>
                <a:ahLst/>
                <a:cxnLst/>
                <a:rect l="textAreaLeft" t="textAreaTop" r="textAreaRight" b="textAreaBottom"/>
                <a:pathLst>
                  <a:path w="1402" h="3610">
                    <a:moveTo>
                      <a:pt x="1299" y="103"/>
                    </a:moveTo>
                    <a:lnTo>
                      <a:pt x="1299" y="3508"/>
                    </a:lnTo>
                    <a:lnTo>
                      <a:pt x="112" y="3508"/>
                    </a:lnTo>
                    <a:lnTo>
                      <a:pt x="112" y="103"/>
                    </a:lnTo>
                    <a:close/>
                    <a:moveTo>
                      <a:pt x="0" y="1"/>
                    </a:moveTo>
                    <a:lnTo>
                      <a:pt x="0" y="3610"/>
                    </a:lnTo>
                    <a:lnTo>
                      <a:pt x="1401" y="3610"/>
                    </a:lnTo>
                    <a:lnTo>
                      <a:pt x="140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84" name="Google Shape;442;p19"/>
              <p:cNvSpPr/>
              <p:nvPr/>
            </p:nvSpPr>
            <p:spPr>
              <a:xfrm>
                <a:off x="3293280" y="2215800"/>
                <a:ext cx="102240" cy="151560"/>
              </a:xfrm>
              <a:custGeom>
                <a:avLst/>
                <a:gdLst>
                  <a:gd name="textAreaLeft" fmla="*/ 0 w 102240"/>
                  <a:gd name="textAreaRight" fmla="*/ 103680 w 102240"/>
                  <a:gd name="textAreaTop" fmla="*/ 0 h 151560"/>
                  <a:gd name="textAreaBottom" fmla="*/ 153000 h 151560"/>
                </a:gdLst>
                <a:ahLst/>
                <a:cxnLst/>
                <a:rect l="textAreaLeft" t="textAreaTop" r="textAreaRight" b="textAreaBottom"/>
                <a:pathLst>
                  <a:path w="1300" h="1921">
                    <a:moveTo>
                      <a:pt x="1" y="1"/>
                    </a:moveTo>
                    <a:lnTo>
                      <a:pt x="1" y="1921"/>
                    </a:lnTo>
                    <a:lnTo>
                      <a:pt x="1299" y="1921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76320" rIns="90000" bIns="76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85" name="Google Shape;443;p19"/>
              <p:cNvSpPr/>
              <p:nvPr/>
            </p:nvSpPr>
            <p:spPr>
              <a:xfrm>
                <a:off x="3289680" y="2211840"/>
                <a:ext cx="110160" cy="159840"/>
              </a:xfrm>
              <a:custGeom>
                <a:avLst/>
                <a:gdLst>
                  <a:gd name="textAreaLeft" fmla="*/ 0 w 110160"/>
                  <a:gd name="textAreaRight" fmla="*/ 111600 w 110160"/>
                  <a:gd name="textAreaTop" fmla="*/ 0 h 159840"/>
                  <a:gd name="textAreaBottom" fmla="*/ 161280 h 159840"/>
                </a:gdLst>
                <a:ahLst/>
                <a:cxnLst/>
                <a:rect l="textAreaLeft" t="textAreaTop" r="textAreaRight" b="textAreaBottom"/>
                <a:pathLst>
                  <a:path w="1402" h="2023">
                    <a:moveTo>
                      <a:pt x="1290" y="102"/>
                    </a:moveTo>
                    <a:lnTo>
                      <a:pt x="1290" y="1921"/>
                    </a:lnTo>
                    <a:lnTo>
                      <a:pt x="102" y="1921"/>
                    </a:lnTo>
                    <a:lnTo>
                      <a:pt x="102" y="102"/>
                    </a:lnTo>
                    <a:close/>
                    <a:moveTo>
                      <a:pt x="0" y="0"/>
                    </a:moveTo>
                    <a:lnTo>
                      <a:pt x="0" y="2023"/>
                    </a:lnTo>
                    <a:lnTo>
                      <a:pt x="1401" y="2023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80640" rIns="90000" bIns="80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86" name="Google Shape;444;p19"/>
              <p:cNvSpPr/>
              <p:nvPr/>
            </p:nvSpPr>
            <p:spPr>
              <a:xfrm>
                <a:off x="3450240" y="2313360"/>
                <a:ext cx="102240" cy="65160"/>
              </a:xfrm>
              <a:custGeom>
                <a:avLst/>
                <a:gdLst>
                  <a:gd name="textAreaLeft" fmla="*/ 0 w 102240"/>
                  <a:gd name="textAreaRight" fmla="*/ 103680 w 102240"/>
                  <a:gd name="textAreaTop" fmla="*/ 0 h 65160"/>
                  <a:gd name="textAreaBottom" fmla="*/ 66600 h 65160"/>
                </a:gdLst>
                <a:ahLst/>
                <a:cxnLst/>
                <a:rect l="textAreaLeft" t="textAreaTop" r="textAreaRight" b="textAreaBottom"/>
                <a:pathLst>
                  <a:path w="1300" h="836">
                    <a:moveTo>
                      <a:pt x="0" y="0"/>
                    </a:moveTo>
                    <a:lnTo>
                      <a:pt x="0" y="835"/>
                    </a:lnTo>
                    <a:lnTo>
                      <a:pt x="1299" y="835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01004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3120" rIns="90000" bIns="331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87" name="Google Shape;445;p19"/>
              <p:cNvSpPr/>
              <p:nvPr/>
            </p:nvSpPr>
            <p:spPr>
              <a:xfrm>
                <a:off x="3445560" y="2308680"/>
                <a:ext cx="110160" cy="74160"/>
              </a:xfrm>
              <a:custGeom>
                <a:avLst/>
                <a:gdLst>
                  <a:gd name="textAreaLeft" fmla="*/ 0 w 110160"/>
                  <a:gd name="textAreaRight" fmla="*/ 111600 w 110160"/>
                  <a:gd name="textAreaTop" fmla="*/ 0 h 74160"/>
                  <a:gd name="textAreaBottom" fmla="*/ 75600 h 74160"/>
                </a:gdLst>
                <a:ahLst/>
                <a:cxnLst/>
                <a:rect l="textAreaLeft" t="textAreaTop" r="textAreaRight" b="textAreaBottom"/>
                <a:pathLst>
                  <a:path w="1402" h="947">
                    <a:moveTo>
                      <a:pt x="1299" y="103"/>
                    </a:moveTo>
                    <a:lnTo>
                      <a:pt x="1299" y="845"/>
                    </a:lnTo>
                    <a:lnTo>
                      <a:pt x="112" y="845"/>
                    </a:lnTo>
                    <a:lnTo>
                      <a:pt x="112" y="103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1" y="28"/>
                      <a:pt x="1" y="56"/>
                    </a:cubicBezTo>
                    <a:lnTo>
                      <a:pt x="1" y="891"/>
                    </a:lnTo>
                    <a:cubicBezTo>
                      <a:pt x="1" y="919"/>
                      <a:pt x="28" y="947"/>
                      <a:pt x="56" y="947"/>
                    </a:cubicBezTo>
                    <a:lnTo>
                      <a:pt x="1346" y="947"/>
                    </a:lnTo>
                    <a:cubicBezTo>
                      <a:pt x="1374" y="947"/>
                      <a:pt x="1401" y="919"/>
                      <a:pt x="1401" y="891"/>
                    </a:cubicBezTo>
                    <a:lnTo>
                      <a:pt x="1401" y="56"/>
                    </a:lnTo>
                    <a:cubicBezTo>
                      <a:pt x="1401" y="28"/>
                      <a:pt x="1374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7800" rIns="90000" bIns="378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88" name="Google Shape;446;p19"/>
              <p:cNvSpPr/>
              <p:nvPr/>
            </p:nvSpPr>
            <p:spPr>
              <a:xfrm>
                <a:off x="3440520" y="2313360"/>
                <a:ext cx="102240" cy="60840"/>
              </a:xfrm>
              <a:custGeom>
                <a:avLst/>
                <a:gdLst>
                  <a:gd name="textAreaLeft" fmla="*/ 0 w 102240"/>
                  <a:gd name="textAreaRight" fmla="*/ 103680 w 102240"/>
                  <a:gd name="textAreaTop" fmla="*/ 0 h 60840"/>
                  <a:gd name="textAreaBottom" fmla="*/ 62280 h 60840"/>
                </a:gdLst>
                <a:ahLst/>
                <a:cxnLst/>
                <a:rect l="textAreaLeft" t="textAreaTop" r="textAreaRight" b="textAreaBottom"/>
                <a:pathLst>
                  <a:path w="1300" h="780">
                    <a:moveTo>
                      <a:pt x="1" y="0"/>
                    </a:moveTo>
                    <a:lnTo>
                      <a:pt x="1" y="779"/>
                    </a:lnTo>
                    <a:lnTo>
                      <a:pt x="1299" y="779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0960" rIns="90000" bIns="30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89" name="Google Shape;447;p19"/>
              <p:cNvSpPr/>
              <p:nvPr/>
            </p:nvSpPr>
            <p:spPr>
              <a:xfrm>
                <a:off x="3436200" y="2308680"/>
                <a:ext cx="110160" cy="69480"/>
              </a:xfrm>
              <a:custGeom>
                <a:avLst/>
                <a:gdLst>
                  <a:gd name="textAreaLeft" fmla="*/ 0 w 110160"/>
                  <a:gd name="textAreaRight" fmla="*/ 111600 w 110160"/>
                  <a:gd name="textAreaTop" fmla="*/ 0 h 69480"/>
                  <a:gd name="textAreaBottom" fmla="*/ 70920 h 69480"/>
                </a:gdLst>
                <a:ahLst/>
                <a:cxnLst/>
                <a:rect l="textAreaLeft" t="textAreaTop" r="textAreaRight" b="textAreaBottom"/>
                <a:pathLst>
                  <a:path w="1401" h="892">
                    <a:moveTo>
                      <a:pt x="1299" y="103"/>
                    </a:moveTo>
                    <a:lnTo>
                      <a:pt x="1299" y="780"/>
                    </a:lnTo>
                    <a:lnTo>
                      <a:pt x="111" y="780"/>
                    </a:lnTo>
                    <a:lnTo>
                      <a:pt x="111" y="103"/>
                    </a:lnTo>
                    <a:close/>
                    <a:moveTo>
                      <a:pt x="0" y="1"/>
                    </a:moveTo>
                    <a:lnTo>
                      <a:pt x="0" y="891"/>
                    </a:lnTo>
                    <a:lnTo>
                      <a:pt x="1401" y="891"/>
                    </a:lnTo>
                    <a:lnTo>
                      <a:pt x="1401" y="1"/>
                    </a:lnTo>
                    <a:close/>
                  </a:path>
                </a:pathLst>
              </a:custGeom>
              <a:solidFill>
                <a:srgbClr val="01004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5280" rIns="90000" bIns="35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90" name="Google Shape;448;p19"/>
              <p:cNvSpPr/>
              <p:nvPr/>
            </p:nvSpPr>
            <p:spPr>
              <a:xfrm>
                <a:off x="3440520" y="2313360"/>
                <a:ext cx="102240" cy="60840"/>
              </a:xfrm>
              <a:custGeom>
                <a:avLst/>
                <a:gdLst>
                  <a:gd name="textAreaLeft" fmla="*/ 0 w 102240"/>
                  <a:gd name="textAreaRight" fmla="*/ 103680 w 102240"/>
                  <a:gd name="textAreaTop" fmla="*/ 0 h 60840"/>
                  <a:gd name="textAreaBottom" fmla="*/ 62280 h 60840"/>
                </a:gdLst>
                <a:ahLst/>
                <a:cxnLst/>
                <a:rect l="textAreaLeft" t="textAreaTop" r="textAreaRight" b="textAreaBottom"/>
                <a:pathLst>
                  <a:path w="1300" h="780">
                    <a:moveTo>
                      <a:pt x="1" y="0"/>
                    </a:moveTo>
                    <a:lnTo>
                      <a:pt x="1" y="779"/>
                    </a:lnTo>
                    <a:lnTo>
                      <a:pt x="1299" y="779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0960" rIns="90000" bIns="30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91" name="Google Shape;449;p19"/>
              <p:cNvSpPr/>
              <p:nvPr/>
            </p:nvSpPr>
            <p:spPr>
              <a:xfrm>
                <a:off x="3436200" y="2308680"/>
                <a:ext cx="110160" cy="69480"/>
              </a:xfrm>
              <a:custGeom>
                <a:avLst/>
                <a:gdLst>
                  <a:gd name="textAreaLeft" fmla="*/ 0 w 110160"/>
                  <a:gd name="textAreaRight" fmla="*/ 111600 w 110160"/>
                  <a:gd name="textAreaTop" fmla="*/ 0 h 69480"/>
                  <a:gd name="textAreaBottom" fmla="*/ 70920 h 69480"/>
                </a:gdLst>
                <a:ahLst/>
                <a:cxnLst/>
                <a:rect l="textAreaLeft" t="textAreaTop" r="textAreaRight" b="textAreaBottom"/>
                <a:pathLst>
                  <a:path w="1401" h="892">
                    <a:moveTo>
                      <a:pt x="1299" y="103"/>
                    </a:moveTo>
                    <a:lnTo>
                      <a:pt x="1299" y="780"/>
                    </a:lnTo>
                    <a:lnTo>
                      <a:pt x="111" y="780"/>
                    </a:lnTo>
                    <a:lnTo>
                      <a:pt x="111" y="103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0" y="28"/>
                      <a:pt x="0" y="56"/>
                    </a:cubicBezTo>
                    <a:lnTo>
                      <a:pt x="0" y="835"/>
                    </a:lnTo>
                    <a:cubicBezTo>
                      <a:pt x="0" y="863"/>
                      <a:pt x="28" y="891"/>
                      <a:pt x="56" y="891"/>
                    </a:cubicBezTo>
                    <a:lnTo>
                      <a:pt x="1354" y="891"/>
                    </a:lnTo>
                    <a:cubicBezTo>
                      <a:pt x="1382" y="891"/>
                      <a:pt x="1401" y="863"/>
                      <a:pt x="1401" y="835"/>
                    </a:cubicBezTo>
                    <a:lnTo>
                      <a:pt x="1401" y="56"/>
                    </a:lnTo>
                    <a:cubicBezTo>
                      <a:pt x="1401" y="28"/>
                      <a:pt x="1382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5280" rIns="90000" bIns="35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92" name="Google Shape;450;p19"/>
              <p:cNvSpPr/>
              <p:nvPr/>
            </p:nvSpPr>
            <p:spPr>
              <a:xfrm>
                <a:off x="2472480" y="2615400"/>
                <a:ext cx="294120" cy="125640"/>
              </a:xfrm>
              <a:custGeom>
                <a:avLst/>
                <a:gdLst>
                  <a:gd name="textAreaLeft" fmla="*/ 0 w 294120"/>
                  <a:gd name="textAreaRight" fmla="*/ 295560 w 294120"/>
                  <a:gd name="textAreaTop" fmla="*/ 0 h 125640"/>
                  <a:gd name="textAreaBottom" fmla="*/ 127080 h 125640"/>
                </a:gdLst>
                <a:ahLst/>
                <a:cxnLst/>
                <a:rect l="textAreaLeft" t="textAreaTop" r="textAreaRight" b="textAreaBottom"/>
                <a:pathLst>
                  <a:path w="3712" h="1597">
                    <a:moveTo>
                      <a:pt x="3712" y="1596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E16F1A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3360" rIns="90000" bIns="63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93" name="Google Shape;451;p19"/>
              <p:cNvSpPr/>
              <p:nvPr/>
            </p:nvSpPr>
            <p:spPr>
              <a:xfrm>
                <a:off x="2467080" y="2610720"/>
                <a:ext cx="304560" cy="135000"/>
              </a:xfrm>
              <a:custGeom>
                <a:avLst/>
                <a:gdLst>
                  <a:gd name="textAreaLeft" fmla="*/ 0 w 304560"/>
                  <a:gd name="textAreaRight" fmla="*/ 306000 w 304560"/>
                  <a:gd name="textAreaTop" fmla="*/ 0 h 135000"/>
                  <a:gd name="textAreaBottom" fmla="*/ 136440 h 135000"/>
                </a:gdLst>
                <a:ahLst/>
                <a:cxnLst/>
                <a:rect l="textAreaLeft" t="textAreaTop" r="textAreaRight" b="textAreaBottom"/>
                <a:pathLst>
                  <a:path w="3842" h="1711">
                    <a:moveTo>
                      <a:pt x="62" y="0"/>
                    </a:moveTo>
                    <a:cubicBezTo>
                      <a:pt x="40" y="0"/>
                      <a:pt x="17" y="11"/>
                      <a:pt x="10" y="32"/>
                    </a:cubicBezTo>
                    <a:cubicBezTo>
                      <a:pt x="1" y="60"/>
                      <a:pt x="10" y="97"/>
                      <a:pt x="38" y="106"/>
                    </a:cubicBezTo>
                    <a:lnTo>
                      <a:pt x="3749" y="1702"/>
                    </a:lnTo>
                    <a:cubicBezTo>
                      <a:pt x="3758" y="1711"/>
                      <a:pt x="3767" y="1711"/>
                      <a:pt x="3777" y="1711"/>
                    </a:cubicBezTo>
                    <a:cubicBezTo>
                      <a:pt x="3795" y="1711"/>
                      <a:pt x="3814" y="1702"/>
                      <a:pt x="3823" y="1674"/>
                    </a:cubicBezTo>
                    <a:cubicBezTo>
                      <a:pt x="3842" y="1646"/>
                      <a:pt x="3823" y="1609"/>
                      <a:pt x="3795" y="1600"/>
                    </a:cubicBezTo>
                    <a:lnTo>
                      <a:pt x="84" y="4"/>
                    </a:lnTo>
                    <a:cubicBezTo>
                      <a:pt x="78" y="2"/>
                      <a:pt x="70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8040" rIns="90000" bIns="680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94" name="Google Shape;452;p19"/>
              <p:cNvSpPr/>
              <p:nvPr/>
            </p:nvSpPr>
            <p:spPr>
              <a:xfrm>
                <a:off x="2438640" y="2586600"/>
                <a:ext cx="46800" cy="46800"/>
              </a:xfrm>
              <a:custGeom>
                <a:avLst/>
                <a:gdLst>
                  <a:gd name="textAreaLeft" fmla="*/ 0 w 46800"/>
                  <a:gd name="textAreaRight" fmla="*/ 48240 w 46800"/>
                  <a:gd name="textAreaTop" fmla="*/ 0 h 46800"/>
                  <a:gd name="textAreaBottom" fmla="*/ 48240 h 46800"/>
                </a:gdLst>
                <a:ahLst/>
                <a:cxnLst/>
                <a:rect l="textAreaLeft" t="textAreaTop" r="textAreaRight" b="textAreaBottom"/>
                <a:pathLst>
                  <a:path w="604" h="604">
                    <a:moveTo>
                      <a:pt x="445" y="1"/>
                    </a:moveTo>
                    <a:lnTo>
                      <a:pt x="0" y="168"/>
                    </a:lnTo>
                    <a:lnTo>
                      <a:pt x="158" y="604"/>
                    </a:lnTo>
                    <a:lnTo>
                      <a:pt x="603" y="446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4120" rIns="90000" bIns="241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95" name="Google Shape;453;p19"/>
              <p:cNvSpPr/>
              <p:nvPr/>
            </p:nvSpPr>
            <p:spPr>
              <a:xfrm>
                <a:off x="2433240" y="2581560"/>
                <a:ext cx="56880" cy="56160"/>
              </a:xfrm>
              <a:custGeom>
                <a:avLst/>
                <a:gdLst>
                  <a:gd name="textAreaLeft" fmla="*/ 0 w 56880"/>
                  <a:gd name="textAreaRight" fmla="*/ 58320 w 56880"/>
                  <a:gd name="textAreaTop" fmla="*/ 0 h 56160"/>
                  <a:gd name="textAreaBottom" fmla="*/ 57600 h 56160"/>
                </a:gdLst>
                <a:ahLst/>
                <a:cxnLst/>
                <a:rect l="textAreaLeft" t="textAreaTop" r="textAreaRight" b="textAreaBottom"/>
                <a:pathLst>
                  <a:path w="734" h="723">
                    <a:moveTo>
                      <a:pt x="473" y="129"/>
                    </a:moveTo>
                    <a:lnTo>
                      <a:pt x="594" y="472"/>
                    </a:lnTo>
                    <a:lnTo>
                      <a:pt x="260" y="593"/>
                    </a:lnTo>
                    <a:lnTo>
                      <a:pt x="139" y="259"/>
                    </a:lnTo>
                    <a:lnTo>
                      <a:pt x="473" y="129"/>
                    </a:lnTo>
                    <a:close/>
                    <a:moveTo>
                      <a:pt x="517" y="1"/>
                    </a:moveTo>
                    <a:cubicBezTo>
                      <a:pt x="508" y="1"/>
                      <a:pt x="500" y="3"/>
                      <a:pt x="492" y="8"/>
                    </a:cubicBezTo>
                    <a:lnTo>
                      <a:pt x="47" y="166"/>
                    </a:lnTo>
                    <a:cubicBezTo>
                      <a:pt x="28" y="175"/>
                      <a:pt x="19" y="184"/>
                      <a:pt x="10" y="194"/>
                    </a:cubicBezTo>
                    <a:cubicBezTo>
                      <a:pt x="10" y="212"/>
                      <a:pt x="0" y="222"/>
                      <a:pt x="10" y="240"/>
                    </a:cubicBezTo>
                    <a:lnTo>
                      <a:pt x="167" y="685"/>
                    </a:lnTo>
                    <a:cubicBezTo>
                      <a:pt x="177" y="704"/>
                      <a:pt x="204" y="722"/>
                      <a:pt x="223" y="722"/>
                    </a:cubicBezTo>
                    <a:lnTo>
                      <a:pt x="241" y="722"/>
                    </a:lnTo>
                    <a:lnTo>
                      <a:pt x="687" y="555"/>
                    </a:lnTo>
                    <a:cubicBezTo>
                      <a:pt x="724" y="546"/>
                      <a:pt x="733" y="509"/>
                      <a:pt x="724" y="481"/>
                    </a:cubicBezTo>
                    <a:lnTo>
                      <a:pt x="566" y="36"/>
                    </a:lnTo>
                    <a:cubicBezTo>
                      <a:pt x="559" y="16"/>
                      <a:pt x="538" y="1"/>
                      <a:pt x="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8800" rIns="90000" bIns="288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96" name="Google Shape;454;p19"/>
              <p:cNvSpPr/>
              <p:nvPr/>
            </p:nvSpPr>
            <p:spPr>
              <a:xfrm>
                <a:off x="2751840" y="2600280"/>
                <a:ext cx="589680" cy="550440"/>
              </a:xfrm>
              <a:custGeom>
                <a:avLst/>
                <a:gdLst>
                  <a:gd name="textAreaLeft" fmla="*/ 0 w 589680"/>
                  <a:gd name="textAreaRight" fmla="*/ 591120 w 589680"/>
                  <a:gd name="textAreaTop" fmla="*/ 0 h 550440"/>
                  <a:gd name="textAreaBottom" fmla="*/ 551880 h 550440"/>
                </a:gdLst>
                <a:ahLst/>
                <a:cxnLst/>
                <a:rect l="textAreaLeft" t="textAreaTop" r="textAreaRight" b="textAreaBottom"/>
                <a:pathLst>
                  <a:path w="7422" h="6930">
                    <a:moveTo>
                      <a:pt x="3722" y="1"/>
                    </a:moveTo>
                    <a:cubicBezTo>
                      <a:pt x="3544" y="1"/>
                      <a:pt x="3364" y="15"/>
                      <a:pt x="3182" y="43"/>
                    </a:cubicBezTo>
                    <a:cubicBezTo>
                      <a:pt x="1299" y="331"/>
                      <a:pt x="1" y="2093"/>
                      <a:pt x="288" y="3986"/>
                    </a:cubicBezTo>
                    <a:cubicBezTo>
                      <a:pt x="549" y="5702"/>
                      <a:pt x="2030" y="6929"/>
                      <a:pt x="3714" y="6929"/>
                    </a:cubicBezTo>
                    <a:cubicBezTo>
                      <a:pt x="3888" y="6929"/>
                      <a:pt x="4063" y="6916"/>
                      <a:pt x="4240" y="6889"/>
                    </a:cubicBezTo>
                    <a:cubicBezTo>
                      <a:pt x="6123" y="6593"/>
                      <a:pt x="7422" y="4830"/>
                      <a:pt x="7134" y="2938"/>
                    </a:cubicBezTo>
                    <a:cubicBezTo>
                      <a:pt x="6874" y="1227"/>
                      <a:pt x="5401" y="1"/>
                      <a:pt x="37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97" name="Google Shape;455;p19"/>
              <p:cNvSpPr/>
              <p:nvPr/>
            </p:nvSpPr>
            <p:spPr>
              <a:xfrm>
                <a:off x="2746440" y="2595240"/>
                <a:ext cx="588240" cy="559800"/>
              </a:xfrm>
              <a:custGeom>
                <a:avLst/>
                <a:gdLst>
                  <a:gd name="textAreaLeft" fmla="*/ 0 w 588240"/>
                  <a:gd name="textAreaRight" fmla="*/ 589680 w 588240"/>
                  <a:gd name="textAreaTop" fmla="*/ 0 h 559800"/>
                  <a:gd name="textAreaBottom" fmla="*/ 561240 h 559800"/>
                </a:gdLst>
                <a:ahLst/>
                <a:cxnLst/>
                <a:rect l="textAreaLeft" t="textAreaTop" r="textAreaRight" b="textAreaBottom"/>
                <a:pathLst>
                  <a:path w="7404" h="7045">
                    <a:moveTo>
                      <a:pt x="3776" y="114"/>
                    </a:moveTo>
                    <a:cubicBezTo>
                      <a:pt x="5427" y="114"/>
                      <a:pt x="6884" y="1330"/>
                      <a:pt x="7144" y="3009"/>
                    </a:cubicBezTo>
                    <a:cubicBezTo>
                      <a:pt x="7283" y="3909"/>
                      <a:pt x="7060" y="4808"/>
                      <a:pt x="6522" y="5541"/>
                    </a:cubicBezTo>
                    <a:cubicBezTo>
                      <a:pt x="5984" y="6274"/>
                      <a:pt x="5196" y="6757"/>
                      <a:pt x="4296" y="6886"/>
                    </a:cubicBezTo>
                    <a:cubicBezTo>
                      <a:pt x="4119" y="6914"/>
                      <a:pt x="3952" y="6933"/>
                      <a:pt x="3776" y="6933"/>
                    </a:cubicBezTo>
                    <a:cubicBezTo>
                      <a:pt x="2125" y="6933"/>
                      <a:pt x="669" y="5718"/>
                      <a:pt x="409" y="4038"/>
                    </a:cubicBezTo>
                    <a:cubicBezTo>
                      <a:pt x="130" y="2183"/>
                      <a:pt x="1401" y="439"/>
                      <a:pt x="3266" y="161"/>
                    </a:cubicBezTo>
                    <a:cubicBezTo>
                      <a:pt x="3433" y="133"/>
                      <a:pt x="3609" y="114"/>
                      <a:pt x="3776" y="114"/>
                    </a:cubicBezTo>
                    <a:close/>
                    <a:moveTo>
                      <a:pt x="3765" y="1"/>
                    </a:moveTo>
                    <a:cubicBezTo>
                      <a:pt x="3591" y="1"/>
                      <a:pt x="3415" y="14"/>
                      <a:pt x="3238" y="40"/>
                    </a:cubicBezTo>
                    <a:cubicBezTo>
                      <a:pt x="1327" y="337"/>
                      <a:pt x="1" y="2137"/>
                      <a:pt x="297" y="4057"/>
                    </a:cubicBezTo>
                    <a:cubicBezTo>
                      <a:pt x="566" y="5801"/>
                      <a:pt x="2069" y="7044"/>
                      <a:pt x="3776" y="7044"/>
                    </a:cubicBezTo>
                    <a:cubicBezTo>
                      <a:pt x="3952" y="7044"/>
                      <a:pt x="4129" y="7035"/>
                      <a:pt x="4314" y="7007"/>
                    </a:cubicBezTo>
                    <a:cubicBezTo>
                      <a:pt x="5242" y="6868"/>
                      <a:pt x="6058" y="6367"/>
                      <a:pt x="6615" y="5606"/>
                    </a:cubicBezTo>
                    <a:cubicBezTo>
                      <a:pt x="7171" y="4855"/>
                      <a:pt x="7403" y="3918"/>
                      <a:pt x="7255" y="2990"/>
                    </a:cubicBezTo>
                    <a:cubicBezTo>
                      <a:pt x="6985" y="1247"/>
                      <a:pt x="5478" y="1"/>
                      <a:pt x="37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98" name="Google Shape;456;p19"/>
              <p:cNvSpPr/>
              <p:nvPr/>
            </p:nvSpPr>
            <p:spPr>
              <a:xfrm>
                <a:off x="2705760" y="2582640"/>
                <a:ext cx="626040" cy="550440"/>
              </a:xfrm>
              <a:custGeom>
                <a:avLst/>
                <a:gdLst>
                  <a:gd name="textAreaLeft" fmla="*/ 0 w 626040"/>
                  <a:gd name="textAreaRight" fmla="*/ 627480 w 626040"/>
                  <a:gd name="textAreaTop" fmla="*/ 0 h 550440"/>
                  <a:gd name="textAreaBottom" fmla="*/ 551880 h 550440"/>
                </a:gdLst>
                <a:ahLst/>
                <a:cxnLst/>
                <a:rect l="textAreaLeft" t="textAreaTop" r="textAreaRight" b="textAreaBottom"/>
                <a:pathLst>
                  <a:path w="7877" h="6928">
                    <a:moveTo>
                      <a:pt x="3939" y="1"/>
                    </a:moveTo>
                    <a:cubicBezTo>
                      <a:pt x="2845" y="1"/>
                      <a:pt x="1768" y="518"/>
                      <a:pt x="1095" y="1488"/>
                    </a:cubicBezTo>
                    <a:cubicBezTo>
                      <a:pt x="0" y="3055"/>
                      <a:pt x="390" y="5208"/>
                      <a:pt x="1958" y="6302"/>
                    </a:cubicBezTo>
                    <a:cubicBezTo>
                      <a:pt x="2562" y="6724"/>
                      <a:pt x="3255" y="6927"/>
                      <a:pt x="3941" y="6927"/>
                    </a:cubicBezTo>
                    <a:cubicBezTo>
                      <a:pt x="5034" y="6927"/>
                      <a:pt x="6109" y="6412"/>
                      <a:pt x="6782" y="5449"/>
                    </a:cubicBezTo>
                    <a:cubicBezTo>
                      <a:pt x="7876" y="3881"/>
                      <a:pt x="7487" y="1720"/>
                      <a:pt x="5919" y="625"/>
                    </a:cubicBezTo>
                    <a:cubicBezTo>
                      <a:pt x="5315" y="203"/>
                      <a:pt x="4624" y="1"/>
                      <a:pt x="39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99" name="Google Shape;457;p19"/>
              <p:cNvSpPr/>
              <p:nvPr/>
            </p:nvSpPr>
            <p:spPr>
              <a:xfrm>
                <a:off x="2719080" y="2578680"/>
                <a:ext cx="587520" cy="559800"/>
              </a:xfrm>
              <a:custGeom>
                <a:avLst/>
                <a:gdLst>
                  <a:gd name="textAreaLeft" fmla="*/ 0 w 587520"/>
                  <a:gd name="textAreaRight" fmla="*/ 588960 w 587520"/>
                  <a:gd name="textAreaTop" fmla="*/ 0 h 559800"/>
                  <a:gd name="textAreaBottom" fmla="*/ 561240 h 559800"/>
                </a:gdLst>
                <a:ahLst/>
                <a:cxnLst/>
                <a:rect l="textAreaLeft" t="textAreaTop" r="textAreaRight" b="textAreaBottom"/>
                <a:pathLst>
                  <a:path w="7394" h="7047">
                    <a:moveTo>
                      <a:pt x="3778" y="113"/>
                    </a:moveTo>
                    <a:cubicBezTo>
                      <a:pt x="5427" y="113"/>
                      <a:pt x="6874" y="1322"/>
                      <a:pt x="7134" y="3001"/>
                    </a:cubicBezTo>
                    <a:cubicBezTo>
                      <a:pt x="7273" y="3901"/>
                      <a:pt x="7051" y="4801"/>
                      <a:pt x="6513" y="5534"/>
                    </a:cubicBezTo>
                    <a:cubicBezTo>
                      <a:pt x="5975" y="6267"/>
                      <a:pt x="5186" y="6749"/>
                      <a:pt x="4286" y="6888"/>
                    </a:cubicBezTo>
                    <a:cubicBezTo>
                      <a:pt x="4111" y="6916"/>
                      <a:pt x="3936" y="6929"/>
                      <a:pt x="3764" y="6929"/>
                    </a:cubicBezTo>
                    <a:cubicBezTo>
                      <a:pt x="2114" y="6929"/>
                      <a:pt x="661" y="5720"/>
                      <a:pt x="409" y="4040"/>
                    </a:cubicBezTo>
                    <a:cubicBezTo>
                      <a:pt x="121" y="2185"/>
                      <a:pt x="1401" y="441"/>
                      <a:pt x="3256" y="153"/>
                    </a:cubicBezTo>
                    <a:cubicBezTo>
                      <a:pt x="3432" y="126"/>
                      <a:pt x="3606" y="113"/>
                      <a:pt x="3778" y="113"/>
                    </a:cubicBezTo>
                    <a:close/>
                    <a:moveTo>
                      <a:pt x="3777" y="1"/>
                    </a:moveTo>
                    <a:cubicBezTo>
                      <a:pt x="3599" y="1"/>
                      <a:pt x="3419" y="14"/>
                      <a:pt x="3238" y="42"/>
                    </a:cubicBezTo>
                    <a:cubicBezTo>
                      <a:pt x="1318" y="339"/>
                      <a:pt x="0" y="2139"/>
                      <a:pt x="288" y="4059"/>
                    </a:cubicBezTo>
                    <a:cubicBezTo>
                      <a:pt x="557" y="5794"/>
                      <a:pt x="2060" y="7046"/>
                      <a:pt x="3767" y="7046"/>
                    </a:cubicBezTo>
                    <a:cubicBezTo>
                      <a:pt x="3943" y="7046"/>
                      <a:pt x="4128" y="7027"/>
                      <a:pt x="4305" y="7000"/>
                    </a:cubicBezTo>
                    <a:cubicBezTo>
                      <a:pt x="5232" y="6861"/>
                      <a:pt x="6049" y="6360"/>
                      <a:pt x="6605" y="5608"/>
                    </a:cubicBezTo>
                    <a:cubicBezTo>
                      <a:pt x="7171" y="4847"/>
                      <a:pt x="7394" y="3920"/>
                      <a:pt x="7255" y="2983"/>
                    </a:cubicBezTo>
                    <a:cubicBezTo>
                      <a:pt x="6986" y="1252"/>
                      <a:pt x="5484" y="1"/>
                      <a:pt x="3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00" name="Google Shape;458;p19"/>
              <p:cNvSpPr/>
              <p:nvPr/>
            </p:nvSpPr>
            <p:spPr>
              <a:xfrm>
                <a:off x="3112920" y="2638440"/>
                <a:ext cx="133200" cy="133560"/>
              </a:xfrm>
              <a:custGeom>
                <a:avLst/>
                <a:gdLst>
                  <a:gd name="textAreaLeft" fmla="*/ 0 w 133200"/>
                  <a:gd name="textAreaRight" fmla="*/ 134640 w 133200"/>
                  <a:gd name="textAreaTop" fmla="*/ 0 h 133560"/>
                  <a:gd name="textAreaBottom" fmla="*/ 135000 h 133560"/>
                </a:gdLst>
                <a:ahLst/>
                <a:cxnLst/>
                <a:rect l="textAreaLeft" t="textAreaTop" r="textAreaRight" b="textAreaBottom"/>
                <a:pathLst>
                  <a:path w="1690" h="1696">
                    <a:moveTo>
                      <a:pt x="105" y="0"/>
                    </a:moveTo>
                    <a:cubicBezTo>
                      <a:pt x="71" y="0"/>
                      <a:pt x="42" y="19"/>
                      <a:pt x="29" y="54"/>
                    </a:cubicBezTo>
                    <a:cubicBezTo>
                      <a:pt x="1" y="100"/>
                      <a:pt x="19" y="147"/>
                      <a:pt x="66" y="165"/>
                    </a:cubicBezTo>
                    <a:cubicBezTo>
                      <a:pt x="715" y="471"/>
                      <a:pt x="1225" y="991"/>
                      <a:pt x="1513" y="1649"/>
                    </a:cubicBezTo>
                    <a:cubicBezTo>
                      <a:pt x="1531" y="1677"/>
                      <a:pt x="1559" y="1696"/>
                      <a:pt x="1596" y="1696"/>
                    </a:cubicBezTo>
                    <a:cubicBezTo>
                      <a:pt x="1606" y="1696"/>
                      <a:pt x="1615" y="1696"/>
                      <a:pt x="1624" y="1687"/>
                    </a:cubicBezTo>
                    <a:cubicBezTo>
                      <a:pt x="1671" y="1668"/>
                      <a:pt x="1689" y="1622"/>
                      <a:pt x="1671" y="1575"/>
                    </a:cubicBezTo>
                    <a:cubicBezTo>
                      <a:pt x="1365" y="879"/>
                      <a:pt x="826" y="332"/>
                      <a:pt x="140" y="7"/>
                    </a:cubicBezTo>
                    <a:cubicBezTo>
                      <a:pt x="128" y="3"/>
                      <a:pt x="116" y="0"/>
                      <a:pt x="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7320" rIns="90000" bIns="67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01" name="Google Shape;459;p19"/>
              <p:cNvSpPr/>
              <p:nvPr/>
            </p:nvSpPr>
            <p:spPr>
              <a:xfrm>
                <a:off x="3364200" y="2922840"/>
                <a:ext cx="303120" cy="37080"/>
              </a:xfrm>
              <a:custGeom>
                <a:avLst/>
                <a:gdLst>
                  <a:gd name="textAreaLeft" fmla="*/ 0 w 303120"/>
                  <a:gd name="textAreaRight" fmla="*/ 304560 w 303120"/>
                  <a:gd name="textAreaTop" fmla="*/ 0 h 37080"/>
                  <a:gd name="textAreaBottom" fmla="*/ 38520 h 37080"/>
                </a:gdLst>
                <a:ahLst/>
                <a:cxnLst/>
                <a:rect l="textAreaLeft" t="textAreaTop" r="textAreaRight" b="textAreaBottom"/>
                <a:pathLst>
                  <a:path w="3823" h="484">
                    <a:moveTo>
                      <a:pt x="1" y="1"/>
                    </a:moveTo>
                    <a:lnTo>
                      <a:pt x="1" y="483"/>
                    </a:lnTo>
                    <a:lnTo>
                      <a:pt x="3823" y="483"/>
                    </a:lnTo>
                    <a:lnTo>
                      <a:pt x="382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9080" rIns="90000" bIns="190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02" name="Google Shape;460;p19"/>
              <p:cNvSpPr/>
              <p:nvPr/>
            </p:nvSpPr>
            <p:spPr>
              <a:xfrm>
                <a:off x="3359880" y="2918520"/>
                <a:ext cx="312480" cy="46800"/>
              </a:xfrm>
              <a:custGeom>
                <a:avLst/>
                <a:gdLst>
                  <a:gd name="textAreaLeft" fmla="*/ 0 w 312480"/>
                  <a:gd name="textAreaRight" fmla="*/ 313920 w 312480"/>
                  <a:gd name="textAreaTop" fmla="*/ 0 h 46800"/>
                  <a:gd name="textAreaBottom" fmla="*/ 48240 h 46800"/>
                </a:gdLst>
                <a:ahLst/>
                <a:cxnLst/>
                <a:rect l="textAreaLeft" t="textAreaTop" r="textAreaRight" b="textAreaBottom"/>
                <a:pathLst>
                  <a:path w="3943" h="604">
                    <a:moveTo>
                      <a:pt x="3822" y="111"/>
                    </a:moveTo>
                    <a:lnTo>
                      <a:pt x="3822" y="482"/>
                    </a:lnTo>
                    <a:lnTo>
                      <a:pt x="121" y="482"/>
                    </a:lnTo>
                    <a:lnTo>
                      <a:pt x="121" y="111"/>
                    </a:lnTo>
                    <a:close/>
                    <a:moveTo>
                      <a:pt x="56" y="0"/>
                    </a:moveTo>
                    <a:cubicBezTo>
                      <a:pt x="28" y="0"/>
                      <a:pt x="0" y="19"/>
                      <a:pt x="0" y="56"/>
                    </a:cubicBezTo>
                    <a:lnTo>
                      <a:pt x="0" y="547"/>
                    </a:lnTo>
                    <a:cubicBezTo>
                      <a:pt x="0" y="557"/>
                      <a:pt x="10" y="575"/>
                      <a:pt x="19" y="584"/>
                    </a:cubicBezTo>
                    <a:cubicBezTo>
                      <a:pt x="28" y="594"/>
                      <a:pt x="47" y="603"/>
                      <a:pt x="56" y="603"/>
                    </a:cubicBezTo>
                    <a:lnTo>
                      <a:pt x="3878" y="603"/>
                    </a:lnTo>
                    <a:cubicBezTo>
                      <a:pt x="3915" y="603"/>
                      <a:pt x="3943" y="575"/>
                      <a:pt x="3943" y="547"/>
                    </a:cubicBezTo>
                    <a:lnTo>
                      <a:pt x="3943" y="56"/>
                    </a:lnTo>
                    <a:cubicBezTo>
                      <a:pt x="3943" y="37"/>
                      <a:pt x="3934" y="19"/>
                      <a:pt x="3924" y="9"/>
                    </a:cubicBezTo>
                    <a:cubicBezTo>
                      <a:pt x="3915" y="0"/>
                      <a:pt x="3896" y="0"/>
                      <a:pt x="38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4120" rIns="90000" bIns="241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03" name="Google Shape;461;p19"/>
              <p:cNvSpPr/>
              <p:nvPr/>
            </p:nvSpPr>
            <p:spPr>
              <a:xfrm>
                <a:off x="3364200" y="2849760"/>
                <a:ext cx="173880" cy="24480"/>
              </a:xfrm>
              <a:custGeom>
                <a:avLst/>
                <a:gdLst>
                  <a:gd name="textAreaLeft" fmla="*/ 0 w 173880"/>
                  <a:gd name="textAreaRight" fmla="*/ 175320 w 173880"/>
                  <a:gd name="textAreaTop" fmla="*/ 0 h 24480"/>
                  <a:gd name="textAreaBottom" fmla="*/ 25920 h 24480"/>
                </a:gdLst>
                <a:ahLst/>
                <a:cxnLst/>
                <a:rect l="textAreaLeft" t="textAreaTop" r="textAreaRight" b="textAreaBottom"/>
                <a:pathLst>
                  <a:path w="2200" h="325">
                    <a:moveTo>
                      <a:pt x="1" y="0"/>
                    </a:moveTo>
                    <a:lnTo>
                      <a:pt x="1" y="325"/>
                    </a:lnTo>
                    <a:lnTo>
                      <a:pt x="2199" y="325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2960" rIns="90000" bIns="12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04" name="Google Shape;462;p19"/>
              <p:cNvSpPr/>
              <p:nvPr/>
            </p:nvSpPr>
            <p:spPr>
              <a:xfrm>
                <a:off x="3359880" y="2845080"/>
                <a:ext cx="182520" cy="33480"/>
              </a:xfrm>
              <a:custGeom>
                <a:avLst/>
                <a:gdLst>
                  <a:gd name="textAreaLeft" fmla="*/ 0 w 182520"/>
                  <a:gd name="textAreaRight" fmla="*/ 183960 w 182520"/>
                  <a:gd name="textAreaTop" fmla="*/ 0 h 33480"/>
                  <a:gd name="textAreaBottom" fmla="*/ 34920 h 33480"/>
                </a:gdLst>
                <a:ahLst/>
                <a:cxnLst/>
                <a:rect l="textAreaLeft" t="textAreaTop" r="textAreaRight" b="textAreaBottom"/>
                <a:pathLst>
                  <a:path w="2311" h="437">
                    <a:moveTo>
                      <a:pt x="2199" y="121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21"/>
                    </a:lnTo>
                    <a:close/>
                    <a:moveTo>
                      <a:pt x="56" y="1"/>
                    </a:moveTo>
                    <a:cubicBezTo>
                      <a:pt x="47" y="1"/>
                      <a:pt x="28" y="10"/>
                      <a:pt x="19" y="19"/>
                    </a:cubicBezTo>
                    <a:cubicBezTo>
                      <a:pt x="10" y="28"/>
                      <a:pt x="0" y="47"/>
                      <a:pt x="0" y="56"/>
                    </a:cubicBezTo>
                    <a:lnTo>
                      <a:pt x="0" y="381"/>
                    </a:lnTo>
                    <a:cubicBezTo>
                      <a:pt x="0" y="409"/>
                      <a:pt x="28" y="437"/>
                      <a:pt x="56" y="437"/>
                    </a:cubicBezTo>
                    <a:lnTo>
                      <a:pt x="2254" y="437"/>
                    </a:lnTo>
                    <a:cubicBezTo>
                      <a:pt x="2273" y="437"/>
                      <a:pt x="2282" y="427"/>
                      <a:pt x="2292" y="418"/>
                    </a:cubicBezTo>
                    <a:cubicBezTo>
                      <a:pt x="2310" y="409"/>
                      <a:pt x="2310" y="390"/>
                      <a:pt x="2310" y="381"/>
                    </a:cubicBezTo>
                    <a:lnTo>
                      <a:pt x="2310" y="56"/>
                    </a:lnTo>
                    <a:cubicBezTo>
                      <a:pt x="2310" y="28"/>
                      <a:pt x="2282" y="1"/>
                      <a:pt x="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280" rIns="9000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05" name="Google Shape;463;p19"/>
              <p:cNvSpPr/>
              <p:nvPr/>
            </p:nvSpPr>
            <p:spPr>
              <a:xfrm>
                <a:off x="3364200" y="2777040"/>
                <a:ext cx="173880" cy="23760"/>
              </a:xfrm>
              <a:custGeom>
                <a:avLst/>
                <a:gdLst>
                  <a:gd name="textAreaLeft" fmla="*/ 0 w 173880"/>
                  <a:gd name="textAreaRight" fmla="*/ 175320 w 173880"/>
                  <a:gd name="textAreaTop" fmla="*/ 0 h 23760"/>
                  <a:gd name="textAreaBottom" fmla="*/ 25200 h 23760"/>
                </a:gdLst>
                <a:ahLst/>
                <a:cxnLst/>
                <a:rect l="textAreaLeft" t="textAreaTop" r="textAreaRight" b="textAreaBottom"/>
                <a:pathLst>
                  <a:path w="2200" h="316">
                    <a:moveTo>
                      <a:pt x="1" y="0"/>
                    </a:moveTo>
                    <a:lnTo>
                      <a:pt x="1" y="316"/>
                    </a:lnTo>
                    <a:lnTo>
                      <a:pt x="2199" y="3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2600" rIns="90000" bIns="126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06" name="Google Shape;464;p19"/>
              <p:cNvSpPr/>
              <p:nvPr/>
            </p:nvSpPr>
            <p:spPr>
              <a:xfrm>
                <a:off x="3359880" y="2772720"/>
                <a:ext cx="182520" cy="33480"/>
              </a:xfrm>
              <a:custGeom>
                <a:avLst/>
                <a:gdLst>
                  <a:gd name="textAreaLeft" fmla="*/ 0 w 182520"/>
                  <a:gd name="textAreaRight" fmla="*/ 183960 w 182520"/>
                  <a:gd name="textAreaTop" fmla="*/ 0 h 33480"/>
                  <a:gd name="textAreaBottom" fmla="*/ 34920 h 33480"/>
                </a:gdLst>
                <a:ahLst/>
                <a:cxnLst/>
                <a:rect l="textAreaLeft" t="textAreaTop" r="textAreaRight" b="textAreaBottom"/>
                <a:pathLst>
                  <a:path w="2311" h="437">
                    <a:moveTo>
                      <a:pt x="2199" y="112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12"/>
                    </a:lnTo>
                    <a:close/>
                    <a:moveTo>
                      <a:pt x="56" y="1"/>
                    </a:moveTo>
                    <a:cubicBezTo>
                      <a:pt x="47" y="1"/>
                      <a:pt x="28" y="10"/>
                      <a:pt x="19" y="19"/>
                    </a:cubicBezTo>
                    <a:cubicBezTo>
                      <a:pt x="10" y="28"/>
                      <a:pt x="0" y="38"/>
                      <a:pt x="0" y="56"/>
                    </a:cubicBezTo>
                    <a:lnTo>
                      <a:pt x="0" y="372"/>
                    </a:lnTo>
                    <a:cubicBezTo>
                      <a:pt x="0" y="409"/>
                      <a:pt x="28" y="437"/>
                      <a:pt x="56" y="437"/>
                    </a:cubicBezTo>
                    <a:lnTo>
                      <a:pt x="2254" y="437"/>
                    </a:lnTo>
                    <a:cubicBezTo>
                      <a:pt x="2273" y="437"/>
                      <a:pt x="2282" y="427"/>
                      <a:pt x="2292" y="418"/>
                    </a:cubicBezTo>
                    <a:cubicBezTo>
                      <a:pt x="2310" y="409"/>
                      <a:pt x="2310" y="390"/>
                      <a:pt x="2310" y="372"/>
                    </a:cubicBezTo>
                    <a:lnTo>
                      <a:pt x="2310" y="56"/>
                    </a:lnTo>
                    <a:cubicBezTo>
                      <a:pt x="2310" y="28"/>
                      <a:pt x="2282" y="1"/>
                      <a:pt x="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280" rIns="90000" bIns="172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07" name="Google Shape;465;p19"/>
              <p:cNvSpPr/>
              <p:nvPr/>
            </p:nvSpPr>
            <p:spPr>
              <a:xfrm>
                <a:off x="2944440" y="2682720"/>
                <a:ext cx="154440" cy="113760"/>
              </a:xfrm>
              <a:custGeom>
                <a:avLst/>
                <a:gdLst>
                  <a:gd name="textAreaLeft" fmla="*/ 0 w 154440"/>
                  <a:gd name="textAreaRight" fmla="*/ 155880 w 154440"/>
                  <a:gd name="textAreaTop" fmla="*/ 0 h 113760"/>
                  <a:gd name="textAreaBottom" fmla="*/ 115200 h 113760"/>
                </a:gdLst>
                <a:ahLst/>
                <a:cxnLst/>
                <a:rect l="textAreaLeft" t="textAreaTop" r="textAreaRight" b="textAreaBottom"/>
                <a:pathLst>
                  <a:path w="1959" h="1448">
                    <a:moveTo>
                      <a:pt x="975" y="1"/>
                    </a:moveTo>
                    <a:cubicBezTo>
                      <a:pt x="437" y="1"/>
                      <a:pt x="1" y="437"/>
                      <a:pt x="1" y="975"/>
                    </a:cubicBezTo>
                    <a:lnTo>
                      <a:pt x="1" y="1448"/>
                    </a:lnTo>
                    <a:lnTo>
                      <a:pt x="353" y="1448"/>
                    </a:lnTo>
                    <a:lnTo>
                      <a:pt x="353" y="975"/>
                    </a:lnTo>
                    <a:cubicBezTo>
                      <a:pt x="353" y="632"/>
                      <a:pt x="641" y="353"/>
                      <a:pt x="984" y="353"/>
                    </a:cubicBezTo>
                    <a:cubicBezTo>
                      <a:pt x="1327" y="353"/>
                      <a:pt x="1606" y="632"/>
                      <a:pt x="1606" y="975"/>
                    </a:cubicBezTo>
                    <a:lnTo>
                      <a:pt x="1606" y="1448"/>
                    </a:lnTo>
                    <a:lnTo>
                      <a:pt x="1958" y="1448"/>
                    </a:lnTo>
                    <a:lnTo>
                      <a:pt x="1958" y="975"/>
                    </a:lnTo>
                    <a:cubicBezTo>
                      <a:pt x="1958" y="437"/>
                      <a:pt x="1513" y="1"/>
                      <a:pt x="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57600" rIns="90000" bIns="576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08" name="Google Shape;466;p19"/>
              <p:cNvSpPr/>
              <p:nvPr/>
            </p:nvSpPr>
            <p:spPr>
              <a:xfrm>
                <a:off x="2940120" y="2677320"/>
                <a:ext cx="163440" cy="124200"/>
              </a:xfrm>
              <a:custGeom>
                <a:avLst/>
                <a:gdLst>
                  <a:gd name="textAreaLeft" fmla="*/ 0 w 163440"/>
                  <a:gd name="textAreaRight" fmla="*/ 164880 w 163440"/>
                  <a:gd name="textAreaTop" fmla="*/ 0 h 124200"/>
                  <a:gd name="textAreaBottom" fmla="*/ 125640 h 124200"/>
                </a:gdLst>
                <a:ahLst/>
                <a:cxnLst/>
                <a:rect l="textAreaLeft" t="textAreaTop" r="textAreaRight" b="textAreaBottom"/>
                <a:pathLst>
                  <a:path w="2069" h="1578">
                    <a:moveTo>
                      <a:pt x="1039" y="121"/>
                    </a:moveTo>
                    <a:cubicBezTo>
                      <a:pt x="1540" y="121"/>
                      <a:pt x="1948" y="530"/>
                      <a:pt x="1948" y="1040"/>
                    </a:cubicBezTo>
                    <a:lnTo>
                      <a:pt x="1948" y="1457"/>
                    </a:lnTo>
                    <a:lnTo>
                      <a:pt x="1716" y="1457"/>
                    </a:lnTo>
                    <a:lnTo>
                      <a:pt x="1716" y="1040"/>
                    </a:lnTo>
                    <a:cubicBezTo>
                      <a:pt x="1716" y="660"/>
                      <a:pt x="1410" y="353"/>
                      <a:pt x="1030" y="353"/>
                    </a:cubicBezTo>
                    <a:cubicBezTo>
                      <a:pt x="659" y="353"/>
                      <a:pt x="353" y="660"/>
                      <a:pt x="353" y="1040"/>
                    </a:cubicBezTo>
                    <a:lnTo>
                      <a:pt x="353" y="1457"/>
                    </a:lnTo>
                    <a:lnTo>
                      <a:pt x="121" y="1457"/>
                    </a:lnTo>
                    <a:lnTo>
                      <a:pt x="121" y="1040"/>
                    </a:lnTo>
                    <a:cubicBezTo>
                      <a:pt x="121" y="530"/>
                      <a:pt x="529" y="121"/>
                      <a:pt x="1039" y="121"/>
                    </a:cubicBezTo>
                    <a:close/>
                    <a:moveTo>
                      <a:pt x="1039" y="1"/>
                    </a:moveTo>
                    <a:cubicBezTo>
                      <a:pt x="464" y="1"/>
                      <a:pt x="0" y="465"/>
                      <a:pt x="0" y="1040"/>
                    </a:cubicBezTo>
                    <a:lnTo>
                      <a:pt x="0" y="1513"/>
                    </a:lnTo>
                    <a:cubicBezTo>
                      <a:pt x="0" y="1550"/>
                      <a:pt x="28" y="1578"/>
                      <a:pt x="65" y="1578"/>
                    </a:cubicBezTo>
                    <a:lnTo>
                      <a:pt x="418" y="1578"/>
                    </a:lnTo>
                    <a:cubicBezTo>
                      <a:pt x="445" y="1578"/>
                      <a:pt x="473" y="1550"/>
                      <a:pt x="473" y="1513"/>
                    </a:cubicBezTo>
                    <a:lnTo>
                      <a:pt x="473" y="1040"/>
                    </a:lnTo>
                    <a:cubicBezTo>
                      <a:pt x="473" y="724"/>
                      <a:pt x="724" y="474"/>
                      <a:pt x="1039" y="474"/>
                    </a:cubicBezTo>
                    <a:cubicBezTo>
                      <a:pt x="1345" y="474"/>
                      <a:pt x="1605" y="724"/>
                      <a:pt x="1605" y="1040"/>
                    </a:cubicBezTo>
                    <a:lnTo>
                      <a:pt x="1605" y="1513"/>
                    </a:lnTo>
                    <a:cubicBezTo>
                      <a:pt x="1605" y="1550"/>
                      <a:pt x="1624" y="1578"/>
                      <a:pt x="1661" y="1578"/>
                    </a:cubicBezTo>
                    <a:lnTo>
                      <a:pt x="2013" y="1578"/>
                    </a:lnTo>
                    <a:cubicBezTo>
                      <a:pt x="2041" y="1578"/>
                      <a:pt x="2069" y="1550"/>
                      <a:pt x="2069" y="1513"/>
                    </a:cubicBezTo>
                    <a:lnTo>
                      <a:pt x="2069" y="1040"/>
                    </a:lnTo>
                    <a:cubicBezTo>
                      <a:pt x="2069" y="465"/>
                      <a:pt x="1605" y="1"/>
                      <a:pt x="1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2640" rIns="90000" bIns="62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09" name="Google Shape;467;p19"/>
              <p:cNvSpPr/>
              <p:nvPr/>
            </p:nvSpPr>
            <p:spPr>
              <a:xfrm>
                <a:off x="2907000" y="2798640"/>
                <a:ext cx="230040" cy="191520"/>
              </a:xfrm>
              <a:custGeom>
                <a:avLst/>
                <a:gdLst>
                  <a:gd name="textAreaLeft" fmla="*/ 0 w 230040"/>
                  <a:gd name="textAreaRight" fmla="*/ 231480 w 230040"/>
                  <a:gd name="textAreaTop" fmla="*/ 0 h 191520"/>
                  <a:gd name="textAreaBottom" fmla="*/ 192960 h 191520"/>
                </a:gdLst>
                <a:ahLst/>
                <a:cxnLst/>
                <a:rect l="textAreaLeft" t="textAreaTop" r="textAreaRight" b="textAreaBottom"/>
                <a:pathLst>
                  <a:path w="2905" h="2422">
                    <a:moveTo>
                      <a:pt x="84" y="0"/>
                    </a:moveTo>
                    <a:cubicBezTo>
                      <a:pt x="38" y="0"/>
                      <a:pt x="10" y="37"/>
                      <a:pt x="10" y="74"/>
                    </a:cubicBezTo>
                    <a:lnTo>
                      <a:pt x="10" y="2347"/>
                    </a:lnTo>
                    <a:cubicBezTo>
                      <a:pt x="1" y="2384"/>
                      <a:pt x="38" y="2421"/>
                      <a:pt x="84" y="2421"/>
                    </a:cubicBezTo>
                    <a:lnTo>
                      <a:pt x="2821" y="2421"/>
                    </a:lnTo>
                    <a:cubicBezTo>
                      <a:pt x="2867" y="2421"/>
                      <a:pt x="2904" y="2384"/>
                      <a:pt x="2904" y="2347"/>
                    </a:cubicBezTo>
                    <a:lnTo>
                      <a:pt x="2904" y="74"/>
                    </a:lnTo>
                    <a:cubicBezTo>
                      <a:pt x="2904" y="37"/>
                      <a:pt x="2867" y="0"/>
                      <a:pt x="28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10" name="Google Shape;468;p19"/>
              <p:cNvSpPr/>
              <p:nvPr/>
            </p:nvSpPr>
            <p:spPr>
              <a:xfrm>
                <a:off x="2902320" y="2793600"/>
                <a:ext cx="238680" cy="201240"/>
              </a:xfrm>
              <a:custGeom>
                <a:avLst/>
                <a:gdLst>
                  <a:gd name="textAreaLeft" fmla="*/ 0 w 238680"/>
                  <a:gd name="textAreaRight" fmla="*/ 240120 w 238680"/>
                  <a:gd name="textAreaTop" fmla="*/ 0 h 201240"/>
                  <a:gd name="textAreaBottom" fmla="*/ 202680 h 201240"/>
                </a:gdLst>
                <a:ahLst/>
                <a:cxnLst/>
                <a:rect l="textAreaLeft" t="textAreaTop" r="textAreaRight" b="textAreaBottom"/>
                <a:pathLst>
                  <a:path w="3016" h="2543">
                    <a:moveTo>
                      <a:pt x="2877" y="121"/>
                    </a:moveTo>
                    <a:cubicBezTo>
                      <a:pt x="2895" y="121"/>
                      <a:pt x="2905" y="130"/>
                      <a:pt x="2905" y="139"/>
                    </a:cubicBezTo>
                    <a:lnTo>
                      <a:pt x="2905" y="2412"/>
                    </a:lnTo>
                    <a:cubicBezTo>
                      <a:pt x="2905" y="2421"/>
                      <a:pt x="2886" y="2431"/>
                      <a:pt x="2877" y="2431"/>
                    </a:cubicBezTo>
                    <a:lnTo>
                      <a:pt x="140" y="2431"/>
                    </a:lnTo>
                    <a:cubicBezTo>
                      <a:pt x="131" y="2431"/>
                      <a:pt x="122" y="2421"/>
                      <a:pt x="122" y="2412"/>
                    </a:cubicBezTo>
                    <a:lnTo>
                      <a:pt x="122" y="139"/>
                    </a:lnTo>
                    <a:cubicBezTo>
                      <a:pt x="122" y="130"/>
                      <a:pt x="131" y="121"/>
                      <a:pt x="140" y="121"/>
                    </a:cubicBezTo>
                    <a:close/>
                    <a:moveTo>
                      <a:pt x="140" y="0"/>
                    </a:moveTo>
                    <a:cubicBezTo>
                      <a:pt x="66" y="0"/>
                      <a:pt x="1" y="65"/>
                      <a:pt x="1" y="139"/>
                    </a:cubicBezTo>
                    <a:lnTo>
                      <a:pt x="1" y="2412"/>
                    </a:lnTo>
                    <a:cubicBezTo>
                      <a:pt x="1" y="2486"/>
                      <a:pt x="66" y="2542"/>
                      <a:pt x="140" y="2542"/>
                    </a:cubicBezTo>
                    <a:lnTo>
                      <a:pt x="2877" y="2542"/>
                    </a:lnTo>
                    <a:cubicBezTo>
                      <a:pt x="2951" y="2542"/>
                      <a:pt x="3016" y="2486"/>
                      <a:pt x="3016" y="2412"/>
                    </a:cubicBezTo>
                    <a:lnTo>
                      <a:pt x="3016" y="139"/>
                    </a:lnTo>
                    <a:cubicBezTo>
                      <a:pt x="3016" y="65"/>
                      <a:pt x="2951" y="0"/>
                      <a:pt x="28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11" name="Google Shape;469;p19"/>
              <p:cNvSpPr/>
              <p:nvPr/>
            </p:nvSpPr>
            <p:spPr>
              <a:xfrm>
                <a:off x="3001320" y="2854800"/>
                <a:ext cx="40680" cy="79200"/>
              </a:xfrm>
              <a:custGeom>
                <a:avLst/>
                <a:gdLst>
                  <a:gd name="textAreaLeft" fmla="*/ 0 w 40680"/>
                  <a:gd name="textAreaRight" fmla="*/ 42120 w 40680"/>
                  <a:gd name="textAreaTop" fmla="*/ 0 h 79200"/>
                  <a:gd name="textAreaBottom" fmla="*/ 80640 h 79200"/>
                </a:gdLst>
                <a:ahLst/>
                <a:cxnLst/>
                <a:rect l="textAreaLeft" t="textAreaTop" r="textAreaRight" b="textAreaBottom"/>
                <a:pathLst>
                  <a:path w="529" h="1012">
                    <a:moveTo>
                      <a:pt x="269" y="0"/>
                    </a:moveTo>
                    <a:cubicBezTo>
                      <a:pt x="121" y="0"/>
                      <a:pt x="0" y="121"/>
                      <a:pt x="0" y="269"/>
                    </a:cubicBezTo>
                    <a:cubicBezTo>
                      <a:pt x="0" y="371"/>
                      <a:pt x="56" y="464"/>
                      <a:pt x="148" y="510"/>
                    </a:cubicBezTo>
                    <a:lnTo>
                      <a:pt x="37" y="900"/>
                    </a:lnTo>
                    <a:cubicBezTo>
                      <a:pt x="28" y="956"/>
                      <a:pt x="65" y="1011"/>
                      <a:pt x="121" y="1011"/>
                    </a:cubicBezTo>
                    <a:lnTo>
                      <a:pt x="427" y="1011"/>
                    </a:lnTo>
                    <a:cubicBezTo>
                      <a:pt x="482" y="1011"/>
                      <a:pt x="520" y="956"/>
                      <a:pt x="510" y="900"/>
                    </a:cubicBezTo>
                    <a:lnTo>
                      <a:pt x="390" y="501"/>
                    </a:lnTo>
                    <a:cubicBezTo>
                      <a:pt x="473" y="455"/>
                      <a:pt x="529" y="371"/>
                      <a:pt x="529" y="269"/>
                    </a:cubicBezTo>
                    <a:cubicBezTo>
                      <a:pt x="529" y="121"/>
                      <a:pt x="417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0320" rIns="90000" bIns="40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12" name="Google Shape;470;p19"/>
              <p:cNvSpPr/>
              <p:nvPr/>
            </p:nvSpPr>
            <p:spPr>
              <a:xfrm>
                <a:off x="2997000" y="2850480"/>
                <a:ext cx="50400" cy="88200"/>
              </a:xfrm>
              <a:custGeom>
                <a:avLst/>
                <a:gdLst>
                  <a:gd name="textAreaLeft" fmla="*/ 0 w 50400"/>
                  <a:gd name="textAreaRight" fmla="*/ 51840 w 50400"/>
                  <a:gd name="textAreaTop" fmla="*/ 0 h 88200"/>
                  <a:gd name="textAreaBottom" fmla="*/ 89640 h 88200"/>
                </a:gdLst>
                <a:ahLst/>
                <a:cxnLst/>
                <a:rect l="textAreaLeft" t="textAreaTop" r="textAreaRight" b="textAreaBottom"/>
                <a:pathLst>
                  <a:path w="650" h="1124">
                    <a:moveTo>
                      <a:pt x="325" y="121"/>
                    </a:moveTo>
                    <a:cubicBezTo>
                      <a:pt x="436" y="121"/>
                      <a:pt x="529" y="214"/>
                      <a:pt x="529" y="325"/>
                    </a:cubicBezTo>
                    <a:cubicBezTo>
                      <a:pt x="529" y="399"/>
                      <a:pt x="492" y="474"/>
                      <a:pt x="418" y="511"/>
                    </a:cubicBezTo>
                    <a:cubicBezTo>
                      <a:pt x="399" y="520"/>
                      <a:pt x="390" y="548"/>
                      <a:pt x="390" y="576"/>
                    </a:cubicBezTo>
                    <a:lnTo>
                      <a:pt x="511" y="975"/>
                    </a:lnTo>
                    <a:cubicBezTo>
                      <a:pt x="511" y="984"/>
                      <a:pt x="501" y="993"/>
                      <a:pt x="501" y="993"/>
                    </a:cubicBezTo>
                    <a:cubicBezTo>
                      <a:pt x="501" y="1002"/>
                      <a:pt x="492" y="1002"/>
                      <a:pt x="483" y="1002"/>
                    </a:cubicBezTo>
                    <a:lnTo>
                      <a:pt x="177" y="1002"/>
                    </a:lnTo>
                    <a:cubicBezTo>
                      <a:pt x="158" y="1002"/>
                      <a:pt x="158" y="1002"/>
                      <a:pt x="158" y="993"/>
                    </a:cubicBezTo>
                    <a:cubicBezTo>
                      <a:pt x="149" y="993"/>
                      <a:pt x="149" y="984"/>
                      <a:pt x="149" y="975"/>
                    </a:cubicBezTo>
                    <a:lnTo>
                      <a:pt x="260" y="576"/>
                    </a:lnTo>
                    <a:cubicBezTo>
                      <a:pt x="269" y="548"/>
                      <a:pt x="260" y="520"/>
                      <a:pt x="232" y="511"/>
                    </a:cubicBezTo>
                    <a:cubicBezTo>
                      <a:pt x="158" y="474"/>
                      <a:pt x="112" y="409"/>
                      <a:pt x="112" y="325"/>
                    </a:cubicBezTo>
                    <a:cubicBezTo>
                      <a:pt x="112" y="214"/>
                      <a:pt x="204" y="121"/>
                      <a:pt x="325" y="121"/>
                    </a:cubicBezTo>
                    <a:close/>
                    <a:moveTo>
                      <a:pt x="325" y="1"/>
                    </a:moveTo>
                    <a:cubicBezTo>
                      <a:pt x="140" y="1"/>
                      <a:pt x="0" y="149"/>
                      <a:pt x="0" y="325"/>
                    </a:cubicBezTo>
                    <a:cubicBezTo>
                      <a:pt x="0" y="427"/>
                      <a:pt x="47" y="529"/>
                      <a:pt x="140" y="594"/>
                    </a:cubicBezTo>
                    <a:lnTo>
                      <a:pt x="37" y="947"/>
                    </a:lnTo>
                    <a:cubicBezTo>
                      <a:pt x="28" y="984"/>
                      <a:pt x="28" y="1030"/>
                      <a:pt x="56" y="1067"/>
                    </a:cubicBezTo>
                    <a:cubicBezTo>
                      <a:pt x="84" y="1105"/>
                      <a:pt x="130" y="1123"/>
                      <a:pt x="167" y="1123"/>
                    </a:cubicBezTo>
                    <a:lnTo>
                      <a:pt x="483" y="1123"/>
                    </a:lnTo>
                    <a:cubicBezTo>
                      <a:pt x="529" y="1123"/>
                      <a:pt x="566" y="1105"/>
                      <a:pt x="594" y="1067"/>
                    </a:cubicBezTo>
                    <a:cubicBezTo>
                      <a:pt x="622" y="1030"/>
                      <a:pt x="631" y="984"/>
                      <a:pt x="613" y="947"/>
                    </a:cubicBezTo>
                    <a:lnTo>
                      <a:pt x="520" y="585"/>
                    </a:lnTo>
                    <a:cubicBezTo>
                      <a:pt x="594" y="520"/>
                      <a:pt x="650" y="427"/>
                      <a:pt x="650" y="325"/>
                    </a:cubicBezTo>
                    <a:cubicBezTo>
                      <a:pt x="650" y="140"/>
                      <a:pt x="501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4640" rIns="90000" bIns="44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</p:grpSp>
        <p:grpSp>
          <p:nvGrpSpPr>
            <p:cNvPr id="413" name="Google Shape;471;p19"/>
            <p:cNvGrpSpPr/>
            <p:nvPr/>
          </p:nvGrpSpPr>
          <p:grpSpPr>
            <a:xfrm>
              <a:off x="2500560" y="3471840"/>
              <a:ext cx="1328400" cy="915480"/>
              <a:chOff x="2500560" y="3471840"/>
              <a:chExt cx="1328400" cy="915480"/>
            </a:xfrm>
          </p:grpSpPr>
          <p:sp>
            <p:nvSpPr>
              <p:cNvPr id="414" name="Google Shape;472;p19"/>
              <p:cNvSpPr/>
              <p:nvPr/>
            </p:nvSpPr>
            <p:spPr>
              <a:xfrm flipH="1">
                <a:off x="3730680" y="3471840"/>
                <a:ext cx="7920" cy="58320"/>
              </a:xfrm>
              <a:custGeom>
                <a:avLst/>
                <a:gdLst>
                  <a:gd name="textAreaLeft" fmla="*/ -720 w 7920"/>
                  <a:gd name="textAreaRight" fmla="*/ 8640 w 7920"/>
                  <a:gd name="textAreaTop" fmla="*/ 0 h 58320"/>
                  <a:gd name="textAreaBottom" fmla="*/ 59760 h 58320"/>
                </a:gdLst>
                <a:ahLst/>
                <a:cxnLst/>
                <a:rect l="textAreaLeft" t="textAreaTop" r="textAreaRight" b="textAreaBottom"/>
                <a:pathLst>
                  <a:path w="121" h="762">
                    <a:moveTo>
                      <a:pt x="56" y="1"/>
                    </a:moveTo>
                    <a:cubicBezTo>
                      <a:pt x="28" y="1"/>
                      <a:pt x="0" y="28"/>
                      <a:pt x="0" y="56"/>
                    </a:cubicBezTo>
                    <a:lnTo>
                      <a:pt x="0" y="696"/>
                    </a:lnTo>
                    <a:cubicBezTo>
                      <a:pt x="0" y="734"/>
                      <a:pt x="28" y="761"/>
                      <a:pt x="56" y="761"/>
                    </a:cubicBezTo>
                    <a:cubicBezTo>
                      <a:pt x="93" y="761"/>
                      <a:pt x="121" y="734"/>
                      <a:pt x="121" y="696"/>
                    </a:cubicBezTo>
                    <a:lnTo>
                      <a:pt x="121" y="56"/>
                    </a:lnTo>
                    <a:cubicBezTo>
                      <a:pt x="121" y="28"/>
                      <a:pt x="93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9880" rIns="90000" bIns="298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15" name="Google Shape;473;p19"/>
              <p:cNvSpPr/>
              <p:nvPr/>
            </p:nvSpPr>
            <p:spPr>
              <a:xfrm flipH="1">
                <a:off x="3730680" y="3601800"/>
                <a:ext cx="7920" cy="57960"/>
              </a:xfrm>
              <a:custGeom>
                <a:avLst/>
                <a:gdLst>
                  <a:gd name="textAreaLeft" fmla="*/ -720 w 7920"/>
                  <a:gd name="textAreaRight" fmla="*/ 8640 w 7920"/>
                  <a:gd name="textAreaTop" fmla="*/ 0 h 57960"/>
                  <a:gd name="textAreaBottom" fmla="*/ 59400 h 57960"/>
                </a:gdLst>
                <a:ahLst/>
                <a:cxnLst/>
                <a:rect l="textAreaLeft" t="textAreaTop" r="textAreaRight" b="textAreaBottom"/>
                <a:pathLst>
                  <a:path w="121" h="753">
                    <a:moveTo>
                      <a:pt x="56" y="1"/>
                    </a:moveTo>
                    <a:cubicBezTo>
                      <a:pt x="28" y="1"/>
                      <a:pt x="0" y="19"/>
                      <a:pt x="0" y="57"/>
                    </a:cubicBezTo>
                    <a:lnTo>
                      <a:pt x="0" y="697"/>
                    </a:lnTo>
                    <a:cubicBezTo>
                      <a:pt x="0" y="724"/>
                      <a:pt x="28" y="752"/>
                      <a:pt x="56" y="752"/>
                    </a:cubicBezTo>
                    <a:cubicBezTo>
                      <a:pt x="93" y="752"/>
                      <a:pt x="121" y="724"/>
                      <a:pt x="121" y="697"/>
                    </a:cubicBezTo>
                    <a:lnTo>
                      <a:pt x="121" y="57"/>
                    </a:lnTo>
                    <a:cubicBezTo>
                      <a:pt x="121" y="19"/>
                      <a:pt x="93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9520" rIns="90000" bIns="295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16" name="Google Shape;474;p19"/>
              <p:cNvSpPr/>
              <p:nvPr/>
            </p:nvSpPr>
            <p:spPr>
              <a:xfrm flipH="1">
                <a:off x="3640680" y="3561840"/>
                <a:ext cx="58320" cy="8280"/>
              </a:xfrm>
              <a:custGeom>
                <a:avLst/>
                <a:gdLst>
                  <a:gd name="textAreaLeft" fmla="*/ -720 w 58320"/>
                  <a:gd name="textAreaRight" fmla="*/ 59040 w 58320"/>
                  <a:gd name="textAreaTop" fmla="*/ 0 h 8280"/>
                  <a:gd name="textAreaBottom" fmla="*/ 9720 h 8280"/>
                </a:gdLst>
                <a:ahLst/>
                <a:cxnLst/>
                <a:rect l="textAreaLeft" t="textAreaTop" r="textAreaRight" b="textAreaBottom"/>
                <a:pathLst>
                  <a:path w="762" h="122">
                    <a:moveTo>
                      <a:pt x="66" y="1"/>
                    </a:moveTo>
                    <a:cubicBezTo>
                      <a:pt x="29" y="1"/>
                      <a:pt x="1" y="29"/>
                      <a:pt x="1" y="66"/>
                    </a:cubicBezTo>
                    <a:cubicBezTo>
                      <a:pt x="1" y="93"/>
                      <a:pt x="29" y="121"/>
                      <a:pt x="66" y="121"/>
                    </a:cubicBezTo>
                    <a:lnTo>
                      <a:pt x="706" y="121"/>
                    </a:lnTo>
                    <a:cubicBezTo>
                      <a:pt x="734" y="121"/>
                      <a:pt x="762" y="93"/>
                      <a:pt x="762" y="66"/>
                    </a:cubicBezTo>
                    <a:cubicBezTo>
                      <a:pt x="762" y="29"/>
                      <a:pt x="734" y="1"/>
                      <a:pt x="7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" rIns="90000" bIns="4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17" name="Google Shape;475;p19"/>
              <p:cNvSpPr/>
              <p:nvPr/>
            </p:nvSpPr>
            <p:spPr>
              <a:xfrm flipH="1">
                <a:off x="3770640" y="3561840"/>
                <a:ext cx="57960" cy="8280"/>
              </a:xfrm>
              <a:custGeom>
                <a:avLst/>
                <a:gdLst>
                  <a:gd name="textAreaLeft" fmla="*/ 720 w 57960"/>
                  <a:gd name="textAreaRight" fmla="*/ 60120 w 57960"/>
                  <a:gd name="textAreaTop" fmla="*/ 0 h 8280"/>
                  <a:gd name="textAreaBottom" fmla="*/ 9720 h 8280"/>
                </a:gdLst>
                <a:ahLst/>
                <a:cxnLst/>
                <a:rect l="textAreaLeft" t="textAreaTop" r="textAreaRight" b="textAreaBottom"/>
                <a:pathLst>
                  <a:path w="753" h="122">
                    <a:moveTo>
                      <a:pt x="57" y="1"/>
                    </a:moveTo>
                    <a:cubicBezTo>
                      <a:pt x="29" y="1"/>
                      <a:pt x="1" y="29"/>
                      <a:pt x="1" y="66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697" y="121"/>
                    </a:lnTo>
                    <a:cubicBezTo>
                      <a:pt x="734" y="121"/>
                      <a:pt x="752" y="93"/>
                      <a:pt x="752" y="66"/>
                    </a:cubicBezTo>
                    <a:cubicBezTo>
                      <a:pt x="752" y="29"/>
                      <a:pt x="734" y="1"/>
                      <a:pt x="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" rIns="90000" bIns="4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18" name="Google Shape;476;p19"/>
              <p:cNvSpPr/>
              <p:nvPr/>
            </p:nvSpPr>
            <p:spPr>
              <a:xfrm flipH="1">
                <a:off x="3763440" y="3594600"/>
                <a:ext cx="34560" cy="34200"/>
              </a:xfrm>
              <a:custGeom>
                <a:avLst/>
                <a:gdLst>
                  <a:gd name="textAreaLeft" fmla="*/ -720 w 34560"/>
                  <a:gd name="textAreaRight" fmla="*/ 35280 w 34560"/>
                  <a:gd name="textAreaTop" fmla="*/ 0 h 34200"/>
                  <a:gd name="textAreaBottom" fmla="*/ 35640 h 34200"/>
                </a:gdLst>
                <a:ahLst/>
                <a:cxnLst/>
                <a:rect l="textAreaLeft" t="textAreaTop" r="textAreaRight" b="textAreaBottom"/>
                <a:pathLst>
                  <a:path w="456" h="455">
                    <a:moveTo>
                      <a:pt x="1" y="455"/>
                    </a:moveTo>
                    <a:lnTo>
                      <a:pt x="455" y="0"/>
                    </a:ln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640" rIns="90000" bIns="17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19" name="Google Shape;477;p19"/>
              <p:cNvSpPr/>
              <p:nvPr/>
            </p:nvSpPr>
            <p:spPr>
              <a:xfrm flipH="1">
                <a:off x="3758400" y="3589920"/>
                <a:ext cx="44640" cy="43560"/>
              </a:xfrm>
              <a:custGeom>
                <a:avLst/>
                <a:gdLst>
                  <a:gd name="textAreaLeft" fmla="*/ -720 w 44640"/>
                  <a:gd name="textAreaRight" fmla="*/ 45360 w 44640"/>
                  <a:gd name="textAreaTop" fmla="*/ 0 h 43560"/>
                  <a:gd name="textAreaBottom" fmla="*/ 45000 h 43560"/>
                </a:gdLst>
                <a:ahLst/>
                <a:cxnLst/>
                <a:rect l="textAreaLeft" t="textAreaTop" r="textAreaRight" b="textAreaBottom"/>
                <a:pathLst>
                  <a:path w="586" h="572">
                    <a:moveTo>
                      <a:pt x="521" y="1"/>
                    </a:moveTo>
                    <a:cubicBezTo>
                      <a:pt x="506" y="1"/>
                      <a:pt x="492" y="5"/>
                      <a:pt x="483" y="15"/>
                    </a:cubicBezTo>
                    <a:lnTo>
                      <a:pt x="28" y="469"/>
                    </a:lnTo>
                    <a:cubicBezTo>
                      <a:pt x="1" y="497"/>
                      <a:pt x="1" y="534"/>
                      <a:pt x="28" y="553"/>
                    </a:cubicBezTo>
                    <a:cubicBezTo>
                      <a:pt x="38" y="562"/>
                      <a:pt x="47" y="571"/>
                      <a:pt x="66" y="571"/>
                    </a:cubicBezTo>
                    <a:cubicBezTo>
                      <a:pt x="84" y="571"/>
                      <a:pt x="93" y="562"/>
                      <a:pt x="112" y="553"/>
                    </a:cubicBezTo>
                    <a:lnTo>
                      <a:pt x="567" y="98"/>
                    </a:lnTo>
                    <a:cubicBezTo>
                      <a:pt x="585" y="80"/>
                      <a:pt x="585" y="43"/>
                      <a:pt x="567" y="15"/>
                    </a:cubicBezTo>
                    <a:cubicBezTo>
                      <a:pt x="553" y="5"/>
                      <a:pt x="536" y="1"/>
                      <a:pt x="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2320" rIns="90000" bIns="22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20" name="Google Shape;478;p19"/>
              <p:cNvSpPr/>
              <p:nvPr/>
            </p:nvSpPr>
            <p:spPr>
              <a:xfrm flipH="1">
                <a:off x="3671640" y="3502800"/>
                <a:ext cx="34200" cy="34200"/>
              </a:xfrm>
              <a:custGeom>
                <a:avLst/>
                <a:gdLst>
                  <a:gd name="textAreaLeft" fmla="*/ 720 w 34200"/>
                  <a:gd name="textAreaRight" fmla="*/ 36360 w 34200"/>
                  <a:gd name="textAreaTop" fmla="*/ 0 h 34200"/>
                  <a:gd name="textAreaBottom" fmla="*/ 35640 h 34200"/>
                </a:gdLst>
                <a:ahLst/>
                <a:cxnLst/>
                <a:rect l="textAreaLeft" t="textAreaTop" r="textAreaRight" b="textAreaBottom"/>
                <a:pathLst>
                  <a:path w="455" h="455">
                    <a:moveTo>
                      <a:pt x="0" y="455"/>
                    </a:moveTo>
                    <a:lnTo>
                      <a:pt x="455" y="0"/>
                    </a:ln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640" rIns="90000" bIns="17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21" name="Google Shape;479;p19"/>
              <p:cNvSpPr/>
              <p:nvPr/>
            </p:nvSpPr>
            <p:spPr>
              <a:xfrm flipH="1">
                <a:off x="3666240" y="3498120"/>
                <a:ext cx="44640" cy="43920"/>
              </a:xfrm>
              <a:custGeom>
                <a:avLst/>
                <a:gdLst>
                  <a:gd name="textAreaLeft" fmla="*/ -720 w 44640"/>
                  <a:gd name="textAreaRight" fmla="*/ 45360 w 44640"/>
                  <a:gd name="textAreaTop" fmla="*/ 0 h 43920"/>
                  <a:gd name="textAreaBottom" fmla="*/ 45360 h 43920"/>
                </a:gdLst>
                <a:ahLst/>
                <a:cxnLst/>
                <a:rect l="textAreaLeft" t="textAreaTop" r="textAreaRight" b="textAreaBottom"/>
                <a:pathLst>
                  <a:path w="585" h="578">
                    <a:moveTo>
                      <a:pt x="519" y="0"/>
                    </a:moveTo>
                    <a:cubicBezTo>
                      <a:pt x="504" y="0"/>
                      <a:pt x="488" y="7"/>
                      <a:pt x="474" y="21"/>
                    </a:cubicBezTo>
                    <a:lnTo>
                      <a:pt x="19" y="476"/>
                    </a:lnTo>
                    <a:cubicBezTo>
                      <a:pt x="1" y="494"/>
                      <a:pt x="1" y="531"/>
                      <a:pt x="19" y="559"/>
                    </a:cubicBezTo>
                    <a:cubicBezTo>
                      <a:pt x="28" y="568"/>
                      <a:pt x="47" y="578"/>
                      <a:pt x="65" y="578"/>
                    </a:cubicBezTo>
                    <a:cubicBezTo>
                      <a:pt x="75" y="578"/>
                      <a:pt x="93" y="568"/>
                      <a:pt x="103" y="559"/>
                    </a:cubicBezTo>
                    <a:lnTo>
                      <a:pt x="557" y="105"/>
                    </a:lnTo>
                    <a:cubicBezTo>
                      <a:pt x="585" y="77"/>
                      <a:pt x="585" y="40"/>
                      <a:pt x="557" y="21"/>
                    </a:cubicBezTo>
                    <a:cubicBezTo>
                      <a:pt x="548" y="7"/>
                      <a:pt x="534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2680" rIns="90000" bIns="22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22" name="Google Shape;480;p19"/>
              <p:cNvSpPr/>
              <p:nvPr/>
            </p:nvSpPr>
            <p:spPr>
              <a:xfrm flipH="1">
                <a:off x="3763440" y="3502800"/>
                <a:ext cx="34560" cy="34200"/>
              </a:xfrm>
              <a:custGeom>
                <a:avLst/>
                <a:gdLst>
                  <a:gd name="textAreaLeft" fmla="*/ -720 w 34560"/>
                  <a:gd name="textAreaRight" fmla="*/ 35280 w 34560"/>
                  <a:gd name="textAreaTop" fmla="*/ 0 h 34200"/>
                  <a:gd name="textAreaBottom" fmla="*/ 35640 h 34200"/>
                </a:gdLst>
                <a:ahLst/>
                <a:cxnLst/>
                <a:rect l="textAreaLeft" t="textAreaTop" r="textAreaRight" b="textAreaBottom"/>
                <a:pathLst>
                  <a:path w="456" h="455">
                    <a:moveTo>
                      <a:pt x="1" y="0"/>
                    </a:moveTo>
                    <a:lnTo>
                      <a:pt x="455" y="455"/>
                    </a:ln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640" rIns="90000" bIns="17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23" name="Google Shape;481;p19"/>
              <p:cNvSpPr/>
              <p:nvPr/>
            </p:nvSpPr>
            <p:spPr>
              <a:xfrm flipH="1">
                <a:off x="3758400" y="3498120"/>
                <a:ext cx="44640" cy="43920"/>
              </a:xfrm>
              <a:custGeom>
                <a:avLst/>
                <a:gdLst>
                  <a:gd name="textAreaLeft" fmla="*/ -720 w 44640"/>
                  <a:gd name="textAreaRight" fmla="*/ 45360 w 44640"/>
                  <a:gd name="textAreaTop" fmla="*/ 0 h 43920"/>
                  <a:gd name="textAreaBottom" fmla="*/ 45360 h 43920"/>
                </a:gdLst>
                <a:ahLst/>
                <a:cxnLst/>
                <a:rect l="textAreaLeft" t="textAreaTop" r="textAreaRight" b="textAreaBottom"/>
                <a:pathLst>
                  <a:path w="586" h="578">
                    <a:moveTo>
                      <a:pt x="67" y="0"/>
                    </a:moveTo>
                    <a:cubicBezTo>
                      <a:pt x="52" y="0"/>
                      <a:pt x="38" y="7"/>
                      <a:pt x="28" y="21"/>
                    </a:cubicBezTo>
                    <a:cubicBezTo>
                      <a:pt x="1" y="40"/>
                      <a:pt x="1" y="77"/>
                      <a:pt x="28" y="105"/>
                    </a:cubicBezTo>
                    <a:lnTo>
                      <a:pt x="483" y="559"/>
                    </a:lnTo>
                    <a:cubicBezTo>
                      <a:pt x="492" y="568"/>
                      <a:pt x="502" y="578"/>
                      <a:pt x="520" y="578"/>
                    </a:cubicBezTo>
                    <a:cubicBezTo>
                      <a:pt x="539" y="578"/>
                      <a:pt x="548" y="568"/>
                      <a:pt x="567" y="559"/>
                    </a:cubicBezTo>
                    <a:cubicBezTo>
                      <a:pt x="585" y="531"/>
                      <a:pt x="585" y="494"/>
                      <a:pt x="567" y="476"/>
                    </a:cubicBezTo>
                    <a:lnTo>
                      <a:pt x="112" y="21"/>
                    </a:lnTo>
                    <a:cubicBezTo>
                      <a:pt x="98" y="7"/>
                      <a:pt x="82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2680" rIns="90000" bIns="22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24" name="Google Shape;482;p19"/>
              <p:cNvSpPr/>
              <p:nvPr/>
            </p:nvSpPr>
            <p:spPr>
              <a:xfrm flipH="1">
                <a:off x="3671640" y="3594600"/>
                <a:ext cx="34200" cy="34200"/>
              </a:xfrm>
              <a:custGeom>
                <a:avLst/>
                <a:gdLst>
                  <a:gd name="textAreaLeft" fmla="*/ 720 w 34200"/>
                  <a:gd name="textAreaRight" fmla="*/ 36360 w 34200"/>
                  <a:gd name="textAreaTop" fmla="*/ 0 h 34200"/>
                  <a:gd name="textAreaBottom" fmla="*/ 35640 h 34200"/>
                </a:gdLst>
                <a:ahLst/>
                <a:cxnLst/>
                <a:rect l="textAreaLeft" t="textAreaTop" r="textAreaRight" b="textAreaBottom"/>
                <a:pathLst>
                  <a:path w="455" h="455">
                    <a:moveTo>
                      <a:pt x="0" y="0"/>
                    </a:moveTo>
                    <a:lnTo>
                      <a:pt x="455" y="455"/>
                    </a:ln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7640" rIns="90000" bIns="17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25" name="Google Shape;483;p19"/>
              <p:cNvSpPr/>
              <p:nvPr/>
            </p:nvSpPr>
            <p:spPr>
              <a:xfrm flipH="1">
                <a:off x="3666240" y="3589920"/>
                <a:ext cx="44640" cy="43560"/>
              </a:xfrm>
              <a:custGeom>
                <a:avLst/>
                <a:gdLst>
                  <a:gd name="textAreaLeft" fmla="*/ -720 w 44640"/>
                  <a:gd name="textAreaRight" fmla="*/ 45360 w 44640"/>
                  <a:gd name="textAreaTop" fmla="*/ 0 h 43560"/>
                  <a:gd name="textAreaBottom" fmla="*/ 45000 h 43560"/>
                </a:gdLst>
                <a:ahLst/>
                <a:cxnLst/>
                <a:rect l="textAreaLeft" t="textAreaTop" r="textAreaRight" b="textAreaBottom"/>
                <a:pathLst>
                  <a:path w="585" h="572">
                    <a:moveTo>
                      <a:pt x="64" y="1"/>
                    </a:moveTo>
                    <a:cubicBezTo>
                      <a:pt x="49" y="1"/>
                      <a:pt x="33" y="5"/>
                      <a:pt x="19" y="15"/>
                    </a:cubicBezTo>
                    <a:cubicBezTo>
                      <a:pt x="1" y="43"/>
                      <a:pt x="1" y="80"/>
                      <a:pt x="19" y="98"/>
                    </a:cubicBezTo>
                    <a:lnTo>
                      <a:pt x="474" y="553"/>
                    </a:lnTo>
                    <a:cubicBezTo>
                      <a:pt x="483" y="562"/>
                      <a:pt x="501" y="571"/>
                      <a:pt x="520" y="571"/>
                    </a:cubicBezTo>
                    <a:cubicBezTo>
                      <a:pt x="529" y="571"/>
                      <a:pt x="548" y="562"/>
                      <a:pt x="557" y="553"/>
                    </a:cubicBezTo>
                    <a:cubicBezTo>
                      <a:pt x="585" y="534"/>
                      <a:pt x="585" y="497"/>
                      <a:pt x="557" y="469"/>
                    </a:cubicBezTo>
                    <a:lnTo>
                      <a:pt x="103" y="15"/>
                    </a:ln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2320" rIns="90000" bIns="22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26" name="Google Shape;484;p19"/>
              <p:cNvSpPr/>
              <p:nvPr/>
            </p:nvSpPr>
            <p:spPr>
              <a:xfrm flipH="1">
                <a:off x="3373200" y="3657960"/>
                <a:ext cx="69480" cy="70200"/>
              </a:xfrm>
              <a:custGeom>
                <a:avLst/>
                <a:gdLst>
                  <a:gd name="textAreaLeft" fmla="*/ 720 w 69480"/>
                  <a:gd name="textAreaRight" fmla="*/ 71640 w 69480"/>
                  <a:gd name="textAreaTop" fmla="*/ 0 h 70200"/>
                  <a:gd name="textAreaBottom" fmla="*/ 71640 h 70200"/>
                </a:gdLst>
                <a:ahLst/>
                <a:cxnLst/>
                <a:rect l="textAreaLeft" t="textAreaTop" r="textAreaRight" b="textAreaBottom"/>
                <a:pathLst>
                  <a:path w="901" h="910">
                    <a:moveTo>
                      <a:pt x="446" y="121"/>
                    </a:moveTo>
                    <a:cubicBezTo>
                      <a:pt x="631" y="121"/>
                      <a:pt x="789" y="270"/>
                      <a:pt x="789" y="455"/>
                    </a:cubicBezTo>
                    <a:cubicBezTo>
                      <a:pt x="789" y="641"/>
                      <a:pt x="631" y="789"/>
                      <a:pt x="446" y="789"/>
                    </a:cubicBezTo>
                    <a:cubicBezTo>
                      <a:pt x="269" y="789"/>
                      <a:pt x="112" y="641"/>
                      <a:pt x="112" y="455"/>
                    </a:cubicBezTo>
                    <a:cubicBezTo>
                      <a:pt x="112" y="270"/>
                      <a:pt x="269" y="121"/>
                      <a:pt x="446" y="121"/>
                    </a:cubicBezTo>
                    <a:close/>
                    <a:moveTo>
                      <a:pt x="446" y="1"/>
                    </a:moveTo>
                    <a:cubicBezTo>
                      <a:pt x="204" y="1"/>
                      <a:pt x="0" y="205"/>
                      <a:pt x="0" y="455"/>
                    </a:cubicBezTo>
                    <a:cubicBezTo>
                      <a:pt x="0" y="706"/>
                      <a:pt x="204" y="910"/>
                      <a:pt x="446" y="910"/>
                    </a:cubicBezTo>
                    <a:cubicBezTo>
                      <a:pt x="696" y="910"/>
                      <a:pt x="900" y="706"/>
                      <a:pt x="900" y="455"/>
                    </a:cubicBezTo>
                    <a:cubicBezTo>
                      <a:pt x="900" y="205"/>
                      <a:pt x="696" y="1"/>
                      <a:pt x="4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5640" rIns="90000" bIns="35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27" name="Google Shape;485;p19"/>
              <p:cNvSpPr/>
              <p:nvPr/>
            </p:nvSpPr>
            <p:spPr>
              <a:xfrm flipH="1">
                <a:off x="3419640" y="4156920"/>
                <a:ext cx="299160" cy="37440"/>
              </a:xfrm>
              <a:custGeom>
                <a:avLst/>
                <a:gdLst>
                  <a:gd name="textAreaLeft" fmla="*/ 720 w 299160"/>
                  <a:gd name="textAreaRight" fmla="*/ 301320 w 299160"/>
                  <a:gd name="textAreaTop" fmla="*/ 0 h 37440"/>
                  <a:gd name="textAreaBottom" fmla="*/ 38880 h 37440"/>
                </a:gdLst>
                <a:ahLst/>
                <a:cxnLst/>
                <a:rect l="textAreaLeft" t="textAreaTop" r="textAreaRight" b="textAreaBottom"/>
                <a:pathLst>
                  <a:path w="3823" h="493">
                    <a:moveTo>
                      <a:pt x="0" y="0"/>
                    </a:moveTo>
                    <a:lnTo>
                      <a:pt x="0" y="492"/>
                    </a:lnTo>
                    <a:lnTo>
                      <a:pt x="3822" y="492"/>
                    </a:lnTo>
                    <a:lnTo>
                      <a:pt x="382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9440" rIns="90000" bIns="19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28" name="Google Shape;486;p19"/>
              <p:cNvSpPr/>
              <p:nvPr/>
            </p:nvSpPr>
            <p:spPr>
              <a:xfrm flipH="1">
                <a:off x="3415320" y="4152600"/>
                <a:ext cx="308160" cy="46080"/>
              </a:xfrm>
              <a:custGeom>
                <a:avLst/>
                <a:gdLst>
                  <a:gd name="textAreaLeft" fmla="*/ -720 w 308160"/>
                  <a:gd name="textAreaRight" fmla="*/ 308880 w 308160"/>
                  <a:gd name="textAreaTop" fmla="*/ 0 h 46080"/>
                  <a:gd name="textAreaBottom" fmla="*/ 47520 h 46080"/>
                </a:gdLst>
                <a:ahLst/>
                <a:cxnLst/>
                <a:rect l="textAreaLeft" t="textAreaTop" r="textAreaRight" b="textAreaBottom"/>
                <a:pathLst>
                  <a:path w="3935" h="604">
                    <a:moveTo>
                      <a:pt x="3823" y="121"/>
                    </a:moveTo>
                    <a:lnTo>
                      <a:pt x="3823" y="492"/>
                    </a:lnTo>
                    <a:lnTo>
                      <a:pt x="112" y="492"/>
                    </a:lnTo>
                    <a:lnTo>
                      <a:pt x="112" y="121"/>
                    </a:lnTo>
                    <a:close/>
                    <a:moveTo>
                      <a:pt x="56" y="1"/>
                    </a:moveTo>
                    <a:cubicBezTo>
                      <a:pt x="38" y="1"/>
                      <a:pt x="29" y="10"/>
                      <a:pt x="10" y="19"/>
                    </a:cubicBezTo>
                    <a:cubicBezTo>
                      <a:pt x="1" y="29"/>
                      <a:pt x="1" y="47"/>
                      <a:pt x="1" y="56"/>
                    </a:cubicBezTo>
                    <a:lnTo>
                      <a:pt x="1" y="548"/>
                    </a:lnTo>
                    <a:cubicBezTo>
                      <a:pt x="1" y="585"/>
                      <a:pt x="19" y="604"/>
                      <a:pt x="56" y="604"/>
                    </a:cubicBezTo>
                    <a:lnTo>
                      <a:pt x="3878" y="604"/>
                    </a:lnTo>
                    <a:cubicBezTo>
                      <a:pt x="3906" y="604"/>
                      <a:pt x="3934" y="585"/>
                      <a:pt x="3934" y="548"/>
                    </a:cubicBezTo>
                    <a:lnTo>
                      <a:pt x="3934" y="56"/>
                    </a:lnTo>
                    <a:cubicBezTo>
                      <a:pt x="3934" y="47"/>
                      <a:pt x="3925" y="29"/>
                      <a:pt x="3916" y="19"/>
                    </a:cubicBezTo>
                    <a:cubicBezTo>
                      <a:pt x="3906" y="10"/>
                      <a:pt x="3888" y="1"/>
                      <a:pt x="3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3760" rIns="90000" bIns="237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29" name="Google Shape;487;p19"/>
              <p:cNvSpPr/>
              <p:nvPr/>
            </p:nvSpPr>
            <p:spPr>
              <a:xfrm flipH="1">
                <a:off x="3419640" y="4085640"/>
                <a:ext cx="171720" cy="23400"/>
              </a:xfrm>
              <a:custGeom>
                <a:avLst/>
                <a:gdLst>
                  <a:gd name="textAreaLeft" fmla="*/ 720 w 171720"/>
                  <a:gd name="textAreaRight" fmla="*/ 173880 w 171720"/>
                  <a:gd name="textAreaTop" fmla="*/ 0 h 23400"/>
                  <a:gd name="textAreaBottom" fmla="*/ 24840 h 23400"/>
                </a:gdLst>
                <a:ahLst/>
                <a:cxnLst/>
                <a:rect l="textAreaLeft" t="textAreaTop" r="textAreaRight" b="textAreaBottom"/>
                <a:pathLst>
                  <a:path w="2200" h="316">
                    <a:moveTo>
                      <a:pt x="1" y="0"/>
                    </a:moveTo>
                    <a:lnTo>
                      <a:pt x="1" y="316"/>
                    </a:lnTo>
                    <a:lnTo>
                      <a:pt x="2199" y="3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2240" rIns="90000" bIns="12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30" name="Google Shape;488;p19"/>
              <p:cNvSpPr/>
              <p:nvPr/>
            </p:nvSpPr>
            <p:spPr>
              <a:xfrm flipH="1">
                <a:off x="3415320" y="4081320"/>
                <a:ext cx="180360" cy="32400"/>
              </a:xfrm>
              <a:custGeom>
                <a:avLst/>
                <a:gdLst>
                  <a:gd name="textAreaLeft" fmla="*/ 720 w 180360"/>
                  <a:gd name="textAreaRight" fmla="*/ 182520 w 180360"/>
                  <a:gd name="textAreaTop" fmla="*/ 0 h 32400"/>
                  <a:gd name="textAreaBottom" fmla="*/ 33840 h 32400"/>
                </a:gdLst>
                <a:ahLst/>
                <a:cxnLst/>
                <a:rect l="textAreaLeft" t="textAreaTop" r="textAreaRight" b="textAreaBottom"/>
                <a:pathLst>
                  <a:path w="2311" h="428">
                    <a:moveTo>
                      <a:pt x="2199" y="112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12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lnTo>
                      <a:pt x="0" y="372"/>
                    </a:lnTo>
                    <a:cubicBezTo>
                      <a:pt x="0" y="390"/>
                      <a:pt x="10" y="400"/>
                      <a:pt x="19" y="418"/>
                    </a:cubicBezTo>
                    <a:cubicBezTo>
                      <a:pt x="28" y="427"/>
                      <a:pt x="47" y="427"/>
                      <a:pt x="56" y="427"/>
                    </a:cubicBezTo>
                    <a:lnTo>
                      <a:pt x="2254" y="427"/>
                    </a:lnTo>
                    <a:cubicBezTo>
                      <a:pt x="2282" y="427"/>
                      <a:pt x="2310" y="409"/>
                      <a:pt x="2310" y="372"/>
                    </a:cubicBezTo>
                    <a:lnTo>
                      <a:pt x="2310" y="56"/>
                    </a:lnTo>
                    <a:cubicBezTo>
                      <a:pt x="2310" y="38"/>
                      <a:pt x="2301" y="28"/>
                      <a:pt x="2292" y="10"/>
                    </a:cubicBezTo>
                    <a:cubicBezTo>
                      <a:pt x="2282" y="1"/>
                      <a:pt x="2264" y="1"/>
                      <a:pt x="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6920" rIns="90000" bIns="169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31" name="Google Shape;489;p19"/>
              <p:cNvSpPr/>
              <p:nvPr/>
            </p:nvSpPr>
            <p:spPr>
              <a:xfrm flipH="1">
                <a:off x="3419640" y="4014000"/>
                <a:ext cx="171720" cy="23400"/>
              </a:xfrm>
              <a:custGeom>
                <a:avLst/>
                <a:gdLst>
                  <a:gd name="textAreaLeft" fmla="*/ 720 w 171720"/>
                  <a:gd name="textAreaRight" fmla="*/ 173880 w 171720"/>
                  <a:gd name="textAreaTop" fmla="*/ 0 h 23400"/>
                  <a:gd name="textAreaBottom" fmla="*/ 24840 h 23400"/>
                </a:gdLst>
                <a:ahLst/>
                <a:cxnLst/>
                <a:rect l="textAreaLeft" t="textAreaTop" r="textAreaRight" b="textAreaBottom"/>
                <a:pathLst>
                  <a:path w="2200" h="316">
                    <a:moveTo>
                      <a:pt x="1" y="0"/>
                    </a:moveTo>
                    <a:lnTo>
                      <a:pt x="1" y="316"/>
                    </a:lnTo>
                    <a:lnTo>
                      <a:pt x="2199" y="3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2240" rIns="90000" bIns="12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32" name="Google Shape;490;p19"/>
              <p:cNvSpPr/>
              <p:nvPr/>
            </p:nvSpPr>
            <p:spPr>
              <a:xfrm flipH="1">
                <a:off x="3415320" y="4008960"/>
                <a:ext cx="180360" cy="32760"/>
              </a:xfrm>
              <a:custGeom>
                <a:avLst/>
                <a:gdLst>
                  <a:gd name="textAreaLeft" fmla="*/ 720 w 180360"/>
                  <a:gd name="textAreaRight" fmla="*/ 182520 w 180360"/>
                  <a:gd name="textAreaTop" fmla="*/ 0 h 32760"/>
                  <a:gd name="textAreaBottom" fmla="*/ 34200 h 32760"/>
                </a:gdLst>
                <a:ahLst/>
                <a:cxnLst/>
                <a:rect l="textAreaLeft" t="textAreaTop" r="textAreaRight" b="textAreaBottom"/>
                <a:pathLst>
                  <a:path w="2311" h="437">
                    <a:moveTo>
                      <a:pt x="2199" y="121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21"/>
                    </a:lnTo>
                    <a:close/>
                    <a:moveTo>
                      <a:pt x="56" y="0"/>
                    </a:moveTo>
                    <a:cubicBezTo>
                      <a:pt x="47" y="0"/>
                      <a:pt x="28" y="10"/>
                      <a:pt x="19" y="19"/>
                    </a:cubicBezTo>
                    <a:cubicBezTo>
                      <a:pt x="10" y="28"/>
                      <a:pt x="0" y="47"/>
                      <a:pt x="0" y="65"/>
                    </a:cubicBezTo>
                    <a:lnTo>
                      <a:pt x="0" y="381"/>
                    </a:lnTo>
                    <a:cubicBezTo>
                      <a:pt x="0" y="408"/>
                      <a:pt x="28" y="436"/>
                      <a:pt x="56" y="436"/>
                    </a:cubicBezTo>
                    <a:lnTo>
                      <a:pt x="2254" y="436"/>
                    </a:lnTo>
                    <a:cubicBezTo>
                      <a:pt x="2282" y="436"/>
                      <a:pt x="2310" y="408"/>
                      <a:pt x="2310" y="381"/>
                    </a:cubicBezTo>
                    <a:lnTo>
                      <a:pt x="2310" y="65"/>
                    </a:lnTo>
                    <a:cubicBezTo>
                      <a:pt x="2310" y="47"/>
                      <a:pt x="2301" y="28"/>
                      <a:pt x="2292" y="19"/>
                    </a:cubicBezTo>
                    <a:cubicBezTo>
                      <a:pt x="2282" y="10"/>
                      <a:pt x="2264" y="0"/>
                      <a:pt x="22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6920" rIns="90000" bIns="169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33" name="Google Shape;491;p19"/>
              <p:cNvSpPr/>
              <p:nvPr/>
            </p:nvSpPr>
            <p:spPr>
              <a:xfrm flipH="1">
                <a:off x="2814840" y="3838680"/>
                <a:ext cx="582120" cy="543240"/>
              </a:xfrm>
              <a:custGeom>
                <a:avLst/>
                <a:gdLst>
                  <a:gd name="textAreaLeft" fmla="*/ 720 w 582120"/>
                  <a:gd name="textAreaRight" fmla="*/ 584280 w 582120"/>
                  <a:gd name="textAreaTop" fmla="*/ 0 h 543240"/>
                  <a:gd name="textAreaBottom" fmla="*/ 544680 h 543240"/>
                </a:gdLst>
                <a:ahLst/>
                <a:cxnLst/>
                <a:rect l="textAreaLeft" t="textAreaTop" r="textAreaRight" b="textAreaBottom"/>
                <a:pathLst>
                  <a:path w="7422" h="6926">
                    <a:moveTo>
                      <a:pt x="3714" y="0"/>
                    </a:moveTo>
                    <a:cubicBezTo>
                      <a:pt x="2029" y="0"/>
                      <a:pt x="549" y="1227"/>
                      <a:pt x="288" y="2934"/>
                    </a:cubicBezTo>
                    <a:cubicBezTo>
                      <a:pt x="0" y="4827"/>
                      <a:pt x="1299" y="6599"/>
                      <a:pt x="3182" y="6886"/>
                    </a:cubicBezTo>
                    <a:cubicBezTo>
                      <a:pt x="3359" y="6913"/>
                      <a:pt x="3535" y="6926"/>
                      <a:pt x="3708" y="6926"/>
                    </a:cubicBezTo>
                    <a:cubicBezTo>
                      <a:pt x="5393" y="6926"/>
                      <a:pt x="6874" y="5699"/>
                      <a:pt x="7134" y="3992"/>
                    </a:cubicBezTo>
                    <a:cubicBezTo>
                      <a:pt x="7422" y="2099"/>
                      <a:pt x="6123" y="327"/>
                      <a:pt x="4240" y="40"/>
                    </a:cubicBezTo>
                    <a:cubicBezTo>
                      <a:pt x="4063" y="13"/>
                      <a:pt x="3887" y="0"/>
                      <a:pt x="3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34" name="Google Shape;492;p19"/>
              <p:cNvSpPr/>
              <p:nvPr/>
            </p:nvSpPr>
            <p:spPr>
              <a:xfrm flipH="1">
                <a:off x="2821320" y="3834360"/>
                <a:ext cx="568440" cy="552960"/>
              </a:xfrm>
              <a:custGeom>
                <a:avLst/>
                <a:gdLst>
                  <a:gd name="textAreaLeft" fmla="*/ 720 w 568440"/>
                  <a:gd name="textAreaRight" fmla="*/ 570600 w 568440"/>
                  <a:gd name="textAreaTop" fmla="*/ 0 h 552960"/>
                  <a:gd name="textAreaBottom" fmla="*/ 554400 h 552960"/>
                </a:gdLst>
                <a:ahLst/>
                <a:cxnLst/>
                <a:rect l="textAreaLeft" t="textAreaTop" r="textAreaRight" b="textAreaBottom"/>
                <a:pathLst>
                  <a:path w="7246" h="7047">
                    <a:moveTo>
                      <a:pt x="3618" y="116"/>
                    </a:moveTo>
                    <a:cubicBezTo>
                      <a:pt x="3785" y="116"/>
                      <a:pt x="3961" y="126"/>
                      <a:pt x="4138" y="154"/>
                    </a:cubicBezTo>
                    <a:cubicBezTo>
                      <a:pt x="5038" y="293"/>
                      <a:pt x="5826" y="775"/>
                      <a:pt x="6364" y="1508"/>
                    </a:cubicBezTo>
                    <a:cubicBezTo>
                      <a:pt x="6902" y="2241"/>
                      <a:pt x="7125" y="3141"/>
                      <a:pt x="6986" y="4040"/>
                    </a:cubicBezTo>
                    <a:cubicBezTo>
                      <a:pt x="6725" y="5720"/>
                      <a:pt x="5271" y="6929"/>
                      <a:pt x="3621" y="6929"/>
                    </a:cubicBezTo>
                    <a:cubicBezTo>
                      <a:pt x="3449" y="6929"/>
                      <a:pt x="3274" y="6916"/>
                      <a:pt x="3099" y="6888"/>
                    </a:cubicBezTo>
                    <a:cubicBezTo>
                      <a:pt x="2199" y="6749"/>
                      <a:pt x="1410" y="6267"/>
                      <a:pt x="872" y="5534"/>
                    </a:cubicBezTo>
                    <a:cubicBezTo>
                      <a:pt x="334" y="4801"/>
                      <a:pt x="112" y="3901"/>
                      <a:pt x="251" y="3002"/>
                    </a:cubicBezTo>
                    <a:cubicBezTo>
                      <a:pt x="510" y="1322"/>
                      <a:pt x="1967" y="116"/>
                      <a:pt x="3618" y="116"/>
                    </a:cubicBezTo>
                    <a:close/>
                    <a:moveTo>
                      <a:pt x="3618" y="1"/>
                    </a:moveTo>
                    <a:cubicBezTo>
                      <a:pt x="1910" y="1"/>
                      <a:pt x="408" y="1252"/>
                      <a:pt x="139" y="2983"/>
                    </a:cubicBezTo>
                    <a:cubicBezTo>
                      <a:pt x="0" y="3920"/>
                      <a:pt x="223" y="4848"/>
                      <a:pt x="780" y="5608"/>
                    </a:cubicBezTo>
                    <a:cubicBezTo>
                      <a:pt x="1336" y="6360"/>
                      <a:pt x="2152" y="6861"/>
                      <a:pt x="3089" y="7000"/>
                    </a:cubicBezTo>
                    <a:cubicBezTo>
                      <a:pt x="3266" y="7028"/>
                      <a:pt x="3442" y="7046"/>
                      <a:pt x="3618" y="7046"/>
                    </a:cubicBezTo>
                    <a:cubicBezTo>
                      <a:pt x="5325" y="7046"/>
                      <a:pt x="6837" y="5794"/>
                      <a:pt x="7097" y="4059"/>
                    </a:cubicBezTo>
                    <a:cubicBezTo>
                      <a:pt x="7245" y="3122"/>
                      <a:pt x="7013" y="2194"/>
                      <a:pt x="6457" y="1434"/>
                    </a:cubicBezTo>
                    <a:cubicBezTo>
                      <a:pt x="5900" y="682"/>
                      <a:pt x="5084" y="181"/>
                      <a:pt x="4156" y="42"/>
                    </a:cubicBezTo>
                    <a:cubicBezTo>
                      <a:pt x="3975" y="14"/>
                      <a:pt x="3795" y="1"/>
                      <a:pt x="3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35" name="Google Shape;493;p19"/>
              <p:cNvSpPr/>
              <p:nvPr/>
            </p:nvSpPr>
            <p:spPr>
              <a:xfrm flipH="1">
                <a:off x="2769120" y="3822480"/>
                <a:ext cx="620280" cy="543600"/>
              </a:xfrm>
              <a:custGeom>
                <a:avLst/>
                <a:gdLst>
                  <a:gd name="textAreaLeft" fmla="*/ 720 w 620280"/>
                  <a:gd name="textAreaRight" fmla="*/ 622440 w 620280"/>
                  <a:gd name="textAreaTop" fmla="*/ 0 h 543600"/>
                  <a:gd name="textAreaBottom" fmla="*/ 545040 h 543600"/>
                </a:gdLst>
                <a:ahLst/>
                <a:cxnLst/>
                <a:rect l="textAreaLeft" t="textAreaTop" r="textAreaRight" b="textAreaBottom"/>
                <a:pathLst>
                  <a:path w="7905" h="6929">
                    <a:moveTo>
                      <a:pt x="3948" y="1"/>
                    </a:moveTo>
                    <a:cubicBezTo>
                      <a:pt x="3318" y="1"/>
                      <a:pt x="2680" y="173"/>
                      <a:pt x="2106" y="533"/>
                    </a:cubicBezTo>
                    <a:cubicBezTo>
                      <a:pt x="492" y="1554"/>
                      <a:pt x="1" y="3688"/>
                      <a:pt x="1021" y="5311"/>
                    </a:cubicBezTo>
                    <a:cubicBezTo>
                      <a:pt x="1675" y="6354"/>
                      <a:pt x="2801" y="6929"/>
                      <a:pt x="3955" y="6929"/>
                    </a:cubicBezTo>
                    <a:cubicBezTo>
                      <a:pt x="4586" y="6929"/>
                      <a:pt x="5225" y="6757"/>
                      <a:pt x="5798" y="6396"/>
                    </a:cubicBezTo>
                    <a:cubicBezTo>
                      <a:pt x="7413" y="5376"/>
                      <a:pt x="7904" y="3242"/>
                      <a:pt x="6884" y="1619"/>
                    </a:cubicBezTo>
                    <a:cubicBezTo>
                      <a:pt x="6224" y="575"/>
                      <a:pt x="5099" y="1"/>
                      <a:pt x="39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36" name="Google Shape;494;p19"/>
              <p:cNvSpPr/>
              <p:nvPr/>
            </p:nvSpPr>
            <p:spPr>
              <a:xfrm flipH="1">
                <a:off x="2782080" y="3817440"/>
                <a:ext cx="581040" cy="552600"/>
              </a:xfrm>
              <a:custGeom>
                <a:avLst/>
                <a:gdLst>
                  <a:gd name="textAreaLeft" fmla="*/ -720 w 581040"/>
                  <a:gd name="textAreaRight" fmla="*/ 581760 w 581040"/>
                  <a:gd name="textAreaTop" fmla="*/ 0 h 552600"/>
                  <a:gd name="textAreaBottom" fmla="*/ 554040 h 552600"/>
                </a:gdLst>
                <a:ahLst/>
                <a:cxnLst/>
                <a:rect l="textAreaLeft" t="textAreaTop" r="textAreaRight" b="textAreaBottom"/>
                <a:pathLst>
                  <a:path w="7404" h="7044">
                    <a:moveTo>
                      <a:pt x="3628" y="114"/>
                    </a:moveTo>
                    <a:cubicBezTo>
                      <a:pt x="3795" y="114"/>
                      <a:pt x="3971" y="133"/>
                      <a:pt x="4138" y="160"/>
                    </a:cubicBezTo>
                    <a:cubicBezTo>
                      <a:pt x="5993" y="439"/>
                      <a:pt x="7273" y="2183"/>
                      <a:pt x="6995" y="4038"/>
                    </a:cubicBezTo>
                    <a:cubicBezTo>
                      <a:pt x="6735" y="5718"/>
                      <a:pt x="5280" y="6926"/>
                      <a:pt x="3630" y="6926"/>
                    </a:cubicBezTo>
                    <a:cubicBezTo>
                      <a:pt x="3458" y="6926"/>
                      <a:pt x="3284" y="6913"/>
                      <a:pt x="3108" y="6886"/>
                    </a:cubicBezTo>
                    <a:cubicBezTo>
                      <a:pt x="2208" y="6747"/>
                      <a:pt x="1420" y="6274"/>
                      <a:pt x="882" y="5541"/>
                    </a:cubicBezTo>
                    <a:cubicBezTo>
                      <a:pt x="344" y="4808"/>
                      <a:pt x="121" y="3908"/>
                      <a:pt x="260" y="3008"/>
                    </a:cubicBezTo>
                    <a:cubicBezTo>
                      <a:pt x="520" y="1320"/>
                      <a:pt x="1976" y="114"/>
                      <a:pt x="3628" y="114"/>
                    </a:cubicBezTo>
                    <a:close/>
                    <a:moveTo>
                      <a:pt x="3629" y="0"/>
                    </a:moveTo>
                    <a:cubicBezTo>
                      <a:pt x="1917" y="0"/>
                      <a:pt x="410" y="1247"/>
                      <a:pt x="149" y="2990"/>
                    </a:cubicBezTo>
                    <a:cubicBezTo>
                      <a:pt x="1" y="3918"/>
                      <a:pt x="232" y="4845"/>
                      <a:pt x="789" y="5606"/>
                    </a:cubicBezTo>
                    <a:cubicBezTo>
                      <a:pt x="1346" y="6367"/>
                      <a:pt x="2162" y="6858"/>
                      <a:pt x="3090" y="7007"/>
                    </a:cubicBezTo>
                    <a:cubicBezTo>
                      <a:pt x="3275" y="7034"/>
                      <a:pt x="3451" y="7044"/>
                      <a:pt x="3628" y="7044"/>
                    </a:cubicBezTo>
                    <a:cubicBezTo>
                      <a:pt x="5335" y="7044"/>
                      <a:pt x="6837" y="5791"/>
                      <a:pt x="7106" y="4057"/>
                    </a:cubicBezTo>
                    <a:cubicBezTo>
                      <a:pt x="7403" y="2136"/>
                      <a:pt x="6077" y="337"/>
                      <a:pt x="4156" y="40"/>
                    </a:cubicBezTo>
                    <a:cubicBezTo>
                      <a:pt x="3979" y="13"/>
                      <a:pt x="3803" y="0"/>
                      <a:pt x="3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37" name="Google Shape;495;p19"/>
              <p:cNvSpPr/>
              <p:nvPr/>
            </p:nvSpPr>
            <p:spPr>
              <a:xfrm flipH="1">
                <a:off x="2861640" y="3879000"/>
                <a:ext cx="116280" cy="118440"/>
              </a:xfrm>
              <a:custGeom>
                <a:avLst/>
                <a:gdLst>
                  <a:gd name="textAreaLeft" fmla="*/ 720 w 116280"/>
                  <a:gd name="textAreaRight" fmla="*/ 118440 w 116280"/>
                  <a:gd name="textAreaTop" fmla="*/ 0 h 118440"/>
                  <a:gd name="textAreaBottom" fmla="*/ 119880 h 118440"/>
                </a:gdLst>
                <a:ahLst/>
                <a:cxnLst/>
                <a:rect l="textAreaLeft" t="textAreaTop" r="textAreaRight" b="textAreaBottom"/>
                <a:pathLst>
                  <a:path w="1495" h="1522">
                    <a:moveTo>
                      <a:pt x="1" y="0"/>
                    </a:moveTo>
                    <a:lnTo>
                      <a:pt x="1494" y="1521"/>
                    </a:lnTo>
                    <a:cubicBezTo>
                      <a:pt x="1197" y="863"/>
                      <a:pt x="678" y="31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59760" rIns="90000" bIns="597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38" name="Google Shape;496;p19"/>
              <p:cNvSpPr/>
              <p:nvPr/>
            </p:nvSpPr>
            <p:spPr>
              <a:xfrm flipH="1">
                <a:off x="2854440" y="3871800"/>
                <a:ext cx="131400" cy="132120"/>
              </a:xfrm>
              <a:custGeom>
                <a:avLst/>
                <a:gdLst>
                  <a:gd name="textAreaLeft" fmla="*/ 720 w 131400"/>
                  <a:gd name="textAreaRight" fmla="*/ 133560 w 131400"/>
                  <a:gd name="textAreaTop" fmla="*/ 0 h 132120"/>
                  <a:gd name="textAreaBottom" fmla="*/ 133560 h 132120"/>
                </a:gdLst>
                <a:ahLst/>
                <a:cxnLst/>
                <a:rect l="textAreaLeft" t="textAreaTop" r="textAreaRight" b="textAreaBottom"/>
                <a:pathLst>
                  <a:path w="1689" h="1696">
                    <a:moveTo>
                      <a:pt x="104" y="0"/>
                    </a:moveTo>
                    <a:cubicBezTo>
                      <a:pt x="71" y="0"/>
                      <a:pt x="42" y="20"/>
                      <a:pt x="28" y="54"/>
                    </a:cubicBezTo>
                    <a:cubicBezTo>
                      <a:pt x="1" y="100"/>
                      <a:pt x="19" y="147"/>
                      <a:pt x="65" y="175"/>
                    </a:cubicBezTo>
                    <a:cubicBezTo>
                      <a:pt x="715" y="471"/>
                      <a:pt x="1225" y="991"/>
                      <a:pt x="1513" y="1650"/>
                    </a:cubicBezTo>
                    <a:cubicBezTo>
                      <a:pt x="1531" y="1677"/>
                      <a:pt x="1559" y="1696"/>
                      <a:pt x="1596" y="1696"/>
                    </a:cubicBezTo>
                    <a:lnTo>
                      <a:pt x="1633" y="1696"/>
                    </a:lnTo>
                    <a:cubicBezTo>
                      <a:pt x="1670" y="1668"/>
                      <a:pt x="1689" y="1622"/>
                      <a:pt x="1670" y="1575"/>
                    </a:cubicBezTo>
                    <a:cubicBezTo>
                      <a:pt x="1364" y="889"/>
                      <a:pt x="826" y="332"/>
                      <a:pt x="140" y="8"/>
                    </a:cubicBezTo>
                    <a:cubicBezTo>
                      <a:pt x="128" y="3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6600" rIns="90000" bIns="666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39" name="Google Shape;497;p19"/>
              <p:cNvSpPr/>
              <p:nvPr/>
            </p:nvSpPr>
            <p:spPr>
              <a:xfrm flipH="1">
                <a:off x="2505600" y="3825720"/>
                <a:ext cx="46080" cy="46080"/>
              </a:xfrm>
              <a:custGeom>
                <a:avLst/>
                <a:gdLst>
                  <a:gd name="textAreaLeft" fmla="*/ -720 w 46080"/>
                  <a:gd name="textAreaRight" fmla="*/ 46800 w 46080"/>
                  <a:gd name="textAreaTop" fmla="*/ 0 h 46080"/>
                  <a:gd name="textAreaBottom" fmla="*/ 47520 h 46080"/>
                </a:gdLst>
                <a:ahLst/>
                <a:cxnLst/>
                <a:rect l="textAreaLeft" t="textAreaTop" r="textAreaRight" b="textAreaBottom"/>
                <a:pathLst>
                  <a:path w="604" h="604">
                    <a:moveTo>
                      <a:pt x="158" y="1"/>
                    </a:moveTo>
                    <a:lnTo>
                      <a:pt x="0" y="437"/>
                    </a:lnTo>
                    <a:lnTo>
                      <a:pt x="436" y="604"/>
                    </a:lnTo>
                    <a:lnTo>
                      <a:pt x="603" y="159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3760" rIns="90000" bIns="237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40" name="Google Shape;498;p19"/>
              <p:cNvSpPr/>
              <p:nvPr/>
            </p:nvSpPr>
            <p:spPr>
              <a:xfrm flipH="1">
                <a:off x="3113280" y="4089960"/>
                <a:ext cx="150480" cy="75240"/>
              </a:xfrm>
              <a:custGeom>
                <a:avLst/>
                <a:gdLst>
                  <a:gd name="textAreaLeft" fmla="*/ -720 w 150480"/>
                  <a:gd name="textAreaRight" fmla="*/ 151200 w 150480"/>
                  <a:gd name="textAreaTop" fmla="*/ 0 h 75240"/>
                  <a:gd name="textAreaBottom" fmla="*/ 76680 h 75240"/>
                </a:gdLst>
                <a:ahLst/>
                <a:cxnLst/>
                <a:rect l="textAreaLeft" t="textAreaTop" r="textAreaRight" b="textAreaBottom"/>
                <a:pathLst>
                  <a:path w="1930" h="973">
                    <a:moveTo>
                      <a:pt x="965" y="1"/>
                    </a:moveTo>
                    <a:cubicBezTo>
                      <a:pt x="427" y="1"/>
                      <a:pt x="0" y="437"/>
                      <a:pt x="0" y="966"/>
                    </a:cubicBezTo>
                    <a:cubicBezTo>
                      <a:pt x="0" y="970"/>
                      <a:pt x="483" y="973"/>
                      <a:pt x="965" y="973"/>
                    </a:cubicBezTo>
                    <a:cubicBezTo>
                      <a:pt x="1447" y="973"/>
                      <a:pt x="1930" y="970"/>
                      <a:pt x="1930" y="966"/>
                    </a:cubicBezTo>
                    <a:cubicBezTo>
                      <a:pt x="1930" y="437"/>
                      <a:pt x="1494" y="1"/>
                      <a:pt x="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8160" rIns="90000" bIns="381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41" name="Google Shape;499;p19"/>
              <p:cNvSpPr/>
              <p:nvPr/>
            </p:nvSpPr>
            <p:spPr>
              <a:xfrm flipH="1">
                <a:off x="3108960" y="4085640"/>
                <a:ext cx="159840" cy="83880"/>
              </a:xfrm>
              <a:custGeom>
                <a:avLst/>
                <a:gdLst>
                  <a:gd name="textAreaLeft" fmla="*/ -720 w 159840"/>
                  <a:gd name="textAreaRight" fmla="*/ 160560 w 159840"/>
                  <a:gd name="textAreaTop" fmla="*/ 0 h 83880"/>
                  <a:gd name="textAreaBottom" fmla="*/ 85320 h 83880"/>
                </a:gdLst>
                <a:ahLst/>
                <a:cxnLst/>
                <a:rect l="textAreaLeft" t="textAreaTop" r="textAreaRight" b="textAreaBottom"/>
                <a:pathLst>
                  <a:path w="2051" h="1086">
                    <a:moveTo>
                      <a:pt x="1030" y="112"/>
                    </a:moveTo>
                    <a:cubicBezTo>
                      <a:pt x="1512" y="112"/>
                      <a:pt x="1902" y="492"/>
                      <a:pt x="1930" y="965"/>
                    </a:cubicBezTo>
                    <a:lnTo>
                      <a:pt x="121" y="965"/>
                    </a:lnTo>
                    <a:cubicBezTo>
                      <a:pt x="149" y="492"/>
                      <a:pt x="548" y="112"/>
                      <a:pt x="1030" y="112"/>
                    </a:cubicBezTo>
                    <a:close/>
                    <a:moveTo>
                      <a:pt x="1030" y="0"/>
                    </a:moveTo>
                    <a:cubicBezTo>
                      <a:pt x="464" y="0"/>
                      <a:pt x="0" y="455"/>
                      <a:pt x="0" y="1021"/>
                    </a:cubicBezTo>
                    <a:cubicBezTo>
                      <a:pt x="0" y="1076"/>
                      <a:pt x="0" y="1076"/>
                      <a:pt x="408" y="1086"/>
                    </a:cubicBezTo>
                    <a:lnTo>
                      <a:pt x="1132" y="1086"/>
                    </a:lnTo>
                    <a:cubicBezTo>
                      <a:pt x="2050" y="1086"/>
                      <a:pt x="2050" y="1086"/>
                      <a:pt x="2050" y="1021"/>
                    </a:cubicBezTo>
                    <a:cubicBezTo>
                      <a:pt x="2050" y="455"/>
                      <a:pt x="1587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2480" rIns="90000" bIns="424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42" name="Google Shape;500;p19"/>
              <p:cNvSpPr/>
              <p:nvPr/>
            </p:nvSpPr>
            <p:spPr>
              <a:xfrm flipH="1">
                <a:off x="3146040" y="3992760"/>
                <a:ext cx="84600" cy="85320"/>
              </a:xfrm>
              <a:custGeom>
                <a:avLst/>
                <a:gdLst>
                  <a:gd name="textAreaLeft" fmla="*/ 720 w 84600"/>
                  <a:gd name="textAreaRight" fmla="*/ 86760 w 84600"/>
                  <a:gd name="textAreaTop" fmla="*/ 0 h 85320"/>
                  <a:gd name="textAreaBottom" fmla="*/ 86760 h 85320"/>
                </a:gdLst>
                <a:ahLst/>
                <a:cxnLst/>
                <a:rect l="textAreaLeft" t="textAreaTop" r="textAreaRight" b="textAreaBottom"/>
                <a:pathLst>
                  <a:path w="1096" h="1105">
                    <a:moveTo>
                      <a:pt x="548" y="0"/>
                    </a:moveTo>
                    <a:cubicBezTo>
                      <a:pt x="251" y="0"/>
                      <a:pt x="1" y="251"/>
                      <a:pt x="1" y="548"/>
                    </a:cubicBezTo>
                    <a:cubicBezTo>
                      <a:pt x="1" y="854"/>
                      <a:pt x="251" y="1104"/>
                      <a:pt x="548" y="1104"/>
                    </a:cubicBezTo>
                    <a:cubicBezTo>
                      <a:pt x="854" y="1104"/>
                      <a:pt x="1095" y="854"/>
                      <a:pt x="1095" y="548"/>
                    </a:cubicBezTo>
                    <a:cubicBezTo>
                      <a:pt x="1095" y="251"/>
                      <a:pt x="854" y="0"/>
                      <a:pt x="5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0" rIns="90000" bIns="43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43" name="Google Shape;501;p19"/>
              <p:cNvSpPr/>
              <p:nvPr/>
            </p:nvSpPr>
            <p:spPr>
              <a:xfrm flipH="1">
                <a:off x="3141000" y="3988440"/>
                <a:ext cx="94320" cy="94320"/>
              </a:xfrm>
              <a:custGeom>
                <a:avLst/>
                <a:gdLst>
                  <a:gd name="textAreaLeft" fmla="*/ -720 w 94320"/>
                  <a:gd name="textAreaRight" fmla="*/ 95040 w 94320"/>
                  <a:gd name="textAreaTop" fmla="*/ 0 h 94320"/>
                  <a:gd name="textAreaBottom" fmla="*/ 95760 h 94320"/>
                </a:gdLst>
                <a:ahLst/>
                <a:cxnLst/>
                <a:rect l="textAreaLeft" t="textAreaTop" r="textAreaRight" b="textAreaBottom"/>
                <a:pathLst>
                  <a:path w="1217" h="1216">
                    <a:moveTo>
                      <a:pt x="604" y="121"/>
                    </a:moveTo>
                    <a:cubicBezTo>
                      <a:pt x="882" y="121"/>
                      <a:pt x="1096" y="334"/>
                      <a:pt x="1096" y="604"/>
                    </a:cubicBezTo>
                    <a:cubicBezTo>
                      <a:pt x="1096" y="882"/>
                      <a:pt x="882" y="1095"/>
                      <a:pt x="604" y="1095"/>
                    </a:cubicBezTo>
                    <a:cubicBezTo>
                      <a:pt x="335" y="1095"/>
                      <a:pt x="122" y="882"/>
                      <a:pt x="122" y="604"/>
                    </a:cubicBezTo>
                    <a:cubicBezTo>
                      <a:pt x="122" y="334"/>
                      <a:pt x="335" y="121"/>
                      <a:pt x="604" y="121"/>
                    </a:cubicBezTo>
                    <a:close/>
                    <a:moveTo>
                      <a:pt x="604" y="1"/>
                    </a:moveTo>
                    <a:cubicBezTo>
                      <a:pt x="270" y="1"/>
                      <a:pt x="1" y="279"/>
                      <a:pt x="1" y="613"/>
                    </a:cubicBezTo>
                    <a:cubicBezTo>
                      <a:pt x="1" y="947"/>
                      <a:pt x="270" y="1216"/>
                      <a:pt x="604" y="1216"/>
                    </a:cubicBezTo>
                    <a:cubicBezTo>
                      <a:pt x="938" y="1216"/>
                      <a:pt x="1216" y="947"/>
                      <a:pt x="1216" y="613"/>
                    </a:cubicBezTo>
                    <a:cubicBezTo>
                      <a:pt x="1216" y="279"/>
                      <a:pt x="938" y="1"/>
                      <a:pt x="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7880" rIns="90000" bIns="478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44" name="Google Shape;502;p19"/>
              <p:cNvSpPr/>
              <p:nvPr/>
            </p:nvSpPr>
            <p:spPr>
              <a:xfrm flipH="1">
                <a:off x="2890800" y="4089960"/>
                <a:ext cx="151200" cy="75240"/>
              </a:xfrm>
              <a:custGeom>
                <a:avLst/>
                <a:gdLst>
                  <a:gd name="textAreaLeft" fmla="*/ -720 w 151200"/>
                  <a:gd name="textAreaRight" fmla="*/ 151920 w 151200"/>
                  <a:gd name="textAreaTop" fmla="*/ 0 h 75240"/>
                  <a:gd name="textAreaBottom" fmla="*/ 76680 h 75240"/>
                </a:gdLst>
                <a:ahLst/>
                <a:cxnLst/>
                <a:rect l="textAreaLeft" t="textAreaTop" r="textAreaRight" b="textAreaBottom"/>
                <a:pathLst>
                  <a:path w="1940" h="973">
                    <a:moveTo>
                      <a:pt x="965" y="1"/>
                    </a:moveTo>
                    <a:cubicBezTo>
                      <a:pt x="436" y="1"/>
                      <a:pt x="0" y="437"/>
                      <a:pt x="0" y="966"/>
                    </a:cubicBezTo>
                    <a:cubicBezTo>
                      <a:pt x="0" y="970"/>
                      <a:pt x="485" y="973"/>
                      <a:pt x="970" y="973"/>
                    </a:cubicBezTo>
                    <a:cubicBezTo>
                      <a:pt x="1454" y="973"/>
                      <a:pt x="1939" y="970"/>
                      <a:pt x="1939" y="966"/>
                    </a:cubicBezTo>
                    <a:cubicBezTo>
                      <a:pt x="1939" y="437"/>
                      <a:pt x="1503" y="1"/>
                      <a:pt x="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8160" rIns="90000" bIns="381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45" name="Google Shape;503;p19"/>
              <p:cNvSpPr/>
              <p:nvPr/>
            </p:nvSpPr>
            <p:spPr>
              <a:xfrm flipH="1">
                <a:off x="2886480" y="4085640"/>
                <a:ext cx="159840" cy="83880"/>
              </a:xfrm>
              <a:custGeom>
                <a:avLst/>
                <a:gdLst>
                  <a:gd name="textAreaLeft" fmla="*/ -720 w 159840"/>
                  <a:gd name="textAreaRight" fmla="*/ 160560 w 159840"/>
                  <a:gd name="textAreaTop" fmla="*/ 0 h 83880"/>
                  <a:gd name="textAreaBottom" fmla="*/ 85320 h 83880"/>
                </a:gdLst>
                <a:ahLst/>
                <a:cxnLst/>
                <a:rect l="textAreaLeft" t="textAreaTop" r="textAreaRight" b="textAreaBottom"/>
                <a:pathLst>
                  <a:path w="2051" h="1086">
                    <a:moveTo>
                      <a:pt x="1030" y="112"/>
                    </a:moveTo>
                    <a:cubicBezTo>
                      <a:pt x="1503" y="112"/>
                      <a:pt x="1902" y="492"/>
                      <a:pt x="1930" y="965"/>
                    </a:cubicBezTo>
                    <a:lnTo>
                      <a:pt x="121" y="965"/>
                    </a:lnTo>
                    <a:cubicBezTo>
                      <a:pt x="149" y="492"/>
                      <a:pt x="548" y="112"/>
                      <a:pt x="1030" y="112"/>
                    </a:cubicBezTo>
                    <a:close/>
                    <a:moveTo>
                      <a:pt x="1021" y="0"/>
                    </a:moveTo>
                    <a:cubicBezTo>
                      <a:pt x="464" y="0"/>
                      <a:pt x="1" y="455"/>
                      <a:pt x="1" y="1021"/>
                    </a:cubicBezTo>
                    <a:cubicBezTo>
                      <a:pt x="1" y="1076"/>
                      <a:pt x="1" y="1076"/>
                      <a:pt x="399" y="1086"/>
                    </a:cubicBezTo>
                    <a:lnTo>
                      <a:pt x="1132" y="1086"/>
                    </a:lnTo>
                    <a:cubicBezTo>
                      <a:pt x="2051" y="1086"/>
                      <a:pt x="2051" y="1086"/>
                      <a:pt x="2051" y="1021"/>
                    </a:cubicBezTo>
                    <a:cubicBezTo>
                      <a:pt x="2051" y="455"/>
                      <a:pt x="1587" y="0"/>
                      <a:pt x="1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2480" rIns="90000" bIns="424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46" name="Google Shape;504;p19"/>
              <p:cNvSpPr/>
              <p:nvPr/>
            </p:nvSpPr>
            <p:spPr>
              <a:xfrm flipH="1">
                <a:off x="2923560" y="3992760"/>
                <a:ext cx="84600" cy="85320"/>
              </a:xfrm>
              <a:custGeom>
                <a:avLst/>
                <a:gdLst>
                  <a:gd name="textAreaLeft" fmla="*/ 720 w 84600"/>
                  <a:gd name="textAreaRight" fmla="*/ 86760 w 84600"/>
                  <a:gd name="textAreaTop" fmla="*/ 0 h 85320"/>
                  <a:gd name="textAreaBottom" fmla="*/ 86760 h 85320"/>
                </a:gdLst>
                <a:ahLst/>
                <a:cxnLst/>
                <a:rect l="textAreaLeft" t="textAreaTop" r="textAreaRight" b="textAreaBottom"/>
                <a:pathLst>
                  <a:path w="1096" h="1105">
                    <a:moveTo>
                      <a:pt x="548" y="0"/>
                    </a:moveTo>
                    <a:cubicBezTo>
                      <a:pt x="251" y="0"/>
                      <a:pt x="1" y="251"/>
                      <a:pt x="1" y="557"/>
                    </a:cubicBezTo>
                    <a:cubicBezTo>
                      <a:pt x="1" y="854"/>
                      <a:pt x="242" y="1104"/>
                      <a:pt x="548" y="1104"/>
                    </a:cubicBezTo>
                    <a:cubicBezTo>
                      <a:pt x="854" y="1104"/>
                      <a:pt x="1096" y="854"/>
                      <a:pt x="1096" y="557"/>
                    </a:cubicBezTo>
                    <a:cubicBezTo>
                      <a:pt x="1096" y="251"/>
                      <a:pt x="854" y="0"/>
                      <a:pt x="5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0" rIns="90000" bIns="43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47" name="Google Shape;505;p19"/>
              <p:cNvSpPr/>
              <p:nvPr/>
            </p:nvSpPr>
            <p:spPr>
              <a:xfrm flipH="1">
                <a:off x="2918520" y="3988440"/>
                <a:ext cx="94320" cy="94320"/>
              </a:xfrm>
              <a:custGeom>
                <a:avLst/>
                <a:gdLst>
                  <a:gd name="textAreaLeft" fmla="*/ -720 w 94320"/>
                  <a:gd name="textAreaRight" fmla="*/ 95040 w 94320"/>
                  <a:gd name="textAreaTop" fmla="*/ 0 h 94320"/>
                  <a:gd name="textAreaBottom" fmla="*/ 95760 h 94320"/>
                </a:gdLst>
                <a:ahLst/>
                <a:cxnLst/>
                <a:rect l="textAreaLeft" t="textAreaTop" r="textAreaRight" b="textAreaBottom"/>
                <a:pathLst>
                  <a:path w="1216" h="1216">
                    <a:moveTo>
                      <a:pt x="603" y="121"/>
                    </a:moveTo>
                    <a:cubicBezTo>
                      <a:pt x="872" y="121"/>
                      <a:pt x="1095" y="334"/>
                      <a:pt x="1095" y="604"/>
                    </a:cubicBezTo>
                    <a:cubicBezTo>
                      <a:pt x="1095" y="882"/>
                      <a:pt x="872" y="1095"/>
                      <a:pt x="603" y="1095"/>
                    </a:cubicBezTo>
                    <a:cubicBezTo>
                      <a:pt x="334" y="1095"/>
                      <a:pt x="112" y="882"/>
                      <a:pt x="112" y="604"/>
                    </a:cubicBezTo>
                    <a:cubicBezTo>
                      <a:pt x="112" y="334"/>
                      <a:pt x="334" y="121"/>
                      <a:pt x="603" y="121"/>
                    </a:cubicBezTo>
                    <a:close/>
                    <a:moveTo>
                      <a:pt x="603" y="1"/>
                    </a:moveTo>
                    <a:cubicBezTo>
                      <a:pt x="269" y="1"/>
                      <a:pt x="0" y="279"/>
                      <a:pt x="0" y="613"/>
                    </a:cubicBezTo>
                    <a:cubicBezTo>
                      <a:pt x="0" y="947"/>
                      <a:pt x="269" y="1216"/>
                      <a:pt x="603" y="1216"/>
                    </a:cubicBezTo>
                    <a:cubicBezTo>
                      <a:pt x="937" y="1216"/>
                      <a:pt x="1216" y="947"/>
                      <a:pt x="1216" y="613"/>
                    </a:cubicBezTo>
                    <a:cubicBezTo>
                      <a:pt x="1216" y="279"/>
                      <a:pt x="937" y="1"/>
                      <a:pt x="6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7880" rIns="90000" bIns="478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48" name="Google Shape;506;p19"/>
              <p:cNvSpPr/>
              <p:nvPr/>
            </p:nvSpPr>
            <p:spPr>
              <a:xfrm flipH="1">
                <a:off x="2995920" y="4102920"/>
                <a:ext cx="171000" cy="84960"/>
              </a:xfrm>
              <a:custGeom>
                <a:avLst/>
                <a:gdLst>
                  <a:gd name="textAreaLeft" fmla="*/ 720 w 171000"/>
                  <a:gd name="textAreaRight" fmla="*/ 173160 w 171000"/>
                  <a:gd name="textAreaTop" fmla="*/ 0 h 84960"/>
                  <a:gd name="textAreaBottom" fmla="*/ 86400 h 84960"/>
                </a:gdLst>
                <a:ahLst/>
                <a:cxnLst/>
                <a:rect l="textAreaLeft" t="textAreaTop" r="textAreaRight" b="textAreaBottom"/>
                <a:pathLst>
                  <a:path w="2191" h="1100">
                    <a:moveTo>
                      <a:pt x="1096" y="1"/>
                    </a:moveTo>
                    <a:cubicBezTo>
                      <a:pt x="493" y="1"/>
                      <a:pt x="1" y="493"/>
                      <a:pt x="1" y="1096"/>
                    </a:cubicBezTo>
                    <a:cubicBezTo>
                      <a:pt x="1" y="1096"/>
                      <a:pt x="974" y="1100"/>
                      <a:pt x="1623" y="1100"/>
                    </a:cubicBezTo>
                    <a:cubicBezTo>
                      <a:pt x="1947" y="1100"/>
                      <a:pt x="2190" y="1099"/>
                      <a:pt x="2190" y="1096"/>
                    </a:cubicBezTo>
                    <a:cubicBezTo>
                      <a:pt x="2190" y="493"/>
                      <a:pt x="1699" y="1"/>
                      <a:pt x="1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0" rIns="90000" bIns="43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49" name="Google Shape;507;p19"/>
              <p:cNvSpPr/>
              <p:nvPr/>
            </p:nvSpPr>
            <p:spPr>
              <a:xfrm flipH="1">
                <a:off x="2991600" y="4098600"/>
                <a:ext cx="179640" cy="94320"/>
              </a:xfrm>
              <a:custGeom>
                <a:avLst/>
                <a:gdLst>
                  <a:gd name="textAreaLeft" fmla="*/ 720 w 179640"/>
                  <a:gd name="textAreaRight" fmla="*/ 181800 w 179640"/>
                  <a:gd name="textAreaTop" fmla="*/ 0 h 94320"/>
                  <a:gd name="textAreaBottom" fmla="*/ 95760 h 94320"/>
                </a:gdLst>
                <a:ahLst/>
                <a:cxnLst/>
                <a:rect l="textAreaLeft" t="textAreaTop" r="textAreaRight" b="textAreaBottom"/>
                <a:pathLst>
                  <a:path w="2301" h="1216">
                    <a:moveTo>
                      <a:pt x="1151" y="112"/>
                    </a:moveTo>
                    <a:cubicBezTo>
                      <a:pt x="1707" y="112"/>
                      <a:pt x="2162" y="548"/>
                      <a:pt x="2190" y="1095"/>
                    </a:cubicBezTo>
                    <a:lnTo>
                      <a:pt x="112" y="1095"/>
                    </a:lnTo>
                    <a:cubicBezTo>
                      <a:pt x="139" y="548"/>
                      <a:pt x="594" y="112"/>
                      <a:pt x="1151" y="112"/>
                    </a:cubicBezTo>
                    <a:close/>
                    <a:moveTo>
                      <a:pt x="1151" y="0"/>
                    </a:moveTo>
                    <a:cubicBezTo>
                      <a:pt x="510" y="0"/>
                      <a:pt x="0" y="511"/>
                      <a:pt x="0" y="1151"/>
                    </a:cubicBezTo>
                    <a:cubicBezTo>
                      <a:pt x="0" y="1206"/>
                      <a:pt x="0" y="1206"/>
                      <a:pt x="446" y="1216"/>
                    </a:cubicBezTo>
                    <a:lnTo>
                      <a:pt x="1271" y="1216"/>
                    </a:lnTo>
                    <a:cubicBezTo>
                      <a:pt x="2301" y="1216"/>
                      <a:pt x="2301" y="1216"/>
                      <a:pt x="2301" y="1151"/>
                    </a:cubicBezTo>
                    <a:cubicBezTo>
                      <a:pt x="2301" y="511"/>
                      <a:pt x="1791" y="0"/>
                      <a:pt x="1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7880" rIns="90000" bIns="478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50" name="Google Shape;508;p19"/>
              <p:cNvSpPr/>
              <p:nvPr/>
            </p:nvSpPr>
            <p:spPr>
              <a:xfrm flipH="1">
                <a:off x="3032280" y="3992760"/>
                <a:ext cx="96480" cy="97200"/>
              </a:xfrm>
              <a:custGeom>
                <a:avLst/>
                <a:gdLst>
                  <a:gd name="textAreaLeft" fmla="*/ -720 w 96480"/>
                  <a:gd name="textAreaRight" fmla="*/ 97200 w 96480"/>
                  <a:gd name="textAreaTop" fmla="*/ 0 h 97200"/>
                  <a:gd name="textAreaBottom" fmla="*/ 98640 h 97200"/>
                </a:gdLst>
                <a:ahLst/>
                <a:cxnLst/>
                <a:rect l="textAreaLeft" t="textAreaTop" r="textAreaRight" b="textAreaBottom"/>
                <a:pathLst>
                  <a:path w="1244" h="1253">
                    <a:moveTo>
                      <a:pt x="622" y="0"/>
                    </a:moveTo>
                    <a:cubicBezTo>
                      <a:pt x="279" y="0"/>
                      <a:pt x="0" y="278"/>
                      <a:pt x="0" y="622"/>
                    </a:cubicBezTo>
                    <a:cubicBezTo>
                      <a:pt x="0" y="974"/>
                      <a:pt x="279" y="1253"/>
                      <a:pt x="622" y="1253"/>
                    </a:cubicBezTo>
                    <a:cubicBezTo>
                      <a:pt x="965" y="1253"/>
                      <a:pt x="1243" y="974"/>
                      <a:pt x="1243" y="622"/>
                    </a:cubicBezTo>
                    <a:cubicBezTo>
                      <a:pt x="1243" y="278"/>
                      <a:pt x="965" y="0"/>
                      <a:pt x="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9320" rIns="90000" bIns="49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51" name="Google Shape;509;p19"/>
              <p:cNvSpPr/>
              <p:nvPr/>
            </p:nvSpPr>
            <p:spPr>
              <a:xfrm flipH="1">
                <a:off x="3027960" y="3988440"/>
                <a:ext cx="105840" cy="105840"/>
              </a:xfrm>
              <a:custGeom>
                <a:avLst/>
                <a:gdLst>
                  <a:gd name="textAreaLeft" fmla="*/ -720 w 105840"/>
                  <a:gd name="textAreaRight" fmla="*/ 106560 w 105840"/>
                  <a:gd name="textAreaTop" fmla="*/ 0 h 105840"/>
                  <a:gd name="textAreaBottom" fmla="*/ 107280 h 105840"/>
                </a:gdLst>
                <a:ahLst/>
                <a:cxnLst/>
                <a:rect l="textAreaLeft" t="textAreaTop" r="textAreaRight" b="textAreaBottom"/>
                <a:pathLst>
                  <a:path w="1365" h="1365">
                    <a:moveTo>
                      <a:pt x="687" y="121"/>
                    </a:moveTo>
                    <a:cubicBezTo>
                      <a:pt x="993" y="121"/>
                      <a:pt x="1253" y="372"/>
                      <a:pt x="1253" y="678"/>
                    </a:cubicBezTo>
                    <a:cubicBezTo>
                      <a:pt x="1253" y="993"/>
                      <a:pt x="993" y="1244"/>
                      <a:pt x="687" y="1244"/>
                    </a:cubicBezTo>
                    <a:cubicBezTo>
                      <a:pt x="371" y="1244"/>
                      <a:pt x="121" y="993"/>
                      <a:pt x="121" y="678"/>
                    </a:cubicBezTo>
                    <a:cubicBezTo>
                      <a:pt x="121" y="372"/>
                      <a:pt x="371" y="121"/>
                      <a:pt x="687" y="121"/>
                    </a:cubicBezTo>
                    <a:close/>
                    <a:moveTo>
                      <a:pt x="687" y="1"/>
                    </a:moveTo>
                    <a:cubicBezTo>
                      <a:pt x="307" y="1"/>
                      <a:pt x="0" y="307"/>
                      <a:pt x="0" y="678"/>
                    </a:cubicBezTo>
                    <a:cubicBezTo>
                      <a:pt x="0" y="1058"/>
                      <a:pt x="307" y="1364"/>
                      <a:pt x="687" y="1364"/>
                    </a:cubicBezTo>
                    <a:cubicBezTo>
                      <a:pt x="1058" y="1364"/>
                      <a:pt x="1364" y="1058"/>
                      <a:pt x="1364" y="678"/>
                    </a:cubicBezTo>
                    <a:cubicBezTo>
                      <a:pt x="1364" y="307"/>
                      <a:pt x="1058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53640" rIns="90000" bIns="536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52" name="Google Shape;510;p19"/>
              <p:cNvSpPr/>
              <p:nvPr/>
            </p:nvSpPr>
            <p:spPr>
              <a:xfrm flipH="1">
                <a:off x="2500560" y="3820680"/>
                <a:ext cx="55440" cy="55080"/>
              </a:xfrm>
              <a:custGeom>
                <a:avLst/>
                <a:gdLst>
                  <a:gd name="textAreaLeft" fmla="*/ -720 w 55440"/>
                  <a:gd name="textAreaRight" fmla="*/ 56160 w 55440"/>
                  <a:gd name="textAreaTop" fmla="*/ 0 h 55080"/>
                  <a:gd name="textAreaBottom" fmla="*/ 56520 h 55080"/>
                </a:gdLst>
                <a:ahLst/>
                <a:cxnLst/>
                <a:rect l="textAreaLeft" t="textAreaTop" r="textAreaRight" b="textAreaBottom"/>
                <a:pathLst>
                  <a:path w="725" h="718">
                    <a:moveTo>
                      <a:pt x="251" y="133"/>
                    </a:moveTo>
                    <a:lnTo>
                      <a:pt x="585" y="253"/>
                    </a:lnTo>
                    <a:lnTo>
                      <a:pt x="464" y="587"/>
                    </a:lnTo>
                    <a:lnTo>
                      <a:pt x="130" y="467"/>
                    </a:lnTo>
                    <a:lnTo>
                      <a:pt x="251" y="133"/>
                    </a:lnTo>
                    <a:close/>
                    <a:moveTo>
                      <a:pt x="223" y="0"/>
                    </a:moveTo>
                    <a:cubicBezTo>
                      <a:pt x="195" y="0"/>
                      <a:pt x="175" y="17"/>
                      <a:pt x="168" y="40"/>
                    </a:cubicBezTo>
                    <a:lnTo>
                      <a:pt x="1" y="485"/>
                    </a:lnTo>
                    <a:cubicBezTo>
                      <a:pt x="1" y="495"/>
                      <a:pt x="1" y="513"/>
                      <a:pt x="1" y="522"/>
                    </a:cubicBezTo>
                    <a:cubicBezTo>
                      <a:pt x="10" y="541"/>
                      <a:pt x="19" y="550"/>
                      <a:pt x="38" y="559"/>
                    </a:cubicBezTo>
                    <a:lnTo>
                      <a:pt x="483" y="717"/>
                    </a:lnTo>
                    <a:lnTo>
                      <a:pt x="501" y="717"/>
                    </a:lnTo>
                    <a:cubicBezTo>
                      <a:pt x="520" y="717"/>
                      <a:pt x="548" y="708"/>
                      <a:pt x="557" y="680"/>
                    </a:cubicBezTo>
                    <a:lnTo>
                      <a:pt x="715" y="235"/>
                    </a:lnTo>
                    <a:cubicBezTo>
                      <a:pt x="724" y="207"/>
                      <a:pt x="715" y="179"/>
                      <a:pt x="678" y="161"/>
                    </a:cubicBezTo>
                    <a:lnTo>
                      <a:pt x="242" y="3"/>
                    </a:lnTo>
                    <a:cubicBezTo>
                      <a:pt x="235" y="1"/>
                      <a:pt x="229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8080" rIns="90000" bIns="280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453" name="Google Shape;511;p19"/>
              <p:cNvSpPr/>
              <p:nvPr/>
            </p:nvSpPr>
            <p:spPr>
              <a:xfrm flipH="1">
                <a:off x="2533320" y="3848760"/>
                <a:ext cx="300600" cy="133200"/>
              </a:xfrm>
              <a:custGeom>
                <a:avLst/>
                <a:gdLst>
                  <a:gd name="textAreaLeft" fmla="*/ 720 w 300600"/>
                  <a:gd name="textAreaRight" fmla="*/ 302760 w 300600"/>
                  <a:gd name="textAreaTop" fmla="*/ 0 h 133200"/>
                  <a:gd name="textAreaBottom" fmla="*/ 134640 h 133200"/>
                </a:gdLst>
                <a:ahLst/>
                <a:cxnLst/>
                <a:rect l="textAreaLeft" t="textAreaTop" r="textAreaRight" b="textAreaBottom"/>
                <a:pathLst>
                  <a:path w="3841" h="1711">
                    <a:moveTo>
                      <a:pt x="3769" y="0"/>
                    </a:moveTo>
                    <a:cubicBezTo>
                      <a:pt x="3762" y="0"/>
                      <a:pt x="3754" y="1"/>
                      <a:pt x="3748" y="4"/>
                    </a:cubicBezTo>
                    <a:lnTo>
                      <a:pt x="37" y="1599"/>
                    </a:lnTo>
                    <a:cubicBezTo>
                      <a:pt x="9" y="1618"/>
                      <a:pt x="0" y="1655"/>
                      <a:pt x="9" y="1683"/>
                    </a:cubicBezTo>
                    <a:cubicBezTo>
                      <a:pt x="19" y="1701"/>
                      <a:pt x="37" y="1711"/>
                      <a:pt x="65" y="1711"/>
                    </a:cubicBezTo>
                    <a:lnTo>
                      <a:pt x="84" y="1711"/>
                    </a:lnTo>
                    <a:lnTo>
                      <a:pt x="3794" y="115"/>
                    </a:lnTo>
                    <a:cubicBezTo>
                      <a:pt x="3822" y="106"/>
                      <a:pt x="3841" y="69"/>
                      <a:pt x="3822" y="41"/>
                    </a:cubicBezTo>
                    <a:cubicBezTo>
                      <a:pt x="3815" y="12"/>
                      <a:pt x="3792" y="0"/>
                      <a:pt x="3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67320" rIns="90000" bIns="67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513;p20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455" name="Google Shape;514;p20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456" name="Google Shape;515;p20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457" name="Google Shape;516;p20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458" name="Google Shape;517;p20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459" name="Google Shape;518;p20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460" name="Google Shape;519;p20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461" name="Google Shape;520;p20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462" name="Google Shape;521;p20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grpSp>
        <p:nvGrpSpPr>
          <p:cNvPr id="463" name="Google Shape;522;p20"/>
          <p:cNvGrpSpPr/>
          <p:nvPr/>
        </p:nvGrpSpPr>
        <p:grpSpPr>
          <a:xfrm>
            <a:off x="5441760" y="1343160"/>
            <a:ext cx="2953800" cy="2455560"/>
            <a:chOff x="5441760" y="1343160"/>
            <a:chExt cx="2953800" cy="2455560"/>
          </a:xfrm>
        </p:grpSpPr>
        <p:sp>
          <p:nvSpPr>
            <p:cNvPr id="464" name="Google Shape;523;p20"/>
            <p:cNvSpPr/>
            <p:nvPr/>
          </p:nvSpPr>
          <p:spPr>
            <a:xfrm>
              <a:off x="5547960" y="1908360"/>
              <a:ext cx="113760" cy="114120"/>
            </a:xfrm>
            <a:custGeom>
              <a:avLst/>
              <a:gdLst>
                <a:gd name="textAreaLeft" fmla="*/ 0 w 113760"/>
                <a:gd name="textAreaRight" fmla="*/ 115200 w 113760"/>
                <a:gd name="textAreaTop" fmla="*/ 0 h 114120"/>
                <a:gd name="textAreaBottom" fmla="*/ 115560 h 114120"/>
              </a:gdLst>
              <a:ahLst/>
              <a:cxnLst/>
              <a:rect l="textAreaLeft" t="textAreaTop" r="textAreaRight" b="textAreaBottom"/>
              <a:pathLst>
                <a:path w="2023" h="2033">
                  <a:moveTo>
                    <a:pt x="1011" y="186"/>
                  </a:moveTo>
                  <a:lnTo>
                    <a:pt x="1299" y="706"/>
                  </a:lnTo>
                  <a:cubicBezTo>
                    <a:pt x="1299" y="715"/>
                    <a:pt x="1308" y="724"/>
                    <a:pt x="1318" y="734"/>
                  </a:cubicBezTo>
                  <a:lnTo>
                    <a:pt x="1846" y="1021"/>
                  </a:lnTo>
                  <a:lnTo>
                    <a:pt x="1318" y="1309"/>
                  </a:lnTo>
                  <a:cubicBezTo>
                    <a:pt x="1308" y="1309"/>
                    <a:pt x="1299" y="1318"/>
                    <a:pt x="1299" y="1327"/>
                  </a:cubicBezTo>
                  <a:lnTo>
                    <a:pt x="1011" y="1856"/>
                  </a:lnTo>
                  <a:lnTo>
                    <a:pt x="724" y="1327"/>
                  </a:lnTo>
                  <a:cubicBezTo>
                    <a:pt x="715" y="1318"/>
                    <a:pt x="705" y="1309"/>
                    <a:pt x="696" y="1299"/>
                  </a:cubicBezTo>
                  <a:lnTo>
                    <a:pt x="177" y="1021"/>
                  </a:lnTo>
                  <a:lnTo>
                    <a:pt x="696" y="734"/>
                  </a:lnTo>
                  <a:cubicBezTo>
                    <a:pt x="705" y="724"/>
                    <a:pt x="715" y="715"/>
                    <a:pt x="724" y="706"/>
                  </a:cubicBezTo>
                  <a:lnTo>
                    <a:pt x="1011" y="186"/>
                  </a:lnTo>
                  <a:close/>
                  <a:moveTo>
                    <a:pt x="1011" y="1"/>
                  </a:moveTo>
                  <a:cubicBezTo>
                    <a:pt x="993" y="1"/>
                    <a:pt x="974" y="19"/>
                    <a:pt x="956" y="38"/>
                  </a:cubicBezTo>
                  <a:lnTo>
                    <a:pt x="631" y="641"/>
                  </a:lnTo>
                  <a:lnTo>
                    <a:pt x="28" y="965"/>
                  </a:lnTo>
                  <a:cubicBezTo>
                    <a:pt x="10" y="975"/>
                    <a:pt x="0" y="993"/>
                    <a:pt x="0" y="1012"/>
                  </a:cubicBezTo>
                  <a:cubicBezTo>
                    <a:pt x="0" y="1040"/>
                    <a:pt x="10" y="1058"/>
                    <a:pt x="28" y="1068"/>
                  </a:cubicBezTo>
                  <a:lnTo>
                    <a:pt x="631" y="1401"/>
                  </a:lnTo>
                  <a:lnTo>
                    <a:pt x="956" y="2004"/>
                  </a:lnTo>
                  <a:cubicBezTo>
                    <a:pt x="965" y="2023"/>
                    <a:pt x="984" y="2032"/>
                    <a:pt x="1011" y="2032"/>
                  </a:cubicBezTo>
                  <a:cubicBezTo>
                    <a:pt x="1030" y="2032"/>
                    <a:pt x="1049" y="2023"/>
                    <a:pt x="1058" y="2004"/>
                  </a:cubicBezTo>
                  <a:lnTo>
                    <a:pt x="1392" y="1401"/>
                  </a:lnTo>
                  <a:lnTo>
                    <a:pt x="1995" y="1068"/>
                  </a:lnTo>
                  <a:cubicBezTo>
                    <a:pt x="2013" y="1058"/>
                    <a:pt x="2023" y="1040"/>
                    <a:pt x="2023" y="1021"/>
                  </a:cubicBezTo>
                  <a:cubicBezTo>
                    <a:pt x="2023" y="1003"/>
                    <a:pt x="2013" y="984"/>
                    <a:pt x="1995" y="965"/>
                  </a:cubicBezTo>
                  <a:lnTo>
                    <a:pt x="1392" y="641"/>
                  </a:lnTo>
                  <a:lnTo>
                    <a:pt x="1067" y="38"/>
                  </a:lnTo>
                  <a:cubicBezTo>
                    <a:pt x="1049" y="19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0" rIns="90000" bIns="57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65" name="Google Shape;524;p20"/>
            <p:cNvSpPr/>
            <p:nvPr/>
          </p:nvSpPr>
          <p:spPr>
            <a:xfrm>
              <a:off x="8199720" y="2238840"/>
              <a:ext cx="66240" cy="66240"/>
            </a:xfrm>
            <a:custGeom>
              <a:avLst/>
              <a:gdLst>
                <a:gd name="textAreaLeft" fmla="*/ 0 w 66240"/>
                <a:gd name="textAreaRight" fmla="*/ 67680 w 66240"/>
                <a:gd name="textAreaTop" fmla="*/ 0 h 66240"/>
                <a:gd name="textAreaBottom" fmla="*/ 67680 h 66240"/>
              </a:gdLst>
              <a:ahLst/>
              <a:cxnLst/>
              <a:rect l="textAreaLeft" t="textAreaTop" r="textAreaRight" b="textAreaBottom"/>
              <a:pathLst>
                <a:path w="1189" h="1188">
                  <a:moveTo>
                    <a:pt x="594" y="177"/>
                  </a:moveTo>
                  <a:lnTo>
                    <a:pt x="734" y="436"/>
                  </a:lnTo>
                  <a:cubicBezTo>
                    <a:pt x="743" y="446"/>
                    <a:pt x="752" y="455"/>
                    <a:pt x="761" y="455"/>
                  </a:cubicBezTo>
                  <a:lnTo>
                    <a:pt x="1012" y="594"/>
                  </a:lnTo>
                  <a:lnTo>
                    <a:pt x="752" y="733"/>
                  </a:lnTo>
                  <a:cubicBezTo>
                    <a:pt x="743" y="743"/>
                    <a:pt x="743" y="752"/>
                    <a:pt x="734" y="761"/>
                  </a:cubicBezTo>
                  <a:lnTo>
                    <a:pt x="594" y="1012"/>
                  </a:lnTo>
                  <a:lnTo>
                    <a:pt x="455" y="761"/>
                  </a:lnTo>
                  <a:cubicBezTo>
                    <a:pt x="446" y="752"/>
                    <a:pt x="437" y="743"/>
                    <a:pt x="427" y="733"/>
                  </a:cubicBezTo>
                  <a:lnTo>
                    <a:pt x="177" y="594"/>
                  </a:lnTo>
                  <a:lnTo>
                    <a:pt x="437" y="455"/>
                  </a:lnTo>
                  <a:cubicBezTo>
                    <a:pt x="446" y="446"/>
                    <a:pt x="446" y="446"/>
                    <a:pt x="455" y="436"/>
                  </a:cubicBezTo>
                  <a:lnTo>
                    <a:pt x="594" y="177"/>
                  </a:lnTo>
                  <a:close/>
                  <a:moveTo>
                    <a:pt x="594" y="0"/>
                  </a:moveTo>
                  <a:cubicBezTo>
                    <a:pt x="576" y="0"/>
                    <a:pt x="557" y="10"/>
                    <a:pt x="548" y="28"/>
                  </a:cubicBezTo>
                  <a:lnTo>
                    <a:pt x="362" y="362"/>
                  </a:lnTo>
                  <a:lnTo>
                    <a:pt x="29" y="548"/>
                  </a:lnTo>
                  <a:cubicBezTo>
                    <a:pt x="10" y="557"/>
                    <a:pt x="1" y="576"/>
                    <a:pt x="1" y="594"/>
                  </a:cubicBezTo>
                  <a:cubicBezTo>
                    <a:pt x="1" y="613"/>
                    <a:pt x="10" y="631"/>
                    <a:pt x="29" y="640"/>
                  </a:cubicBezTo>
                  <a:lnTo>
                    <a:pt x="362" y="826"/>
                  </a:lnTo>
                  <a:lnTo>
                    <a:pt x="539" y="1160"/>
                  </a:lnTo>
                  <a:cubicBezTo>
                    <a:pt x="548" y="1179"/>
                    <a:pt x="576" y="1188"/>
                    <a:pt x="594" y="1188"/>
                  </a:cubicBezTo>
                  <a:cubicBezTo>
                    <a:pt x="613" y="1188"/>
                    <a:pt x="632" y="1179"/>
                    <a:pt x="641" y="1160"/>
                  </a:cubicBezTo>
                  <a:lnTo>
                    <a:pt x="826" y="826"/>
                  </a:lnTo>
                  <a:lnTo>
                    <a:pt x="1160" y="650"/>
                  </a:lnTo>
                  <a:cubicBezTo>
                    <a:pt x="1179" y="640"/>
                    <a:pt x="1188" y="622"/>
                    <a:pt x="1188" y="594"/>
                  </a:cubicBezTo>
                  <a:cubicBezTo>
                    <a:pt x="1188" y="576"/>
                    <a:pt x="1179" y="557"/>
                    <a:pt x="1160" y="548"/>
                  </a:cubicBezTo>
                  <a:lnTo>
                    <a:pt x="826" y="362"/>
                  </a:lnTo>
                  <a:lnTo>
                    <a:pt x="650" y="28"/>
                  </a:lnTo>
                  <a:cubicBezTo>
                    <a:pt x="641" y="10"/>
                    <a:pt x="613" y="0"/>
                    <a:pt x="59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66" name="Google Shape;525;p20"/>
            <p:cNvSpPr/>
            <p:nvPr/>
          </p:nvSpPr>
          <p:spPr>
            <a:xfrm>
              <a:off x="5441760" y="3087000"/>
              <a:ext cx="118080" cy="11808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118080"/>
                <a:gd name="textAreaBottom" fmla="*/ 119520 h 118080"/>
              </a:gdLst>
              <a:ahLst/>
              <a:cxnLst/>
              <a:rect l="textAreaLeft" t="textAreaTop" r="textAreaRight" b="textAreaBottom"/>
              <a:pathLst>
                <a:path w="2097" h="2098">
                  <a:moveTo>
                    <a:pt x="1048" y="177"/>
                  </a:moveTo>
                  <a:lnTo>
                    <a:pt x="1345" y="724"/>
                  </a:lnTo>
                  <a:cubicBezTo>
                    <a:pt x="1354" y="733"/>
                    <a:pt x="1364" y="743"/>
                    <a:pt x="1373" y="752"/>
                  </a:cubicBezTo>
                  <a:lnTo>
                    <a:pt x="1911" y="1049"/>
                  </a:lnTo>
                  <a:lnTo>
                    <a:pt x="1364" y="1346"/>
                  </a:lnTo>
                  <a:cubicBezTo>
                    <a:pt x="1354" y="1355"/>
                    <a:pt x="1345" y="1364"/>
                    <a:pt x="1345" y="1374"/>
                  </a:cubicBezTo>
                  <a:lnTo>
                    <a:pt x="1048" y="1912"/>
                  </a:lnTo>
                  <a:lnTo>
                    <a:pt x="752" y="1364"/>
                  </a:lnTo>
                  <a:cubicBezTo>
                    <a:pt x="742" y="1355"/>
                    <a:pt x="733" y="1355"/>
                    <a:pt x="724" y="1346"/>
                  </a:cubicBezTo>
                  <a:lnTo>
                    <a:pt x="176" y="1049"/>
                  </a:lnTo>
                  <a:lnTo>
                    <a:pt x="724" y="752"/>
                  </a:lnTo>
                  <a:cubicBezTo>
                    <a:pt x="733" y="743"/>
                    <a:pt x="742" y="733"/>
                    <a:pt x="752" y="724"/>
                  </a:cubicBezTo>
                  <a:lnTo>
                    <a:pt x="1048" y="177"/>
                  </a:lnTo>
                  <a:close/>
                  <a:moveTo>
                    <a:pt x="1048" y="1"/>
                  </a:moveTo>
                  <a:cubicBezTo>
                    <a:pt x="1030" y="1"/>
                    <a:pt x="1011" y="10"/>
                    <a:pt x="1002" y="28"/>
                  </a:cubicBezTo>
                  <a:lnTo>
                    <a:pt x="659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40"/>
                  </a:cubicBezTo>
                  <a:cubicBezTo>
                    <a:pt x="0" y="1067"/>
                    <a:pt x="9" y="1086"/>
                    <a:pt x="28" y="1095"/>
                  </a:cubicBezTo>
                  <a:lnTo>
                    <a:pt x="649" y="1438"/>
                  </a:lnTo>
                  <a:lnTo>
                    <a:pt x="993" y="2060"/>
                  </a:lnTo>
                  <a:cubicBezTo>
                    <a:pt x="1002" y="2079"/>
                    <a:pt x="1021" y="2097"/>
                    <a:pt x="1039" y="2097"/>
                  </a:cubicBezTo>
                  <a:cubicBezTo>
                    <a:pt x="1067" y="2097"/>
                    <a:pt x="1085" y="2079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97" y="1067"/>
                    <a:pt x="2097" y="1049"/>
                  </a:cubicBezTo>
                  <a:cubicBezTo>
                    <a:pt x="2097" y="1030"/>
                    <a:pt x="2078" y="1012"/>
                    <a:pt x="2060" y="993"/>
                  </a:cubicBezTo>
                  <a:lnTo>
                    <a:pt x="1438" y="659"/>
                  </a:lnTo>
                  <a:lnTo>
                    <a:pt x="1104" y="28"/>
                  </a:lnTo>
                  <a:cubicBezTo>
                    <a:pt x="1085" y="10"/>
                    <a:pt x="1067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67" name="Google Shape;526;p20"/>
            <p:cNvSpPr/>
            <p:nvPr/>
          </p:nvSpPr>
          <p:spPr>
            <a:xfrm>
              <a:off x="8278200" y="3317040"/>
              <a:ext cx="117360" cy="117360"/>
            </a:xfrm>
            <a:custGeom>
              <a:avLst/>
              <a:gdLst>
                <a:gd name="textAreaLeft" fmla="*/ 0 w 117360"/>
                <a:gd name="textAreaRight" fmla="*/ 118800 w 11736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2088" h="2088">
                  <a:moveTo>
                    <a:pt x="1048" y="176"/>
                  </a:moveTo>
                  <a:lnTo>
                    <a:pt x="1345" y="724"/>
                  </a:lnTo>
                  <a:cubicBezTo>
                    <a:pt x="1345" y="733"/>
                    <a:pt x="1355" y="742"/>
                    <a:pt x="1364" y="742"/>
                  </a:cubicBezTo>
                  <a:lnTo>
                    <a:pt x="1911" y="1049"/>
                  </a:lnTo>
                  <a:lnTo>
                    <a:pt x="1364" y="1345"/>
                  </a:lnTo>
                  <a:cubicBezTo>
                    <a:pt x="1355" y="1345"/>
                    <a:pt x="1345" y="1355"/>
                    <a:pt x="1336" y="1364"/>
                  </a:cubicBezTo>
                  <a:lnTo>
                    <a:pt x="1039" y="1911"/>
                  </a:lnTo>
                  <a:lnTo>
                    <a:pt x="742" y="1364"/>
                  </a:lnTo>
                  <a:cubicBezTo>
                    <a:pt x="742" y="1355"/>
                    <a:pt x="733" y="1345"/>
                    <a:pt x="724" y="1345"/>
                  </a:cubicBezTo>
                  <a:lnTo>
                    <a:pt x="176" y="1039"/>
                  </a:lnTo>
                  <a:lnTo>
                    <a:pt x="724" y="742"/>
                  </a:lnTo>
                  <a:cubicBezTo>
                    <a:pt x="733" y="742"/>
                    <a:pt x="742" y="733"/>
                    <a:pt x="742" y="724"/>
                  </a:cubicBezTo>
                  <a:lnTo>
                    <a:pt x="1048" y="176"/>
                  </a:lnTo>
                  <a:close/>
                  <a:moveTo>
                    <a:pt x="1048" y="0"/>
                  </a:moveTo>
                  <a:cubicBezTo>
                    <a:pt x="1030" y="0"/>
                    <a:pt x="1011" y="10"/>
                    <a:pt x="993" y="28"/>
                  </a:cubicBezTo>
                  <a:lnTo>
                    <a:pt x="650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39"/>
                  </a:cubicBezTo>
                  <a:cubicBezTo>
                    <a:pt x="0" y="1058"/>
                    <a:pt x="9" y="1076"/>
                    <a:pt x="28" y="1095"/>
                  </a:cubicBezTo>
                  <a:lnTo>
                    <a:pt x="650" y="1438"/>
                  </a:lnTo>
                  <a:lnTo>
                    <a:pt x="993" y="2060"/>
                  </a:lnTo>
                  <a:cubicBezTo>
                    <a:pt x="1002" y="2078"/>
                    <a:pt x="1021" y="2087"/>
                    <a:pt x="1039" y="2087"/>
                  </a:cubicBezTo>
                  <a:cubicBezTo>
                    <a:pt x="1067" y="2087"/>
                    <a:pt x="1086" y="2078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87" y="1067"/>
                    <a:pt x="2087" y="1049"/>
                  </a:cubicBezTo>
                  <a:cubicBezTo>
                    <a:pt x="2087" y="1021"/>
                    <a:pt x="2078" y="1002"/>
                    <a:pt x="2060" y="993"/>
                  </a:cubicBezTo>
                  <a:lnTo>
                    <a:pt x="1438" y="650"/>
                  </a:lnTo>
                  <a:lnTo>
                    <a:pt x="1095" y="28"/>
                  </a:lnTo>
                  <a:cubicBezTo>
                    <a:pt x="1086" y="10"/>
                    <a:pt x="106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400" rIns="900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68" name="Google Shape;527;p20"/>
            <p:cNvSpPr/>
            <p:nvPr/>
          </p:nvSpPr>
          <p:spPr>
            <a:xfrm>
              <a:off x="7981560" y="1436760"/>
              <a:ext cx="5400" cy="41400"/>
            </a:xfrm>
            <a:custGeom>
              <a:avLst/>
              <a:gdLst>
                <a:gd name="textAreaLeft" fmla="*/ 0 w 5400"/>
                <a:gd name="textAreaRight" fmla="*/ 6840 w 540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122" h="75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52"/>
                    <a:pt x="66" y="752"/>
                  </a:cubicBezTo>
                  <a:cubicBezTo>
                    <a:pt x="93" y="752"/>
                    <a:pt x="121" y="724"/>
                    <a:pt x="121" y="696"/>
                  </a:cubicBezTo>
                  <a:lnTo>
                    <a:pt x="121" y="56"/>
                  </a:lnTo>
                  <a:cubicBezTo>
                    <a:pt x="121" y="19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69" name="Google Shape;528;p20"/>
            <p:cNvSpPr/>
            <p:nvPr/>
          </p:nvSpPr>
          <p:spPr>
            <a:xfrm>
              <a:off x="7981560" y="1530360"/>
              <a:ext cx="5400" cy="42120"/>
            </a:xfrm>
            <a:custGeom>
              <a:avLst/>
              <a:gdLst>
                <a:gd name="textAreaLeft" fmla="*/ 0 w 5400"/>
                <a:gd name="textAreaRight" fmla="*/ 6840 w 540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122" h="76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61"/>
                    <a:pt x="66" y="761"/>
                  </a:cubicBezTo>
                  <a:cubicBezTo>
                    <a:pt x="93" y="761"/>
                    <a:pt x="121" y="733"/>
                    <a:pt x="121" y="696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70" name="Google Shape;529;p20"/>
            <p:cNvSpPr/>
            <p:nvPr/>
          </p:nvSpPr>
          <p:spPr>
            <a:xfrm>
              <a:off x="8010720" y="1501920"/>
              <a:ext cx="41400" cy="5040"/>
            </a:xfrm>
            <a:custGeom>
              <a:avLst/>
              <a:gdLst>
                <a:gd name="textAreaLeft" fmla="*/ 0 w 41400"/>
                <a:gd name="textAreaRight" fmla="*/ 42840 w 414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53" h="112">
                  <a:moveTo>
                    <a:pt x="57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7" y="112"/>
                  </a:cubicBezTo>
                  <a:lnTo>
                    <a:pt x="697" y="112"/>
                  </a:lnTo>
                  <a:cubicBezTo>
                    <a:pt x="724" y="112"/>
                    <a:pt x="752" y="93"/>
                    <a:pt x="752" y="56"/>
                  </a:cubicBezTo>
                  <a:cubicBezTo>
                    <a:pt x="752" y="28"/>
                    <a:pt x="734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71" name="Google Shape;530;p20"/>
            <p:cNvSpPr/>
            <p:nvPr/>
          </p:nvSpPr>
          <p:spPr>
            <a:xfrm>
              <a:off x="7916400" y="1501920"/>
              <a:ext cx="42120" cy="504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62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706" y="112"/>
                  </a:lnTo>
                  <a:cubicBezTo>
                    <a:pt x="734" y="112"/>
                    <a:pt x="761" y="93"/>
                    <a:pt x="761" y="56"/>
                  </a:cubicBezTo>
                  <a:cubicBezTo>
                    <a:pt x="761" y="28"/>
                    <a:pt x="73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72" name="Google Shape;531;p20"/>
            <p:cNvSpPr/>
            <p:nvPr/>
          </p:nvSpPr>
          <p:spPr>
            <a:xfrm>
              <a:off x="7938720" y="152496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455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73" name="Google Shape;532;p20"/>
            <p:cNvSpPr/>
            <p:nvPr/>
          </p:nvSpPr>
          <p:spPr>
            <a:xfrm>
              <a:off x="7935480" y="1522080"/>
              <a:ext cx="31320" cy="3096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76" h="572">
                  <a:moveTo>
                    <a:pt x="512" y="1"/>
                  </a:moveTo>
                  <a:cubicBezTo>
                    <a:pt x="497" y="1"/>
                    <a:pt x="483" y="5"/>
                    <a:pt x="474" y="14"/>
                  </a:cubicBezTo>
                  <a:lnTo>
                    <a:pt x="19" y="469"/>
                  </a:lnTo>
                  <a:cubicBezTo>
                    <a:pt x="1" y="488"/>
                    <a:pt x="1" y="525"/>
                    <a:pt x="19" y="553"/>
                  </a:cubicBezTo>
                  <a:cubicBezTo>
                    <a:pt x="28" y="562"/>
                    <a:pt x="47" y="571"/>
                    <a:pt x="56" y="571"/>
                  </a:cubicBezTo>
                  <a:cubicBezTo>
                    <a:pt x="75" y="571"/>
                    <a:pt x="93" y="562"/>
                    <a:pt x="103" y="553"/>
                  </a:cubicBezTo>
                  <a:lnTo>
                    <a:pt x="557" y="98"/>
                  </a:lnTo>
                  <a:cubicBezTo>
                    <a:pt x="576" y="70"/>
                    <a:pt x="576" y="33"/>
                    <a:pt x="557" y="14"/>
                  </a:cubicBezTo>
                  <a:cubicBezTo>
                    <a:pt x="543" y="5"/>
                    <a:pt x="527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74" name="Google Shape;533;p20"/>
            <p:cNvSpPr/>
            <p:nvPr/>
          </p:nvSpPr>
          <p:spPr>
            <a:xfrm>
              <a:off x="8005320" y="145908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456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75" name="Google Shape;534;p20"/>
            <p:cNvSpPr/>
            <p:nvPr/>
          </p:nvSpPr>
          <p:spPr>
            <a:xfrm>
              <a:off x="8001720" y="1455840"/>
              <a:ext cx="32040" cy="3096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85" h="569">
                  <a:moveTo>
                    <a:pt x="519" y="0"/>
                  </a:moveTo>
                  <a:cubicBezTo>
                    <a:pt x="503" y="0"/>
                    <a:pt x="487" y="7"/>
                    <a:pt x="473" y="21"/>
                  </a:cubicBezTo>
                  <a:lnTo>
                    <a:pt x="28" y="466"/>
                  </a:lnTo>
                  <a:cubicBezTo>
                    <a:pt x="0" y="494"/>
                    <a:pt x="0" y="531"/>
                    <a:pt x="28" y="550"/>
                  </a:cubicBezTo>
                  <a:cubicBezTo>
                    <a:pt x="37" y="568"/>
                    <a:pt x="47" y="568"/>
                    <a:pt x="65" y="568"/>
                  </a:cubicBezTo>
                  <a:cubicBezTo>
                    <a:pt x="84" y="568"/>
                    <a:pt x="93" y="568"/>
                    <a:pt x="112" y="550"/>
                  </a:cubicBezTo>
                  <a:lnTo>
                    <a:pt x="557" y="95"/>
                  </a:lnTo>
                  <a:cubicBezTo>
                    <a:pt x="585" y="77"/>
                    <a:pt x="585" y="39"/>
                    <a:pt x="557" y="21"/>
                  </a:cubicBezTo>
                  <a:cubicBezTo>
                    <a:pt x="548" y="7"/>
                    <a:pt x="534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76" name="Google Shape;535;p20"/>
            <p:cNvSpPr/>
            <p:nvPr/>
          </p:nvSpPr>
          <p:spPr>
            <a:xfrm>
              <a:off x="7938720" y="145908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1"/>
                  </a:moveTo>
                  <a:lnTo>
                    <a:pt x="455" y="456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77" name="Google Shape;536;p20"/>
            <p:cNvSpPr/>
            <p:nvPr/>
          </p:nvSpPr>
          <p:spPr>
            <a:xfrm>
              <a:off x="7935480" y="1455840"/>
              <a:ext cx="31320" cy="3096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76" h="569">
                  <a:moveTo>
                    <a:pt x="61" y="0"/>
                  </a:moveTo>
                  <a:cubicBezTo>
                    <a:pt x="47" y="0"/>
                    <a:pt x="33" y="7"/>
                    <a:pt x="19" y="21"/>
                  </a:cubicBezTo>
                  <a:cubicBezTo>
                    <a:pt x="1" y="39"/>
                    <a:pt x="1" y="77"/>
                    <a:pt x="19" y="95"/>
                  </a:cubicBezTo>
                  <a:lnTo>
                    <a:pt x="474" y="550"/>
                  </a:lnTo>
                  <a:cubicBezTo>
                    <a:pt x="483" y="568"/>
                    <a:pt x="502" y="568"/>
                    <a:pt x="511" y="568"/>
                  </a:cubicBezTo>
                  <a:cubicBezTo>
                    <a:pt x="529" y="568"/>
                    <a:pt x="548" y="568"/>
                    <a:pt x="557" y="550"/>
                  </a:cubicBezTo>
                  <a:cubicBezTo>
                    <a:pt x="576" y="531"/>
                    <a:pt x="576" y="494"/>
                    <a:pt x="557" y="466"/>
                  </a:cubicBezTo>
                  <a:lnTo>
                    <a:pt x="103" y="21"/>
                  </a:lnTo>
                  <a:cubicBezTo>
                    <a:pt x="89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78" name="Google Shape;537;p20"/>
            <p:cNvSpPr/>
            <p:nvPr/>
          </p:nvSpPr>
          <p:spPr>
            <a:xfrm>
              <a:off x="8005320" y="152496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1"/>
                  </a:moveTo>
                  <a:lnTo>
                    <a:pt x="455" y="455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79" name="Google Shape;538;p20"/>
            <p:cNvSpPr/>
            <p:nvPr/>
          </p:nvSpPr>
          <p:spPr>
            <a:xfrm>
              <a:off x="8001720" y="1522080"/>
              <a:ext cx="32040" cy="3096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85" h="572">
                  <a:moveTo>
                    <a:pt x="66" y="1"/>
                  </a:moveTo>
                  <a:cubicBezTo>
                    <a:pt x="51" y="1"/>
                    <a:pt x="37" y="5"/>
                    <a:pt x="28" y="14"/>
                  </a:cubicBezTo>
                  <a:cubicBezTo>
                    <a:pt x="0" y="42"/>
                    <a:pt x="0" y="70"/>
                    <a:pt x="28" y="98"/>
                  </a:cubicBezTo>
                  <a:lnTo>
                    <a:pt x="483" y="553"/>
                  </a:lnTo>
                  <a:cubicBezTo>
                    <a:pt x="492" y="562"/>
                    <a:pt x="501" y="571"/>
                    <a:pt x="520" y="571"/>
                  </a:cubicBezTo>
                  <a:cubicBezTo>
                    <a:pt x="529" y="571"/>
                    <a:pt x="548" y="562"/>
                    <a:pt x="557" y="553"/>
                  </a:cubicBezTo>
                  <a:cubicBezTo>
                    <a:pt x="585" y="525"/>
                    <a:pt x="585" y="488"/>
                    <a:pt x="557" y="469"/>
                  </a:cubicBezTo>
                  <a:lnTo>
                    <a:pt x="112" y="14"/>
                  </a:lnTo>
                  <a:cubicBezTo>
                    <a:pt x="98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80" name="Google Shape;539;p20"/>
            <p:cNvSpPr/>
            <p:nvPr/>
          </p:nvSpPr>
          <p:spPr>
            <a:xfrm>
              <a:off x="8321760" y="1691280"/>
              <a:ext cx="49680" cy="49680"/>
            </a:xfrm>
            <a:custGeom>
              <a:avLst/>
              <a:gdLst>
                <a:gd name="textAreaLeft" fmla="*/ 0 w 49680"/>
                <a:gd name="textAreaRight" fmla="*/ 51120 w 49680"/>
                <a:gd name="textAreaTop" fmla="*/ 0 h 49680"/>
                <a:gd name="textAreaBottom" fmla="*/ 51120 h 49680"/>
              </a:gdLst>
              <a:ahLst/>
              <a:cxnLst/>
              <a:rect l="textAreaLeft" t="textAreaTop" r="textAreaRight" b="textAreaBottom"/>
              <a:pathLst>
                <a:path w="901" h="901">
                  <a:moveTo>
                    <a:pt x="455" y="121"/>
                  </a:moveTo>
                  <a:cubicBezTo>
                    <a:pt x="641" y="121"/>
                    <a:pt x="789" y="270"/>
                    <a:pt x="789" y="455"/>
                  </a:cubicBezTo>
                  <a:cubicBezTo>
                    <a:pt x="789" y="641"/>
                    <a:pt x="641" y="789"/>
                    <a:pt x="455" y="789"/>
                  </a:cubicBezTo>
                  <a:cubicBezTo>
                    <a:pt x="270" y="789"/>
                    <a:pt x="121" y="641"/>
                    <a:pt x="121" y="455"/>
                  </a:cubicBez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5"/>
                    <a:pt x="1" y="455"/>
                  </a:cubicBezTo>
                  <a:cubicBezTo>
                    <a:pt x="1" y="706"/>
                    <a:pt x="205" y="901"/>
                    <a:pt x="455" y="901"/>
                  </a:cubicBezTo>
                  <a:cubicBezTo>
                    <a:pt x="697" y="901"/>
                    <a:pt x="901" y="706"/>
                    <a:pt x="901" y="455"/>
                  </a:cubicBezTo>
                  <a:cubicBezTo>
                    <a:pt x="901" y="205"/>
                    <a:pt x="697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81" name="Google Shape;540;p20"/>
            <p:cNvSpPr/>
            <p:nvPr/>
          </p:nvSpPr>
          <p:spPr>
            <a:xfrm>
              <a:off x="5705640" y="225648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11"/>
                  </a:moveTo>
                  <a:cubicBezTo>
                    <a:pt x="381" y="111"/>
                    <a:pt x="455" y="186"/>
                    <a:pt x="455" y="288"/>
                  </a:cubicBezTo>
                  <a:cubicBezTo>
                    <a:pt x="455" y="381"/>
                    <a:pt x="381" y="455"/>
                    <a:pt x="288" y="455"/>
                  </a:cubicBezTo>
                  <a:cubicBezTo>
                    <a:pt x="186" y="455"/>
                    <a:pt x="112" y="381"/>
                    <a:pt x="112" y="288"/>
                  </a:cubicBezTo>
                  <a:cubicBezTo>
                    <a:pt x="112" y="186"/>
                    <a:pt x="195" y="111"/>
                    <a:pt x="288" y="11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21"/>
                    <a:pt x="0" y="288"/>
                  </a:cubicBezTo>
                  <a:cubicBezTo>
                    <a:pt x="0" y="445"/>
                    <a:pt x="130" y="575"/>
                    <a:pt x="288" y="575"/>
                  </a:cubicBezTo>
                  <a:cubicBezTo>
                    <a:pt x="446" y="575"/>
                    <a:pt x="576" y="445"/>
                    <a:pt x="576" y="288"/>
                  </a:cubicBezTo>
                  <a:cubicBezTo>
                    <a:pt x="576" y="121"/>
                    <a:pt x="44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82" name="Google Shape;541;p20"/>
            <p:cNvSpPr/>
            <p:nvPr/>
          </p:nvSpPr>
          <p:spPr>
            <a:xfrm>
              <a:off x="6604200" y="134316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21"/>
                  </a:moveTo>
                  <a:cubicBezTo>
                    <a:pt x="380" y="121"/>
                    <a:pt x="455" y="195"/>
                    <a:pt x="455" y="297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86" y="464"/>
                    <a:pt x="111" y="390"/>
                    <a:pt x="111" y="297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55"/>
                    <a:pt x="575" y="288"/>
                  </a:cubicBezTo>
                  <a:cubicBezTo>
                    <a:pt x="575" y="130"/>
                    <a:pt x="445" y="0"/>
                    <a:pt x="288" y="0"/>
                  </a:cubicBezTo>
                  <a:close/>
                </a:path>
              </a:pathLst>
            </a:custGeom>
            <a:solidFill>
              <a:srgbClr val="7FD6C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83" name="Google Shape;542;p20"/>
            <p:cNvSpPr/>
            <p:nvPr/>
          </p:nvSpPr>
          <p:spPr>
            <a:xfrm>
              <a:off x="6589080" y="1770480"/>
              <a:ext cx="583200" cy="390240"/>
            </a:xfrm>
            <a:custGeom>
              <a:avLst/>
              <a:gdLst>
                <a:gd name="textAreaLeft" fmla="*/ 0 w 583200"/>
                <a:gd name="textAreaRight" fmla="*/ 584640 w 583200"/>
                <a:gd name="textAreaTop" fmla="*/ 0 h 390240"/>
                <a:gd name="textAreaBottom" fmla="*/ 391680 h 390240"/>
              </a:gdLst>
              <a:ahLst/>
              <a:cxnLst/>
              <a:rect l="textAreaLeft" t="textAreaTop" r="textAreaRight" b="textAreaBottom"/>
              <a:pathLst>
                <a:path w="10270" h="6879">
                  <a:moveTo>
                    <a:pt x="9963" y="0"/>
                  </a:moveTo>
                  <a:lnTo>
                    <a:pt x="7607" y="1113"/>
                  </a:lnTo>
                  <a:lnTo>
                    <a:pt x="8600" y="1596"/>
                  </a:lnTo>
                  <a:lnTo>
                    <a:pt x="8321" y="2041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58"/>
                  </a:cubicBezTo>
                  <a:lnTo>
                    <a:pt x="5826" y="6132"/>
                  </a:lnTo>
                  <a:lnTo>
                    <a:pt x="5390" y="5622"/>
                  </a:lnTo>
                  <a:lnTo>
                    <a:pt x="4360" y="4407"/>
                  </a:lnTo>
                  <a:lnTo>
                    <a:pt x="3330" y="3191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23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80"/>
                  </a:lnTo>
                  <a:cubicBezTo>
                    <a:pt x="2412" y="2115"/>
                    <a:pt x="2328" y="2069"/>
                    <a:pt x="2245" y="2041"/>
                  </a:cubicBezTo>
                  <a:cubicBezTo>
                    <a:pt x="2168" y="2013"/>
                    <a:pt x="2085" y="1998"/>
                    <a:pt x="2003" y="1998"/>
                  </a:cubicBezTo>
                  <a:cubicBezTo>
                    <a:pt x="1897" y="1998"/>
                    <a:pt x="1792" y="2022"/>
                    <a:pt x="1698" y="2069"/>
                  </a:cubicBezTo>
                  <a:cubicBezTo>
                    <a:pt x="1623" y="2106"/>
                    <a:pt x="1549" y="2162"/>
                    <a:pt x="1494" y="2227"/>
                  </a:cubicBezTo>
                  <a:cubicBezTo>
                    <a:pt x="1484" y="2245"/>
                    <a:pt x="1466" y="2264"/>
                    <a:pt x="1456" y="2282"/>
                  </a:cubicBezTo>
                  <a:lnTo>
                    <a:pt x="1447" y="2301"/>
                  </a:lnTo>
                  <a:lnTo>
                    <a:pt x="1438" y="2310"/>
                  </a:lnTo>
                  <a:lnTo>
                    <a:pt x="1419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61" y="3553"/>
                  </a:lnTo>
                  <a:lnTo>
                    <a:pt x="0" y="4917"/>
                  </a:lnTo>
                  <a:lnTo>
                    <a:pt x="668" y="5195"/>
                  </a:lnTo>
                  <a:lnTo>
                    <a:pt x="1429" y="3831"/>
                  </a:lnTo>
                  <a:lnTo>
                    <a:pt x="1809" y="3145"/>
                  </a:lnTo>
                  <a:lnTo>
                    <a:pt x="1995" y="2811"/>
                  </a:lnTo>
                  <a:lnTo>
                    <a:pt x="2022" y="2755"/>
                  </a:lnTo>
                  <a:lnTo>
                    <a:pt x="2199" y="296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14"/>
                  </a:lnTo>
                  <a:lnTo>
                    <a:pt x="5325" y="6652"/>
                  </a:lnTo>
                  <a:lnTo>
                    <a:pt x="5343" y="6670"/>
                  </a:lnTo>
                  <a:lnTo>
                    <a:pt x="5362" y="6689"/>
                  </a:lnTo>
                  <a:cubicBezTo>
                    <a:pt x="5381" y="6707"/>
                    <a:pt x="5390" y="6717"/>
                    <a:pt x="5408" y="6735"/>
                  </a:cubicBezTo>
                  <a:cubicBezTo>
                    <a:pt x="5473" y="6781"/>
                    <a:pt x="5557" y="6828"/>
                    <a:pt x="5640" y="6846"/>
                  </a:cubicBezTo>
                  <a:cubicBezTo>
                    <a:pt x="5708" y="6868"/>
                    <a:pt x="5778" y="6878"/>
                    <a:pt x="5848" y="6878"/>
                  </a:cubicBezTo>
                  <a:cubicBezTo>
                    <a:pt x="5961" y="6878"/>
                    <a:pt x="6072" y="6851"/>
                    <a:pt x="6169" y="6800"/>
                  </a:cubicBezTo>
                  <a:cubicBezTo>
                    <a:pt x="6243" y="6754"/>
                    <a:pt x="6317" y="6698"/>
                    <a:pt x="6364" y="6633"/>
                  </a:cubicBezTo>
                  <a:cubicBezTo>
                    <a:pt x="6373" y="6614"/>
                    <a:pt x="6392" y="6596"/>
                    <a:pt x="6401" y="6587"/>
                  </a:cubicBezTo>
                  <a:lnTo>
                    <a:pt x="6410" y="6559"/>
                  </a:lnTo>
                  <a:lnTo>
                    <a:pt x="6438" y="6522"/>
                  </a:lnTo>
                  <a:lnTo>
                    <a:pt x="6540" y="6355"/>
                  </a:lnTo>
                  <a:cubicBezTo>
                    <a:pt x="7078" y="5455"/>
                    <a:pt x="7607" y="4564"/>
                    <a:pt x="8145" y="3664"/>
                  </a:cubicBezTo>
                  <a:lnTo>
                    <a:pt x="8952" y="2319"/>
                  </a:lnTo>
                  <a:lnTo>
                    <a:pt x="9203" y="1902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84" name="Google Shape;543;p20"/>
            <p:cNvSpPr/>
            <p:nvPr/>
          </p:nvSpPr>
          <p:spPr>
            <a:xfrm>
              <a:off x="6586200" y="1765800"/>
              <a:ext cx="590040" cy="398520"/>
            </a:xfrm>
            <a:custGeom>
              <a:avLst/>
              <a:gdLst>
                <a:gd name="textAreaLeft" fmla="*/ 0 w 590040"/>
                <a:gd name="textAreaRight" fmla="*/ 591480 w 590040"/>
                <a:gd name="textAreaTop" fmla="*/ 0 h 398520"/>
                <a:gd name="textAreaBottom" fmla="*/ 399960 h 398520"/>
              </a:gdLst>
              <a:ahLst/>
              <a:cxnLst/>
              <a:rect l="textAreaLeft" t="textAreaTop" r="textAreaRight" b="textAreaBottom"/>
              <a:pathLst>
                <a:path w="10391" h="7024">
                  <a:moveTo>
                    <a:pt x="10057" y="1"/>
                  </a:moveTo>
                  <a:lnTo>
                    <a:pt x="7515" y="1197"/>
                  </a:lnTo>
                  <a:lnTo>
                    <a:pt x="8563" y="1698"/>
                  </a:lnTo>
                  <a:lnTo>
                    <a:pt x="7506" y="3433"/>
                  </a:lnTo>
                  <a:cubicBezTo>
                    <a:pt x="7339" y="3702"/>
                    <a:pt x="7172" y="3971"/>
                    <a:pt x="7005" y="4240"/>
                  </a:cubicBezTo>
                  <a:cubicBezTo>
                    <a:pt x="6633" y="4852"/>
                    <a:pt x="6244" y="5483"/>
                    <a:pt x="5873" y="6105"/>
                  </a:cubicBezTo>
                  <a:lnTo>
                    <a:pt x="5864" y="6123"/>
                  </a:lnTo>
                  <a:lnTo>
                    <a:pt x="2645" y="2320"/>
                  </a:lnTo>
                  <a:lnTo>
                    <a:pt x="2561" y="2218"/>
                  </a:lnTo>
                  <a:cubicBezTo>
                    <a:pt x="2487" y="2153"/>
                    <a:pt x="2403" y="2097"/>
                    <a:pt x="2311" y="2069"/>
                  </a:cubicBezTo>
                  <a:cubicBezTo>
                    <a:pt x="2227" y="2038"/>
                    <a:pt x="2141" y="2023"/>
                    <a:pt x="2055" y="2023"/>
                  </a:cubicBezTo>
                  <a:cubicBezTo>
                    <a:pt x="1940" y="2023"/>
                    <a:pt x="1827" y="2049"/>
                    <a:pt x="1726" y="2097"/>
                  </a:cubicBezTo>
                  <a:cubicBezTo>
                    <a:pt x="1633" y="2144"/>
                    <a:pt x="1550" y="2209"/>
                    <a:pt x="1494" y="2274"/>
                  </a:cubicBezTo>
                  <a:cubicBezTo>
                    <a:pt x="1485" y="2292"/>
                    <a:pt x="1476" y="2311"/>
                    <a:pt x="1457" y="2338"/>
                  </a:cubicBezTo>
                  <a:lnTo>
                    <a:pt x="1" y="4973"/>
                  </a:lnTo>
                  <a:lnTo>
                    <a:pt x="103" y="5029"/>
                  </a:lnTo>
                  <a:lnTo>
                    <a:pt x="1513" y="2468"/>
                  </a:lnTo>
                  <a:lnTo>
                    <a:pt x="1559" y="2385"/>
                  </a:lnTo>
                  <a:cubicBezTo>
                    <a:pt x="1568" y="2376"/>
                    <a:pt x="1578" y="2366"/>
                    <a:pt x="1587" y="2348"/>
                  </a:cubicBezTo>
                  <a:cubicBezTo>
                    <a:pt x="1633" y="2292"/>
                    <a:pt x="1698" y="2236"/>
                    <a:pt x="1773" y="2199"/>
                  </a:cubicBezTo>
                  <a:cubicBezTo>
                    <a:pt x="1857" y="2157"/>
                    <a:pt x="1954" y="2136"/>
                    <a:pt x="2053" y="2136"/>
                  </a:cubicBezTo>
                  <a:cubicBezTo>
                    <a:pt x="2127" y="2136"/>
                    <a:pt x="2202" y="2148"/>
                    <a:pt x="2273" y="2171"/>
                  </a:cubicBezTo>
                  <a:cubicBezTo>
                    <a:pt x="2348" y="2199"/>
                    <a:pt x="2422" y="2246"/>
                    <a:pt x="2478" y="2301"/>
                  </a:cubicBezTo>
                  <a:lnTo>
                    <a:pt x="5882" y="6318"/>
                  </a:lnTo>
                  <a:lnTo>
                    <a:pt x="5966" y="6170"/>
                  </a:lnTo>
                  <a:cubicBezTo>
                    <a:pt x="6346" y="5548"/>
                    <a:pt x="6726" y="4917"/>
                    <a:pt x="7107" y="4305"/>
                  </a:cubicBezTo>
                  <a:cubicBezTo>
                    <a:pt x="7274" y="4036"/>
                    <a:pt x="7431" y="3767"/>
                    <a:pt x="7598" y="3489"/>
                  </a:cubicBezTo>
                  <a:lnTo>
                    <a:pt x="8730" y="1652"/>
                  </a:lnTo>
                  <a:lnTo>
                    <a:pt x="7784" y="1197"/>
                  </a:lnTo>
                  <a:lnTo>
                    <a:pt x="9964" y="177"/>
                  </a:lnTo>
                  <a:lnTo>
                    <a:pt x="10242" y="2468"/>
                  </a:lnTo>
                  <a:lnTo>
                    <a:pt x="9222" y="1912"/>
                  </a:lnTo>
                  <a:lnTo>
                    <a:pt x="8146" y="3721"/>
                  </a:lnTo>
                  <a:lnTo>
                    <a:pt x="7654" y="4537"/>
                  </a:lnTo>
                  <a:cubicBezTo>
                    <a:pt x="7292" y="5149"/>
                    <a:pt x="6912" y="5789"/>
                    <a:pt x="6531" y="6411"/>
                  </a:cubicBezTo>
                  <a:lnTo>
                    <a:pt x="6392" y="6634"/>
                  </a:lnTo>
                  <a:cubicBezTo>
                    <a:pt x="6383" y="6652"/>
                    <a:pt x="6374" y="6671"/>
                    <a:pt x="6364" y="6680"/>
                  </a:cubicBezTo>
                  <a:cubicBezTo>
                    <a:pt x="6318" y="6745"/>
                    <a:pt x="6253" y="6791"/>
                    <a:pt x="6188" y="6828"/>
                  </a:cubicBezTo>
                  <a:cubicBezTo>
                    <a:pt x="6100" y="6875"/>
                    <a:pt x="5997" y="6900"/>
                    <a:pt x="5891" y="6900"/>
                  </a:cubicBezTo>
                  <a:cubicBezTo>
                    <a:pt x="5830" y="6900"/>
                    <a:pt x="5767" y="6892"/>
                    <a:pt x="5706" y="6875"/>
                  </a:cubicBezTo>
                  <a:cubicBezTo>
                    <a:pt x="5632" y="6856"/>
                    <a:pt x="5557" y="6819"/>
                    <a:pt x="5492" y="6773"/>
                  </a:cubicBezTo>
                  <a:cubicBezTo>
                    <a:pt x="5483" y="6754"/>
                    <a:pt x="5465" y="6745"/>
                    <a:pt x="5455" y="6736"/>
                  </a:cubicBezTo>
                  <a:lnTo>
                    <a:pt x="2060" y="2737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41"/>
                  </a:lnTo>
                  <a:lnTo>
                    <a:pt x="5298" y="6736"/>
                  </a:lnTo>
                  <a:lnTo>
                    <a:pt x="5372" y="6819"/>
                  </a:lnTo>
                  <a:cubicBezTo>
                    <a:pt x="5390" y="6828"/>
                    <a:pt x="5400" y="6847"/>
                    <a:pt x="5418" y="6865"/>
                  </a:cubicBezTo>
                  <a:cubicBezTo>
                    <a:pt x="5492" y="6921"/>
                    <a:pt x="5585" y="6967"/>
                    <a:pt x="5678" y="6995"/>
                  </a:cubicBezTo>
                  <a:cubicBezTo>
                    <a:pt x="5743" y="7014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44" y="6930"/>
                  </a:cubicBezTo>
                  <a:cubicBezTo>
                    <a:pt x="6327" y="6884"/>
                    <a:pt x="6402" y="6819"/>
                    <a:pt x="6457" y="6754"/>
                  </a:cubicBezTo>
                  <a:cubicBezTo>
                    <a:pt x="6467" y="6736"/>
                    <a:pt x="6485" y="6717"/>
                    <a:pt x="6494" y="6698"/>
                  </a:cubicBezTo>
                  <a:lnTo>
                    <a:pt x="6633" y="6467"/>
                  </a:lnTo>
                  <a:cubicBezTo>
                    <a:pt x="7014" y="5845"/>
                    <a:pt x="7394" y="5205"/>
                    <a:pt x="7756" y="4593"/>
                  </a:cubicBezTo>
                  <a:lnTo>
                    <a:pt x="8248" y="3776"/>
                  </a:lnTo>
                  <a:lnTo>
                    <a:pt x="9268" y="2060"/>
                  </a:lnTo>
                  <a:lnTo>
                    <a:pt x="10391" y="2682"/>
                  </a:lnTo>
                  <a:lnTo>
                    <a:pt x="1005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85" name="Google Shape;544;p20"/>
            <p:cNvSpPr/>
            <p:nvPr/>
          </p:nvSpPr>
          <p:spPr>
            <a:xfrm>
              <a:off x="6141960" y="1797120"/>
              <a:ext cx="288000" cy="288000"/>
            </a:xfrm>
            <a:custGeom>
              <a:avLst/>
              <a:gdLst>
                <a:gd name="textAreaLeft" fmla="*/ 0 w 288000"/>
                <a:gd name="textAreaRight" fmla="*/ 289440 w 288000"/>
                <a:gd name="textAreaTop" fmla="*/ 0 h 288000"/>
                <a:gd name="textAreaBottom" fmla="*/ 289440 h 288000"/>
              </a:gdLst>
              <a:ahLst/>
              <a:cxnLst/>
              <a:rect l="textAreaLeft" t="textAreaTop" r="textAreaRight" b="textAreaBottom"/>
              <a:pathLst>
                <a:path w="5085" h="5084">
                  <a:moveTo>
                    <a:pt x="2543" y="0"/>
                  </a:moveTo>
                  <a:cubicBezTo>
                    <a:pt x="1142" y="0"/>
                    <a:pt x="1" y="1141"/>
                    <a:pt x="1" y="2542"/>
                  </a:cubicBezTo>
                  <a:cubicBezTo>
                    <a:pt x="1" y="3952"/>
                    <a:pt x="1142" y="5084"/>
                    <a:pt x="2543" y="5084"/>
                  </a:cubicBezTo>
                  <a:cubicBezTo>
                    <a:pt x="3944" y="5084"/>
                    <a:pt x="5085" y="3952"/>
                    <a:pt x="5085" y="2542"/>
                  </a:cubicBezTo>
                  <a:lnTo>
                    <a:pt x="2543" y="2542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86" name="Google Shape;545;p20"/>
            <p:cNvSpPr/>
            <p:nvPr/>
          </p:nvSpPr>
          <p:spPr>
            <a:xfrm>
              <a:off x="6139080" y="1793880"/>
              <a:ext cx="294480" cy="294480"/>
            </a:xfrm>
            <a:custGeom>
              <a:avLst/>
              <a:gdLst>
                <a:gd name="textAreaLeft" fmla="*/ 0 w 294480"/>
                <a:gd name="textAreaRight" fmla="*/ 295920 w 294480"/>
                <a:gd name="textAreaTop" fmla="*/ 0 h 294480"/>
                <a:gd name="textAreaBottom" fmla="*/ 295920 h 294480"/>
              </a:gdLst>
              <a:ahLst/>
              <a:cxnLst/>
              <a:rect l="textAreaLeft" t="textAreaTop" r="textAreaRight" b="textAreaBottom"/>
              <a:pathLst>
                <a:path w="5196" h="5196">
                  <a:moveTo>
                    <a:pt x="2542" y="121"/>
                  </a:moveTo>
                  <a:lnTo>
                    <a:pt x="2542" y="2598"/>
                  </a:lnTo>
                  <a:cubicBezTo>
                    <a:pt x="2542" y="2635"/>
                    <a:pt x="2570" y="2663"/>
                    <a:pt x="2598" y="2663"/>
                  </a:cubicBezTo>
                  <a:lnTo>
                    <a:pt x="5084" y="2663"/>
                  </a:lnTo>
                  <a:cubicBezTo>
                    <a:pt x="5047" y="3999"/>
                    <a:pt x="3952" y="5084"/>
                    <a:pt x="2598" y="5084"/>
                  </a:cubicBezTo>
                  <a:cubicBezTo>
                    <a:pt x="1234" y="5084"/>
                    <a:pt x="121" y="3971"/>
                    <a:pt x="121" y="2598"/>
                  </a:cubicBezTo>
                  <a:cubicBezTo>
                    <a:pt x="121" y="1253"/>
                    <a:pt x="1197" y="149"/>
                    <a:pt x="2542" y="121"/>
                  </a:cubicBezTo>
                  <a:close/>
                  <a:moveTo>
                    <a:pt x="2598" y="0"/>
                  </a:moveTo>
                  <a:cubicBezTo>
                    <a:pt x="1169" y="0"/>
                    <a:pt x="0" y="1169"/>
                    <a:pt x="0" y="2598"/>
                  </a:cubicBezTo>
                  <a:cubicBezTo>
                    <a:pt x="0" y="4036"/>
                    <a:pt x="1169" y="5195"/>
                    <a:pt x="2598" y="5195"/>
                  </a:cubicBezTo>
                  <a:cubicBezTo>
                    <a:pt x="4036" y="5195"/>
                    <a:pt x="5195" y="4036"/>
                    <a:pt x="5195" y="2598"/>
                  </a:cubicBezTo>
                  <a:cubicBezTo>
                    <a:pt x="5195" y="2570"/>
                    <a:pt x="5177" y="2542"/>
                    <a:pt x="5140" y="2542"/>
                  </a:cubicBezTo>
                  <a:lnTo>
                    <a:pt x="2653" y="2542"/>
                  </a:lnTo>
                  <a:lnTo>
                    <a:pt x="2653" y="56"/>
                  </a:lnTo>
                  <a:cubicBezTo>
                    <a:pt x="2653" y="28"/>
                    <a:pt x="2635" y="0"/>
                    <a:pt x="259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87" name="Google Shape;546;p20"/>
            <p:cNvSpPr/>
            <p:nvPr/>
          </p:nvSpPr>
          <p:spPr>
            <a:xfrm>
              <a:off x="6325920" y="1825560"/>
              <a:ext cx="76320" cy="76320"/>
            </a:xfrm>
            <a:custGeom>
              <a:avLst/>
              <a:gdLst>
                <a:gd name="textAreaLeft" fmla="*/ 0 w 76320"/>
                <a:gd name="textAreaRight" fmla="*/ 77760 w 76320"/>
                <a:gd name="textAreaTop" fmla="*/ 0 h 76320"/>
                <a:gd name="textAreaBottom" fmla="*/ 77760 h 76320"/>
              </a:gdLst>
              <a:ahLst/>
              <a:cxnLst/>
              <a:rect l="textAreaLeft" t="textAreaTop" r="textAreaRight" b="textAreaBottom"/>
              <a:pathLst>
                <a:path w="1364" h="1365">
                  <a:moveTo>
                    <a:pt x="0" y="1"/>
                  </a:moveTo>
                  <a:lnTo>
                    <a:pt x="0" y="1365"/>
                  </a:lnTo>
                  <a:lnTo>
                    <a:pt x="1364" y="1365"/>
                  </a:lnTo>
                  <a:cubicBezTo>
                    <a:pt x="1364" y="604"/>
                    <a:pt x="752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8880" rIns="90000" bIns="38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88" name="Google Shape;547;p20"/>
            <p:cNvSpPr/>
            <p:nvPr/>
          </p:nvSpPr>
          <p:spPr>
            <a:xfrm>
              <a:off x="6322680" y="1821960"/>
              <a:ext cx="82440" cy="83160"/>
            </a:xfrm>
            <a:custGeom>
              <a:avLst/>
              <a:gdLst>
                <a:gd name="textAreaLeft" fmla="*/ 0 w 82440"/>
                <a:gd name="textAreaRight" fmla="*/ 83880 w 8244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476" h="1485">
                  <a:moveTo>
                    <a:pt x="112" y="121"/>
                  </a:moveTo>
                  <a:cubicBezTo>
                    <a:pt x="789" y="148"/>
                    <a:pt x="1327" y="696"/>
                    <a:pt x="1355" y="1364"/>
                  </a:cubicBezTo>
                  <a:lnTo>
                    <a:pt x="112" y="1364"/>
                  </a:lnTo>
                  <a:lnTo>
                    <a:pt x="112" y="121"/>
                  </a:lnTo>
                  <a:close/>
                  <a:moveTo>
                    <a:pt x="1" y="0"/>
                  </a:moveTo>
                  <a:lnTo>
                    <a:pt x="1" y="1484"/>
                  </a:lnTo>
                  <a:lnTo>
                    <a:pt x="1476" y="1484"/>
                  </a:lnTo>
                  <a:lnTo>
                    <a:pt x="1476" y="1429"/>
                  </a:lnTo>
                  <a:cubicBezTo>
                    <a:pt x="1476" y="640"/>
                    <a:pt x="835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89" name="Google Shape;548;p20"/>
            <p:cNvSpPr/>
            <p:nvPr/>
          </p:nvSpPr>
          <p:spPr>
            <a:xfrm>
              <a:off x="6598440" y="1768320"/>
              <a:ext cx="583200" cy="389880"/>
            </a:xfrm>
            <a:custGeom>
              <a:avLst/>
              <a:gdLst>
                <a:gd name="textAreaLeft" fmla="*/ 0 w 583200"/>
                <a:gd name="textAreaRight" fmla="*/ 584640 w 583200"/>
                <a:gd name="textAreaTop" fmla="*/ 0 h 389880"/>
                <a:gd name="textAreaBottom" fmla="*/ 391320 h 389880"/>
              </a:gdLst>
              <a:ahLst/>
              <a:cxnLst/>
              <a:rect l="textAreaLeft" t="textAreaTop" r="textAreaRight" b="textAreaBottom"/>
              <a:pathLst>
                <a:path w="10270" h="6872">
                  <a:moveTo>
                    <a:pt x="9963" y="0"/>
                  </a:moveTo>
                  <a:lnTo>
                    <a:pt x="7598" y="1113"/>
                  </a:lnTo>
                  <a:lnTo>
                    <a:pt x="8600" y="1586"/>
                  </a:lnTo>
                  <a:lnTo>
                    <a:pt x="8321" y="2032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48"/>
                  </a:cubicBezTo>
                  <a:lnTo>
                    <a:pt x="5826" y="6132"/>
                  </a:lnTo>
                  <a:lnTo>
                    <a:pt x="5390" y="5612"/>
                  </a:lnTo>
                  <a:lnTo>
                    <a:pt x="4351" y="4397"/>
                  </a:lnTo>
                  <a:lnTo>
                    <a:pt x="3321" y="3182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14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71"/>
                  </a:lnTo>
                  <a:cubicBezTo>
                    <a:pt x="2403" y="2115"/>
                    <a:pt x="2328" y="2069"/>
                    <a:pt x="2236" y="2032"/>
                  </a:cubicBezTo>
                  <a:cubicBezTo>
                    <a:pt x="2166" y="2005"/>
                    <a:pt x="2090" y="1992"/>
                    <a:pt x="2012" y="1992"/>
                  </a:cubicBezTo>
                  <a:cubicBezTo>
                    <a:pt x="1905" y="1992"/>
                    <a:pt x="1795" y="2016"/>
                    <a:pt x="1698" y="2060"/>
                  </a:cubicBezTo>
                  <a:cubicBezTo>
                    <a:pt x="1614" y="2097"/>
                    <a:pt x="1540" y="2162"/>
                    <a:pt x="1494" y="2227"/>
                  </a:cubicBezTo>
                  <a:cubicBezTo>
                    <a:pt x="1475" y="2245"/>
                    <a:pt x="1466" y="2254"/>
                    <a:pt x="1456" y="2273"/>
                  </a:cubicBezTo>
                  <a:lnTo>
                    <a:pt x="1438" y="2301"/>
                  </a:lnTo>
                  <a:lnTo>
                    <a:pt x="1438" y="2310"/>
                  </a:lnTo>
                  <a:lnTo>
                    <a:pt x="1410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51" y="3544"/>
                  </a:lnTo>
                  <a:lnTo>
                    <a:pt x="0" y="4917"/>
                  </a:lnTo>
                  <a:lnTo>
                    <a:pt x="668" y="5186"/>
                  </a:lnTo>
                  <a:lnTo>
                    <a:pt x="1429" y="3822"/>
                  </a:lnTo>
                  <a:lnTo>
                    <a:pt x="1809" y="3145"/>
                  </a:lnTo>
                  <a:lnTo>
                    <a:pt x="1995" y="2802"/>
                  </a:lnTo>
                  <a:lnTo>
                    <a:pt x="2022" y="2755"/>
                  </a:lnTo>
                  <a:lnTo>
                    <a:pt x="2199" y="295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05"/>
                  </a:lnTo>
                  <a:lnTo>
                    <a:pt x="5325" y="6651"/>
                  </a:lnTo>
                  <a:lnTo>
                    <a:pt x="5343" y="6661"/>
                  </a:lnTo>
                  <a:lnTo>
                    <a:pt x="5362" y="6689"/>
                  </a:lnTo>
                  <a:cubicBezTo>
                    <a:pt x="5371" y="6698"/>
                    <a:pt x="5390" y="6716"/>
                    <a:pt x="5408" y="6726"/>
                  </a:cubicBezTo>
                  <a:cubicBezTo>
                    <a:pt x="5473" y="6781"/>
                    <a:pt x="5557" y="6818"/>
                    <a:pt x="5640" y="6846"/>
                  </a:cubicBezTo>
                  <a:cubicBezTo>
                    <a:pt x="5703" y="6863"/>
                    <a:pt x="5769" y="6871"/>
                    <a:pt x="5834" y="6871"/>
                  </a:cubicBezTo>
                  <a:cubicBezTo>
                    <a:pt x="5951" y="6871"/>
                    <a:pt x="6068" y="6844"/>
                    <a:pt x="6169" y="6791"/>
                  </a:cubicBezTo>
                  <a:cubicBezTo>
                    <a:pt x="6243" y="6754"/>
                    <a:pt x="6308" y="6689"/>
                    <a:pt x="6364" y="6624"/>
                  </a:cubicBezTo>
                  <a:cubicBezTo>
                    <a:pt x="6373" y="6614"/>
                    <a:pt x="6382" y="6596"/>
                    <a:pt x="6392" y="6577"/>
                  </a:cubicBezTo>
                  <a:lnTo>
                    <a:pt x="6410" y="6559"/>
                  </a:lnTo>
                  <a:lnTo>
                    <a:pt x="6429" y="6512"/>
                  </a:lnTo>
                  <a:lnTo>
                    <a:pt x="6531" y="6345"/>
                  </a:lnTo>
                  <a:cubicBezTo>
                    <a:pt x="7078" y="5455"/>
                    <a:pt x="7607" y="4555"/>
                    <a:pt x="8145" y="3664"/>
                  </a:cubicBezTo>
                  <a:lnTo>
                    <a:pt x="8952" y="2319"/>
                  </a:lnTo>
                  <a:lnTo>
                    <a:pt x="9193" y="1902"/>
                  </a:lnTo>
                  <a:lnTo>
                    <a:pt x="10269" y="2486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90" name="Google Shape;549;p20"/>
            <p:cNvSpPr/>
            <p:nvPr/>
          </p:nvSpPr>
          <p:spPr>
            <a:xfrm>
              <a:off x="6595920" y="1763280"/>
              <a:ext cx="589680" cy="398520"/>
            </a:xfrm>
            <a:custGeom>
              <a:avLst/>
              <a:gdLst>
                <a:gd name="textAreaLeft" fmla="*/ 0 w 589680"/>
                <a:gd name="textAreaRight" fmla="*/ 591120 w 589680"/>
                <a:gd name="textAreaTop" fmla="*/ 0 h 398520"/>
                <a:gd name="textAreaBottom" fmla="*/ 399960 h 398520"/>
              </a:gdLst>
              <a:ahLst/>
              <a:cxnLst/>
              <a:rect l="textAreaLeft" t="textAreaTop" r="textAreaRight" b="textAreaBottom"/>
              <a:pathLst>
                <a:path w="10382" h="7023">
                  <a:moveTo>
                    <a:pt x="10057" y="0"/>
                  </a:moveTo>
                  <a:lnTo>
                    <a:pt x="7515" y="1206"/>
                  </a:lnTo>
                  <a:lnTo>
                    <a:pt x="8563" y="1707"/>
                  </a:lnTo>
                  <a:lnTo>
                    <a:pt x="7496" y="3433"/>
                  </a:lnTo>
                  <a:cubicBezTo>
                    <a:pt x="7329" y="3711"/>
                    <a:pt x="7162" y="3980"/>
                    <a:pt x="6995" y="4258"/>
                  </a:cubicBezTo>
                  <a:cubicBezTo>
                    <a:pt x="6624" y="4861"/>
                    <a:pt x="6244" y="5492"/>
                    <a:pt x="5864" y="6114"/>
                  </a:cubicBezTo>
                  <a:lnTo>
                    <a:pt x="5864" y="6123"/>
                  </a:lnTo>
                  <a:lnTo>
                    <a:pt x="2644" y="2329"/>
                  </a:lnTo>
                  <a:lnTo>
                    <a:pt x="2552" y="2227"/>
                  </a:lnTo>
                  <a:cubicBezTo>
                    <a:pt x="2487" y="2162"/>
                    <a:pt x="2403" y="2106"/>
                    <a:pt x="2301" y="2069"/>
                  </a:cubicBezTo>
                  <a:cubicBezTo>
                    <a:pt x="2222" y="2041"/>
                    <a:pt x="2138" y="2027"/>
                    <a:pt x="2053" y="2027"/>
                  </a:cubicBezTo>
                  <a:cubicBezTo>
                    <a:pt x="1939" y="2027"/>
                    <a:pt x="1823" y="2053"/>
                    <a:pt x="1717" y="2106"/>
                  </a:cubicBezTo>
                  <a:cubicBezTo>
                    <a:pt x="1633" y="2143"/>
                    <a:pt x="1550" y="2208"/>
                    <a:pt x="1494" y="2282"/>
                  </a:cubicBezTo>
                  <a:cubicBezTo>
                    <a:pt x="1485" y="2301"/>
                    <a:pt x="1466" y="2310"/>
                    <a:pt x="1457" y="2329"/>
                  </a:cubicBezTo>
                  <a:lnTo>
                    <a:pt x="1" y="4982"/>
                  </a:lnTo>
                  <a:lnTo>
                    <a:pt x="103" y="5038"/>
                  </a:lnTo>
                  <a:lnTo>
                    <a:pt x="1513" y="2477"/>
                  </a:lnTo>
                  <a:lnTo>
                    <a:pt x="1559" y="2394"/>
                  </a:lnTo>
                  <a:cubicBezTo>
                    <a:pt x="1568" y="2384"/>
                    <a:pt x="1578" y="2366"/>
                    <a:pt x="1587" y="2357"/>
                  </a:cubicBezTo>
                  <a:cubicBezTo>
                    <a:pt x="1633" y="2292"/>
                    <a:pt x="1698" y="2245"/>
                    <a:pt x="1772" y="2208"/>
                  </a:cubicBezTo>
                  <a:cubicBezTo>
                    <a:pt x="1857" y="2166"/>
                    <a:pt x="1954" y="2145"/>
                    <a:pt x="2051" y="2145"/>
                  </a:cubicBezTo>
                  <a:cubicBezTo>
                    <a:pt x="2124" y="2145"/>
                    <a:pt x="2197" y="2157"/>
                    <a:pt x="2264" y="2180"/>
                  </a:cubicBezTo>
                  <a:cubicBezTo>
                    <a:pt x="2348" y="2208"/>
                    <a:pt x="2413" y="2255"/>
                    <a:pt x="2468" y="2310"/>
                  </a:cubicBezTo>
                  <a:lnTo>
                    <a:pt x="5873" y="6327"/>
                  </a:lnTo>
                  <a:lnTo>
                    <a:pt x="5966" y="6179"/>
                  </a:lnTo>
                  <a:cubicBezTo>
                    <a:pt x="6337" y="5557"/>
                    <a:pt x="6726" y="4926"/>
                    <a:pt x="7097" y="4314"/>
                  </a:cubicBezTo>
                  <a:cubicBezTo>
                    <a:pt x="7264" y="4045"/>
                    <a:pt x="7431" y="3767"/>
                    <a:pt x="7598" y="3498"/>
                  </a:cubicBezTo>
                  <a:lnTo>
                    <a:pt x="8730" y="1661"/>
                  </a:lnTo>
                  <a:lnTo>
                    <a:pt x="7784" y="1206"/>
                  </a:lnTo>
                  <a:lnTo>
                    <a:pt x="9964" y="177"/>
                  </a:lnTo>
                  <a:lnTo>
                    <a:pt x="10242" y="2477"/>
                  </a:lnTo>
                  <a:lnTo>
                    <a:pt x="10242" y="2477"/>
                  </a:lnTo>
                  <a:lnTo>
                    <a:pt x="9222" y="1911"/>
                  </a:lnTo>
                  <a:lnTo>
                    <a:pt x="8146" y="3730"/>
                  </a:lnTo>
                  <a:cubicBezTo>
                    <a:pt x="7979" y="3999"/>
                    <a:pt x="7812" y="4277"/>
                    <a:pt x="7654" y="4546"/>
                  </a:cubicBezTo>
                  <a:cubicBezTo>
                    <a:pt x="7283" y="5158"/>
                    <a:pt x="6912" y="5789"/>
                    <a:pt x="6531" y="6411"/>
                  </a:cubicBezTo>
                  <a:lnTo>
                    <a:pt x="6392" y="6642"/>
                  </a:lnTo>
                  <a:cubicBezTo>
                    <a:pt x="6383" y="6661"/>
                    <a:pt x="6374" y="6670"/>
                    <a:pt x="6364" y="6689"/>
                  </a:cubicBezTo>
                  <a:cubicBezTo>
                    <a:pt x="6318" y="6744"/>
                    <a:pt x="6253" y="6800"/>
                    <a:pt x="6188" y="6837"/>
                  </a:cubicBezTo>
                  <a:cubicBezTo>
                    <a:pt x="6094" y="6884"/>
                    <a:pt x="5993" y="6909"/>
                    <a:pt x="5889" y="6909"/>
                  </a:cubicBezTo>
                  <a:cubicBezTo>
                    <a:pt x="5828" y="6909"/>
                    <a:pt x="5767" y="6901"/>
                    <a:pt x="5706" y="6884"/>
                  </a:cubicBezTo>
                  <a:cubicBezTo>
                    <a:pt x="5632" y="6865"/>
                    <a:pt x="5557" y="6828"/>
                    <a:pt x="5492" y="6772"/>
                  </a:cubicBezTo>
                  <a:cubicBezTo>
                    <a:pt x="5483" y="6763"/>
                    <a:pt x="5465" y="6754"/>
                    <a:pt x="5455" y="6735"/>
                  </a:cubicBezTo>
                  <a:lnTo>
                    <a:pt x="2060" y="2746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50"/>
                  </a:lnTo>
                  <a:lnTo>
                    <a:pt x="5298" y="6744"/>
                  </a:lnTo>
                  <a:lnTo>
                    <a:pt x="5372" y="6819"/>
                  </a:lnTo>
                  <a:cubicBezTo>
                    <a:pt x="5381" y="6837"/>
                    <a:pt x="5400" y="6856"/>
                    <a:pt x="5418" y="6865"/>
                  </a:cubicBezTo>
                  <a:cubicBezTo>
                    <a:pt x="5492" y="6930"/>
                    <a:pt x="5585" y="6976"/>
                    <a:pt x="5678" y="6995"/>
                  </a:cubicBezTo>
                  <a:cubicBezTo>
                    <a:pt x="5743" y="7013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35" y="6939"/>
                  </a:cubicBezTo>
                  <a:cubicBezTo>
                    <a:pt x="6327" y="6893"/>
                    <a:pt x="6402" y="6828"/>
                    <a:pt x="6457" y="6754"/>
                  </a:cubicBezTo>
                  <a:cubicBezTo>
                    <a:pt x="6466" y="6744"/>
                    <a:pt x="6476" y="6717"/>
                    <a:pt x="6494" y="6707"/>
                  </a:cubicBezTo>
                  <a:lnTo>
                    <a:pt x="6633" y="6475"/>
                  </a:lnTo>
                  <a:cubicBezTo>
                    <a:pt x="7005" y="5854"/>
                    <a:pt x="7385" y="5223"/>
                    <a:pt x="7747" y="4611"/>
                  </a:cubicBezTo>
                  <a:cubicBezTo>
                    <a:pt x="7914" y="4333"/>
                    <a:pt x="8081" y="4054"/>
                    <a:pt x="8238" y="3785"/>
                  </a:cubicBezTo>
                  <a:lnTo>
                    <a:pt x="9268" y="2069"/>
                  </a:lnTo>
                  <a:lnTo>
                    <a:pt x="10381" y="2681"/>
                  </a:lnTo>
                  <a:lnTo>
                    <a:pt x="10057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91" name="Google Shape;550;p20"/>
            <p:cNvSpPr/>
            <p:nvPr/>
          </p:nvSpPr>
          <p:spPr>
            <a:xfrm>
              <a:off x="7304400" y="1701360"/>
              <a:ext cx="79920" cy="320400"/>
            </a:xfrm>
            <a:custGeom>
              <a:avLst/>
              <a:gdLst>
                <a:gd name="textAreaLeft" fmla="*/ 0 w 79920"/>
                <a:gd name="textAreaRight" fmla="*/ 81360 w 79920"/>
                <a:gd name="textAreaTop" fmla="*/ 0 h 320400"/>
                <a:gd name="textAreaBottom" fmla="*/ 321840 h 320400"/>
              </a:gdLst>
              <a:ahLst/>
              <a:cxnLst/>
              <a:rect l="textAreaLeft" t="textAreaTop" r="textAreaRight" b="textAreaBottom"/>
              <a:pathLst>
                <a:path w="1430" h="5651">
                  <a:moveTo>
                    <a:pt x="1" y="1"/>
                  </a:moveTo>
                  <a:lnTo>
                    <a:pt x="1" y="5650"/>
                  </a:lnTo>
                  <a:lnTo>
                    <a:pt x="1430" y="5650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92" name="Google Shape;551;p20"/>
            <p:cNvSpPr/>
            <p:nvPr/>
          </p:nvSpPr>
          <p:spPr>
            <a:xfrm>
              <a:off x="7300800" y="1697760"/>
              <a:ext cx="86760" cy="327240"/>
            </a:xfrm>
            <a:custGeom>
              <a:avLst/>
              <a:gdLst>
                <a:gd name="textAreaLeft" fmla="*/ 0 w 86760"/>
                <a:gd name="textAreaRight" fmla="*/ 88200 w 86760"/>
                <a:gd name="textAreaTop" fmla="*/ 0 h 327240"/>
                <a:gd name="textAreaBottom" fmla="*/ 328680 h 327240"/>
              </a:gdLst>
              <a:ahLst/>
              <a:cxnLst/>
              <a:rect l="textAreaLeft" t="textAreaTop" r="textAreaRight" b="textAreaBottom"/>
              <a:pathLst>
                <a:path w="1550" h="5771">
                  <a:moveTo>
                    <a:pt x="1438" y="121"/>
                  </a:moveTo>
                  <a:lnTo>
                    <a:pt x="1438" y="5659"/>
                  </a:lnTo>
                  <a:lnTo>
                    <a:pt x="121" y="5659"/>
                  </a:lnTo>
                  <a:lnTo>
                    <a:pt x="121" y="121"/>
                  </a:lnTo>
                  <a:close/>
                  <a:moveTo>
                    <a:pt x="0" y="0"/>
                  </a:moveTo>
                  <a:lnTo>
                    <a:pt x="0" y="5770"/>
                  </a:lnTo>
                  <a:lnTo>
                    <a:pt x="1549" y="577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93" name="Google Shape;552;p20"/>
            <p:cNvSpPr/>
            <p:nvPr/>
          </p:nvSpPr>
          <p:spPr>
            <a:xfrm>
              <a:off x="7435440" y="1558440"/>
              <a:ext cx="80640" cy="46332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463320"/>
                <a:gd name="textAreaBottom" fmla="*/ 464760 h 463320"/>
              </a:gdLst>
              <a:ahLst/>
              <a:cxnLst/>
              <a:rect l="textAreaLeft" t="textAreaTop" r="textAreaRight" b="textAreaBottom"/>
              <a:pathLst>
                <a:path w="1439" h="8164">
                  <a:moveTo>
                    <a:pt x="1" y="0"/>
                  </a:moveTo>
                  <a:lnTo>
                    <a:pt x="1" y="8163"/>
                  </a:lnTo>
                  <a:lnTo>
                    <a:pt x="1438" y="816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94" name="Google Shape;553;p20"/>
            <p:cNvSpPr/>
            <p:nvPr/>
          </p:nvSpPr>
          <p:spPr>
            <a:xfrm>
              <a:off x="7431840" y="1555200"/>
              <a:ext cx="87480" cy="46980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469800"/>
                <a:gd name="textAreaBottom" fmla="*/ 471240 h 469800"/>
              </a:gdLst>
              <a:ahLst/>
              <a:cxnLst/>
              <a:rect l="textAreaLeft" t="textAreaTop" r="textAreaRight" b="textAreaBottom"/>
              <a:pathLst>
                <a:path w="1560" h="8276">
                  <a:moveTo>
                    <a:pt x="1439" y="112"/>
                  </a:moveTo>
                  <a:lnTo>
                    <a:pt x="1439" y="8164"/>
                  </a:lnTo>
                  <a:lnTo>
                    <a:pt x="121" y="8164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8219"/>
                  </a:lnTo>
                  <a:cubicBezTo>
                    <a:pt x="1" y="8257"/>
                    <a:pt x="28" y="8275"/>
                    <a:pt x="66" y="8275"/>
                  </a:cubicBezTo>
                  <a:lnTo>
                    <a:pt x="1494" y="8275"/>
                  </a:lnTo>
                  <a:cubicBezTo>
                    <a:pt x="1531" y="8275"/>
                    <a:pt x="1559" y="8257"/>
                    <a:pt x="1559" y="8219"/>
                  </a:cubicBezTo>
                  <a:lnTo>
                    <a:pt x="1559" y="56"/>
                  </a:lnTo>
                  <a:cubicBezTo>
                    <a:pt x="1559" y="19"/>
                    <a:pt x="1531" y="0"/>
                    <a:pt x="149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95" name="Google Shape;554;p20"/>
            <p:cNvSpPr/>
            <p:nvPr/>
          </p:nvSpPr>
          <p:spPr>
            <a:xfrm>
              <a:off x="7553880" y="1755360"/>
              <a:ext cx="80640" cy="26640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266400"/>
                <a:gd name="textAreaBottom" fmla="*/ 267840 h 266400"/>
              </a:gdLst>
              <a:ahLst/>
              <a:cxnLst/>
              <a:rect l="textAreaLeft" t="textAreaTop" r="textAreaRight" b="textAreaBottom"/>
              <a:pathLst>
                <a:path w="1439" h="4704">
                  <a:moveTo>
                    <a:pt x="1" y="0"/>
                  </a:moveTo>
                  <a:lnTo>
                    <a:pt x="1" y="4703"/>
                  </a:lnTo>
                  <a:lnTo>
                    <a:pt x="1438" y="470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96" name="Google Shape;555;p20"/>
            <p:cNvSpPr/>
            <p:nvPr/>
          </p:nvSpPr>
          <p:spPr>
            <a:xfrm>
              <a:off x="7549920" y="1752120"/>
              <a:ext cx="87480" cy="27288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272880"/>
                <a:gd name="textAreaBottom" fmla="*/ 274320 h 272880"/>
              </a:gdLst>
              <a:ahLst/>
              <a:cxnLst/>
              <a:rect l="textAreaLeft" t="textAreaTop" r="textAreaRight" b="textAreaBottom"/>
              <a:pathLst>
                <a:path w="1560" h="4816">
                  <a:moveTo>
                    <a:pt x="1439" y="112"/>
                  </a:moveTo>
                  <a:lnTo>
                    <a:pt x="1439" y="4704"/>
                  </a:lnTo>
                  <a:lnTo>
                    <a:pt x="121" y="4704"/>
                  </a:lnTo>
                  <a:lnTo>
                    <a:pt x="121" y="112"/>
                  </a:lnTo>
                  <a:close/>
                  <a:moveTo>
                    <a:pt x="1" y="1"/>
                  </a:moveTo>
                  <a:lnTo>
                    <a:pt x="1" y="4815"/>
                  </a:lnTo>
                  <a:lnTo>
                    <a:pt x="1559" y="48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97" name="Google Shape;556;p20"/>
            <p:cNvSpPr/>
            <p:nvPr/>
          </p:nvSpPr>
          <p:spPr>
            <a:xfrm>
              <a:off x="6078600" y="1560600"/>
              <a:ext cx="373680" cy="117360"/>
            </a:xfrm>
            <a:custGeom>
              <a:avLst/>
              <a:gdLst>
                <a:gd name="textAreaLeft" fmla="*/ 0 w 373680"/>
                <a:gd name="textAreaRight" fmla="*/ 375120 w 37368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6588" h="2084">
                  <a:moveTo>
                    <a:pt x="67" y="1"/>
                  </a:moveTo>
                  <a:cubicBezTo>
                    <a:pt x="52" y="1"/>
                    <a:pt x="38" y="5"/>
                    <a:pt x="29" y="15"/>
                  </a:cubicBezTo>
                  <a:cubicBezTo>
                    <a:pt x="1" y="42"/>
                    <a:pt x="1" y="80"/>
                    <a:pt x="29" y="98"/>
                  </a:cubicBezTo>
                  <a:lnTo>
                    <a:pt x="1930" y="2065"/>
                  </a:lnTo>
                  <a:cubicBezTo>
                    <a:pt x="1940" y="2074"/>
                    <a:pt x="1958" y="2083"/>
                    <a:pt x="1967" y="2083"/>
                  </a:cubicBezTo>
                  <a:cubicBezTo>
                    <a:pt x="1986" y="2083"/>
                    <a:pt x="1995" y="2074"/>
                    <a:pt x="2014" y="2065"/>
                  </a:cubicBezTo>
                  <a:lnTo>
                    <a:pt x="4064" y="135"/>
                  </a:lnTo>
                  <a:lnTo>
                    <a:pt x="6485" y="2009"/>
                  </a:lnTo>
                  <a:cubicBezTo>
                    <a:pt x="6496" y="2016"/>
                    <a:pt x="6506" y="2019"/>
                    <a:pt x="6517" y="2019"/>
                  </a:cubicBezTo>
                  <a:cubicBezTo>
                    <a:pt x="6534" y="2019"/>
                    <a:pt x="6551" y="2011"/>
                    <a:pt x="6569" y="2000"/>
                  </a:cubicBezTo>
                  <a:cubicBezTo>
                    <a:pt x="6587" y="1972"/>
                    <a:pt x="6578" y="1935"/>
                    <a:pt x="6550" y="1916"/>
                  </a:cubicBezTo>
                  <a:lnTo>
                    <a:pt x="4101" y="15"/>
                  </a:lnTo>
                  <a:cubicBezTo>
                    <a:pt x="4087" y="5"/>
                    <a:pt x="4073" y="1"/>
                    <a:pt x="4060" y="1"/>
                  </a:cubicBezTo>
                  <a:cubicBezTo>
                    <a:pt x="4048" y="1"/>
                    <a:pt x="4036" y="5"/>
                    <a:pt x="4027" y="15"/>
                  </a:cubicBezTo>
                  <a:lnTo>
                    <a:pt x="1977" y="1944"/>
                  </a:lnTo>
                  <a:lnTo>
                    <a:pt x="112" y="15"/>
                  </a:lnTo>
                  <a:cubicBezTo>
                    <a:pt x="98" y="5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400" rIns="900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98" name="Google Shape;557;p20"/>
            <p:cNvSpPr/>
            <p:nvPr/>
          </p:nvSpPr>
          <p:spPr>
            <a:xfrm>
              <a:off x="6053040" y="153468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40" h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7" y="1040"/>
                    <a:pt x="1039" y="808"/>
                    <a:pt x="1039" y="520"/>
                  </a:cubicBezTo>
                  <a:cubicBezTo>
                    <a:pt x="1039" y="232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499" name="Google Shape;558;p20"/>
            <p:cNvSpPr/>
            <p:nvPr/>
          </p:nvSpPr>
          <p:spPr>
            <a:xfrm>
              <a:off x="6049800" y="1530720"/>
              <a:ext cx="64800" cy="64800"/>
            </a:xfrm>
            <a:custGeom>
              <a:avLst/>
              <a:gdLst>
                <a:gd name="textAreaLeft" fmla="*/ 0 w 64800"/>
                <a:gd name="textAreaRight" fmla="*/ 66240 w 64800"/>
                <a:gd name="textAreaTop" fmla="*/ 0 h 64800"/>
                <a:gd name="textAreaBottom" fmla="*/ 66240 h 64800"/>
              </a:gdLst>
              <a:ahLst/>
              <a:cxnLst/>
              <a:rect l="textAreaLeft" t="textAreaTop" r="textAreaRight" b="textAreaBottom"/>
              <a:pathLst>
                <a:path w="1161" h="1161">
                  <a:moveTo>
                    <a:pt x="576" y="121"/>
                  </a:moveTo>
                  <a:cubicBezTo>
                    <a:pt x="835" y="121"/>
                    <a:pt x="1040" y="325"/>
                    <a:pt x="1040" y="585"/>
                  </a:cubicBezTo>
                  <a:cubicBezTo>
                    <a:pt x="1040" y="836"/>
                    <a:pt x="835" y="1049"/>
                    <a:pt x="576" y="1049"/>
                  </a:cubicBezTo>
                  <a:cubicBezTo>
                    <a:pt x="325" y="1049"/>
                    <a:pt x="112" y="836"/>
                    <a:pt x="112" y="585"/>
                  </a:cubicBezTo>
                  <a:cubicBezTo>
                    <a:pt x="112" y="325"/>
                    <a:pt x="325" y="121"/>
                    <a:pt x="576" y="121"/>
                  </a:cubicBezTo>
                  <a:close/>
                  <a:moveTo>
                    <a:pt x="576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60" y="1160"/>
                    <a:pt x="576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120" rIns="90000" bIns="33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00" name="Google Shape;559;p20"/>
            <p:cNvSpPr/>
            <p:nvPr/>
          </p:nvSpPr>
          <p:spPr>
            <a:xfrm>
              <a:off x="6280560" y="153468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40" h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8" y="1040"/>
                    <a:pt x="1039" y="808"/>
                    <a:pt x="1039" y="520"/>
                  </a:cubicBezTo>
                  <a:cubicBezTo>
                    <a:pt x="1039" y="232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01" name="Google Shape;560;p20"/>
            <p:cNvSpPr/>
            <p:nvPr/>
          </p:nvSpPr>
          <p:spPr>
            <a:xfrm>
              <a:off x="6276600" y="1530720"/>
              <a:ext cx="64800" cy="64800"/>
            </a:xfrm>
            <a:custGeom>
              <a:avLst/>
              <a:gdLst>
                <a:gd name="textAreaLeft" fmla="*/ 0 w 64800"/>
                <a:gd name="textAreaRight" fmla="*/ 66240 w 64800"/>
                <a:gd name="textAreaTop" fmla="*/ 0 h 64800"/>
                <a:gd name="textAreaBottom" fmla="*/ 66240 h 64800"/>
              </a:gdLst>
              <a:ahLst/>
              <a:cxnLst/>
              <a:rect l="textAreaLeft" t="textAreaTop" r="textAreaRight" b="textAreaBottom"/>
              <a:pathLst>
                <a:path w="1161" h="1161">
                  <a:moveTo>
                    <a:pt x="585" y="121"/>
                  </a:moveTo>
                  <a:cubicBezTo>
                    <a:pt x="835" y="121"/>
                    <a:pt x="1049" y="325"/>
                    <a:pt x="1049" y="585"/>
                  </a:cubicBezTo>
                  <a:cubicBezTo>
                    <a:pt x="1049" y="836"/>
                    <a:pt x="835" y="1049"/>
                    <a:pt x="585" y="1049"/>
                  </a:cubicBezTo>
                  <a:cubicBezTo>
                    <a:pt x="325" y="1049"/>
                    <a:pt x="121" y="836"/>
                    <a:pt x="121" y="585"/>
                  </a:cubicBezTo>
                  <a:cubicBezTo>
                    <a:pt x="121" y="325"/>
                    <a:pt x="325" y="121"/>
                    <a:pt x="585" y="121"/>
                  </a:cubicBezTo>
                  <a:close/>
                  <a:moveTo>
                    <a:pt x="585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70" y="1160"/>
                    <a:pt x="58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120" rIns="90000" bIns="33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02" name="Google Shape;561;p20"/>
            <p:cNvSpPr/>
            <p:nvPr/>
          </p:nvSpPr>
          <p:spPr>
            <a:xfrm>
              <a:off x="6161040" y="1642680"/>
              <a:ext cx="58320" cy="57600"/>
            </a:xfrm>
            <a:custGeom>
              <a:avLst/>
              <a:gdLst>
                <a:gd name="textAreaLeft" fmla="*/ 0 w 58320"/>
                <a:gd name="textAreaRight" fmla="*/ 59760 w 5832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50" h="1040">
                  <a:moveTo>
                    <a:pt x="520" y="0"/>
                  </a:moveTo>
                  <a:cubicBezTo>
                    <a:pt x="233" y="0"/>
                    <a:pt x="1" y="232"/>
                    <a:pt x="1" y="520"/>
                  </a:cubicBezTo>
                  <a:cubicBezTo>
                    <a:pt x="1" y="807"/>
                    <a:pt x="233" y="1039"/>
                    <a:pt x="520" y="1039"/>
                  </a:cubicBezTo>
                  <a:cubicBezTo>
                    <a:pt x="808" y="1039"/>
                    <a:pt x="1049" y="807"/>
                    <a:pt x="1049" y="520"/>
                  </a:cubicBezTo>
                  <a:cubicBezTo>
                    <a:pt x="1049" y="232"/>
                    <a:pt x="808" y="0"/>
                    <a:pt x="52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03" name="Google Shape;562;p20"/>
            <p:cNvSpPr/>
            <p:nvPr/>
          </p:nvSpPr>
          <p:spPr>
            <a:xfrm>
              <a:off x="6157800" y="1639080"/>
              <a:ext cx="64440" cy="64440"/>
            </a:xfrm>
            <a:custGeom>
              <a:avLst/>
              <a:gdLst>
                <a:gd name="textAreaLeft" fmla="*/ 0 w 64440"/>
                <a:gd name="textAreaRight" fmla="*/ 65880 w 64440"/>
                <a:gd name="textAreaTop" fmla="*/ 0 h 64440"/>
                <a:gd name="textAreaBottom" fmla="*/ 65880 h 64440"/>
              </a:gdLst>
              <a:ahLst/>
              <a:cxnLst/>
              <a:rect l="textAreaLeft" t="textAreaTop" r="textAreaRight" b="textAreaBottom"/>
              <a:pathLst>
                <a:path w="1160" h="1160">
                  <a:moveTo>
                    <a:pt x="575" y="121"/>
                  </a:moveTo>
                  <a:cubicBezTo>
                    <a:pt x="835" y="121"/>
                    <a:pt x="1039" y="325"/>
                    <a:pt x="1039" y="585"/>
                  </a:cubicBezTo>
                  <a:cubicBezTo>
                    <a:pt x="1039" y="835"/>
                    <a:pt x="835" y="1049"/>
                    <a:pt x="575" y="1049"/>
                  </a:cubicBezTo>
                  <a:cubicBezTo>
                    <a:pt x="325" y="1049"/>
                    <a:pt x="112" y="835"/>
                    <a:pt x="112" y="585"/>
                  </a:cubicBezTo>
                  <a:cubicBezTo>
                    <a:pt x="112" y="325"/>
                    <a:pt x="325" y="121"/>
                    <a:pt x="575" y="121"/>
                  </a:cubicBezTo>
                  <a:close/>
                  <a:moveTo>
                    <a:pt x="575" y="0"/>
                  </a:moveTo>
                  <a:cubicBezTo>
                    <a:pt x="260" y="0"/>
                    <a:pt x="0" y="269"/>
                    <a:pt x="0" y="585"/>
                  </a:cubicBezTo>
                  <a:cubicBezTo>
                    <a:pt x="0" y="900"/>
                    <a:pt x="260" y="1160"/>
                    <a:pt x="57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9"/>
                    <a:pt x="90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760" rIns="90000" bIns="32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04" name="Google Shape;563;p20"/>
            <p:cNvSpPr/>
            <p:nvPr/>
          </p:nvSpPr>
          <p:spPr>
            <a:xfrm>
              <a:off x="6415560" y="1548360"/>
              <a:ext cx="361440" cy="227160"/>
            </a:xfrm>
            <a:custGeom>
              <a:avLst/>
              <a:gdLst>
                <a:gd name="textAreaLeft" fmla="*/ 0 w 361440"/>
                <a:gd name="textAreaRight" fmla="*/ 362880 w 361440"/>
                <a:gd name="textAreaTop" fmla="*/ 0 h 227160"/>
                <a:gd name="textAreaBottom" fmla="*/ 228600 h 227160"/>
              </a:gdLst>
              <a:ahLst/>
              <a:cxnLst/>
              <a:rect l="textAreaLeft" t="textAreaTop" r="textAreaRight" b="textAreaBottom"/>
              <a:pathLst>
                <a:path w="6374" h="4018">
                  <a:moveTo>
                    <a:pt x="3275" y="1"/>
                  </a:moveTo>
                  <a:cubicBezTo>
                    <a:pt x="2477" y="1"/>
                    <a:pt x="1819" y="585"/>
                    <a:pt x="1689" y="1346"/>
                  </a:cubicBezTo>
                  <a:lnTo>
                    <a:pt x="1234" y="1346"/>
                  </a:lnTo>
                  <a:cubicBezTo>
                    <a:pt x="557" y="1346"/>
                    <a:pt x="0" y="1940"/>
                    <a:pt x="0" y="2682"/>
                  </a:cubicBezTo>
                  <a:cubicBezTo>
                    <a:pt x="0" y="3415"/>
                    <a:pt x="557" y="4018"/>
                    <a:pt x="1234" y="4018"/>
                  </a:cubicBezTo>
                  <a:lnTo>
                    <a:pt x="5149" y="4018"/>
                  </a:lnTo>
                  <a:cubicBezTo>
                    <a:pt x="5826" y="4018"/>
                    <a:pt x="6373" y="3415"/>
                    <a:pt x="6373" y="2682"/>
                  </a:cubicBezTo>
                  <a:cubicBezTo>
                    <a:pt x="6373" y="1940"/>
                    <a:pt x="5826" y="1346"/>
                    <a:pt x="5149" y="1346"/>
                  </a:cubicBezTo>
                  <a:lnTo>
                    <a:pt x="4861" y="1346"/>
                  </a:lnTo>
                  <a:cubicBezTo>
                    <a:pt x="4731" y="585"/>
                    <a:pt x="4073" y="1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05" name="Google Shape;564;p20"/>
            <p:cNvSpPr/>
            <p:nvPr/>
          </p:nvSpPr>
          <p:spPr>
            <a:xfrm>
              <a:off x="6412320" y="1545120"/>
              <a:ext cx="368280" cy="233640"/>
            </a:xfrm>
            <a:custGeom>
              <a:avLst/>
              <a:gdLst>
                <a:gd name="textAreaLeft" fmla="*/ 0 w 368280"/>
                <a:gd name="textAreaRight" fmla="*/ 369720 w 368280"/>
                <a:gd name="textAreaTop" fmla="*/ 0 h 233640"/>
                <a:gd name="textAreaBottom" fmla="*/ 235080 h 233640"/>
              </a:gdLst>
              <a:ahLst/>
              <a:cxnLst/>
              <a:rect l="textAreaLeft" t="textAreaTop" r="textAreaRight" b="textAreaBottom"/>
              <a:pathLst>
                <a:path w="6495" h="4129">
                  <a:moveTo>
                    <a:pt x="3331" y="111"/>
                  </a:moveTo>
                  <a:cubicBezTo>
                    <a:pt x="4092" y="111"/>
                    <a:pt x="4732" y="659"/>
                    <a:pt x="4862" y="1410"/>
                  </a:cubicBezTo>
                  <a:cubicBezTo>
                    <a:pt x="4862" y="1438"/>
                    <a:pt x="4889" y="1457"/>
                    <a:pt x="4917" y="1457"/>
                  </a:cubicBezTo>
                  <a:lnTo>
                    <a:pt x="5205" y="1457"/>
                  </a:lnTo>
                  <a:cubicBezTo>
                    <a:pt x="5854" y="1457"/>
                    <a:pt x="6374" y="2032"/>
                    <a:pt x="6374" y="2737"/>
                  </a:cubicBezTo>
                  <a:cubicBezTo>
                    <a:pt x="6374" y="3442"/>
                    <a:pt x="5854" y="4017"/>
                    <a:pt x="5205" y="4017"/>
                  </a:cubicBezTo>
                  <a:lnTo>
                    <a:pt x="1290" y="4017"/>
                  </a:lnTo>
                  <a:cubicBezTo>
                    <a:pt x="641" y="4017"/>
                    <a:pt x="121" y="3442"/>
                    <a:pt x="121" y="2737"/>
                  </a:cubicBezTo>
                  <a:cubicBezTo>
                    <a:pt x="121" y="2032"/>
                    <a:pt x="641" y="1457"/>
                    <a:pt x="1290" y="1457"/>
                  </a:cubicBezTo>
                  <a:lnTo>
                    <a:pt x="1745" y="1457"/>
                  </a:lnTo>
                  <a:cubicBezTo>
                    <a:pt x="1772" y="1457"/>
                    <a:pt x="1791" y="1438"/>
                    <a:pt x="1800" y="1401"/>
                  </a:cubicBezTo>
                  <a:cubicBezTo>
                    <a:pt x="1930" y="659"/>
                    <a:pt x="2570" y="111"/>
                    <a:pt x="3331" y="111"/>
                  </a:cubicBezTo>
                  <a:close/>
                  <a:moveTo>
                    <a:pt x="3331" y="0"/>
                  </a:moveTo>
                  <a:cubicBezTo>
                    <a:pt x="2533" y="0"/>
                    <a:pt x="1847" y="557"/>
                    <a:pt x="1698" y="1336"/>
                  </a:cubicBezTo>
                  <a:lnTo>
                    <a:pt x="1290" y="1336"/>
                  </a:lnTo>
                  <a:cubicBezTo>
                    <a:pt x="576" y="1336"/>
                    <a:pt x="1" y="1967"/>
                    <a:pt x="1" y="2737"/>
                  </a:cubicBezTo>
                  <a:cubicBezTo>
                    <a:pt x="1" y="3507"/>
                    <a:pt x="576" y="4128"/>
                    <a:pt x="1290" y="4128"/>
                  </a:cubicBezTo>
                  <a:lnTo>
                    <a:pt x="5205" y="4128"/>
                  </a:lnTo>
                  <a:cubicBezTo>
                    <a:pt x="5919" y="4128"/>
                    <a:pt x="6494" y="3507"/>
                    <a:pt x="6494" y="2737"/>
                  </a:cubicBezTo>
                  <a:cubicBezTo>
                    <a:pt x="6494" y="1967"/>
                    <a:pt x="5910" y="1336"/>
                    <a:pt x="5205" y="1336"/>
                  </a:cubicBezTo>
                  <a:lnTo>
                    <a:pt x="4964" y="1336"/>
                  </a:lnTo>
                  <a:cubicBezTo>
                    <a:pt x="4806" y="557"/>
                    <a:pt x="412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06" name="Google Shape;565;p20"/>
            <p:cNvSpPr/>
            <p:nvPr/>
          </p:nvSpPr>
          <p:spPr>
            <a:xfrm>
              <a:off x="6896880" y="1471320"/>
              <a:ext cx="277560" cy="260280"/>
            </a:xfrm>
            <a:custGeom>
              <a:avLst/>
              <a:gdLst>
                <a:gd name="textAreaLeft" fmla="*/ 0 w 277560"/>
                <a:gd name="textAreaRight" fmla="*/ 279000 w 277560"/>
                <a:gd name="textAreaTop" fmla="*/ 0 h 260280"/>
                <a:gd name="textAreaBottom" fmla="*/ 261720 h 260280"/>
              </a:gdLst>
              <a:ahLst/>
              <a:cxnLst/>
              <a:rect l="textAreaLeft" t="textAreaTop" r="textAreaRight" b="textAreaBottom"/>
              <a:pathLst>
                <a:path w="4899" h="4599">
                  <a:moveTo>
                    <a:pt x="93" y="0"/>
                  </a:moveTo>
                  <a:cubicBezTo>
                    <a:pt x="47" y="0"/>
                    <a:pt x="0" y="47"/>
                    <a:pt x="0" y="93"/>
                  </a:cubicBezTo>
                  <a:lnTo>
                    <a:pt x="0" y="3321"/>
                  </a:lnTo>
                  <a:cubicBezTo>
                    <a:pt x="0" y="3368"/>
                    <a:pt x="47" y="3414"/>
                    <a:pt x="93" y="3414"/>
                  </a:cubicBezTo>
                  <a:lnTo>
                    <a:pt x="1308" y="3414"/>
                  </a:lnTo>
                  <a:cubicBezTo>
                    <a:pt x="1364" y="3414"/>
                    <a:pt x="1401" y="3451"/>
                    <a:pt x="1401" y="3507"/>
                  </a:cubicBezTo>
                  <a:lnTo>
                    <a:pt x="1392" y="4509"/>
                  </a:lnTo>
                  <a:cubicBezTo>
                    <a:pt x="1392" y="4560"/>
                    <a:pt x="1441" y="4598"/>
                    <a:pt x="1489" y="4598"/>
                  </a:cubicBezTo>
                  <a:cubicBezTo>
                    <a:pt x="1511" y="4598"/>
                    <a:pt x="1532" y="4591"/>
                    <a:pt x="1550" y="4574"/>
                  </a:cubicBezTo>
                  <a:lnTo>
                    <a:pt x="2811" y="3433"/>
                  </a:lnTo>
                  <a:cubicBezTo>
                    <a:pt x="2830" y="3414"/>
                    <a:pt x="2848" y="3405"/>
                    <a:pt x="2876" y="3405"/>
                  </a:cubicBezTo>
                  <a:lnTo>
                    <a:pt x="4806" y="3405"/>
                  </a:lnTo>
                  <a:cubicBezTo>
                    <a:pt x="4852" y="3405"/>
                    <a:pt x="4898" y="3368"/>
                    <a:pt x="4898" y="3321"/>
                  </a:cubicBezTo>
                  <a:lnTo>
                    <a:pt x="4898" y="93"/>
                  </a:lnTo>
                  <a:cubicBezTo>
                    <a:pt x="4898" y="47"/>
                    <a:pt x="4852" y="0"/>
                    <a:pt x="480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07" name="Google Shape;566;p20"/>
            <p:cNvSpPr/>
            <p:nvPr/>
          </p:nvSpPr>
          <p:spPr>
            <a:xfrm>
              <a:off x="6893640" y="1468080"/>
              <a:ext cx="283680" cy="266760"/>
            </a:xfrm>
            <a:custGeom>
              <a:avLst/>
              <a:gdLst>
                <a:gd name="textAreaLeft" fmla="*/ 0 w 283680"/>
                <a:gd name="textAreaRight" fmla="*/ 285120 w 283680"/>
                <a:gd name="textAreaTop" fmla="*/ 0 h 266760"/>
                <a:gd name="textAreaBottom" fmla="*/ 268200 h 266760"/>
              </a:gdLst>
              <a:ahLst/>
              <a:cxnLst/>
              <a:rect l="textAreaLeft" t="textAreaTop" r="textAreaRight" b="textAreaBottom"/>
              <a:pathLst>
                <a:path w="5011" h="4714">
                  <a:moveTo>
                    <a:pt x="4862" y="112"/>
                  </a:moveTo>
                  <a:cubicBezTo>
                    <a:pt x="4880" y="112"/>
                    <a:pt x="4899" y="131"/>
                    <a:pt x="4899" y="149"/>
                  </a:cubicBezTo>
                  <a:lnTo>
                    <a:pt x="4899" y="3368"/>
                  </a:lnTo>
                  <a:cubicBezTo>
                    <a:pt x="4899" y="3396"/>
                    <a:pt x="4880" y="3405"/>
                    <a:pt x="4862" y="3405"/>
                  </a:cubicBezTo>
                  <a:lnTo>
                    <a:pt x="2932" y="3405"/>
                  </a:lnTo>
                  <a:cubicBezTo>
                    <a:pt x="2895" y="3405"/>
                    <a:pt x="2858" y="3424"/>
                    <a:pt x="2830" y="3442"/>
                  </a:cubicBezTo>
                  <a:lnTo>
                    <a:pt x="1568" y="4583"/>
                  </a:lnTo>
                  <a:cubicBezTo>
                    <a:pt x="1559" y="4593"/>
                    <a:pt x="1552" y="4595"/>
                    <a:pt x="1546" y="4595"/>
                  </a:cubicBezTo>
                  <a:cubicBezTo>
                    <a:pt x="1541" y="4595"/>
                    <a:pt x="1536" y="4593"/>
                    <a:pt x="1531" y="4593"/>
                  </a:cubicBezTo>
                  <a:cubicBezTo>
                    <a:pt x="1522" y="4593"/>
                    <a:pt x="1513" y="4583"/>
                    <a:pt x="1513" y="4565"/>
                  </a:cubicBezTo>
                  <a:lnTo>
                    <a:pt x="1522" y="3563"/>
                  </a:lnTo>
                  <a:cubicBezTo>
                    <a:pt x="1522" y="3517"/>
                    <a:pt x="1504" y="3479"/>
                    <a:pt x="1476" y="3452"/>
                  </a:cubicBezTo>
                  <a:cubicBezTo>
                    <a:pt x="1448" y="3424"/>
                    <a:pt x="1411" y="3405"/>
                    <a:pt x="1364" y="3405"/>
                  </a:cubicBezTo>
                  <a:lnTo>
                    <a:pt x="149" y="3405"/>
                  </a:lnTo>
                  <a:cubicBezTo>
                    <a:pt x="131" y="3405"/>
                    <a:pt x="112" y="3396"/>
                    <a:pt x="112" y="3377"/>
                  </a:cubicBezTo>
                  <a:lnTo>
                    <a:pt x="112" y="149"/>
                  </a:lnTo>
                  <a:cubicBezTo>
                    <a:pt x="112" y="131"/>
                    <a:pt x="131" y="121"/>
                    <a:pt x="149" y="121"/>
                  </a:cubicBezTo>
                  <a:lnTo>
                    <a:pt x="149" y="112"/>
                  </a:lnTo>
                  <a:close/>
                  <a:moveTo>
                    <a:pt x="149" y="1"/>
                  </a:moveTo>
                  <a:cubicBezTo>
                    <a:pt x="66" y="1"/>
                    <a:pt x="1" y="66"/>
                    <a:pt x="1" y="149"/>
                  </a:cubicBezTo>
                  <a:lnTo>
                    <a:pt x="1" y="3368"/>
                  </a:lnTo>
                  <a:cubicBezTo>
                    <a:pt x="1" y="3452"/>
                    <a:pt x="66" y="3526"/>
                    <a:pt x="149" y="3526"/>
                  </a:cubicBezTo>
                  <a:lnTo>
                    <a:pt x="1364" y="3526"/>
                  </a:lnTo>
                  <a:cubicBezTo>
                    <a:pt x="1374" y="3526"/>
                    <a:pt x="1383" y="3526"/>
                    <a:pt x="1392" y="3535"/>
                  </a:cubicBezTo>
                  <a:cubicBezTo>
                    <a:pt x="1401" y="3535"/>
                    <a:pt x="1401" y="3544"/>
                    <a:pt x="1401" y="3554"/>
                  </a:cubicBezTo>
                  <a:lnTo>
                    <a:pt x="1392" y="4556"/>
                  </a:lnTo>
                  <a:cubicBezTo>
                    <a:pt x="1392" y="4620"/>
                    <a:pt x="1429" y="4676"/>
                    <a:pt x="1485" y="4695"/>
                  </a:cubicBezTo>
                  <a:cubicBezTo>
                    <a:pt x="1504" y="4704"/>
                    <a:pt x="1522" y="4713"/>
                    <a:pt x="1541" y="4713"/>
                  </a:cubicBezTo>
                  <a:cubicBezTo>
                    <a:pt x="1578" y="4713"/>
                    <a:pt x="1615" y="4695"/>
                    <a:pt x="1643" y="4676"/>
                  </a:cubicBezTo>
                  <a:lnTo>
                    <a:pt x="2904" y="3535"/>
                  </a:lnTo>
                  <a:cubicBezTo>
                    <a:pt x="2914" y="3526"/>
                    <a:pt x="2923" y="3526"/>
                    <a:pt x="2932" y="3526"/>
                  </a:cubicBezTo>
                  <a:lnTo>
                    <a:pt x="4862" y="3526"/>
                  </a:lnTo>
                  <a:cubicBezTo>
                    <a:pt x="4945" y="3526"/>
                    <a:pt x="5010" y="3452"/>
                    <a:pt x="5010" y="3368"/>
                  </a:cubicBezTo>
                  <a:lnTo>
                    <a:pt x="5010" y="149"/>
                  </a:lnTo>
                  <a:cubicBezTo>
                    <a:pt x="5010" y="66"/>
                    <a:pt x="4945" y="1"/>
                    <a:pt x="486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08" name="Google Shape;567;p20"/>
            <p:cNvSpPr/>
            <p:nvPr/>
          </p:nvSpPr>
          <p:spPr>
            <a:xfrm>
              <a:off x="6954480" y="15498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62" y="121"/>
                  </a:moveTo>
                  <a:cubicBezTo>
                    <a:pt x="492" y="121"/>
                    <a:pt x="603" y="232"/>
                    <a:pt x="603" y="362"/>
                  </a:cubicBezTo>
                  <a:cubicBezTo>
                    <a:pt x="603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09" name="Google Shape;568;p20"/>
            <p:cNvSpPr/>
            <p:nvPr/>
          </p:nvSpPr>
          <p:spPr>
            <a:xfrm>
              <a:off x="7017840" y="15498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6" h="715">
                  <a:moveTo>
                    <a:pt x="363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3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3" y="121"/>
                  </a:cubicBezTo>
                  <a:close/>
                  <a:moveTo>
                    <a:pt x="363" y="1"/>
                  </a:moveTo>
                  <a:cubicBezTo>
                    <a:pt x="168" y="1"/>
                    <a:pt x="1" y="168"/>
                    <a:pt x="1" y="362"/>
                  </a:cubicBezTo>
                  <a:cubicBezTo>
                    <a:pt x="1" y="557"/>
                    <a:pt x="168" y="715"/>
                    <a:pt x="363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10" name="Google Shape;569;p20"/>
            <p:cNvSpPr/>
            <p:nvPr/>
          </p:nvSpPr>
          <p:spPr>
            <a:xfrm>
              <a:off x="7080480" y="15498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62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11" name="Google Shape;570;p20"/>
            <p:cNvSpPr/>
            <p:nvPr/>
          </p:nvSpPr>
          <p:spPr>
            <a:xfrm>
              <a:off x="5709960" y="1687680"/>
              <a:ext cx="262800" cy="246600"/>
            </a:xfrm>
            <a:custGeom>
              <a:avLst/>
              <a:gdLst>
                <a:gd name="textAreaLeft" fmla="*/ 0 w 262800"/>
                <a:gd name="textAreaRight" fmla="*/ 264240 w 262800"/>
                <a:gd name="textAreaTop" fmla="*/ 0 h 246600"/>
                <a:gd name="textAreaBottom" fmla="*/ 248040 h 246600"/>
              </a:gdLst>
              <a:ahLst/>
              <a:cxnLst/>
              <a:rect l="textAreaLeft" t="textAreaTop" r="textAreaRight" b="textAreaBottom"/>
              <a:pathLst>
                <a:path w="4639" h="4354">
                  <a:moveTo>
                    <a:pt x="93" y="1"/>
                  </a:moveTo>
                  <a:cubicBezTo>
                    <a:pt x="38" y="1"/>
                    <a:pt x="1" y="38"/>
                    <a:pt x="1" y="94"/>
                  </a:cubicBezTo>
                  <a:lnTo>
                    <a:pt x="1" y="3136"/>
                  </a:lnTo>
                  <a:cubicBezTo>
                    <a:pt x="1" y="3192"/>
                    <a:pt x="38" y="3229"/>
                    <a:pt x="93" y="3229"/>
                  </a:cubicBezTo>
                  <a:lnTo>
                    <a:pt x="1912" y="3229"/>
                  </a:lnTo>
                  <a:cubicBezTo>
                    <a:pt x="1939" y="3229"/>
                    <a:pt x="1958" y="3238"/>
                    <a:pt x="1977" y="3248"/>
                  </a:cubicBezTo>
                  <a:lnTo>
                    <a:pt x="3173" y="4333"/>
                  </a:lnTo>
                  <a:cubicBezTo>
                    <a:pt x="3190" y="4347"/>
                    <a:pt x="3210" y="4353"/>
                    <a:pt x="3231" y="4353"/>
                  </a:cubicBezTo>
                  <a:cubicBezTo>
                    <a:pt x="3277" y="4353"/>
                    <a:pt x="3322" y="4320"/>
                    <a:pt x="3322" y="4268"/>
                  </a:cubicBezTo>
                  <a:lnTo>
                    <a:pt x="3312" y="3313"/>
                  </a:lnTo>
                  <a:cubicBezTo>
                    <a:pt x="3312" y="3266"/>
                    <a:pt x="3350" y="3229"/>
                    <a:pt x="3396" y="3229"/>
                  </a:cubicBezTo>
                  <a:lnTo>
                    <a:pt x="4555" y="3229"/>
                  </a:lnTo>
                  <a:cubicBezTo>
                    <a:pt x="4602" y="3229"/>
                    <a:pt x="4639" y="3192"/>
                    <a:pt x="4639" y="3136"/>
                  </a:cubicBezTo>
                  <a:lnTo>
                    <a:pt x="4639" y="94"/>
                  </a:lnTo>
                  <a:cubicBezTo>
                    <a:pt x="4639" y="38"/>
                    <a:pt x="4602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12" name="Google Shape;571;p20"/>
            <p:cNvSpPr/>
            <p:nvPr/>
          </p:nvSpPr>
          <p:spPr>
            <a:xfrm>
              <a:off x="5707080" y="1684440"/>
              <a:ext cx="268920" cy="252720"/>
            </a:xfrm>
            <a:custGeom>
              <a:avLst/>
              <a:gdLst>
                <a:gd name="textAreaLeft" fmla="*/ 0 w 268920"/>
                <a:gd name="textAreaRight" fmla="*/ 270360 w 268920"/>
                <a:gd name="textAreaTop" fmla="*/ 0 h 252720"/>
                <a:gd name="textAreaBottom" fmla="*/ 254160 h 252720"/>
              </a:gdLst>
              <a:ahLst/>
              <a:cxnLst/>
              <a:rect l="textAreaLeft" t="textAreaTop" r="textAreaRight" b="textAreaBottom"/>
              <a:pathLst>
                <a:path w="4751" h="4463">
                  <a:moveTo>
                    <a:pt x="4611" y="111"/>
                  </a:moveTo>
                  <a:cubicBezTo>
                    <a:pt x="4621" y="111"/>
                    <a:pt x="4639" y="130"/>
                    <a:pt x="4639" y="139"/>
                  </a:cubicBezTo>
                  <a:lnTo>
                    <a:pt x="4639" y="3191"/>
                  </a:lnTo>
                  <a:cubicBezTo>
                    <a:pt x="4639" y="3210"/>
                    <a:pt x="4621" y="3219"/>
                    <a:pt x="4611" y="3219"/>
                  </a:cubicBezTo>
                  <a:lnTo>
                    <a:pt x="3452" y="3219"/>
                  </a:lnTo>
                  <a:cubicBezTo>
                    <a:pt x="3415" y="3219"/>
                    <a:pt x="3378" y="3238"/>
                    <a:pt x="3350" y="3266"/>
                  </a:cubicBezTo>
                  <a:cubicBezTo>
                    <a:pt x="3322" y="3293"/>
                    <a:pt x="3313" y="3330"/>
                    <a:pt x="3313" y="3368"/>
                  </a:cubicBezTo>
                  <a:lnTo>
                    <a:pt x="3313" y="4323"/>
                  </a:lnTo>
                  <a:cubicBezTo>
                    <a:pt x="3313" y="4342"/>
                    <a:pt x="3303" y="4342"/>
                    <a:pt x="3294" y="4351"/>
                  </a:cubicBezTo>
                  <a:cubicBezTo>
                    <a:pt x="3294" y="4351"/>
                    <a:pt x="3276" y="4351"/>
                    <a:pt x="3266" y="4342"/>
                  </a:cubicBezTo>
                  <a:lnTo>
                    <a:pt x="2070" y="3266"/>
                  </a:lnTo>
                  <a:cubicBezTo>
                    <a:pt x="2042" y="3238"/>
                    <a:pt x="2005" y="3228"/>
                    <a:pt x="1968" y="3228"/>
                  </a:cubicBezTo>
                  <a:lnTo>
                    <a:pt x="149" y="3228"/>
                  </a:lnTo>
                  <a:cubicBezTo>
                    <a:pt x="131" y="3228"/>
                    <a:pt x="112" y="3210"/>
                    <a:pt x="112" y="3191"/>
                  </a:cubicBezTo>
                  <a:lnTo>
                    <a:pt x="112" y="149"/>
                  </a:lnTo>
                  <a:cubicBezTo>
                    <a:pt x="112" y="130"/>
                    <a:pt x="131" y="111"/>
                    <a:pt x="149" y="111"/>
                  </a:cubicBezTo>
                  <a:close/>
                  <a:moveTo>
                    <a:pt x="140" y="0"/>
                  </a:moveTo>
                  <a:cubicBezTo>
                    <a:pt x="66" y="0"/>
                    <a:pt x="1" y="65"/>
                    <a:pt x="1" y="139"/>
                  </a:cubicBezTo>
                  <a:lnTo>
                    <a:pt x="1" y="3191"/>
                  </a:lnTo>
                  <a:cubicBezTo>
                    <a:pt x="1" y="3275"/>
                    <a:pt x="66" y="3340"/>
                    <a:pt x="140" y="3340"/>
                  </a:cubicBezTo>
                  <a:lnTo>
                    <a:pt x="1968" y="3340"/>
                  </a:lnTo>
                  <a:cubicBezTo>
                    <a:pt x="1977" y="3340"/>
                    <a:pt x="1986" y="3340"/>
                    <a:pt x="1986" y="3349"/>
                  </a:cubicBezTo>
                  <a:lnTo>
                    <a:pt x="3192" y="4425"/>
                  </a:lnTo>
                  <a:cubicBezTo>
                    <a:pt x="3220" y="4453"/>
                    <a:pt x="3248" y="4462"/>
                    <a:pt x="3285" y="4462"/>
                  </a:cubicBezTo>
                  <a:cubicBezTo>
                    <a:pt x="3303" y="4462"/>
                    <a:pt x="3322" y="4462"/>
                    <a:pt x="3350" y="4453"/>
                  </a:cubicBezTo>
                  <a:cubicBezTo>
                    <a:pt x="3396" y="4425"/>
                    <a:pt x="3433" y="4379"/>
                    <a:pt x="3433" y="4314"/>
                  </a:cubicBezTo>
                  <a:lnTo>
                    <a:pt x="3424" y="3368"/>
                  </a:lnTo>
                  <a:cubicBezTo>
                    <a:pt x="3424" y="3358"/>
                    <a:pt x="3424" y="3349"/>
                    <a:pt x="3433" y="3349"/>
                  </a:cubicBezTo>
                  <a:cubicBezTo>
                    <a:pt x="3433" y="3349"/>
                    <a:pt x="3443" y="3340"/>
                    <a:pt x="3452" y="3340"/>
                  </a:cubicBezTo>
                  <a:lnTo>
                    <a:pt x="4602" y="3340"/>
                  </a:lnTo>
                  <a:cubicBezTo>
                    <a:pt x="4686" y="3340"/>
                    <a:pt x="4751" y="3275"/>
                    <a:pt x="4751" y="3191"/>
                  </a:cubicBezTo>
                  <a:lnTo>
                    <a:pt x="4751" y="139"/>
                  </a:lnTo>
                  <a:cubicBezTo>
                    <a:pt x="4751" y="65"/>
                    <a:pt x="4686" y="0"/>
                    <a:pt x="46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13" name="Google Shape;572;p20"/>
            <p:cNvSpPr/>
            <p:nvPr/>
          </p:nvSpPr>
          <p:spPr>
            <a:xfrm>
              <a:off x="5880600" y="17622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8" h="688">
                  <a:moveTo>
                    <a:pt x="344" y="112"/>
                  </a:moveTo>
                  <a:cubicBezTo>
                    <a:pt x="474" y="112"/>
                    <a:pt x="567" y="214"/>
                    <a:pt x="567" y="344"/>
                  </a:cubicBezTo>
                  <a:cubicBezTo>
                    <a:pt x="567" y="465"/>
                    <a:pt x="465" y="567"/>
                    <a:pt x="344" y="567"/>
                  </a:cubicBezTo>
                  <a:cubicBezTo>
                    <a:pt x="214" y="567"/>
                    <a:pt x="122" y="465"/>
                    <a:pt x="122" y="344"/>
                  </a:cubicBezTo>
                  <a:cubicBezTo>
                    <a:pt x="122" y="214"/>
                    <a:pt x="22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9" y="1"/>
                    <a:pt x="1" y="149"/>
                    <a:pt x="1" y="344"/>
                  </a:cubicBezTo>
                  <a:cubicBezTo>
                    <a:pt x="1" y="530"/>
                    <a:pt x="159" y="687"/>
                    <a:pt x="344" y="687"/>
                  </a:cubicBezTo>
                  <a:cubicBezTo>
                    <a:pt x="530" y="687"/>
                    <a:pt x="687" y="530"/>
                    <a:pt x="687" y="344"/>
                  </a:cubicBezTo>
                  <a:cubicBezTo>
                    <a:pt x="687" y="149"/>
                    <a:pt x="530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14" name="Google Shape;573;p20"/>
            <p:cNvSpPr/>
            <p:nvPr/>
          </p:nvSpPr>
          <p:spPr>
            <a:xfrm>
              <a:off x="5820480" y="17622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7" h="688">
                  <a:moveTo>
                    <a:pt x="344" y="112"/>
                  </a:moveTo>
                  <a:cubicBezTo>
                    <a:pt x="474" y="112"/>
                    <a:pt x="576" y="214"/>
                    <a:pt x="576" y="344"/>
                  </a:cubicBezTo>
                  <a:cubicBezTo>
                    <a:pt x="576" y="465"/>
                    <a:pt x="474" y="567"/>
                    <a:pt x="344" y="567"/>
                  </a:cubicBezTo>
                  <a:cubicBezTo>
                    <a:pt x="223" y="567"/>
                    <a:pt x="121" y="465"/>
                    <a:pt x="121" y="344"/>
                  </a:cubicBezTo>
                  <a:cubicBezTo>
                    <a:pt x="121" y="214"/>
                    <a:pt x="223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38" y="687"/>
                    <a:pt x="687" y="530"/>
                    <a:pt x="687" y="344"/>
                  </a:cubicBezTo>
                  <a:cubicBezTo>
                    <a:pt x="687" y="149"/>
                    <a:pt x="538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15" name="Google Shape;574;p20"/>
            <p:cNvSpPr/>
            <p:nvPr/>
          </p:nvSpPr>
          <p:spPr>
            <a:xfrm>
              <a:off x="5761440" y="17622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7" h="688">
                  <a:moveTo>
                    <a:pt x="344" y="112"/>
                  </a:moveTo>
                  <a:cubicBezTo>
                    <a:pt x="464" y="112"/>
                    <a:pt x="566" y="214"/>
                    <a:pt x="566" y="344"/>
                  </a:cubicBezTo>
                  <a:cubicBezTo>
                    <a:pt x="566" y="465"/>
                    <a:pt x="464" y="567"/>
                    <a:pt x="344" y="567"/>
                  </a:cubicBezTo>
                  <a:cubicBezTo>
                    <a:pt x="214" y="567"/>
                    <a:pt x="112" y="465"/>
                    <a:pt x="112" y="344"/>
                  </a:cubicBezTo>
                  <a:cubicBezTo>
                    <a:pt x="112" y="214"/>
                    <a:pt x="21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49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29" y="687"/>
                    <a:pt x="687" y="530"/>
                    <a:pt x="687" y="344"/>
                  </a:cubicBezTo>
                  <a:cubicBezTo>
                    <a:pt x="687" y="149"/>
                    <a:pt x="529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16" name="Google Shape;575;p20"/>
            <p:cNvSpPr/>
            <p:nvPr/>
          </p:nvSpPr>
          <p:spPr>
            <a:xfrm>
              <a:off x="7940880" y="1760400"/>
              <a:ext cx="214560" cy="208800"/>
            </a:xfrm>
            <a:custGeom>
              <a:avLst/>
              <a:gdLst>
                <a:gd name="textAreaLeft" fmla="*/ 0 w 214560"/>
                <a:gd name="textAreaRight" fmla="*/ 216000 w 214560"/>
                <a:gd name="textAreaTop" fmla="*/ 0 h 208800"/>
                <a:gd name="textAreaBottom" fmla="*/ 210240 h 208800"/>
              </a:gdLst>
              <a:ahLst/>
              <a:cxnLst/>
              <a:rect l="textAreaLeft" t="textAreaTop" r="textAreaRight" b="textAreaBottom"/>
              <a:pathLst>
                <a:path w="3795" h="3696">
                  <a:moveTo>
                    <a:pt x="1842" y="1"/>
                  </a:moveTo>
                  <a:cubicBezTo>
                    <a:pt x="849" y="1"/>
                    <a:pt x="35" y="795"/>
                    <a:pt x="0" y="1784"/>
                  </a:cubicBezTo>
                  <a:cubicBezTo>
                    <a:pt x="0" y="1821"/>
                    <a:pt x="28" y="1849"/>
                    <a:pt x="65" y="1849"/>
                  </a:cubicBezTo>
                  <a:lnTo>
                    <a:pt x="1846" y="1849"/>
                  </a:lnTo>
                  <a:lnTo>
                    <a:pt x="1846" y="3621"/>
                  </a:lnTo>
                  <a:cubicBezTo>
                    <a:pt x="1846" y="3658"/>
                    <a:pt x="1874" y="3695"/>
                    <a:pt x="1911" y="3695"/>
                  </a:cubicBezTo>
                  <a:cubicBezTo>
                    <a:pt x="2969" y="3649"/>
                    <a:pt x="3795" y="2730"/>
                    <a:pt x="3674" y="1636"/>
                  </a:cubicBezTo>
                  <a:cubicBezTo>
                    <a:pt x="3581" y="791"/>
                    <a:pt x="2895" y="105"/>
                    <a:pt x="2051" y="12"/>
                  </a:cubicBezTo>
                  <a:cubicBezTo>
                    <a:pt x="1980" y="4"/>
                    <a:pt x="1911" y="1"/>
                    <a:pt x="1842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17" name="Google Shape;576;p20"/>
            <p:cNvSpPr/>
            <p:nvPr/>
          </p:nvSpPr>
          <p:spPr>
            <a:xfrm>
              <a:off x="7937280" y="1757160"/>
              <a:ext cx="218160" cy="215280"/>
            </a:xfrm>
            <a:custGeom>
              <a:avLst/>
              <a:gdLst>
                <a:gd name="textAreaLeft" fmla="*/ 0 w 218160"/>
                <a:gd name="textAreaRight" fmla="*/ 219600 w 218160"/>
                <a:gd name="textAreaTop" fmla="*/ 0 h 215280"/>
                <a:gd name="textAreaBottom" fmla="*/ 216720 h 215280"/>
              </a:gdLst>
              <a:ahLst/>
              <a:cxnLst/>
              <a:rect l="textAreaLeft" t="textAreaTop" r="textAreaRight" b="textAreaBottom"/>
              <a:pathLst>
                <a:path w="3860" h="3809">
                  <a:moveTo>
                    <a:pt x="1902" y="117"/>
                  </a:moveTo>
                  <a:cubicBezTo>
                    <a:pt x="1976" y="117"/>
                    <a:pt x="2041" y="117"/>
                    <a:pt x="2106" y="126"/>
                  </a:cubicBezTo>
                  <a:cubicBezTo>
                    <a:pt x="2932" y="219"/>
                    <a:pt x="3591" y="877"/>
                    <a:pt x="3683" y="1703"/>
                  </a:cubicBezTo>
                  <a:cubicBezTo>
                    <a:pt x="3739" y="2204"/>
                    <a:pt x="3591" y="2696"/>
                    <a:pt x="3257" y="3076"/>
                  </a:cubicBezTo>
                  <a:cubicBezTo>
                    <a:pt x="2941" y="3447"/>
                    <a:pt x="2468" y="3670"/>
                    <a:pt x="1976" y="3688"/>
                  </a:cubicBezTo>
                  <a:lnTo>
                    <a:pt x="1976" y="3753"/>
                  </a:lnTo>
                  <a:lnTo>
                    <a:pt x="1967" y="3679"/>
                  </a:lnTo>
                  <a:lnTo>
                    <a:pt x="1967" y="1907"/>
                  </a:lnTo>
                  <a:cubicBezTo>
                    <a:pt x="1967" y="1870"/>
                    <a:pt x="1939" y="1851"/>
                    <a:pt x="1902" y="1851"/>
                  </a:cubicBezTo>
                  <a:lnTo>
                    <a:pt x="121" y="1842"/>
                  </a:lnTo>
                  <a:cubicBezTo>
                    <a:pt x="140" y="1341"/>
                    <a:pt x="362" y="877"/>
                    <a:pt x="743" y="553"/>
                  </a:cubicBezTo>
                  <a:cubicBezTo>
                    <a:pt x="1067" y="265"/>
                    <a:pt x="1475" y="117"/>
                    <a:pt x="1902" y="117"/>
                  </a:cubicBezTo>
                  <a:close/>
                  <a:moveTo>
                    <a:pt x="1889" y="0"/>
                  </a:moveTo>
                  <a:cubicBezTo>
                    <a:pt x="1436" y="0"/>
                    <a:pt x="1007" y="159"/>
                    <a:pt x="659" y="460"/>
                  </a:cubicBezTo>
                  <a:cubicBezTo>
                    <a:pt x="260" y="812"/>
                    <a:pt x="19" y="1304"/>
                    <a:pt x="0" y="1833"/>
                  </a:cubicBezTo>
                  <a:cubicBezTo>
                    <a:pt x="0" y="1870"/>
                    <a:pt x="19" y="1898"/>
                    <a:pt x="38" y="1926"/>
                  </a:cubicBezTo>
                  <a:cubicBezTo>
                    <a:pt x="65" y="1944"/>
                    <a:pt x="93" y="1963"/>
                    <a:pt x="130" y="1963"/>
                  </a:cubicBezTo>
                  <a:lnTo>
                    <a:pt x="1846" y="1963"/>
                  </a:lnTo>
                  <a:lnTo>
                    <a:pt x="1846" y="3679"/>
                  </a:lnTo>
                  <a:cubicBezTo>
                    <a:pt x="1846" y="3716"/>
                    <a:pt x="1865" y="3744"/>
                    <a:pt x="1884" y="3772"/>
                  </a:cubicBezTo>
                  <a:cubicBezTo>
                    <a:pt x="1911" y="3790"/>
                    <a:pt x="1939" y="3809"/>
                    <a:pt x="1976" y="3809"/>
                  </a:cubicBezTo>
                  <a:cubicBezTo>
                    <a:pt x="2505" y="3790"/>
                    <a:pt x="3006" y="3549"/>
                    <a:pt x="3349" y="3150"/>
                  </a:cubicBezTo>
                  <a:cubicBezTo>
                    <a:pt x="3693" y="2742"/>
                    <a:pt x="3860" y="2222"/>
                    <a:pt x="3795" y="1684"/>
                  </a:cubicBezTo>
                  <a:cubicBezTo>
                    <a:pt x="3702" y="812"/>
                    <a:pt x="2997" y="107"/>
                    <a:pt x="2125" y="15"/>
                  </a:cubicBezTo>
                  <a:cubicBezTo>
                    <a:pt x="2046" y="5"/>
                    <a:pt x="1967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18" name="Google Shape;577;p20"/>
            <p:cNvSpPr/>
            <p:nvPr/>
          </p:nvSpPr>
          <p:spPr>
            <a:xfrm>
              <a:off x="7912800" y="1885320"/>
              <a:ext cx="111600" cy="111600"/>
            </a:xfrm>
            <a:custGeom>
              <a:avLst/>
              <a:gdLst>
                <a:gd name="textAreaLeft" fmla="*/ 0 w 111600"/>
                <a:gd name="textAreaRight" fmla="*/ 113040 w 11160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986" h="1987">
                  <a:moveTo>
                    <a:pt x="75" y="0"/>
                  </a:moveTo>
                  <a:cubicBezTo>
                    <a:pt x="38" y="0"/>
                    <a:pt x="1" y="47"/>
                    <a:pt x="1" y="84"/>
                  </a:cubicBezTo>
                  <a:cubicBezTo>
                    <a:pt x="38" y="1123"/>
                    <a:pt x="873" y="1948"/>
                    <a:pt x="1902" y="1985"/>
                  </a:cubicBezTo>
                  <a:cubicBezTo>
                    <a:pt x="1907" y="1986"/>
                    <a:pt x="1912" y="1987"/>
                    <a:pt x="1917" y="1987"/>
                  </a:cubicBezTo>
                  <a:cubicBezTo>
                    <a:pt x="1956" y="1987"/>
                    <a:pt x="1986" y="1953"/>
                    <a:pt x="1986" y="1911"/>
                  </a:cubicBezTo>
                  <a:lnTo>
                    <a:pt x="1986" y="84"/>
                  </a:lnTo>
                  <a:cubicBezTo>
                    <a:pt x="1986" y="37"/>
                    <a:pt x="1949" y="0"/>
                    <a:pt x="19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19" name="Google Shape;578;p20"/>
            <p:cNvSpPr/>
            <p:nvPr/>
          </p:nvSpPr>
          <p:spPr>
            <a:xfrm>
              <a:off x="7909200" y="1882080"/>
              <a:ext cx="118440" cy="11844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118440"/>
                <a:gd name="textAreaBottom" fmla="*/ 119880 h 118440"/>
              </a:gdLst>
              <a:ahLst/>
              <a:cxnLst/>
              <a:rect l="textAreaLeft" t="textAreaTop" r="textAreaRight" b="textAreaBottom"/>
              <a:pathLst>
                <a:path w="2107" h="2107">
                  <a:moveTo>
                    <a:pt x="1967" y="121"/>
                  </a:moveTo>
                  <a:cubicBezTo>
                    <a:pt x="1977" y="121"/>
                    <a:pt x="1986" y="130"/>
                    <a:pt x="1986" y="140"/>
                  </a:cubicBezTo>
                  <a:lnTo>
                    <a:pt x="1986" y="1967"/>
                  </a:lnTo>
                  <a:cubicBezTo>
                    <a:pt x="1986" y="1967"/>
                    <a:pt x="1986" y="1977"/>
                    <a:pt x="1986" y="1986"/>
                  </a:cubicBezTo>
                  <a:lnTo>
                    <a:pt x="1967" y="1986"/>
                  </a:lnTo>
                  <a:cubicBezTo>
                    <a:pt x="975" y="1949"/>
                    <a:pt x="158" y="1132"/>
                    <a:pt x="121" y="140"/>
                  </a:cubicBezTo>
                  <a:cubicBezTo>
                    <a:pt x="121" y="130"/>
                    <a:pt x="121" y="130"/>
                    <a:pt x="131" y="121"/>
                  </a:cubicBezTo>
                  <a:close/>
                  <a:moveTo>
                    <a:pt x="140" y="1"/>
                  </a:moveTo>
                  <a:cubicBezTo>
                    <a:pt x="103" y="1"/>
                    <a:pt x="66" y="19"/>
                    <a:pt x="47" y="47"/>
                  </a:cubicBezTo>
                  <a:cubicBezTo>
                    <a:pt x="19" y="75"/>
                    <a:pt x="1" y="112"/>
                    <a:pt x="1" y="149"/>
                  </a:cubicBezTo>
                  <a:cubicBezTo>
                    <a:pt x="47" y="1197"/>
                    <a:pt x="910" y="2060"/>
                    <a:pt x="1967" y="2106"/>
                  </a:cubicBezTo>
                  <a:cubicBezTo>
                    <a:pt x="2005" y="2106"/>
                    <a:pt x="2042" y="2088"/>
                    <a:pt x="2060" y="2069"/>
                  </a:cubicBezTo>
                  <a:cubicBezTo>
                    <a:pt x="2088" y="2041"/>
                    <a:pt x="2107" y="2004"/>
                    <a:pt x="2107" y="1967"/>
                  </a:cubicBezTo>
                  <a:lnTo>
                    <a:pt x="2107" y="140"/>
                  </a:lnTo>
                  <a:cubicBezTo>
                    <a:pt x="2107" y="66"/>
                    <a:pt x="2042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20" name="Google Shape;579;p20"/>
            <p:cNvSpPr/>
            <p:nvPr/>
          </p:nvSpPr>
          <p:spPr>
            <a:xfrm>
              <a:off x="7707600" y="1633320"/>
              <a:ext cx="158760" cy="158040"/>
            </a:xfrm>
            <a:custGeom>
              <a:avLst/>
              <a:gdLst>
                <a:gd name="textAreaLeft" fmla="*/ 0 w 158760"/>
                <a:gd name="textAreaRight" fmla="*/ 160200 w 158760"/>
                <a:gd name="textAreaTop" fmla="*/ 0 h 158040"/>
                <a:gd name="textAreaBottom" fmla="*/ 159480 h 158040"/>
              </a:gdLst>
              <a:ahLst/>
              <a:cxnLst/>
              <a:rect l="textAreaLeft" t="textAreaTop" r="textAreaRight" b="textAreaBottom"/>
              <a:pathLst>
                <a:path w="2811" h="2802">
                  <a:moveTo>
                    <a:pt x="1410" y="0"/>
                  </a:moveTo>
                  <a:cubicBezTo>
                    <a:pt x="631" y="0"/>
                    <a:pt x="0" y="631"/>
                    <a:pt x="0" y="1401"/>
                  </a:cubicBezTo>
                  <a:cubicBezTo>
                    <a:pt x="0" y="2180"/>
                    <a:pt x="631" y="2802"/>
                    <a:pt x="1410" y="2802"/>
                  </a:cubicBezTo>
                  <a:cubicBezTo>
                    <a:pt x="2180" y="2802"/>
                    <a:pt x="2811" y="2180"/>
                    <a:pt x="2811" y="1401"/>
                  </a:cubicBezTo>
                  <a:cubicBezTo>
                    <a:pt x="2811" y="631"/>
                    <a:pt x="2180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9560" rIns="90000" bIns="79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21" name="Google Shape;580;p20"/>
            <p:cNvSpPr/>
            <p:nvPr/>
          </p:nvSpPr>
          <p:spPr>
            <a:xfrm>
              <a:off x="7704360" y="1630080"/>
              <a:ext cx="164880" cy="164880"/>
            </a:xfrm>
            <a:custGeom>
              <a:avLst/>
              <a:gdLst>
                <a:gd name="textAreaLeft" fmla="*/ 0 w 164880"/>
                <a:gd name="textAreaRight" fmla="*/ 166320 w 164880"/>
                <a:gd name="textAreaTop" fmla="*/ 0 h 164880"/>
                <a:gd name="textAreaBottom" fmla="*/ 166320 h 164880"/>
              </a:gdLst>
              <a:ahLst/>
              <a:cxnLst/>
              <a:rect l="textAreaLeft" t="textAreaTop" r="textAreaRight" b="textAreaBottom"/>
              <a:pathLst>
                <a:path w="2923" h="2923">
                  <a:moveTo>
                    <a:pt x="1466" y="121"/>
                  </a:moveTo>
                  <a:cubicBezTo>
                    <a:pt x="2208" y="121"/>
                    <a:pt x="2811" y="724"/>
                    <a:pt x="2811" y="1457"/>
                  </a:cubicBezTo>
                  <a:cubicBezTo>
                    <a:pt x="2811" y="2199"/>
                    <a:pt x="2208" y="2802"/>
                    <a:pt x="1466" y="2802"/>
                  </a:cubicBezTo>
                  <a:cubicBezTo>
                    <a:pt x="724" y="2802"/>
                    <a:pt x="121" y="2199"/>
                    <a:pt x="121" y="1457"/>
                  </a:cubicBezTo>
                  <a:cubicBezTo>
                    <a:pt x="121" y="724"/>
                    <a:pt x="724" y="121"/>
                    <a:pt x="1466" y="121"/>
                  </a:cubicBezTo>
                  <a:close/>
                  <a:moveTo>
                    <a:pt x="1466" y="1"/>
                  </a:moveTo>
                  <a:cubicBezTo>
                    <a:pt x="659" y="1"/>
                    <a:pt x="0" y="659"/>
                    <a:pt x="0" y="1457"/>
                  </a:cubicBezTo>
                  <a:cubicBezTo>
                    <a:pt x="0" y="2264"/>
                    <a:pt x="659" y="2923"/>
                    <a:pt x="1466" y="2923"/>
                  </a:cubicBezTo>
                  <a:cubicBezTo>
                    <a:pt x="2264" y="2923"/>
                    <a:pt x="2923" y="2264"/>
                    <a:pt x="2923" y="1457"/>
                  </a:cubicBezTo>
                  <a:cubicBezTo>
                    <a:pt x="2923" y="659"/>
                    <a:pt x="2264" y="1"/>
                    <a:pt x="14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3160" rIns="90000" bIns="83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22" name="Google Shape;581;p20"/>
            <p:cNvSpPr/>
            <p:nvPr/>
          </p:nvSpPr>
          <p:spPr>
            <a:xfrm>
              <a:off x="7750800" y="1653480"/>
              <a:ext cx="115200" cy="81360"/>
            </a:xfrm>
            <a:custGeom>
              <a:avLst/>
              <a:gdLst>
                <a:gd name="textAreaLeft" fmla="*/ 0 w 115200"/>
                <a:gd name="textAreaRight" fmla="*/ 116640 w 115200"/>
                <a:gd name="textAreaTop" fmla="*/ 0 h 81360"/>
                <a:gd name="textAreaBottom" fmla="*/ 82800 h 81360"/>
              </a:gdLst>
              <a:ahLst/>
              <a:cxnLst/>
              <a:rect l="textAreaLeft" t="textAreaTop" r="textAreaRight" b="textAreaBottom"/>
              <a:pathLst>
                <a:path w="2051" h="1453">
                  <a:moveTo>
                    <a:pt x="1985" y="0"/>
                  </a:moveTo>
                  <a:cubicBezTo>
                    <a:pt x="1970" y="0"/>
                    <a:pt x="1954" y="5"/>
                    <a:pt x="1940" y="14"/>
                  </a:cubicBezTo>
                  <a:lnTo>
                    <a:pt x="632" y="1322"/>
                  </a:lnTo>
                  <a:cubicBezTo>
                    <a:pt x="627" y="1327"/>
                    <a:pt x="622" y="1329"/>
                    <a:pt x="618" y="1329"/>
                  </a:cubicBezTo>
                  <a:cubicBezTo>
                    <a:pt x="613" y="1329"/>
                    <a:pt x="608" y="1327"/>
                    <a:pt x="604" y="1322"/>
                  </a:cubicBezTo>
                  <a:lnTo>
                    <a:pt x="103" y="821"/>
                  </a:lnTo>
                  <a:cubicBezTo>
                    <a:pt x="94" y="812"/>
                    <a:pt x="80" y="808"/>
                    <a:pt x="65" y="808"/>
                  </a:cubicBezTo>
                  <a:cubicBezTo>
                    <a:pt x="49" y="808"/>
                    <a:pt x="33" y="812"/>
                    <a:pt x="19" y="821"/>
                  </a:cubicBezTo>
                  <a:cubicBezTo>
                    <a:pt x="1" y="849"/>
                    <a:pt x="1" y="886"/>
                    <a:pt x="19" y="905"/>
                  </a:cubicBezTo>
                  <a:lnTo>
                    <a:pt x="520" y="1406"/>
                  </a:lnTo>
                  <a:cubicBezTo>
                    <a:pt x="548" y="1434"/>
                    <a:pt x="585" y="1452"/>
                    <a:pt x="622" y="1452"/>
                  </a:cubicBezTo>
                  <a:cubicBezTo>
                    <a:pt x="650" y="1452"/>
                    <a:pt x="687" y="1434"/>
                    <a:pt x="715" y="1406"/>
                  </a:cubicBezTo>
                  <a:lnTo>
                    <a:pt x="2023" y="98"/>
                  </a:lnTo>
                  <a:cubicBezTo>
                    <a:pt x="2051" y="70"/>
                    <a:pt x="2051" y="42"/>
                    <a:pt x="2023" y="14"/>
                  </a:cubicBezTo>
                  <a:cubicBezTo>
                    <a:pt x="2014" y="5"/>
                    <a:pt x="2000" y="0"/>
                    <a:pt x="19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400" rIns="90000" bIns="41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23" name="Google Shape;582;p20"/>
            <p:cNvSpPr/>
            <p:nvPr/>
          </p:nvSpPr>
          <p:spPr>
            <a:xfrm>
              <a:off x="6872400" y="3260880"/>
              <a:ext cx="88560" cy="87840"/>
            </a:xfrm>
            <a:custGeom>
              <a:avLst/>
              <a:gdLst>
                <a:gd name="textAreaLeft" fmla="*/ 0 w 88560"/>
                <a:gd name="textAreaRight" fmla="*/ 90000 w 8856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578" h="1569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24" name="Google Shape;583;p20"/>
            <p:cNvSpPr/>
            <p:nvPr/>
          </p:nvSpPr>
          <p:spPr>
            <a:xfrm>
              <a:off x="6869160" y="3257280"/>
              <a:ext cx="94680" cy="94680"/>
            </a:xfrm>
            <a:custGeom>
              <a:avLst/>
              <a:gdLst>
                <a:gd name="textAreaLeft" fmla="*/ 0 w 94680"/>
                <a:gd name="textAreaRight" fmla="*/ 96120 w 94680"/>
                <a:gd name="textAreaTop" fmla="*/ 0 h 94680"/>
                <a:gd name="textAreaBottom" fmla="*/ 96120 h 94680"/>
              </a:gdLst>
              <a:ahLst/>
              <a:cxnLst/>
              <a:rect l="textAreaLeft" t="textAreaTop" r="textAreaRight" b="textAreaBottom"/>
              <a:pathLst>
                <a:path w="1690" h="1690">
                  <a:moveTo>
                    <a:pt x="845" y="122"/>
                  </a:moveTo>
                  <a:cubicBezTo>
                    <a:pt x="1244" y="122"/>
                    <a:pt x="1578" y="446"/>
                    <a:pt x="1578" y="845"/>
                  </a:cubicBezTo>
                  <a:cubicBezTo>
                    <a:pt x="1578" y="1244"/>
                    <a:pt x="1244" y="1578"/>
                    <a:pt x="845" y="1578"/>
                  </a:cubicBezTo>
                  <a:cubicBezTo>
                    <a:pt x="446" y="1578"/>
                    <a:pt x="122" y="1244"/>
                    <a:pt x="122" y="845"/>
                  </a:cubicBezTo>
                  <a:cubicBezTo>
                    <a:pt x="122" y="446"/>
                    <a:pt x="446" y="122"/>
                    <a:pt x="845" y="122"/>
                  </a:cubicBezTo>
                  <a:close/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09"/>
                    <a:pt x="381" y="1689"/>
                    <a:pt x="845" y="1689"/>
                  </a:cubicBezTo>
                  <a:cubicBezTo>
                    <a:pt x="1309" y="1689"/>
                    <a:pt x="1689" y="1318"/>
                    <a:pt x="1689" y="845"/>
                  </a:cubicBezTo>
                  <a:cubicBezTo>
                    <a:pt x="1689" y="381"/>
                    <a:pt x="1309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880" rIns="90000" bIns="47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25" name="Google Shape;584;p20"/>
            <p:cNvSpPr/>
            <p:nvPr/>
          </p:nvSpPr>
          <p:spPr>
            <a:xfrm>
              <a:off x="5860440" y="2012040"/>
              <a:ext cx="2114280" cy="1275120"/>
            </a:xfrm>
            <a:custGeom>
              <a:avLst/>
              <a:gdLst>
                <a:gd name="textAreaLeft" fmla="*/ 0 w 2114280"/>
                <a:gd name="textAreaRight" fmla="*/ 2115720 w 2114280"/>
                <a:gd name="textAreaTop" fmla="*/ 0 h 1275120"/>
                <a:gd name="textAreaBottom" fmla="*/ 1276560 h 1275120"/>
              </a:gdLst>
              <a:ahLst/>
              <a:cxnLst/>
              <a:rect l="textAreaLeft" t="textAreaTop" r="textAreaRight" b="textAreaBottom"/>
              <a:pathLst>
                <a:path w="37163" h="22423">
                  <a:moveTo>
                    <a:pt x="1188" y="1"/>
                  </a:moveTo>
                  <a:cubicBezTo>
                    <a:pt x="529" y="1"/>
                    <a:pt x="0" y="502"/>
                    <a:pt x="0" y="1114"/>
                  </a:cubicBezTo>
                  <a:lnTo>
                    <a:pt x="0" y="21300"/>
                  </a:lnTo>
                  <a:cubicBezTo>
                    <a:pt x="0" y="21921"/>
                    <a:pt x="529" y="22422"/>
                    <a:pt x="1188" y="22422"/>
                  </a:cubicBezTo>
                  <a:lnTo>
                    <a:pt x="35975" y="22422"/>
                  </a:lnTo>
                  <a:cubicBezTo>
                    <a:pt x="36625" y="22422"/>
                    <a:pt x="37163" y="21921"/>
                    <a:pt x="37163" y="21300"/>
                  </a:cubicBezTo>
                  <a:lnTo>
                    <a:pt x="37163" y="1114"/>
                  </a:lnTo>
                  <a:cubicBezTo>
                    <a:pt x="37163" y="502"/>
                    <a:pt x="36625" y="1"/>
                    <a:pt x="3597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26" name="Google Shape;585;p20"/>
            <p:cNvSpPr/>
            <p:nvPr/>
          </p:nvSpPr>
          <p:spPr>
            <a:xfrm>
              <a:off x="5857560" y="2008800"/>
              <a:ext cx="2120760" cy="1281600"/>
            </a:xfrm>
            <a:custGeom>
              <a:avLst/>
              <a:gdLst>
                <a:gd name="textAreaLeft" fmla="*/ 0 w 2120760"/>
                <a:gd name="textAreaRight" fmla="*/ 2122200 w 2120760"/>
                <a:gd name="textAreaTop" fmla="*/ 0 h 1281600"/>
                <a:gd name="textAreaBottom" fmla="*/ 1283040 h 1281600"/>
              </a:gdLst>
              <a:ahLst/>
              <a:cxnLst/>
              <a:rect l="textAreaLeft" t="textAreaTop" r="textAreaRight" b="textAreaBottom"/>
              <a:pathLst>
                <a:path w="37275" h="22534">
                  <a:moveTo>
                    <a:pt x="36022" y="112"/>
                  </a:moveTo>
                  <a:cubicBezTo>
                    <a:pt x="36653" y="112"/>
                    <a:pt x="37163" y="585"/>
                    <a:pt x="37163" y="1170"/>
                  </a:cubicBezTo>
                  <a:lnTo>
                    <a:pt x="37163" y="21356"/>
                  </a:lnTo>
                  <a:cubicBezTo>
                    <a:pt x="37163" y="21940"/>
                    <a:pt x="36653" y="22413"/>
                    <a:pt x="36022" y="22413"/>
                  </a:cubicBezTo>
                  <a:lnTo>
                    <a:pt x="1244" y="22413"/>
                  </a:lnTo>
                  <a:cubicBezTo>
                    <a:pt x="622" y="22413"/>
                    <a:pt x="112" y="21940"/>
                    <a:pt x="112" y="21356"/>
                  </a:cubicBezTo>
                  <a:lnTo>
                    <a:pt x="112" y="1170"/>
                  </a:lnTo>
                  <a:cubicBezTo>
                    <a:pt x="112" y="585"/>
                    <a:pt x="622" y="112"/>
                    <a:pt x="1244" y="112"/>
                  </a:cubicBezTo>
                  <a:close/>
                  <a:moveTo>
                    <a:pt x="1244" y="1"/>
                  </a:moveTo>
                  <a:cubicBezTo>
                    <a:pt x="557" y="1"/>
                    <a:pt x="1" y="530"/>
                    <a:pt x="1" y="1170"/>
                  </a:cubicBezTo>
                  <a:lnTo>
                    <a:pt x="1" y="21356"/>
                  </a:lnTo>
                  <a:cubicBezTo>
                    <a:pt x="1" y="22005"/>
                    <a:pt x="557" y="22534"/>
                    <a:pt x="1244" y="22534"/>
                  </a:cubicBezTo>
                  <a:lnTo>
                    <a:pt x="36031" y="22534"/>
                  </a:lnTo>
                  <a:cubicBezTo>
                    <a:pt x="36718" y="22534"/>
                    <a:pt x="37275" y="22005"/>
                    <a:pt x="37275" y="21356"/>
                  </a:cubicBezTo>
                  <a:lnTo>
                    <a:pt x="37275" y="1170"/>
                  </a:lnTo>
                  <a:cubicBezTo>
                    <a:pt x="37275" y="530"/>
                    <a:pt x="36718" y="1"/>
                    <a:pt x="3603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27" name="Google Shape;586;p20"/>
            <p:cNvSpPr/>
            <p:nvPr/>
          </p:nvSpPr>
          <p:spPr>
            <a:xfrm>
              <a:off x="5961600" y="2118960"/>
              <a:ext cx="1890000" cy="1091160"/>
            </a:xfrm>
            <a:custGeom>
              <a:avLst/>
              <a:gdLst>
                <a:gd name="textAreaLeft" fmla="*/ 0 w 1890000"/>
                <a:gd name="textAreaRight" fmla="*/ 1891440 w 1890000"/>
                <a:gd name="textAreaTop" fmla="*/ 0 h 1091160"/>
                <a:gd name="textAreaBottom" fmla="*/ 1092600 h 1091160"/>
              </a:gdLst>
              <a:ahLst/>
              <a:cxnLst/>
              <a:rect l="textAreaLeft" t="textAreaTop" r="textAreaRight" b="textAreaBottom"/>
              <a:pathLst>
                <a:path w="33221" h="19195">
                  <a:moveTo>
                    <a:pt x="0" y="1"/>
                  </a:moveTo>
                  <a:lnTo>
                    <a:pt x="0" y="19194"/>
                  </a:lnTo>
                  <a:lnTo>
                    <a:pt x="33220" y="19194"/>
                  </a:lnTo>
                  <a:lnTo>
                    <a:pt x="33220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28" name="Google Shape;587;p20"/>
            <p:cNvSpPr/>
            <p:nvPr/>
          </p:nvSpPr>
          <p:spPr>
            <a:xfrm>
              <a:off x="5957640" y="2116080"/>
              <a:ext cx="1896840" cy="1098000"/>
            </a:xfrm>
            <a:custGeom>
              <a:avLst/>
              <a:gdLst>
                <a:gd name="textAreaLeft" fmla="*/ 0 w 1896840"/>
                <a:gd name="textAreaRight" fmla="*/ 1898280 w 1896840"/>
                <a:gd name="textAreaTop" fmla="*/ 0 h 1098000"/>
                <a:gd name="textAreaBottom" fmla="*/ 1099440 h 1098000"/>
              </a:gdLst>
              <a:ahLst/>
              <a:cxnLst/>
              <a:rect l="textAreaLeft" t="textAreaTop" r="textAreaRight" b="textAreaBottom"/>
              <a:pathLst>
                <a:path w="33341" h="19315">
                  <a:moveTo>
                    <a:pt x="33230" y="111"/>
                  </a:moveTo>
                  <a:lnTo>
                    <a:pt x="33230" y="19194"/>
                  </a:lnTo>
                  <a:lnTo>
                    <a:pt x="121" y="19194"/>
                  </a:lnTo>
                  <a:lnTo>
                    <a:pt x="121" y="111"/>
                  </a:lnTo>
                  <a:close/>
                  <a:moveTo>
                    <a:pt x="0" y="0"/>
                  </a:moveTo>
                  <a:lnTo>
                    <a:pt x="0" y="19314"/>
                  </a:lnTo>
                  <a:lnTo>
                    <a:pt x="33341" y="19314"/>
                  </a:lnTo>
                  <a:lnTo>
                    <a:pt x="3334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29" name="Google Shape;588;p20"/>
            <p:cNvSpPr/>
            <p:nvPr/>
          </p:nvSpPr>
          <p:spPr>
            <a:xfrm>
              <a:off x="6900120" y="2043720"/>
              <a:ext cx="34920" cy="34560"/>
            </a:xfrm>
            <a:custGeom>
              <a:avLst/>
              <a:gdLst>
                <a:gd name="textAreaLeft" fmla="*/ 0 w 34920"/>
                <a:gd name="textAreaRight" fmla="*/ 36360 w 34920"/>
                <a:gd name="textAreaTop" fmla="*/ 0 h 34560"/>
                <a:gd name="textAreaBottom" fmla="*/ 36000 h 34560"/>
              </a:gdLst>
              <a:ahLst/>
              <a:cxnLst/>
              <a:rect l="textAreaLeft" t="textAreaTop" r="textAreaRight" b="textAreaBottom"/>
              <a:pathLst>
                <a:path w="641" h="632">
                  <a:moveTo>
                    <a:pt x="325" y="0"/>
                  </a:moveTo>
                  <a:cubicBezTo>
                    <a:pt x="148" y="0"/>
                    <a:pt x="0" y="139"/>
                    <a:pt x="0" y="316"/>
                  </a:cubicBezTo>
                  <a:cubicBezTo>
                    <a:pt x="0" y="492"/>
                    <a:pt x="148" y="631"/>
                    <a:pt x="325" y="631"/>
                  </a:cubicBezTo>
                  <a:cubicBezTo>
                    <a:pt x="501" y="631"/>
                    <a:pt x="640" y="492"/>
                    <a:pt x="640" y="316"/>
                  </a:cubicBezTo>
                  <a:cubicBezTo>
                    <a:pt x="640" y="139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000" rIns="90000" bIns="18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30" name="Google Shape;589;p20"/>
            <p:cNvSpPr/>
            <p:nvPr/>
          </p:nvSpPr>
          <p:spPr>
            <a:xfrm>
              <a:off x="6896880" y="2039760"/>
              <a:ext cx="42120" cy="4176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41760"/>
                <a:gd name="textAreaBottom" fmla="*/ 43200 h 41760"/>
              </a:gdLst>
              <a:ahLst/>
              <a:cxnLst/>
              <a:rect l="textAreaLeft" t="textAreaTop" r="textAreaRight" b="textAreaBottom"/>
              <a:pathLst>
                <a:path w="762" h="761">
                  <a:moveTo>
                    <a:pt x="381" y="121"/>
                  </a:moveTo>
                  <a:cubicBezTo>
                    <a:pt x="520" y="121"/>
                    <a:pt x="640" y="232"/>
                    <a:pt x="640" y="381"/>
                  </a:cubicBezTo>
                  <a:cubicBezTo>
                    <a:pt x="640" y="520"/>
                    <a:pt x="520" y="640"/>
                    <a:pt x="381" y="640"/>
                  </a:cubicBezTo>
                  <a:cubicBezTo>
                    <a:pt x="232" y="640"/>
                    <a:pt x="121" y="520"/>
                    <a:pt x="121" y="381"/>
                  </a:cubicBezTo>
                  <a:cubicBezTo>
                    <a:pt x="121" y="232"/>
                    <a:pt x="232" y="121"/>
                    <a:pt x="381" y="121"/>
                  </a:cubicBezTo>
                  <a:close/>
                  <a:moveTo>
                    <a:pt x="381" y="0"/>
                  </a:moveTo>
                  <a:cubicBezTo>
                    <a:pt x="177" y="0"/>
                    <a:pt x="0" y="177"/>
                    <a:pt x="0" y="381"/>
                  </a:cubicBezTo>
                  <a:cubicBezTo>
                    <a:pt x="0" y="585"/>
                    <a:pt x="177" y="761"/>
                    <a:pt x="381" y="761"/>
                  </a:cubicBezTo>
                  <a:cubicBezTo>
                    <a:pt x="585" y="761"/>
                    <a:pt x="752" y="585"/>
                    <a:pt x="761" y="381"/>
                  </a:cubicBezTo>
                  <a:cubicBezTo>
                    <a:pt x="761" y="177"/>
                    <a:pt x="585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31" name="Google Shape;590;p20"/>
            <p:cNvSpPr/>
            <p:nvPr/>
          </p:nvSpPr>
          <p:spPr>
            <a:xfrm>
              <a:off x="6611400" y="3375360"/>
              <a:ext cx="601560" cy="366840"/>
            </a:xfrm>
            <a:custGeom>
              <a:avLst/>
              <a:gdLst>
                <a:gd name="textAreaLeft" fmla="*/ 0 w 601560"/>
                <a:gd name="textAreaRight" fmla="*/ 603000 w 601560"/>
                <a:gd name="textAreaTop" fmla="*/ 0 h 366840"/>
                <a:gd name="textAreaBottom" fmla="*/ 368280 h 366840"/>
              </a:gdLst>
              <a:ahLst/>
              <a:cxnLst/>
              <a:rect l="textAreaLeft" t="textAreaTop" r="textAreaRight" b="textAreaBottom"/>
              <a:pathLst>
                <a:path w="10595" h="6467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CFCFE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32" name="Google Shape;591;p20"/>
            <p:cNvSpPr/>
            <p:nvPr/>
          </p:nvSpPr>
          <p:spPr>
            <a:xfrm>
              <a:off x="6607800" y="3372480"/>
              <a:ext cx="609120" cy="372960"/>
            </a:xfrm>
            <a:custGeom>
              <a:avLst/>
              <a:gdLst>
                <a:gd name="textAreaLeft" fmla="*/ 0 w 609120"/>
                <a:gd name="textAreaRight" fmla="*/ 610560 w 609120"/>
                <a:gd name="textAreaTop" fmla="*/ 0 h 372960"/>
                <a:gd name="textAreaBottom" fmla="*/ 374400 h 372960"/>
              </a:gdLst>
              <a:ahLst/>
              <a:cxnLst/>
              <a:rect l="textAreaLeft" t="textAreaTop" r="textAreaRight" b="textAreaBottom"/>
              <a:pathLst>
                <a:path w="10725" h="6578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33" name="Google Shape;592;p20"/>
            <p:cNvSpPr/>
            <p:nvPr/>
          </p:nvSpPr>
          <p:spPr>
            <a:xfrm>
              <a:off x="6611400" y="3375360"/>
              <a:ext cx="601560" cy="366840"/>
            </a:xfrm>
            <a:custGeom>
              <a:avLst/>
              <a:gdLst>
                <a:gd name="textAreaLeft" fmla="*/ 0 w 601560"/>
                <a:gd name="textAreaRight" fmla="*/ 603000 w 601560"/>
                <a:gd name="textAreaTop" fmla="*/ 0 h 366840"/>
                <a:gd name="textAreaBottom" fmla="*/ 368280 h 366840"/>
              </a:gdLst>
              <a:ahLst/>
              <a:cxnLst/>
              <a:rect l="textAreaLeft" t="textAreaTop" r="textAreaRight" b="textAreaBottom"/>
              <a:pathLst>
                <a:path w="10595" h="6467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34" name="Google Shape;593;p20"/>
            <p:cNvSpPr/>
            <p:nvPr/>
          </p:nvSpPr>
          <p:spPr>
            <a:xfrm>
              <a:off x="6607800" y="3372480"/>
              <a:ext cx="609120" cy="372960"/>
            </a:xfrm>
            <a:custGeom>
              <a:avLst/>
              <a:gdLst>
                <a:gd name="textAreaLeft" fmla="*/ 0 w 609120"/>
                <a:gd name="textAreaRight" fmla="*/ 610560 w 609120"/>
                <a:gd name="textAreaTop" fmla="*/ 0 h 372960"/>
                <a:gd name="textAreaBottom" fmla="*/ 374400 h 372960"/>
              </a:gdLst>
              <a:ahLst/>
              <a:cxnLst/>
              <a:rect l="textAreaLeft" t="textAreaTop" r="textAreaRight" b="textAreaBottom"/>
              <a:pathLst>
                <a:path w="10725" h="6578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35" name="Google Shape;594;p20"/>
            <p:cNvSpPr/>
            <p:nvPr/>
          </p:nvSpPr>
          <p:spPr>
            <a:xfrm>
              <a:off x="5859360" y="3214440"/>
              <a:ext cx="2114280" cy="205200"/>
            </a:xfrm>
            <a:custGeom>
              <a:avLst/>
              <a:gdLst>
                <a:gd name="textAreaLeft" fmla="*/ 0 w 2114280"/>
                <a:gd name="textAreaRight" fmla="*/ 2115720 w 2114280"/>
                <a:gd name="textAreaTop" fmla="*/ 0 h 205200"/>
                <a:gd name="textAreaBottom" fmla="*/ 206640 h 205200"/>
              </a:gdLst>
              <a:ahLst/>
              <a:cxnLst/>
              <a:rect l="textAreaLeft" t="textAreaTop" r="textAreaRight" b="textAreaBottom"/>
              <a:pathLst>
                <a:path w="37164" h="3628">
                  <a:moveTo>
                    <a:pt x="1" y="1"/>
                  </a:moveTo>
                  <a:lnTo>
                    <a:pt x="1" y="2431"/>
                  </a:lnTo>
                  <a:cubicBezTo>
                    <a:pt x="1" y="3090"/>
                    <a:pt x="539" y="3628"/>
                    <a:pt x="1198" y="3628"/>
                  </a:cubicBezTo>
                  <a:lnTo>
                    <a:pt x="35976" y="3628"/>
                  </a:lnTo>
                  <a:cubicBezTo>
                    <a:pt x="36635" y="3628"/>
                    <a:pt x="37163" y="3090"/>
                    <a:pt x="37163" y="2431"/>
                  </a:cubicBezTo>
                  <a:lnTo>
                    <a:pt x="37163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36" name="Google Shape;595;p20"/>
            <p:cNvSpPr/>
            <p:nvPr/>
          </p:nvSpPr>
          <p:spPr>
            <a:xfrm>
              <a:off x="5856480" y="3210840"/>
              <a:ext cx="2120760" cy="212040"/>
            </a:xfrm>
            <a:custGeom>
              <a:avLst/>
              <a:gdLst>
                <a:gd name="textAreaLeft" fmla="*/ 0 w 2120760"/>
                <a:gd name="textAreaRight" fmla="*/ 2122200 w 2120760"/>
                <a:gd name="textAreaTop" fmla="*/ 0 h 212040"/>
                <a:gd name="textAreaBottom" fmla="*/ 213480 h 212040"/>
              </a:gdLst>
              <a:ahLst/>
              <a:cxnLst/>
              <a:rect l="textAreaLeft" t="textAreaTop" r="textAreaRight" b="textAreaBottom"/>
              <a:pathLst>
                <a:path w="37275" h="3749">
                  <a:moveTo>
                    <a:pt x="37163" y="121"/>
                  </a:moveTo>
                  <a:lnTo>
                    <a:pt x="37163" y="2496"/>
                  </a:lnTo>
                  <a:cubicBezTo>
                    <a:pt x="37163" y="3127"/>
                    <a:pt x="36652" y="3637"/>
                    <a:pt x="36031" y="3637"/>
                  </a:cubicBezTo>
                  <a:lnTo>
                    <a:pt x="1253" y="3637"/>
                  </a:lnTo>
                  <a:cubicBezTo>
                    <a:pt x="622" y="3637"/>
                    <a:pt x="112" y="3127"/>
                    <a:pt x="112" y="2496"/>
                  </a:cubicBezTo>
                  <a:lnTo>
                    <a:pt x="112" y="121"/>
                  </a:lnTo>
                  <a:close/>
                  <a:moveTo>
                    <a:pt x="0" y="1"/>
                  </a:moveTo>
                  <a:lnTo>
                    <a:pt x="0" y="2496"/>
                  </a:lnTo>
                  <a:cubicBezTo>
                    <a:pt x="0" y="3192"/>
                    <a:pt x="557" y="3748"/>
                    <a:pt x="1243" y="3748"/>
                  </a:cubicBezTo>
                  <a:lnTo>
                    <a:pt x="36031" y="3748"/>
                  </a:lnTo>
                  <a:cubicBezTo>
                    <a:pt x="36717" y="3748"/>
                    <a:pt x="37274" y="3192"/>
                    <a:pt x="37274" y="2496"/>
                  </a:cubicBezTo>
                  <a:lnTo>
                    <a:pt x="3727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37" name="Google Shape;596;p20"/>
            <p:cNvSpPr/>
            <p:nvPr/>
          </p:nvSpPr>
          <p:spPr>
            <a:xfrm>
              <a:off x="6872400" y="3260880"/>
              <a:ext cx="88560" cy="87840"/>
            </a:xfrm>
            <a:custGeom>
              <a:avLst/>
              <a:gdLst>
                <a:gd name="textAreaLeft" fmla="*/ 0 w 88560"/>
                <a:gd name="textAreaRight" fmla="*/ 90000 w 8856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578" h="1569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38" name="Google Shape;597;p20"/>
            <p:cNvSpPr/>
            <p:nvPr/>
          </p:nvSpPr>
          <p:spPr>
            <a:xfrm>
              <a:off x="6398280" y="3698280"/>
              <a:ext cx="1036800" cy="96840"/>
            </a:xfrm>
            <a:custGeom>
              <a:avLst/>
              <a:gdLst>
                <a:gd name="textAreaLeft" fmla="*/ 0 w 1036800"/>
                <a:gd name="textAreaRight" fmla="*/ 1038240 w 1036800"/>
                <a:gd name="textAreaTop" fmla="*/ 0 h 96840"/>
                <a:gd name="textAreaBottom" fmla="*/ 98280 h 96840"/>
              </a:gdLst>
              <a:ahLst/>
              <a:cxnLst/>
              <a:rect l="textAreaLeft" t="textAreaTop" r="textAreaRight" b="textAreaBottom"/>
              <a:pathLst>
                <a:path w="18239" h="1727">
                  <a:moveTo>
                    <a:pt x="1726" y="1"/>
                  </a:moveTo>
                  <a:cubicBezTo>
                    <a:pt x="770" y="1"/>
                    <a:pt x="0" y="771"/>
                    <a:pt x="0" y="1726"/>
                  </a:cubicBezTo>
                  <a:lnTo>
                    <a:pt x="18238" y="1726"/>
                  </a:lnTo>
                  <a:cubicBezTo>
                    <a:pt x="18238" y="780"/>
                    <a:pt x="17468" y="1"/>
                    <a:pt x="1651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8960" rIns="90000" bIns="48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39" name="Google Shape;598;p20"/>
            <p:cNvSpPr/>
            <p:nvPr/>
          </p:nvSpPr>
          <p:spPr>
            <a:xfrm>
              <a:off x="6395040" y="3695040"/>
              <a:ext cx="1043280" cy="103680"/>
            </a:xfrm>
            <a:custGeom>
              <a:avLst/>
              <a:gdLst>
                <a:gd name="textAreaLeft" fmla="*/ 0 w 1043280"/>
                <a:gd name="textAreaRight" fmla="*/ 1044720 w 1043280"/>
                <a:gd name="textAreaTop" fmla="*/ 0 h 103680"/>
                <a:gd name="textAreaBottom" fmla="*/ 105120 h 103680"/>
              </a:gdLst>
              <a:ahLst/>
              <a:cxnLst/>
              <a:rect l="textAreaLeft" t="textAreaTop" r="textAreaRight" b="textAreaBottom"/>
              <a:pathLst>
                <a:path w="18350" h="1847">
                  <a:moveTo>
                    <a:pt x="16569" y="121"/>
                  </a:moveTo>
                  <a:cubicBezTo>
                    <a:pt x="17469" y="121"/>
                    <a:pt x="18211" y="835"/>
                    <a:pt x="18238" y="1726"/>
                  </a:cubicBezTo>
                  <a:lnTo>
                    <a:pt x="121" y="1726"/>
                  </a:lnTo>
                  <a:cubicBezTo>
                    <a:pt x="149" y="835"/>
                    <a:pt x="882" y="121"/>
                    <a:pt x="1782" y="121"/>
                  </a:cubicBezTo>
                  <a:close/>
                  <a:moveTo>
                    <a:pt x="1782" y="0"/>
                  </a:moveTo>
                  <a:cubicBezTo>
                    <a:pt x="798" y="0"/>
                    <a:pt x="0" y="798"/>
                    <a:pt x="0" y="1781"/>
                  </a:cubicBezTo>
                  <a:cubicBezTo>
                    <a:pt x="0" y="1819"/>
                    <a:pt x="28" y="1846"/>
                    <a:pt x="56" y="1846"/>
                  </a:cubicBezTo>
                  <a:lnTo>
                    <a:pt x="18294" y="1846"/>
                  </a:lnTo>
                  <a:cubicBezTo>
                    <a:pt x="18331" y="1846"/>
                    <a:pt x="18350" y="1819"/>
                    <a:pt x="18350" y="1781"/>
                  </a:cubicBezTo>
                  <a:cubicBezTo>
                    <a:pt x="18350" y="798"/>
                    <a:pt x="17552" y="0"/>
                    <a:pt x="1656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2560" rIns="90000" bIns="52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40" name="Google Shape;599;p20"/>
            <p:cNvSpPr/>
            <p:nvPr/>
          </p:nvSpPr>
          <p:spPr>
            <a:xfrm>
              <a:off x="6658200" y="3698280"/>
              <a:ext cx="517680" cy="47880"/>
            </a:xfrm>
            <a:custGeom>
              <a:avLst/>
              <a:gdLst>
                <a:gd name="textAreaLeft" fmla="*/ 0 w 517680"/>
                <a:gd name="textAreaRight" fmla="*/ 519120 w 517680"/>
                <a:gd name="textAreaTop" fmla="*/ 0 h 47880"/>
                <a:gd name="textAreaBottom" fmla="*/ 49320 h 47880"/>
              </a:gdLst>
              <a:ahLst/>
              <a:cxnLst/>
              <a:rect l="textAreaLeft" t="textAreaTop" r="textAreaRight" b="textAreaBottom"/>
              <a:pathLst>
                <a:path w="9120" h="864">
                  <a:moveTo>
                    <a:pt x="0" y="1"/>
                  </a:moveTo>
                  <a:cubicBezTo>
                    <a:pt x="0" y="483"/>
                    <a:pt x="381" y="864"/>
                    <a:pt x="863" y="864"/>
                  </a:cubicBezTo>
                  <a:lnTo>
                    <a:pt x="8257" y="864"/>
                  </a:lnTo>
                  <a:cubicBezTo>
                    <a:pt x="8730" y="864"/>
                    <a:pt x="9119" y="483"/>
                    <a:pt x="911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480" rIns="90000" bIns="24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41" name="Google Shape;600;p20"/>
            <p:cNvSpPr/>
            <p:nvPr/>
          </p:nvSpPr>
          <p:spPr>
            <a:xfrm>
              <a:off x="6654240" y="3695040"/>
              <a:ext cx="524520" cy="54720"/>
            </a:xfrm>
            <a:custGeom>
              <a:avLst/>
              <a:gdLst>
                <a:gd name="textAreaLeft" fmla="*/ 0 w 524520"/>
                <a:gd name="textAreaRight" fmla="*/ 525960 w 524520"/>
                <a:gd name="textAreaTop" fmla="*/ 0 h 54720"/>
                <a:gd name="textAreaBottom" fmla="*/ 56160 h 54720"/>
              </a:gdLst>
              <a:ahLst/>
              <a:cxnLst/>
              <a:rect l="textAreaLeft" t="textAreaTop" r="textAreaRight" b="textAreaBottom"/>
              <a:pathLst>
                <a:path w="9240" h="984">
                  <a:moveTo>
                    <a:pt x="9119" y="121"/>
                  </a:moveTo>
                  <a:cubicBezTo>
                    <a:pt x="9092" y="529"/>
                    <a:pt x="8739" y="863"/>
                    <a:pt x="8312" y="863"/>
                  </a:cubicBezTo>
                  <a:lnTo>
                    <a:pt x="928" y="863"/>
                  </a:lnTo>
                  <a:cubicBezTo>
                    <a:pt x="501" y="863"/>
                    <a:pt x="149" y="538"/>
                    <a:pt x="121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566"/>
                    <a:pt x="418" y="984"/>
                    <a:pt x="928" y="984"/>
                  </a:cubicBezTo>
                  <a:lnTo>
                    <a:pt x="8322" y="984"/>
                  </a:lnTo>
                  <a:cubicBezTo>
                    <a:pt x="8822" y="984"/>
                    <a:pt x="9240" y="566"/>
                    <a:pt x="9240" y="56"/>
                  </a:cubicBezTo>
                  <a:cubicBezTo>
                    <a:pt x="9240" y="28"/>
                    <a:pt x="9212" y="0"/>
                    <a:pt x="918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8080" rIns="90000" bIns="28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42" name="Google Shape;601;p20"/>
            <p:cNvSpPr/>
            <p:nvPr/>
          </p:nvSpPr>
          <p:spPr>
            <a:xfrm>
              <a:off x="7126920" y="2265480"/>
              <a:ext cx="559080" cy="802800"/>
            </a:xfrm>
            <a:custGeom>
              <a:avLst/>
              <a:gdLst>
                <a:gd name="textAreaLeft" fmla="*/ 0 w 559080"/>
                <a:gd name="textAreaRight" fmla="*/ 560520 w 559080"/>
                <a:gd name="textAreaTop" fmla="*/ 0 h 802800"/>
                <a:gd name="textAreaBottom" fmla="*/ 804240 h 802800"/>
              </a:gdLst>
              <a:ahLst/>
              <a:cxnLst/>
              <a:rect l="textAreaLeft" t="textAreaTop" r="textAreaRight" b="textAreaBottom"/>
              <a:pathLst>
                <a:path w="9844" h="14129"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13693"/>
                  </a:lnTo>
                  <a:cubicBezTo>
                    <a:pt x="1" y="13934"/>
                    <a:pt x="196" y="14129"/>
                    <a:pt x="437" y="14129"/>
                  </a:cubicBezTo>
                  <a:lnTo>
                    <a:pt x="9408" y="14129"/>
                  </a:lnTo>
                  <a:cubicBezTo>
                    <a:pt x="9649" y="14129"/>
                    <a:pt x="9834" y="13934"/>
                    <a:pt x="9844" y="13693"/>
                  </a:cubicBezTo>
                  <a:lnTo>
                    <a:pt x="9844" y="436"/>
                  </a:lnTo>
                  <a:cubicBezTo>
                    <a:pt x="9844" y="195"/>
                    <a:pt x="9649" y="0"/>
                    <a:pt x="940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43" name="Google Shape;602;p20"/>
            <p:cNvSpPr/>
            <p:nvPr/>
          </p:nvSpPr>
          <p:spPr>
            <a:xfrm>
              <a:off x="7124040" y="2262240"/>
              <a:ext cx="565200" cy="809280"/>
            </a:xfrm>
            <a:custGeom>
              <a:avLst/>
              <a:gdLst>
                <a:gd name="textAreaLeft" fmla="*/ 0 w 565200"/>
                <a:gd name="textAreaRight" fmla="*/ 566640 w 565200"/>
                <a:gd name="textAreaTop" fmla="*/ 0 h 809280"/>
                <a:gd name="textAreaBottom" fmla="*/ 810720 h 809280"/>
              </a:gdLst>
              <a:ahLst/>
              <a:cxnLst/>
              <a:rect l="textAreaLeft" t="textAreaTop" r="textAreaRight" b="textAreaBottom"/>
              <a:pathLst>
                <a:path w="9955" h="14241">
                  <a:moveTo>
                    <a:pt x="9463" y="112"/>
                  </a:moveTo>
                  <a:cubicBezTo>
                    <a:pt x="9667" y="112"/>
                    <a:pt x="9834" y="279"/>
                    <a:pt x="9834" y="492"/>
                  </a:cubicBezTo>
                  <a:lnTo>
                    <a:pt x="9834" y="13749"/>
                  </a:lnTo>
                  <a:cubicBezTo>
                    <a:pt x="9834" y="13962"/>
                    <a:pt x="9667" y="14129"/>
                    <a:pt x="9463" y="14129"/>
                  </a:cubicBezTo>
                  <a:lnTo>
                    <a:pt x="492" y="14129"/>
                  </a:lnTo>
                  <a:cubicBezTo>
                    <a:pt x="288" y="14129"/>
                    <a:pt x="121" y="13962"/>
                    <a:pt x="121" y="13749"/>
                  </a:cubicBezTo>
                  <a:lnTo>
                    <a:pt x="121" y="492"/>
                  </a:lnTo>
                  <a:cubicBezTo>
                    <a:pt x="121" y="279"/>
                    <a:pt x="288" y="112"/>
                    <a:pt x="492" y="112"/>
                  </a:cubicBezTo>
                  <a:close/>
                  <a:moveTo>
                    <a:pt x="492" y="1"/>
                  </a:moveTo>
                  <a:cubicBezTo>
                    <a:pt x="223" y="1"/>
                    <a:pt x="0" y="223"/>
                    <a:pt x="0" y="492"/>
                  </a:cubicBezTo>
                  <a:lnTo>
                    <a:pt x="0" y="13749"/>
                  </a:lnTo>
                  <a:cubicBezTo>
                    <a:pt x="0" y="14027"/>
                    <a:pt x="223" y="14240"/>
                    <a:pt x="492" y="14240"/>
                  </a:cubicBezTo>
                  <a:lnTo>
                    <a:pt x="9463" y="14240"/>
                  </a:lnTo>
                  <a:cubicBezTo>
                    <a:pt x="9732" y="14240"/>
                    <a:pt x="9954" y="14018"/>
                    <a:pt x="9954" y="13749"/>
                  </a:cubicBezTo>
                  <a:lnTo>
                    <a:pt x="9954" y="492"/>
                  </a:lnTo>
                  <a:cubicBezTo>
                    <a:pt x="9954" y="214"/>
                    <a:pt x="9732" y="1"/>
                    <a:pt x="946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44" name="Google Shape;603;p20"/>
            <p:cNvSpPr/>
            <p:nvPr/>
          </p:nvSpPr>
          <p:spPr>
            <a:xfrm>
              <a:off x="7194600" y="2337120"/>
              <a:ext cx="185400" cy="185400"/>
            </a:xfrm>
            <a:custGeom>
              <a:avLst/>
              <a:gdLst>
                <a:gd name="textAreaLeft" fmla="*/ 0 w 185400"/>
                <a:gd name="textAreaRight" fmla="*/ 186840 w 185400"/>
                <a:gd name="textAreaTop" fmla="*/ 0 h 185400"/>
                <a:gd name="textAreaBottom" fmla="*/ 186840 h 185400"/>
              </a:gdLst>
              <a:ahLst/>
              <a:cxnLst/>
              <a:rect l="textAreaLeft" t="textAreaTop" r="textAreaRight" b="textAreaBottom"/>
              <a:pathLst>
                <a:path w="3285" h="3284">
                  <a:moveTo>
                    <a:pt x="334" y="0"/>
                  </a:moveTo>
                  <a:cubicBezTo>
                    <a:pt x="149" y="0"/>
                    <a:pt x="0" y="158"/>
                    <a:pt x="0" y="343"/>
                  </a:cubicBezTo>
                  <a:lnTo>
                    <a:pt x="0" y="2950"/>
                  </a:lnTo>
                  <a:cubicBezTo>
                    <a:pt x="0" y="313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84" y="3136"/>
                    <a:pt x="3284" y="2950"/>
                  </a:cubicBezTo>
                  <a:lnTo>
                    <a:pt x="3284" y="343"/>
                  </a:lnTo>
                  <a:cubicBezTo>
                    <a:pt x="3284" y="158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45" name="Google Shape;604;p20"/>
            <p:cNvSpPr/>
            <p:nvPr/>
          </p:nvSpPr>
          <p:spPr>
            <a:xfrm>
              <a:off x="7558560" y="2307240"/>
              <a:ext cx="20880" cy="2088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90" h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46" name="Google Shape;605;p20"/>
            <p:cNvSpPr/>
            <p:nvPr/>
          </p:nvSpPr>
          <p:spPr>
            <a:xfrm>
              <a:off x="7590600" y="2307240"/>
              <a:ext cx="20160" cy="2088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82" h="390">
                  <a:moveTo>
                    <a:pt x="186" y="112"/>
                  </a:moveTo>
                  <a:cubicBezTo>
                    <a:pt x="233" y="112"/>
                    <a:pt x="270" y="149"/>
                    <a:pt x="270" y="195"/>
                  </a:cubicBezTo>
                  <a:cubicBezTo>
                    <a:pt x="270" y="232"/>
                    <a:pt x="233" y="269"/>
                    <a:pt x="186" y="269"/>
                  </a:cubicBezTo>
                  <a:cubicBezTo>
                    <a:pt x="149" y="269"/>
                    <a:pt x="112" y="232"/>
                    <a:pt x="112" y="195"/>
                  </a:cubicBezTo>
                  <a:cubicBezTo>
                    <a:pt x="112" y="149"/>
                    <a:pt x="149" y="112"/>
                    <a:pt x="186" y="112"/>
                  </a:cubicBezTo>
                  <a:close/>
                  <a:moveTo>
                    <a:pt x="186" y="0"/>
                  </a:moveTo>
                  <a:cubicBezTo>
                    <a:pt x="84" y="0"/>
                    <a:pt x="1" y="84"/>
                    <a:pt x="1" y="195"/>
                  </a:cubicBezTo>
                  <a:cubicBezTo>
                    <a:pt x="1" y="297"/>
                    <a:pt x="84" y="390"/>
                    <a:pt x="186" y="390"/>
                  </a:cubicBezTo>
                  <a:cubicBezTo>
                    <a:pt x="298" y="390"/>
                    <a:pt x="381" y="297"/>
                    <a:pt x="381" y="195"/>
                  </a:cubicBezTo>
                  <a:cubicBezTo>
                    <a:pt x="381" y="84"/>
                    <a:pt x="298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47" name="Google Shape;606;p20"/>
            <p:cNvSpPr/>
            <p:nvPr/>
          </p:nvSpPr>
          <p:spPr>
            <a:xfrm>
              <a:off x="7619760" y="2307240"/>
              <a:ext cx="20880" cy="2088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90" h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48" name="Google Shape;607;p20"/>
            <p:cNvSpPr/>
            <p:nvPr/>
          </p:nvSpPr>
          <p:spPr>
            <a:xfrm>
              <a:off x="7437600" y="2386800"/>
              <a:ext cx="170640" cy="540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025" h="121">
                  <a:moveTo>
                    <a:pt x="56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65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49" name="Google Shape;608;p20"/>
            <p:cNvSpPr/>
            <p:nvPr/>
          </p:nvSpPr>
          <p:spPr>
            <a:xfrm>
              <a:off x="7437600" y="2430720"/>
              <a:ext cx="170640" cy="540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025" h="121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56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50" name="Google Shape;609;p20"/>
            <p:cNvSpPr/>
            <p:nvPr/>
          </p:nvSpPr>
          <p:spPr>
            <a:xfrm>
              <a:off x="7437600" y="2474640"/>
              <a:ext cx="170640" cy="504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3025" h="113">
                  <a:moveTo>
                    <a:pt x="5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2960" y="112"/>
                  </a:lnTo>
                  <a:cubicBezTo>
                    <a:pt x="2997" y="112"/>
                    <a:pt x="3025" y="84"/>
                    <a:pt x="3025" y="57"/>
                  </a:cubicBezTo>
                  <a:cubicBezTo>
                    <a:pt x="3025" y="29"/>
                    <a:pt x="2997" y="1"/>
                    <a:pt x="296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51" name="Google Shape;610;p20"/>
            <p:cNvSpPr/>
            <p:nvPr/>
          </p:nvSpPr>
          <p:spPr>
            <a:xfrm>
              <a:off x="7419600" y="2574360"/>
              <a:ext cx="185040" cy="185400"/>
            </a:xfrm>
            <a:custGeom>
              <a:avLst/>
              <a:gdLst>
                <a:gd name="textAreaLeft" fmla="*/ 0 w 185040"/>
                <a:gd name="textAreaRight" fmla="*/ 186480 w 185040"/>
                <a:gd name="textAreaTop" fmla="*/ 0 h 185400"/>
                <a:gd name="textAreaBottom" fmla="*/ 186840 h 185400"/>
              </a:gdLst>
              <a:ahLst/>
              <a:cxnLst/>
              <a:rect l="textAreaLeft" t="textAreaTop" r="textAreaRight" b="textAreaBottom"/>
              <a:pathLst>
                <a:path w="3275" h="3285">
                  <a:moveTo>
                    <a:pt x="334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2941"/>
                  </a:lnTo>
                  <a:cubicBezTo>
                    <a:pt x="0" y="312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75" y="3126"/>
                    <a:pt x="3275" y="2941"/>
                  </a:cubicBezTo>
                  <a:lnTo>
                    <a:pt x="3275" y="334"/>
                  </a:lnTo>
                  <a:cubicBezTo>
                    <a:pt x="3275" y="149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52" name="Google Shape;611;p20"/>
            <p:cNvSpPr/>
            <p:nvPr/>
          </p:nvSpPr>
          <p:spPr>
            <a:xfrm>
              <a:off x="7197840" y="2704680"/>
              <a:ext cx="163800" cy="540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904" h="122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848" y="121"/>
                  </a:lnTo>
                  <a:cubicBezTo>
                    <a:pt x="2876" y="121"/>
                    <a:pt x="2904" y="93"/>
                    <a:pt x="2904" y="56"/>
                  </a:cubicBezTo>
                  <a:cubicBezTo>
                    <a:pt x="2904" y="28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53" name="Google Shape;612;p20"/>
            <p:cNvSpPr/>
            <p:nvPr/>
          </p:nvSpPr>
          <p:spPr>
            <a:xfrm>
              <a:off x="7197840" y="2661480"/>
              <a:ext cx="163800" cy="504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04" h="113">
                  <a:moveTo>
                    <a:pt x="56" y="1"/>
                  </a:moveTo>
                  <a:cubicBezTo>
                    <a:pt x="19" y="1"/>
                    <a:pt x="0" y="19"/>
                    <a:pt x="0" y="57"/>
                  </a:cubicBezTo>
                  <a:cubicBezTo>
                    <a:pt x="0" y="8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1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54" name="Google Shape;613;p20"/>
            <p:cNvSpPr/>
            <p:nvPr/>
          </p:nvSpPr>
          <p:spPr>
            <a:xfrm>
              <a:off x="7197840" y="2617560"/>
              <a:ext cx="163800" cy="504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04" h="113"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cubicBezTo>
                    <a:pt x="0" y="9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2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55" name="Google Shape;614;p20"/>
            <p:cNvSpPr/>
            <p:nvPr/>
          </p:nvSpPr>
          <p:spPr>
            <a:xfrm>
              <a:off x="7384320" y="2824200"/>
              <a:ext cx="184680" cy="5040"/>
            </a:xfrm>
            <a:custGeom>
              <a:avLst/>
              <a:gdLst>
                <a:gd name="textAreaLeft" fmla="*/ 0 w 184680"/>
                <a:gd name="textAreaRight" fmla="*/ 186120 w 1846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3267" h="11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1"/>
                    <a:pt x="66" y="111"/>
                  </a:cubicBezTo>
                  <a:lnTo>
                    <a:pt x="3210" y="111"/>
                  </a:lnTo>
                  <a:cubicBezTo>
                    <a:pt x="3248" y="111"/>
                    <a:pt x="3266" y="93"/>
                    <a:pt x="3266" y="56"/>
                  </a:cubicBezTo>
                  <a:cubicBezTo>
                    <a:pt x="3266" y="28"/>
                    <a:pt x="3248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56" name="Google Shape;615;p20"/>
            <p:cNvSpPr/>
            <p:nvPr/>
          </p:nvSpPr>
          <p:spPr>
            <a:xfrm>
              <a:off x="7211880" y="2824200"/>
              <a:ext cx="141840" cy="5040"/>
            </a:xfrm>
            <a:custGeom>
              <a:avLst/>
              <a:gdLst>
                <a:gd name="textAreaLeft" fmla="*/ 0 w 141840"/>
                <a:gd name="textAreaRight" fmla="*/ 143280 w 141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515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2459" y="111"/>
                  </a:lnTo>
                  <a:cubicBezTo>
                    <a:pt x="2487" y="111"/>
                    <a:pt x="2515" y="93"/>
                    <a:pt x="2515" y="56"/>
                  </a:cubicBezTo>
                  <a:cubicBezTo>
                    <a:pt x="2515" y="28"/>
                    <a:pt x="2487" y="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57" name="Google Shape;616;p20"/>
            <p:cNvSpPr/>
            <p:nvPr/>
          </p:nvSpPr>
          <p:spPr>
            <a:xfrm>
              <a:off x="7211880" y="2873880"/>
              <a:ext cx="280080" cy="5040"/>
            </a:xfrm>
            <a:custGeom>
              <a:avLst/>
              <a:gdLst>
                <a:gd name="textAreaLeft" fmla="*/ 0 w 280080"/>
                <a:gd name="textAreaRight" fmla="*/ 281520 w 2800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4945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4889" y="111"/>
                  </a:lnTo>
                  <a:cubicBezTo>
                    <a:pt x="4917" y="111"/>
                    <a:pt x="4945" y="93"/>
                    <a:pt x="4945" y="56"/>
                  </a:cubicBezTo>
                  <a:cubicBezTo>
                    <a:pt x="4945" y="28"/>
                    <a:pt x="4917" y="0"/>
                    <a:pt x="488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58" name="Google Shape;617;p20"/>
            <p:cNvSpPr/>
            <p:nvPr/>
          </p:nvSpPr>
          <p:spPr>
            <a:xfrm>
              <a:off x="7304040" y="2377440"/>
              <a:ext cx="43560" cy="45720"/>
            </a:xfrm>
            <a:custGeom>
              <a:avLst/>
              <a:gdLst>
                <a:gd name="textAreaLeft" fmla="*/ 0 w 43560"/>
                <a:gd name="textAreaRight" fmla="*/ 45000 w 43560"/>
                <a:gd name="textAreaTop" fmla="*/ 0 h 45720"/>
                <a:gd name="textAreaBottom" fmla="*/ 47160 h 45720"/>
              </a:gdLst>
              <a:ahLst/>
              <a:cxnLst/>
              <a:rect l="textAreaLeft" t="textAreaTop" r="textAreaRight" b="textAreaBottom"/>
              <a:pathLst>
                <a:path w="790" h="826">
                  <a:moveTo>
                    <a:pt x="121" y="0"/>
                  </a:moveTo>
                  <a:lnTo>
                    <a:pt x="1" y="714"/>
                  </a:lnTo>
                  <a:lnTo>
                    <a:pt x="724" y="826"/>
                  </a:lnTo>
                  <a:cubicBezTo>
                    <a:pt x="789" y="427"/>
                    <a:pt x="511" y="56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400" rIns="90000" bIns="23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59" name="Google Shape;618;p20"/>
            <p:cNvSpPr/>
            <p:nvPr/>
          </p:nvSpPr>
          <p:spPr>
            <a:xfrm>
              <a:off x="7300080" y="2373120"/>
              <a:ext cx="50400" cy="53640"/>
            </a:xfrm>
            <a:custGeom>
              <a:avLst/>
              <a:gdLst>
                <a:gd name="textAreaLeft" fmla="*/ 0 w 50400"/>
                <a:gd name="textAreaRight" fmla="*/ 51840 w 50400"/>
                <a:gd name="textAreaTop" fmla="*/ 0 h 53640"/>
                <a:gd name="textAreaBottom" fmla="*/ 55080 h 53640"/>
              </a:gdLst>
              <a:ahLst/>
              <a:cxnLst/>
              <a:rect l="textAreaLeft" t="textAreaTop" r="textAreaRight" b="textAreaBottom"/>
              <a:pathLst>
                <a:path w="910" h="966">
                  <a:moveTo>
                    <a:pt x="233" y="140"/>
                  </a:moveTo>
                  <a:cubicBezTo>
                    <a:pt x="548" y="214"/>
                    <a:pt x="761" y="511"/>
                    <a:pt x="743" y="836"/>
                  </a:cubicBezTo>
                  <a:lnTo>
                    <a:pt x="131" y="743"/>
                  </a:lnTo>
                  <a:lnTo>
                    <a:pt x="233" y="140"/>
                  </a:lnTo>
                  <a:close/>
                  <a:moveTo>
                    <a:pt x="131" y="1"/>
                  </a:moveTo>
                  <a:lnTo>
                    <a:pt x="1" y="836"/>
                  </a:lnTo>
                  <a:lnTo>
                    <a:pt x="836" y="966"/>
                  </a:lnTo>
                  <a:lnTo>
                    <a:pt x="845" y="910"/>
                  </a:lnTo>
                  <a:cubicBezTo>
                    <a:pt x="910" y="483"/>
                    <a:pt x="622" y="84"/>
                    <a:pt x="186" y="1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360" rIns="90000" bIns="27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60" name="Google Shape;619;p20"/>
            <p:cNvSpPr/>
            <p:nvPr/>
          </p:nvSpPr>
          <p:spPr>
            <a:xfrm>
              <a:off x="7216920" y="2366640"/>
              <a:ext cx="132120" cy="128520"/>
            </a:xfrm>
            <a:custGeom>
              <a:avLst/>
              <a:gdLst>
                <a:gd name="textAreaLeft" fmla="*/ 0 w 132120"/>
                <a:gd name="textAreaRight" fmla="*/ 133560 w 132120"/>
                <a:gd name="textAreaTop" fmla="*/ 0 h 128520"/>
                <a:gd name="textAreaBottom" fmla="*/ 129960 h 128520"/>
              </a:gdLst>
              <a:ahLst/>
              <a:cxnLst/>
              <a:rect l="textAreaLeft" t="textAreaTop" r="textAreaRight" b="textAreaBottom"/>
              <a:pathLst>
                <a:path w="2348" h="2283">
                  <a:moveTo>
                    <a:pt x="1207" y="1"/>
                  </a:moveTo>
                  <a:cubicBezTo>
                    <a:pt x="659" y="1"/>
                    <a:pt x="176" y="403"/>
                    <a:pt x="93" y="971"/>
                  </a:cubicBezTo>
                  <a:cubicBezTo>
                    <a:pt x="0" y="1593"/>
                    <a:pt x="427" y="2177"/>
                    <a:pt x="1048" y="2270"/>
                  </a:cubicBezTo>
                  <a:cubicBezTo>
                    <a:pt x="1105" y="2279"/>
                    <a:pt x="1162" y="2283"/>
                    <a:pt x="1218" y="2283"/>
                  </a:cubicBezTo>
                  <a:cubicBezTo>
                    <a:pt x="1773" y="2283"/>
                    <a:pt x="2263" y="1879"/>
                    <a:pt x="2347" y="1315"/>
                  </a:cubicBezTo>
                  <a:lnTo>
                    <a:pt x="1215" y="1138"/>
                  </a:lnTo>
                  <a:lnTo>
                    <a:pt x="1392" y="16"/>
                  </a:lnTo>
                  <a:cubicBezTo>
                    <a:pt x="1330" y="6"/>
                    <a:pt x="1268" y="1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4800" rIns="90000" bIns="64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61" name="Google Shape;620;p20"/>
            <p:cNvSpPr/>
            <p:nvPr/>
          </p:nvSpPr>
          <p:spPr>
            <a:xfrm>
              <a:off x="7216200" y="2363040"/>
              <a:ext cx="137160" cy="135720"/>
            </a:xfrm>
            <a:custGeom>
              <a:avLst/>
              <a:gdLst>
                <a:gd name="textAreaLeft" fmla="*/ 0 w 137160"/>
                <a:gd name="textAreaRight" fmla="*/ 138600 w 137160"/>
                <a:gd name="textAreaTop" fmla="*/ 0 h 135720"/>
                <a:gd name="textAreaBottom" fmla="*/ 137160 h 135720"/>
              </a:gdLst>
              <a:ahLst/>
              <a:cxnLst/>
              <a:rect l="textAreaLeft" t="textAreaTop" r="textAreaRight" b="textAreaBottom"/>
              <a:pathLst>
                <a:path w="2432" h="2407">
                  <a:moveTo>
                    <a:pt x="1235" y="115"/>
                  </a:moveTo>
                  <a:cubicBezTo>
                    <a:pt x="1262" y="115"/>
                    <a:pt x="1299" y="124"/>
                    <a:pt x="1337" y="124"/>
                  </a:cubicBezTo>
                  <a:lnTo>
                    <a:pt x="1160" y="1247"/>
                  </a:lnTo>
                  <a:lnTo>
                    <a:pt x="2292" y="1423"/>
                  </a:lnTo>
                  <a:cubicBezTo>
                    <a:pt x="2183" y="1928"/>
                    <a:pt x="1737" y="2288"/>
                    <a:pt x="1226" y="2288"/>
                  </a:cubicBezTo>
                  <a:cubicBezTo>
                    <a:pt x="1174" y="2288"/>
                    <a:pt x="1121" y="2284"/>
                    <a:pt x="1068" y="2276"/>
                  </a:cubicBezTo>
                  <a:cubicBezTo>
                    <a:pt x="780" y="2230"/>
                    <a:pt x="530" y="2072"/>
                    <a:pt x="363" y="1840"/>
                  </a:cubicBezTo>
                  <a:cubicBezTo>
                    <a:pt x="186" y="1608"/>
                    <a:pt x="112" y="1321"/>
                    <a:pt x="158" y="1043"/>
                  </a:cubicBezTo>
                  <a:cubicBezTo>
                    <a:pt x="205" y="755"/>
                    <a:pt x="363" y="505"/>
                    <a:pt x="594" y="328"/>
                  </a:cubicBezTo>
                  <a:cubicBezTo>
                    <a:pt x="780" y="189"/>
                    <a:pt x="1003" y="115"/>
                    <a:pt x="1235" y="115"/>
                  </a:cubicBezTo>
                  <a:close/>
                  <a:moveTo>
                    <a:pt x="1239" y="0"/>
                  </a:moveTo>
                  <a:cubicBezTo>
                    <a:pt x="982" y="0"/>
                    <a:pt x="733" y="84"/>
                    <a:pt x="520" y="236"/>
                  </a:cubicBezTo>
                  <a:cubicBezTo>
                    <a:pt x="270" y="421"/>
                    <a:pt x="94" y="699"/>
                    <a:pt x="47" y="1024"/>
                  </a:cubicBezTo>
                  <a:cubicBezTo>
                    <a:pt x="1" y="1339"/>
                    <a:pt x="75" y="1655"/>
                    <a:pt x="270" y="1915"/>
                  </a:cubicBezTo>
                  <a:cubicBezTo>
                    <a:pt x="455" y="2174"/>
                    <a:pt x="734" y="2341"/>
                    <a:pt x="1049" y="2388"/>
                  </a:cubicBezTo>
                  <a:cubicBezTo>
                    <a:pt x="1114" y="2397"/>
                    <a:pt x="1170" y="2406"/>
                    <a:pt x="1235" y="2406"/>
                  </a:cubicBezTo>
                  <a:cubicBezTo>
                    <a:pt x="1819" y="2406"/>
                    <a:pt x="2329" y="1980"/>
                    <a:pt x="2422" y="1386"/>
                  </a:cubicBezTo>
                  <a:lnTo>
                    <a:pt x="2431" y="1330"/>
                  </a:lnTo>
                  <a:lnTo>
                    <a:pt x="1290" y="1154"/>
                  </a:lnTo>
                  <a:lnTo>
                    <a:pt x="1476" y="22"/>
                  </a:lnTo>
                  <a:lnTo>
                    <a:pt x="1411" y="13"/>
                  </a:lnTo>
                  <a:cubicBezTo>
                    <a:pt x="1353" y="4"/>
                    <a:pt x="1296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0" rIns="90000" bIns="68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62" name="Google Shape;621;p20"/>
            <p:cNvSpPr/>
            <p:nvPr/>
          </p:nvSpPr>
          <p:spPr>
            <a:xfrm>
              <a:off x="7430760" y="2597040"/>
              <a:ext cx="155880" cy="136440"/>
            </a:xfrm>
            <a:custGeom>
              <a:avLst/>
              <a:gdLst>
                <a:gd name="textAreaLeft" fmla="*/ 0 w 155880"/>
                <a:gd name="textAreaRight" fmla="*/ 157320 w 155880"/>
                <a:gd name="textAreaTop" fmla="*/ 0 h 136440"/>
                <a:gd name="textAreaBottom" fmla="*/ 137880 h 136440"/>
              </a:gdLst>
              <a:ahLst/>
              <a:cxnLst/>
              <a:rect l="textAreaLeft" t="textAreaTop" r="textAreaRight" b="textAreaBottom"/>
              <a:pathLst>
                <a:path w="2765" h="2419">
                  <a:moveTo>
                    <a:pt x="1383" y="0"/>
                  </a:moveTo>
                  <a:cubicBezTo>
                    <a:pt x="1168" y="0"/>
                    <a:pt x="950" y="58"/>
                    <a:pt x="752" y="179"/>
                  </a:cubicBezTo>
                  <a:cubicBezTo>
                    <a:pt x="186" y="523"/>
                    <a:pt x="0" y="1274"/>
                    <a:pt x="353" y="1840"/>
                  </a:cubicBezTo>
                  <a:cubicBezTo>
                    <a:pt x="583" y="2211"/>
                    <a:pt x="982" y="2418"/>
                    <a:pt x="1388" y="2418"/>
                  </a:cubicBezTo>
                  <a:cubicBezTo>
                    <a:pt x="1602" y="2418"/>
                    <a:pt x="1818" y="2360"/>
                    <a:pt x="2013" y="2239"/>
                  </a:cubicBezTo>
                  <a:cubicBezTo>
                    <a:pt x="2579" y="1896"/>
                    <a:pt x="2765" y="1153"/>
                    <a:pt x="2412" y="578"/>
                  </a:cubicBezTo>
                  <a:cubicBezTo>
                    <a:pt x="2187" y="208"/>
                    <a:pt x="1791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760" rIns="90000" bIns="68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63" name="Google Shape;622;p20"/>
            <p:cNvSpPr/>
            <p:nvPr/>
          </p:nvSpPr>
          <p:spPr>
            <a:xfrm>
              <a:off x="7427520" y="2594160"/>
              <a:ext cx="155520" cy="142920"/>
            </a:xfrm>
            <a:custGeom>
              <a:avLst/>
              <a:gdLst>
                <a:gd name="textAreaLeft" fmla="*/ 0 w 155520"/>
                <a:gd name="textAreaRight" fmla="*/ 156960 w 155520"/>
                <a:gd name="textAreaTop" fmla="*/ 0 h 142920"/>
                <a:gd name="textAreaBottom" fmla="*/ 144360 h 142920"/>
              </a:gdLst>
              <a:ahLst/>
              <a:cxnLst/>
              <a:rect l="textAreaLeft" t="textAreaTop" r="textAreaRight" b="textAreaBottom"/>
              <a:pathLst>
                <a:path w="2756" h="2537">
                  <a:moveTo>
                    <a:pt x="1448" y="115"/>
                  </a:moveTo>
                  <a:cubicBezTo>
                    <a:pt x="1652" y="115"/>
                    <a:pt x="1856" y="171"/>
                    <a:pt x="2032" y="282"/>
                  </a:cubicBezTo>
                  <a:cubicBezTo>
                    <a:pt x="2301" y="431"/>
                    <a:pt x="2487" y="681"/>
                    <a:pt x="2561" y="987"/>
                  </a:cubicBezTo>
                  <a:cubicBezTo>
                    <a:pt x="2635" y="1284"/>
                    <a:pt x="2598" y="1590"/>
                    <a:pt x="2440" y="1859"/>
                  </a:cubicBezTo>
                  <a:cubicBezTo>
                    <a:pt x="2282" y="2119"/>
                    <a:pt x="2032" y="2304"/>
                    <a:pt x="1735" y="2379"/>
                  </a:cubicBezTo>
                  <a:cubicBezTo>
                    <a:pt x="1637" y="2406"/>
                    <a:pt x="1538" y="2419"/>
                    <a:pt x="1439" y="2419"/>
                  </a:cubicBezTo>
                  <a:cubicBezTo>
                    <a:pt x="1237" y="2419"/>
                    <a:pt x="1037" y="2364"/>
                    <a:pt x="863" y="2258"/>
                  </a:cubicBezTo>
                  <a:cubicBezTo>
                    <a:pt x="316" y="1933"/>
                    <a:pt x="130" y="1228"/>
                    <a:pt x="455" y="681"/>
                  </a:cubicBezTo>
                  <a:cubicBezTo>
                    <a:pt x="613" y="412"/>
                    <a:pt x="863" y="226"/>
                    <a:pt x="1160" y="152"/>
                  </a:cubicBezTo>
                  <a:cubicBezTo>
                    <a:pt x="1262" y="124"/>
                    <a:pt x="1355" y="115"/>
                    <a:pt x="1448" y="115"/>
                  </a:cubicBezTo>
                  <a:close/>
                  <a:moveTo>
                    <a:pt x="1449" y="1"/>
                  </a:moveTo>
                  <a:cubicBezTo>
                    <a:pt x="1343" y="1"/>
                    <a:pt x="1237" y="14"/>
                    <a:pt x="1132" y="41"/>
                  </a:cubicBezTo>
                  <a:cubicBezTo>
                    <a:pt x="808" y="124"/>
                    <a:pt x="529" y="328"/>
                    <a:pt x="353" y="616"/>
                  </a:cubicBezTo>
                  <a:cubicBezTo>
                    <a:pt x="0" y="1219"/>
                    <a:pt x="195" y="1998"/>
                    <a:pt x="798" y="2360"/>
                  </a:cubicBezTo>
                  <a:cubicBezTo>
                    <a:pt x="1002" y="2471"/>
                    <a:pt x="1216" y="2536"/>
                    <a:pt x="1448" y="2536"/>
                  </a:cubicBezTo>
                  <a:cubicBezTo>
                    <a:pt x="1550" y="2536"/>
                    <a:pt x="1652" y="2518"/>
                    <a:pt x="1763" y="2490"/>
                  </a:cubicBezTo>
                  <a:cubicBezTo>
                    <a:pt x="2088" y="2406"/>
                    <a:pt x="2366" y="2202"/>
                    <a:pt x="2533" y="1915"/>
                  </a:cubicBezTo>
                  <a:cubicBezTo>
                    <a:pt x="2709" y="1618"/>
                    <a:pt x="2756" y="1284"/>
                    <a:pt x="2672" y="950"/>
                  </a:cubicBezTo>
                  <a:cubicBezTo>
                    <a:pt x="2589" y="625"/>
                    <a:pt x="2385" y="347"/>
                    <a:pt x="2088" y="180"/>
                  </a:cubicBezTo>
                  <a:cubicBezTo>
                    <a:pt x="1893" y="60"/>
                    <a:pt x="1672" y="1"/>
                    <a:pt x="144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2000" rIns="90000" bIns="72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64" name="Google Shape;623;p20"/>
            <p:cNvSpPr/>
            <p:nvPr/>
          </p:nvSpPr>
          <p:spPr>
            <a:xfrm>
              <a:off x="7462440" y="2618640"/>
              <a:ext cx="93600" cy="94320"/>
            </a:xfrm>
            <a:custGeom>
              <a:avLst/>
              <a:gdLst>
                <a:gd name="textAreaLeft" fmla="*/ 0 w 93600"/>
                <a:gd name="textAreaRight" fmla="*/ 95040 w 93600"/>
                <a:gd name="textAreaTop" fmla="*/ 0 h 94320"/>
                <a:gd name="textAreaBottom" fmla="*/ 95760 h 94320"/>
              </a:gdLst>
              <a:ahLst/>
              <a:cxnLst/>
              <a:rect l="textAreaLeft" t="textAreaTop" r="textAreaRight" b="textAreaBottom"/>
              <a:pathLst>
                <a:path w="1671" h="1680">
                  <a:moveTo>
                    <a:pt x="836" y="1"/>
                  </a:moveTo>
                  <a:cubicBezTo>
                    <a:pt x="372" y="1"/>
                    <a:pt x="1" y="372"/>
                    <a:pt x="1" y="835"/>
                  </a:cubicBezTo>
                  <a:cubicBezTo>
                    <a:pt x="1" y="1299"/>
                    <a:pt x="372" y="1680"/>
                    <a:pt x="836" y="1680"/>
                  </a:cubicBezTo>
                  <a:cubicBezTo>
                    <a:pt x="1299" y="1680"/>
                    <a:pt x="1670" y="1299"/>
                    <a:pt x="1670" y="835"/>
                  </a:cubicBezTo>
                  <a:cubicBezTo>
                    <a:pt x="1670" y="372"/>
                    <a:pt x="1299" y="1"/>
                    <a:pt x="836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880" rIns="90000" bIns="47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65" name="Google Shape;624;p20"/>
            <p:cNvSpPr/>
            <p:nvPr/>
          </p:nvSpPr>
          <p:spPr>
            <a:xfrm>
              <a:off x="7458840" y="2615400"/>
              <a:ext cx="101160" cy="100440"/>
            </a:xfrm>
            <a:custGeom>
              <a:avLst/>
              <a:gdLst>
                <a:gd name="textAreaLeft" fmla="*/ 0 w 101160"/>
                <a:gd name="textAreaRight" fmla="*/ 102600 w 101160"/>
                <a:gd name="textAreaTop" fmla="*/ 0 h 100440"/>
                <a:gd name="textAreaBottom" fmla="*/ 101880 h 100440"/>
              </a:gdLst>
              <a:ahLst/>
              <a:cxnLst/>
              <a:rect l="textAreaLeft" t="textAreaTop" r="textAreaRight" b="textAreaBottom"/>
              <a:pathLst>
                <a:path w="1801" h="1792">
                  <a:moveTo>
                    <a:pt x="901" y="112"/>
                  </a:moveTo>
                  <a:cubicBezTo>
                    <a:pt x="1327" y="112"/>
                    <a:pt x="1680" y="465"/>
                    <a:pt x="1680" y="891"/>
                  </a:cubicBezTo>
                  <a:cubicBezTo>
                    <a:pt x="1680" y="1327"/>
                    <a:pt x="1327" y="1671"/>
                    <a:pt x="901" y="1671"/>
                  </a:cubicBezTo>
                  <a:cubicBezTo>
                    <a:pt x="474" y="1671"/>
                    <a:pt x="121" y="1318"/>
                    <a:pt x="121" y="891"/>
                  </a:cubicBezTo>
                  <a:cubicBezTo>
                    <a:pt x="121" y="465"/>
                    <a:pt x="474" y="112"/>
                    <a:pt x="901" y="112"/>
                  </a:cubicBezTo>
                  <a:close/>
                  <a:moveTo>
                    <a:pt x="901" y="1"/>
                  </a:moveTo>
                  <a:cubicBezTo>
                    <a:pt x="409" y="1"/>
                    <a:pt x="1" y="400"/>
                    <a:pt x="1" y="891"/>
                  </a:cubicBezTo>
                  <a:cubicBezTo>
                    <a:pt x="1" y="1392"/>
                    <a:pt x="409" y="1791"/>
                    <a:pt x="901" y="1791"/>
                  </a:cubicBezTo>
                  <a:cubicBezTo>
                    <a:pt x="1392" y="1791"/>
                    <a:pt x="1800" y="1392"/>
                    <a:pt x="1800" y="891"/>
                  </a:cubicBezTo>
                  <a:cubicBezTo>
                    <a:pt x="1800" y="400"/>
                    <a:pt x="1392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760" rIns="90000" bIns="50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66" name="Google Shape;625;p20"/>
            <p:cNvSpPr/>
            <p:nvPr/>
          </p:nvSpPr>
          <p:spPr>
            <a:xfrm>
              <a:off x="7471440" y="2632320"/>
              <a:ext cx="75600" cy="66240"/>
            </a:xfrm>
            <a:custGeom>
              <a:avLst/>
              <a:gdLst>
                <a:gd name="textAreaLeft" fmla="*/ 0 w 75600"/>
                <a:gd name="textAreaRight" fmla="*/ 77040 w 75600"/>
                <a:gd name="textAreaTop" fmla="*/ 0 h 66240"/>
                <a:gd name="textAreaBottom" fmla="*/ 67680 h 66240"/>
              </a:gdLst>
              <a:ahLst/>
              <a:cxnLst/>
              <a:rect l="textAreaLeft" t="textAreaTop" r="textAreaRight" b="textAreaBottom"/>
              <a:pathLst>
                <a:path w="1355" h="1187">
                  <a:moveTo>
                    <a:pt x="677" y="0"/>
                  </a:moveTo>
                  <a:cubicBezTo>
                    <a:pt x="474" y="0"/>
                    <a:pt x="278" y="103"/>
                    <a:pt x="167" y="287"/>
                  </a:cubicBezTo>
                  <a:cubicBezTo>
                    <a:pt x="0" y="575"/>
                    <a:pt x="93" y="937"/>
                    <a:pt x="371" y="1104"/>
                  </a:cubicBezTo>
                  <a:cubicBezTo>
                    <a:pt x="469" y="1160"/>
                    <a:pt x="574" y="1187"/>
                    <a:pt x="678" y="1187"/>
                  </a:cubicBezTo>
                  <a:cubicBezTo>
                    <a:pt x="881" y="1187"/>
                    <a:pt x="1077" y="1084"/>
                    <a:pt x="1188" y="900"/>
                  </a:cubicBezTo>
                  <a:cubicBezTo>
                    <a:pt x="1355" y="612"/>
                    <a:pt x="1262" y="250"/>
                    <a:pt x="984" y="83"/>
                  </a:cubicBezTo>
                  <a:cubicBezTo>
                    <a:pt x="887" y="27"/>
                    <a:pt x="781" y="0"/>
                    <a:pt x="677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67" name="Google Shape;626;p20"/>
            <p:cNvSpPr/>
            <p:nvPr/>
          </p:nvSpPr>
          <p:spPr>
            <a:xfrm>
              <a:off x="7467840" y="2629440"/>
              <a:ext cx="83160" cy="73080"/>
            </a:xfrm>
            <a:custGeom>
              <a:avLst/>
              <a:gdLst>
                <a:gd name="textAreaLeft" fmla="*/ 0 w 83160"/>
                <a:gd name="textAreaRight" fmla="*/ 84600 w 83160"/>
                <a:gd name="textAreaTop" fmla="*/ 0 h 73080"/>
                <a:gd name="textAreaBottom" fmla="*/ 74520 h 73080"/>
              </a:gdLst>
              <a:ahLst/>
              <a:cxnLst/>
              <a:rect l="textAreaLeft" t="textAreaTop" r="textAreaRight" b="textAreaBottom"/>
              <a:pathLst>
                <a:path w="1485" h="1309">
                  <a:moveTo>
                    <a:pt x="746" y="112"/>
                  </a:moveTo>
                  <a:cubicBezTo>
                    <a:pt x="839" y="112"/>
                    <a:pt x="934" y="136"/>
                    <a:pt x="1021" y="186"/>
                  </a:cubicBezTo>
                  <a:cubicBezTo>
                    <a:pt x="1271" y="343"/>
                    <a:pt x="1355" y="668"/>
                    <a:pt x="1206" y="928"/>
                  </a:cubicBezTo>
                  <a:cubicBezTo>
                    <a:pt x="1132" y="1048"/>
                    <a:pt x="1012" y="1132"/>
                    <a:pt x="872" y="1169"/>
                  </a:cubicBezTo>
                  <a:cubicBezTo>
                    <a:pt x="826" y="1181"/>
                    <a:pt x="780" y="1187"/>
                    <a:pt x="734" y="1187"/>
                  </a:cubicBezTo>
                  <a:cubicBezTo>
                    <a:pt x="642" y="1187"/>
                    <a:pt x="551" y="1163"/>
                    <a:pt x="464" y="1113"/>
                  </a:cubicBezTo>
                  <a:cubicBezTo>
                    <a:pt x="214" y="965"/>
                    <a:pt x="130" y="631"/>
                    <a:pt x="279" y="380"/>
                  </a:cubicBezTo>
                  <a:cubicBezTo>
                    <a:pt x="378" y="207"/>
                    <a:pt x="559" y="112"/>
                    <a:pt x="746" y="112"/>
                  </a:cubicBezTo>
                  <a:close/>
                  <a:moveTo>
                    <a:pt x="742" y="0"/>
                  </a:moveTo>
                  <a:cubicBezTo>
                    <a:pt x="519" y="0"/>
                    <a:pt x="299" y="113"/>
                    <a:pt x="177" y="315"/>
                  </a:cubicBezTo>
                  <a:cubicBezTo>
                    <a:pt x="0" y="631"/>
                    <a:pt x="103" y="1030"/>
                    <a:pt x="409" y="1215"/>
                  </a:cubicBezTo>
                  <a:cubicBezTo>
                    <a:pt x="511" y="1271"/>
                    <a:pt x="622" y="1308"/>
                    <a:pt x="743" y="1308"/>
                  </a:cubicBezTo>
                  <a:cubicBezTo>
                    <a:pt x="798" y="1308"/>
                    <a:pt x="854" y="1299"/>
                    <a:pt x="900" y="1280"/>
                  </a:cubicBezTo>
                  <a:cubicBezTo>
                    <a:pt x="1077" y="1243"/>
                    <a:pt x="1216" y="1132"/>
                    <a:pt x="1299" y="983"/>
                  </a:cubicBezTo>
                  <a:cubicBezTo>
                    <a:pt x="1485" y="677"/>
                    <a:pt x="1383" y="269"/>
                    <a:pt x="1077" y="93"/>
                  </a:cubicBezTo>
                  <a:cubicBezTo>
                    <a:pt x="973" y="30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080" rIns="90000" bIns="37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68" name="Google Shape;627;p20"/>
            <p:cNvSpPr/>
            <p:nvPr/>
          </p:nvSpPr>
          <p:spPr>
            <a:xfrm>
              <a:off x="7493040" y="2649960"/>
              <a:ext cx="32400" cy="3204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595" h="586">
                  <a:moveTo>
                    <a:pt x="298" y="1"/>
                  </a:moveTo>
                  <a:cubicBezTo>
                    <a:pt x="131" y="1"/>
                    <a:pt x="1" y="131"/>
                    <a:pt x="1" y="288"/>
                  </a:cubicBezTo>
                  <a:cubicBezTo>
                    <a:pt x="1" y="455"/>
                    <a:pt x="131" y="585"/>
                    <a:pt x="298" y="585"/>
                  </a:cubicBezTo>
                  <a:cubicBezTo>
                    <a:pt x="455" y="585"/>
                    <a:pt x="594" y="455"/>
                    <a:pt x="594" y="288"/>
                  </a:cubicBezTo>
                  <a:cubicBezTo>
                    <a:pt x="594" y="131"/>
                    <a:pt x="455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69" name="Google Shape;628;p20"/>
            <p:cNvSpPr/>
            <p:nvPr/>
          </p:nvSpPr>
          <p:spPr>
            <a:xfrm>
              <a:off x="7489800" y="2646000"/>
              <a:ext cx="38880" cy="38880"/>
            </a:xfrm>
            <a:custGeom>
              <a:avLst/>
              <a:gdLst>
                <a:gd name="textAreaLeft" fmla="*/ 0 w 38880"/>
                <a:gd name="textAreaRight" fmla="*/ 40320 w 38880"/>
                <a:gd name="textAreaTop" fmla="*/ 0 h 38880"/>
                <a:gd name="textAreaBottom" fmla="*/ 40320 h 38880"/>
              </a:gdLst>
              <a:ahLst/>
              <a:cxnLst/>
              <a:rect l="textAreaLeft" t="textAreaTop" r="textAreaRight" b="textAreaBottom"/>
              <a:pathLst>
                <a:path w="706" h="706">
                  <a:moveTo>
                    <a:pt x="353" y="121"/>
                  </a:moveTo>
                  <a:cubicBezTo>
                    <a:pt x="482" y="121"/>
                    <a:pt x="585" y="224"/>
                    <a:pt x="585" y="353"/>
                  </a:cubicBezTo>
                  <a:cubicBezTo>
                    <a:pt x="585" y="483"/>
                    <a:pt x="482" y="585"/>
                    <a:pt x="353" y="585"/>
                  </a:cubicBezTo>
                  <a:cubicBezTo>
                    <a:pt x="223" y="585"/>
                    <a:pt x="121" y="483"/>
                    <a:pt x="121" y="353"/>
                  </a:cubicBezTo>
                  <a:cubicBezTo>
                    <a:pt x="121" y="224"/>
                    <a:pt x="223" y="121"/>
                    <a:pt x="353" y="121"/>
                  </a:cubicBezTo>
                  <a:close/>
                  <a:moveTo>
                    <a:pt x="353" y="1"/>
                  </a:moveTo>
                  <a:cubicBezTo>
                    <a:pt x="158" y="1"/>
                    <a:pt x="0" y="159"/>
                    <a:pt x="0" y="353"/>
                  </a:cubicBezTo>
                  <a:cubicBezTo>
                    <a:pt x="0" y="548"/>
                    <a:pt x="158" y="706"/>
                    <a:pt x="353" y="706"/>
                  </a:cubicBezTo>
                  <a:cubicBezTo>
                    <a:pt x="547" y="706"/>
                    <a:pt x="705" y="548"/>
                    <a:pt x="705" y="353"/>
                  </a:cubicBezTo>
                  <a:cubicBezTo>
                    <a:pt x="705" y="159"/>
                    <a:pt x="547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70" name="Google Shape;629;p20"/>
            <p:cNvSpPr/>
            <p:nvPr/>
          </p:nvSpPr>
          <p:spPr>
            <a:xfrm>
              <a:off x="7461720" y="2612160"/>
              <a:ext cx="47880" cy="54360"/>
            </a:xfrm>
            <a:custGeom>
              <a:avLst/>
              <a:gdLst>
                <a:gd name="textAreaLeft" fmla="*/ 0 w 47880"/>
                <a:gd name="textAreaRight" fmla="*/ 49320 w 47880"/>
                <a:gd name="textAreaTop" fmla="*/ 0 h 54360"/>
                <a:gd name="textAreaBottom" fmla="*/ 55800 h 54360"/>
              </a:gdLst>
              <a:ahLst/>
              <a:cxnLst/>
              <a:rect l="textAreaLeft" t="textAreaTop" r="textAreaRight" b="textAreaBottom"/>
              <a:pathLst>
                <a:path w="864" h="982">
                  <a:moveTo>
                    <a:pt x="38" y="0"/>
                  </a:moveTo>
                  <a:cubicBezTo>
                    <a:pt x="31" y="0"/>
                    <a:pt x="24" y="3"/>
                    <a:pt x="19" y="7"/>
                  </a:cubicBezTo>
                  <a:cubicBezTo>
                    <a:pt x="0" y="16"/>
                    <a:pt x="0" y="35"/>
                    <a:pt x="10" y="54"/>
                  </a:cubicBezTo>
                  <a:lnTo>
                    <a:pt x="807" y="972"/>
                  </a:lnTo>
                  <a:cubicBezTo>
                    <a:pt x="817" y="981"/>
                    <a:pt x="826" y="981"/>
                    <a:pt x="835" y="981"/>
                  </a:cubicBezTo>
                  <a:lnTo>
                    <a:pt x="854" y="981"/>
                  </a:lnTo>
                  <a:cubicBezTo>
                    <a:pt x="863" y="972"/>
                    <a:pt x="863" y="953"/>
                    <a:pt x="854" y="935"/>
                  </a:cubicBezTo>
                  <a:lnTo>
                    <a:pt x="56" y="7"/>
                  </a:lnTo>
                  <a:cubicBezTo>
                    <a:pt x="51" y="3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720" rIns="90000" bIns="27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71" name="Google Shape;630;p20"/>
            <p:cNvSpPr/>
            <p:nvPr/>
          </p:nvSpPr>
          <p:spPr>
            <a:xfrm>
              <a:off x="7460280" y="2610360"/>
              <a:ext cx="50760" cy="58320"/>
            </a:xfrm>
            <a:custGeom>
              <a:avLst/>
              <a:gdLst>
                <a:gd name="textAreaLeft" fmla="*/ 0 w 50760"/>
                <a:gd name="textAreaRight" fmla="*/ 52200 w 50760"/>
                <a:gd name="textAreaTop" fmla="*/ 0 h 58320"/>
                <a:gd name="textAreaBottom" fmla="*/ 59760 h 58320"/>
              </a:gdLst>
              <a:ahLst/>
              <a:cxnLst/>
              <a:rect l="textAreaLeft" t="textAreaTop" r="textAreaRight" b="textAreaBottom"/>
              <a:pathLst>
                <a:path w="919" h="1049">
                  <a:moveTo>
                    <a:pt x="66" y="56"/>
                  </a:moveTo>
                  <a:lnTo>
                    <a:pt x="863" y="983"/>
                  </a:lnTo>
                  <a:lnTo>
                    <a:pt x="854" y="983"/>
                  </a:lnTo>
                  <a:lnTo>
                    <a:pt x="66" y="56"/>
                  </a:lnTo>
                  <a:close/>
                  <a:moveTo>
                    <a:pt x="66" y="0"/>
                  </a:moveTo>
                  <a:cubicBezTo>
                    <a:pt x="47" y="0"/>
                    <a:pt x="38" y="0"/>
                    <a:pt x="28" y="19"/>
                  </a:cubicBezTo>
                  <a:cubicBezTo>
                    <a:pt x="10" y="28"/>
                    <a:pt x="10" y="37"/>
                    <a:pt x="1" y="56"/>
                  </a:cubicBezTo>
                  <a:cubicBezTo>
                    <a:pt x="1" y="74"/>
                    <a:pt x="10" y="84"/>
                    <a:pt x="19" y="102"/>
                  </a:cubicBezTo>
                  <a:lnTo>
                    <a:pt x="817" y="1021"/>
                  </a:lnTo>
                  <a:cubicBezTo>
                    <a:pt x="826" y="1039"/>
                    <a:pt x="845" y="1048"/>
                    <a:pt x="863" y="1048"/>
                  </a:cubicBezTo>
                  <a:cubicBezTo>
                    <a:pt x="873" y="1048"/>
                    <a:pt x="882" y="1039"/>
                    <a:pt x="900" y="1030"/>
                  </a:cubicBezTo>
                  <a:cubicBezTo>
                    <a:pt x="910" y="1021"/>
                    <a:pt x="919" y="1002"/>
                    <a:pt x="919" y="983"/>
                  </a:cubicBezTo>
                  <a:cubicBezTo>
                    <a:pt x="919" y="974"/>
                    <a:pt x="919" y="956"/>
                    <a:pt x="900" y="946"/>
                  </a:cubicBezTo>
                  <a:lnTo>
                    <a:pt x="112" y="19"/>
                  </a:lnTo>
                  <a:cubicBezTo>
                    <a:pt x="103" y="9"/>
                    <a:pt x="8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880" rIns="90000" bIns="29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72" name="Google Shape;631;p20"/>
            <p:cNvSpPr/>
            <p:nvPr/>
          </p:nvSpPr>
          <p:spPr>
            <a:xfrm>
              <a:off x="7448760" y="2599200"/>
              <a:ext cx="17640" cy="16920"/>
            </a:xfrm>
            <a:custGeom>
              <a:avLst/>
              <a:gdLst>
                <a:gd name="textAreaLeft" fmla="*/ 0 w 17640"/>
                <a:gd name="textAreaRight" fmla="*/ 19080 w 17640"/>
                <a:gd name="textAreaTop" fmla="*/ 0 h 16920"/>
                <a:gd name="textAreaBottom" fmla="*/ 18360 h 16920"/>
              </a:gdLst>
              <a:ahLst/>
              <a:cxnLst/>
              <a:rect l="textAreaLeft" t="textAreaTop" r="textAreaRight" b="textAreaBottom"/>
              <a:pathLst>
                <a:path w="335" h="325">
                  <a:moveTo>
                    <a:pt x="242" y="0"/>
                  </a:moveTo>
                  <a:cubicBezTo>
                    <a:pt x="223" y="10"/>
                    <a:pt x="214" y="19"/>
                    <a:pt x="214" y="37"/>
                  </a:cubicBezTo>
                  <a:lnTo>
                    <a:pt x="251" y="223"/>
                  </a:lnTo>
                  <a:cubicBezTo>
                    <a:pt x="251" y="223"/>
                    <a:pt x="251" y="232"/>
                    <a:pt x="242" y="232"/>
                  </a:cubicBezTo>
                  <a:lnTo>
                    <a:pt x="47" y="158"/>
                  </a:lnTo>
                  <a:cubicBezTo>
                    <a:pt x="28" y="158"/>
                    <a:pt x="19" y="158"/>
                    <a:pt x="10" y="177"/>
                  </a:cubicBezTo>
                  <a:cubicBezTo>
                    <a:pt x="0" y="195"/>
                    <a:pt x="10" y="214"/>
                    <a:pt x="28" y="214"/>
                  </a:cubicBezTo>
                  <a:lnTo>
                    <a:pt x="325" y="325"/>
                  </a:lnTo>
                  <a:cubicBezTo>
                    <a:pt x="325" y="325"/>
                    <a:pt x="334" y="316"/>
                    <a:pt x="334" y="316"/>
                  </a:cubicBezTo>
                  <a:lnTo>
                    <a:pt x="279" y="28"/>
                  </a:lnTo>
                  <a:cubicBezTo>
                    <a:pt x="270" y="10"/>
                    <a:pt x="260" y="0"/>
                    <a:pt x="242" y="0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" rIns="90000" bIns="9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73" name="Google Shape;632;p20"/>
            <p:cNvSpPr/>
            <p:nvPr/>
          </p:nvSpPr>
          <p:spPr>
            <a:xfrm>
              <a:off x="7447680" y="2597760"/>
              <a:ext cx="20160" cy="2016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160"/>
                <a:gd name="textAreaBottom" fmla="*/ 21600 h 20160"/>
              </a:gdLst>
              <a:ahLst/>
              <a:cxnLst/>
              <a:rect l="textAreaLeft" t="textAreaTop" r="textAreaRight" b="textAreaBottom"/>
              <a:pathLst>
                <a:path w="382" h="381">
                  <a:moveTo>
                    <a:pt x="270" y="56"/>
                  </a:moveTo>
                  <a:lnTo>
                    <a:pt x="316" y="307"/>
                  </a:lnTo>
                  <a:lnTo>
                    <a:pt x="316" y="307"/>
                  </a:lnTo>
                  <a:lnTo>
                    <a:pt x="263" y="288"/>
                  </a:lnTo>
                  <a:lnTo>
                    <a:pt x="263" y="288"/>
                  </a:lnTo>
                  <a:cubicBezTo>
                    <a:pt x="272" y="287"/>
                    <a:pt x="282" y="285"/>
                    <a:pt x="289" y="279"/>
                  </a:cubicBezTo>
                  <a:cubicBezTo>
                    <a:pt x="298" y="269"/>
                    <a:pt x="307" y="251"/>
                    <a:pt x="298" y="242"/>
                  </a:cubicBezTo>
                  <a:lnTo>
                    <a:pt x="270" y="56"/>
                  </a:lnTo>
                  <a:close/>
                  <a:moveTo>
                    <a:pt x="251" y="0"/>
                  </a:moveTo>
                  <a:cubicBezTo>
                    <a:pt x="242" y="0"/>
                    <a:pt x="224" y="10"/>
                    <a:pt x="214" y="28"/>
                  </a:cubicBezTo>
                  <a:cubicBezTo>
                    <a:pt x="214" y="38"/>
                    <a:pt x="205" y="56"/>
                    <a:pt x="214" y="75"/>
                  </a:cubicBezTo>
                  <a:lnTo>
                    <a:pt x="242" y="214"/>
                  </a:lnTo>
                  <a:lnTo>
                    <a:pt x="84" y="158"/>
                  </a:lnTo>
                  <a:lnTo>
                    <a:pt x="38" y="158"/>
                  </a:lnTo>
                  <a:cubicBezTo>
                    <a:pt x="19" y="167"/>
                    <a:pt x="10" y="177"/>
                    <a:pt x="1" y="195"/>
                  </a:cubicBezTo>
                  <a:cubicBezTo>
                    <a:pt x="1" y="214"/>
                    <a:pt x="1" y="223"/>
                    <a:pt x="10" y="242"/>
                  </a:cubicBezTo>
                  <a:cubicBezTo>
                    <a:pt x="10" y="251"/>
                    <a:pt x="29" y="260"/>
                    <a:pt x="38" y="269"/>
                  </a:cubicBezTo>
                  <a:lnTo>
                    <a:pt x="335" y="381"/>
                  </a:lnTo>
                  <a:lnTo>
                    <a:pt x="344" y="381"/>
                  </a:lnTo>
                  <a:cubicBezTo>
                    <a:pt x="353" y="381"/>
                    <a:pt x="363" y="381"/>
                    <a:pt x="372" y="372"/>
                  </a:cubicBezTo>
                  <a:cubicBezTo>
                    <a:pt x="381" y="362"/>
                    <a:pt x="381" y="344"/>
                    <a:pt x="381" y="334"/>
                  </a:cubicBezTo>
                  <a:lnTo>
                    <a:pt x="326" y="47"/>
                  </a:lnTo>
                  <a:cubicBezTo>
                    <a:pt x="326" y="28"/>
                    <a:pt x="316" y="19"/>
                    <a:pt x="298" y="10"/>
                  </a:cubicBezTo>
                  <a:cubicBezTo>
                    <a:pt x="289" y="0"/>
                    <a:pt x="27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74" name="Google Shape;633;p20"/>
            <p:cNvSpPr/>
            <p:nvPr/>
          </p:nvSpPr>
          <p:spPr>
            <a:xfrm>
              <a:off x="7453800" y="2604960"/>
              <a:ext cx="16920" cy="16920"/>
            </a:xfrm>
            <a:custGeom>
              <a:avLst/>
              <a:gdLst>
                <a:gd name="textAreaLeft" fmla="*/ 0 w 16920"/>
                <a:gd name="textAreaRight" fmla="*/ 18360 w 16920"/>
                <a:gd name="textAreaTop" fmla="*/ 0 h 16920"/>
                <a:gd name="textAreaBottom" fmla="*/ 18360 h 16920"/>
              </a:gdLst>
              <a:ahLst/>
              <a:cxnLst/>
              <a:rect l="textAreaLeft" t="textAreaTop" r="textAreaRight" b="textAreaBottom"/>
              <a:pathLst>
                <a:path w="325" h="320">
                  <a:moveTo>
                    <a:pt x="232" y="0"/>
                  </a:moveTo>
                  <a:cubicBezTo>
                    <a:pt x="214" y="0"/>
                    <a:pt x="204" y="19"/>
                    <a:pt x="214" y="37"/>
                  </a:cubicBezTo>
                  <a:lnTo>
                    <a:pt x="251" y="214"/>
                  </a:lnTo>
                  <a:cubicBezTo>
                    <a:pt x="251" y="220"/>
                    <a:pt x="246" y="227"/>
                    <a:pt x="240" y="227"/>
                  </a:cubicBezTo>
                  <a:cubicBezTo>
                    <a:pt x="238" y="227"/>
                    <a:pt x="235" y="226"/>
                    <a:pt x="232" y="223"/>
                  </a:cubicBezTo>
                  <a:lnTo>
                    <a:pt x="37" y="158"/>
                  </a:lnTo>
                  <a:cubicBezTo>
                    <a:pt x="35" y="156"/>
                    <a:pt x="32" y="154"/>
                    <a:pt x="28" y="154"/>
                  </a:cubicBezTo>
                  <a:cubicBezTo>
                    <a:pt x="19" y="154"/>
                    <a:pt x="7" y="163"/>
                    <a:pt x="0" y="177"/>
                  </a:cubicBezTo>
                  <a:cubicBezTo>
                    <a:pt x="0" y="186"/>
                    <a:pt x="10" y="204"/>
                    <a:pt x="19" y="214"/>
                  </a:cubicBezTo>
                  <a:lnTo>
                    <a:pt x="316" y="316"/>
                  </a:lnTo>
                  <a:cubicBezTo>
                    <a:pt x="318" y="318"/>
                    <a:pt x="320" y="320"/>
                    <a:pt x="322" y="320"/>
                  </a:cubicBezTo>
                  <a:cubicBezTo>
                    <a:pt x="325" y="320"/>
                    <a:pt x="325" y="313"/>
                    <a:pt x="325" y="306"/>
                  </a:cubicBezTo>
                  <a:lnTo>
                    <a:pt x="269" y="28"/>
                  </a:lnTo>
                  <a:cubicBezTo>
                    <a:pt x="269" y="10"/>
                    <a:pt x="251" y="0"/>
                    <a:pt x="232" y="0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" rIns="90000" bIns="9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75" name="Google Shape;634;p20"/>
            <p:cNvSpPr/>
            <p:nvPr/>
          </p:nvSpPr>
          <p:spPr>
            <a:xfrm>
              <a:off x="7452360" y="2603160"/>
              <a:ext cx="20160" cy="2052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520"/>
                <a:gd name="textAreaBottom" fmla="*/ 21960 h 20520"/>
              </a:gdLst>
              <a:ahLst/>
              <a:cxnLst/>
              <a:rect l="textAreaLeft" t="textAreaTop" r="textAreaRight" b="textAreaBottom"/>
              <a:pathLst>
                <a:path w="381" h="385">
                  <a:moveTo>
                    <a:pt x="56" y="218"/>
                  </a:moveTo>
                  <a:lnTo>
                    <a:pt x="251" y="283"/>
                  </a:lnTo>
                  <a:cubicBezTo>
                    <a:pt x="256" y="287"/>
                    <a:pt x="262" y="290"/>
                    <a:pt x="269" y="290"/>
                  </a:cubicBezTo>
                  <a:cubicBezTo>
                    <a:pt x="276" y="290"/>
                    <a:pt x="283" y="287"/>
                    <a:pt x="288" y="283"/>
                  </a:cubicBezTo>
                  <a:cubicBezTo>
                    <a:pt x="295" y="276"/>
                    <a:pt x="302" y="263"/>
                    <a:pt x="305" y="253"/>
                  </a:cubicBezTo>
                  <a:lnTo>
                    <a:pt x="305" y="253"/>
                  </a:lnTo>
                  <a:lnTo>
                    <a:pt x="316" y="311"/>
                  </a:lnTo>
                  <a:lnTo>
                    <a:pt x="56" y="218"/>
                  </a:lnTo>
                  <a:close/>
                  <a:moveTo>
                    <a:pt x="270" y="1"/>
                  </a:moveTo>
                  <a:cubicBezTo>
                    <a:pt x="266" y="1"/>
                    <a:pt x="263" y="2"/>
                    <a:pt x="260" y="4"/>
                  </a:cubicBezTo>
                  <a:cubicBezTo>
                    <a:pt x="242" y="4"/>
                    <a:pt x="223" y="14"/>
                    <a:pt x="214" y="32"/>
                  </a:cubicBezTo>
                  <a:cubicBezTo>
                    <a:pt x="214" y="42"/>
                    <a:pt x="205" y="60"/>
                    <a:pt x="214" y="69"/>
                  </a:cubicBezTo>
                  <a:lnTo>
                    <a:pt x="242" y="218"/>
                  </a:lnTo>
                  <a:lnTo>
                    <a:pt x="84" y="162"/>
                  </a:lnTo>
                  <a:cubicBezTo>
                    <a:pt x="75" y="158"/>
                    <a:pt x="65" y="155"/>
                    <a:pt x="57" y="155"/>
                  </a:cubicBezTo>
                  <a:cubicBezTo>
                    <a:pt x="49" y="155"/>
                    <a:pt x="42" y="158"/>
                    <a:pt x="38" y="162"/>
                  </a:cubicBezTo>
                  <a:cubicBezTo>
                    <a:pt x="19" y="171"/>
                    <a:pt x="10" y="181"/>
                    <a:pt x="0" y="199"/>
                  </a:cubicBezTo>
                  <a:cubicBezTo>
                    <a:pt x="0" y="209"/>
                    <a:pt x="0" y="227"/>
                    <a:pt x="10" y="246"/>
                  </a:cubicBezTo>
                  <a:cubicBezTo>
                    <a:pt x="10" y="255"/>
                    <a:pt x="28" y="264"/>
                    <a:pt x="38" y="274"/>
                  </a:cubicBezTo>
                  <a:lnTo>
                    <a:pt x="334" y="376"/>
                  </a:lnTo>
                  <a:cubicBezTo>
                    <a:pt x="334" y="385"/>
                    <a:pt x="344" y="385"/>
                    <a:pt x="344" y="385"/>
                  </a:cubicBezTo>
                  <a:cubicBezTo>
                    <a:pt x="353" y="385"/>
                    <a:pt x="362" y="376"/>
                    <a:pt x="372" y="366"/>
                  </a:cubicBezTo>
                  <a:cubicBezTo>
                    <a:pt x="381" y="357"/>
                    <a:pt x="381" y="348"/>
                    <a:pt x="381" y="329"/>
                  </a:cubicBezTo>
                  <a:lnTo>
                    <a:pt x="325" y="51"/>
                  </a:lnTo>
                  <a:cubicBezTo>
                    <a:pt x="325" y="32"/>
                    <a:pt x="316" y="23"/>
                    <a:pt x="297" y="14"/>
                  </a:cubicBezTo>
                  <a:cubicBezTo>
                    <a:pt x="291" y="7"/>
                    <a:pt x="280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76" name="Google Shape;635;p20"/>
            <p:cNvSpPr/>
            <p:nvPr/>
          </p:nvSpPr>
          <p:spPr>
            <a:xfrm>
              <a:off x="6899040" y="2815200"/>
              <a:ext cx="174600" cy="248400"/>
            </a:xfrm>
            <a:custGeom>
              <a:avLst/>
              <a:gdLst>
                <a:gd name="textAreaLeft" fmla="*/ 0 w 174600"/>
                <a:gd name="textAreaRight" fmla="*/ 176040 w 174600"/>
                <a:gd name="textAreaTop" fmla="*/ 0 h 248400"/>
                <a:gd name="textAreaBottom" fmla="*/ 249840 h 248400"/>
              </a:gdLst>
              <a:ahLst/>
              <a:cxnLst/>
              <a:rect l="textAreaLeft" t="textAreaTop" r="textAreaRight" b="textAreaBottom"/>
              <a:pathLst>
                <a:path w="3090" h="4389">
                  <a:moveTo>
                    <a:pt x="399" y="0"/>
                  </a:moveTo>
                  <a:cubicBezTo>
                    <a:pt x="177" y="0"/>
                    <a:pt x="0" y="177"/>
                    <a:pt x="0" y="390"/>
                  </a:cubicBezTo>
                  <a:lnTo>
                    <a:pt x="0" y="3999"/>
                  </a:lnTo>
                  <a:cubicBezTo>
                    <a:pt x="0" y="4212"/>
                    <a:pt x="177" y="4388"/>
                    <a:pt x="399" y="4388"/>
                  </a:cubicBezTo>
                  <a:lnTo>
                    <a:pt x="2700" y="4388"/>
                  </a:lnTo>
                  <a:cubicBezTo>
                    <a:pt x="2913" y="4388"/>
                    <a:pt x="3090" y="4212"/>
                    <a:pt x="3090" y="3999"/>
                  </a:cubicBezTo>
                  <a:lnTo>
                    <a:pt x="3090" y="390"/>
                  </a:lnTo>
                  <a:cubicBezTo>
                    <a:pt x="3090" y="177"/>
                    <a:pt x="2913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77" name="Google Shape;636;p20"/>
            <p:cNvSpPr/>
            <p:nvPr/>
          </p:nvSpPr>
          <p:spPr>
            <a:xfrm>
              <a:off x="6895800" y="2811600"/>
              <a:ext cx="181440" cy="255240"/>
            </a:xfrm>
            <a:custGeom>
              <a:avLst/>
              <a:gdLst>
                <a:gd name="textAreaLeft" fmla="*/ 0 w 181440"/>
                <a:gd name="textAreaRight" fmla="*/ 182880 w 181440"/>
                <a:gd name="textAreaTop" fmla="*/ 0 h 255240"/>
                <a:gd name="textAreaBottom" fmla="*/ 256680 h 255240"/>
              </a:gdLst>
              <a:ahLst/>
              <a:cxnLst/>
              <a:rect l="textAreaLeft" t="textAreaTop" r="textAreaRight" b="textAreaBottom"/>
              <a:pathLst>
                <a:path w="3211" h="4509">
                  <a:moveTo>
                    <a:pt x="2756" y="121"/>
                  </a:moveTo>
                  <a:cubicBezTo>
                    <a:pt x="2942" y="121"/>
                    <a:pt x="3090" y="270"/>
                    <a:pt x="3090" y="455"/>
                  </a:cubicBezTo>
                  <a:lnTo>
                    <a:pt x="3090" y="4054"/>
                  </a:lnTo>
                  <a:cubicBezTo>
                    <a:pt x="3090" y="4240"/>
                    <a:pt x="2942" y="4398"/>
                    <a:pt x="2756" y="4398"/>
                  </a:cubicBezTo>
                  <a:lnTo>
                    <a:pt x="455" y="4398"/>
                  </a:lnTo>
                  <a:cubicBezTo>
                    <a:pt x="270" y="4398"/>
                    <a:pt x="121" y="4240"/>
                    <a:pt x="121" y="4054"/>
                  </a:cubicBezTo>
                  <a:lnTo>
                    <a:pt x="121" y="455"/>
                  </a:ln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4064"/>
                  </a:lnTo>
                  <a:cubicBezTo>
                    <a:pt x="1" y="4305"/>
                    <a:pt x="205" y="4509"/>
                    <a:pt x="455" y="4509"/>
                  </a:cubicBezTo>
                  <a:lnTo>
                    <a:pt x="2756" y="4509"/>
                  </a:lnTo>
                  <a:cubicBezTo>
                    <a:pt x="3006" y="4509"/>
                    <a:pt x="3211" y="4314"/>
                    <a:pt x="3211" y="4064"/>
                  </a:cubicBezTo>
                  <a:lnTo>
                    <a:pt x="3211" y="455"/>
                  </a:lnTo>
                  <a:cubicBezTo>
                    <a:pt x="3211" y="205"/>
                    <a:pt x="3006" y="0"/>
                    <a:pt x="27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78" name="Google Shape;637;p20"/>
            <p:cNvSpPr/>
            <p:nvPr/>
          </p:nvSpPr>
          <p:spPr>
            <a:xfrm>
              <a:off x="6593040" y="2810880"/>
              <a:ext cx="267480" cy="267480"/>
            </a:xfrm>
            <a:custGeom>
              <a:avLst/>
              <a:gdLst>
                <a:gd name="textAreaLeft" fmla="*/ 0 w 267480"/>
                <a:gd name="textAreaRight" fmla="*/ 268920 w 267480"/>
                <a:gd name="textAreaTop" fmla="*/ 0 h 267480"/>
                <a:gd name="textAreaBottom" fmla="*/ 268920 h 267480"/>
              </a:gdLst>
              <a:ahLst/>
              <a:cxnLst/>
              <a:rect l="textAreaLeft" t="textAreaTop" r="textAreaRight" b="textAreaBottom"/>
              <a:pathLst>
                <a:path w="4723" h="4723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4249"/>
                  </a:lnTo>
                  <a:cubicBezTo>
                    <a:pt x="0" y="4509"/>
                    <a:pt x="214" y="4722"/>
                    <a:pt x="473" y="4722"/>
                  </a:cubicBezTo>
                  <a:lnTo>
                    <a:pt x="4249" y="4722"/>
                  </a:lnTo>
                  <a:cubicBezTo>
                    <a:pt x="4518" y="4722"/>
                    <a:pt x="4722" y="4509"/>
                    <a:pt x="4722" y="4249"/>
                  </a:cubicBezTo>
                  <a:lnTo>
                    <a:pt x="4722" y="473"/>
                  </a:lnTo>
                  <a:cubicBezTo>
                    <a:pt x="4722" y="214"/>
                    <a:pt x="4518" y="0"/>
                    <a:pt x="424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79" name="Google Shape;638;p20"/>
            <p:cNvSpPr/>
            <p:nvPr/>
          </p:nvSpPr>
          <p:spPr>
            <a:xfrm>
              <a:off x="6589800" y="2807640"/>
              <a:ext cx="274320" cy="273600"/>
            </a:xfrm>
            <a:custGeom>
              <a:avLst/>
              <a:gdLst>
                <a:gd name="textAreaLeft" fmla="*/ 0 w 274320"/>
                <a:gd name="textAreaRight" fmla="*/ 275760 w 274320"/>
                <a:gd name="textAreaTop" fmla="*/ 0 h 273600"/>
                <a:gd name="textAreaBottom" fmla="*/ 275040 h 273600"/>
              </a:gdLst>
              <a:ahLst/>
              <a:cxnLst/>
              <a:rect l="textAreaLeft" t="textAreaTop" r="textAreaRight" b="textAreaBottom"/>
              <a:pathLst>
                <a:path w="4844" h="4834">
                  <a:moveTo>
                    <a:pt x="4305" y="112"/>
                  </a:moveTo>
                  <a:cubicBezTo>
                    <a:pt x="4537" y="112"/>
                    <a:pt x="4722" y="297"/>
                    <a:pt x="4722" y="529"/>
                  </a:cubicBezTo>
                  <a:lnTo>
                    <a:pt x="4722" y="4305"/>
                  </a:lnTo>
                  <a:cubicBezTo>
                    <a:pt x="4722" y="4537"/>
                    <a:pt x="4537" y="4722"/>
                    <a:pt x="4305" y="4722"/>
                  </a:cubicBezTo>
                  <a:lnTo>
                    <a:pt x="529" y="4722"/>
                  </a:lnTo>
                  <a:cubicBezTo>
                    <a:pt x="297" y="4722"/>
                    <a:pt x="112" y="4537"/>
                    <a:pt x="112" y="4305"/>
                  </a:cubicBezTo>
                  <a:lnTo>
                    <a:pt x="112" y="529"/>
                  </a:lnTo>
                  <a:cubicBezTo>
                    <a:pt x="112" y="297"/>
                    <a:pt x="297" y="112"/>
                    <a:pt x="529" y="112"/>
                  </a:cubicBezTo>
                  <a:close/>
                  <a:moveTo>
                    <a:pt x="529" y="1"/>
                  </a:moveTo>
                  <a:cubicBezTo>
                    <a:pt x="242" y="1"/>
                    <a:pt x="1" y="232"/>
                    <a:pt x="1" y="529"/>
                  </a:cubicBezTo>
                  <a:lnTo>
                    <a:pt x="1" y="4305"/>
                  </a:lnTo>
                  <a:cubicBezTo>
                    <a:pt x="1" y="4602"/>
                    <a:pt x="242" y="4834"/>
                    <a:pt x="529" y="4834"/>
                  </a:cubicBezTo>
                  <a:lnTo>
                    <a:pt x="4305" y="4834"/>
                  </a:lnTo>
                  <a:cubicBezTo>
                    <a:pt x="4602" y="4834"/>
                    <a:pt x="4843" y="4602"/>
                    <a:pt x="4843" y="4305"/>
                  </a:cubicBezTo>
                  <a:lnTo>
                    <a:pt x="4843" y="529"/>
                  </a:lnTo>
                  <a:cubicBezTo>
                    <a:pt x="4843" y="232"/>
                    <a:pt x="4602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80" name="Google Shape;639;p20"/>
            <p:cNvSpPr/>
            <p:nvPr/>
          </p:nvSpPr>
          <p:spPr>
            <a:xfrm>
              <a:off x="6661800" y="2894760"/>
              <a:ext cx="135000" cy="99360"/>
            </a:xfrm>
            <a:custGeom>
              <a:avLst/>
              <a:gdLst>
                <a:gd name="textAreaLeft" fmla="*/ 0 w 135000"/>
                <a:gd name="textAreaRight" fmla="*/ 136440 w 135000"/>
                <a:gd name="textAreaTop" fmla="*/ 0 h 99360"/>
                <a:gd name="textAreaBottom" fmla="*/ 100800 h 99360"/>
              </a:gdLst>
              <a:ahLst/>
              <a:cxnLst/>
              <a:rect l="textAreaLeft" t="textAreaTop" r="textAreaRight" b="textAreaBottom"/>
              <a:pathLst>
                <a:path w="2394" h="1773">
                  <a:moveTo>
                    <a:pt x="241" y="0"/>
                  </a:moveTo>
                  <a:cubicBezTo>
                    <a:pt x="112" y="0"/>
                    <a:pt x="0" y="112"/>
                    <a:pt x="0" y="241"/>
                  </a:cubicBezTo>
                  <a:lnTo>
                    <a:pt x="0" y="1540"/>
                  </a:lnTo>
                  <a:cubicBezTo>
                    <a:pt x="0" y="1670"/>
                    <a:pt x="112" y="1772"/>
                    <a:pt x="241" y="1772"/>
                  </a:cubicBezTo>
                  <a:lnTo>
                    <a:pt x="2152" y="1772"/>
                  </a:lnTo>
                  <a:cubicBezTo>
                    <a:pt x="2292" y="1772"/>
                    <a:pt x="2394" y="1670"/>
                    <a:pt x="2394" y="1540"/>
                  </a:cubicBezTo>
                  <a:lnTo>
                    <a:pt x="2394" y="241"/>
                  </a:lnTo>
                  <a:cubicBezTo>
                    <a:pt x="2394" y="112"/>
                    <a:pt x="2292" y="0"/>
                    <a:pt x="215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400" rIns="90000" bIns="50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81" name="Google Shape;640;p20"/>
            <p:cNvSpPr/>
            <p:nvPr/>
          </p:nvSpPr>
          <p:spPr>
            <a:xfrm>
              <a:off x="6658560" y="2891880"/>
              <a:ext cx="141120" cy="106200"/>
            </a:xfrm>
            <a:custGeom>
              <a:avLst/>
              <a:gdLst>
                <a:gd name="textAreaLeft" fmla="*/ 0 w 141120"/>
                <a:gd name="textAreaRight" fmla="*/ 142560 w 141120"/>
                <a:gd name="textAreaTop" fmla="*/ 0 h 106200"/>
                <a:gd name="textAreaBottom" fmla="*/ 107640 h 106200"/>
              </a:gdLst>
              <a:ahLst/>
              <a:cxnLst/>
              <a:rect l="textAreaLeft" t="textAreaTop" r="textAreaRight" b="textAreaBottom"/>
              <a:pathLst>
                <a:path w="2506" h="1893">
                  <a:moveTo>
                    <a:pt x="2208" y="112"/>
                  </a:moveTo>
                  <a:cubicBezTo>
                    <a:pt x="2310" y="112"/>
                    <a:pt x="2394" y="195"/>
                    <a:pt x="2394" y="297"/>
                  </a:cubicBezTo>
                  <a:lnTo>
                    <a:pt x="2394" y="1596"/>
                  </a:lnTo>
                  <a:cubicBezTo>
                    <a:pt x="2394" y="1689"/>
                    <a:pt x="2310" y="1772"/>
                    <a:pt x="2208" y="1772"/>
                  </a:cubicBezTo>
                  <a:lnTo>
                    <a:pt x="297" y="1772"/>
                  </a:lnTo>
                  <a:cubicBezTo>
                    <a:pt x="195" y="1772"/>
                    <a:pt x="121" y="1689"/>
                    <a:pt x="121" y="1596"/>
                  </a:cubicBezTo>
                  <a:lnTo>
                    <a:pt x="121" y="297"/>
                  </a:lnTo>
                  <a:cubicBezTo>
                    <a:pt x="121" y="195"/>
                    <a:pt x="195" y="112"/>
                    <a:pt x="297" y="112"/>
                  </a:cubicBezTo>
                  <a:close/>
                  <a:moveTo>
                    <a:pt x="297" y="1"/>
                  </a:moveTo>
                  <a:cubicBezTo>
                    <a:pt x="130" y="1"/>
                    <a:pt x="1" y="130"/>
                    <a:pt x="1" y="297"/>
                  </a:cubicBezTo>
                  <a:lnTo>
                    <a:pt x="1" y="1596"/>
                  </a:lnTo>
                  <a:cubicBezTo>
                    <a:pt x="1" y="1754"/>
                    <a:pt x="130" y="1893"/>
                    <a:pt x="297" y="1893"/>
                  </a:cubicBezTo>
                  <a:lnTo>
                    <a:pt x="2208" y="1893"/>
                  </a:lnTo>
                  <a:cubicBezTo>
                    <a:pt x="2375" y="1893"/>
                    <a:pt x="2505" y="1754"/>
                    <a:pt x="2505" y="1596"/>
                  </a:cubicBezTo>
                  <a:lnTo>
                    <a:pt x="2505" y="297"/>
                  </a:lnTo>
                  <a:cubicBezTo>
                    <a:pt x="2505" y="130"/>
                    <a:pt x="2375" y="1"/>
                    <a:pt x="220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3640" rIns="90000" bIns="53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82" name="Google Shape;641;p20"/>
            <p:cNvSpPr/>
            <p:nvPr/>
          </p:nvSpPr>
          <p:spPr>
            <a:xfrm>
              <a:off x="6661800" y="2908800"/>
              <a:ext cx="135000" cy="35640"/>
            </a:xfrm>
            <a:custGeom>
              <a:avLst/>
              <a:gdLst>
                <a:gd name="textAreaLeft" fmla="*/ 0 w 135000"/>
                <a:gd name="textAreaRight" fmla="*/ 136440 w 135000"/>
                <a:gd name="textAreaTop" fmla="*/ 0 h 35640"/>
                <a:gd name="textAreaBottom" fmla="*/ 37080 h 35640"/>
              </a:gdLst>
              <a:ahLst/>
              <a:cxnLst/>
              <a:rect l="textAreaLeft" t="textAreaTop" r="textAreaRight" b="textAreaBottom"/>
              <a:pathLst>
                <a:path w="2394" h="654">
                  <a:moveTo>
                    <a:pt x="0" y="0"/>
                  </a:moveTo>
                  <a:lnTo>
                    <a:pt x="965" y="585"/>
                  </a:lnTo>
                  <a:cubicBezTo>
                    <a:pt x="1046" y="630"/>
                    <a:pt x="1137" y="653"/>
                    <a:pt x="1226" y="653"/>
                  </a:cubicBezTo>
                  <a:cubicBezTo>
                    <a:pt x="1320" y="653"/>
                    <a:pt x="1413" y="628"/>
                    <a:pt x="1494" y="576"/>
                  </a:cubicBez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360" rIns="90000" bIns="18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83" name="Google Shape;642;p20"/>
            <p:cNvSpPr/>
            <p:nvPr/>
          </p:nvSpPr>
          <p:spPr>
            <a:xfrm>
              <a:off x="6660360" y="2905560"/>
              <a:ext cx="137880" cy="42120"/>
            </a:xfrm>
            <a:custGeom>
              <a:avLst/>
              <a:gdLst>
                <a:gd name="textAreaLeft" fmla="*/ 0 w 137880"/>
                <a:gd name="textAreaRight" fmla="*/ 139320 w 13788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2450" h="762">
                  <a:moveTo>
                    <a:pt x="56" y="1"/>
                  </a:moveTo>
                  <a:lnTo>
                    <a:pt x="0" y="103"/>
                  </a:lnTo>
                  <a:lnTo>
                    <a:pt x="965" y="687"/>
                  </a:lnTo>
                  <a:cubicBezTo>
                    <a:pt x="1058" y="743"/>
                    <a:pt x="1151" y="761"/>
                    <a:pt x="1253" y="761"/>
                  </a:cubicBezTo>
                  <a:cubicBezTo>
                    <a:pt x="1355" y="761"/>
                    <a:pt x="1457" y="734"/>
                    <a:pt x="1550" y="678"/>
                  </a:cubicBezTo>
                  <a:lnTo>
                    <a:pt x="2449" y="103"/>
                  </a:lnTo>
                  <a:lnTo>
                    <a:pt x="2394" y="1"/>
                  </a:lnTo>
                  <a:lnTo>
                    <a:pt x="1485" y="576"/>
                  </a:lnTo>
                  <a:cubicBezTo>
                    <a:pt x="1413" y="623"/>
                    <a:pt x="1332" y="647"/>
                    <a:pt x="1251" y="647"/>
                  </a:cubicBezTo>
                  <a:cubicBezTo>
                    <a:pt x="1174" y="647"/>
                    <a:pt x="1098" y="626"/>
                    <a:pt x="1030" y="585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84" name="Google Shape;643;p20"/>
            <p:cNvSpPr/>
            <p:nvPr/>
          </p:nvSpPr>
          <p:spPr>
            <a:xfrm>
              <a:off x="6698880" y="2562120"/>
              <a:ext cx="372600" cy="20052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00520"/>
                <a:gd name="textAreaBottom" fmla="*/ 201960 h 200520"/>
              </a:gdLst>
              <a:ahLst/>
              <a:cxnLst/>
              <a:rect l="textAreaLeft" t="textAreaTop" r="textAreaRight" b="textAreaBottom"/>
              <a:pathLst>
                <a:path w="6569" h="3545">
                  <a:moveTo>
                    <a:pt x="177" y="1"/>
                  </a:moveTo>
                  <a:cubicBezTo>
                    <a:pt x="75" y="1"/>
                    <a:pt x="1" y="84"/>
                    <a:pt x="1" y="186"/>
                  </a:cubicBezTo>
                  <a:lnTo>
                    <a:pt x="1" y="3368"/>
                  </a:lnTo>
                  <a:cubicBezTo>
                    <a:pt x="1" y="3461"/>
                    <a:pt x="75" y="3545"/>
                    <a:pt x="177" y="3545"/>
                  </a:cubicBezTo>
                  <a:lnTo>
                    <a:pt x="6383" y="3545"/>
                  </a:lnTo>
                  <a:cubicBezTo>
                    <a:pt x="6485" y="3545"/>
                    <a:pt x="6568" y="3461"/>
                    <a:pt x="6568" y="3368"/>
                  </a:cubicBezTo>
                  <a:lnTo>
                    <a:pt x="6568" y="186"/>
                  </a:lnTo>
                  <a:cubicBezTo>
                    <a:pt x="6568" y="84"/>
                    <a:pt x="6485" y="1"/>
                    <a:pt x="6383" y="1"/>
                  </a:cubicBezTo>
                  <a:close/>
                </a:path>
              </a:pathLst>
            </a:custGeom>
            <a:solidFill>
              <a:srgbClr val="9487E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85" name="Google Shape;644;p20"/>
            <p:cNvSpPr/>
            <p:nvPr/>
          </p:nvSpPr>
          <p:spPr>
            <a:xfrm>
              <a:off x="6698880" y="2566800"/>
              <a:ext cx="372600" cy="20052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00520"/>
                <a:gd name="textAreaBottom" fmla="*/ 201960 h 200520"/>
              </a:gdLst>
              <a:ahLst/>
              <a:cxnLst/>
              <a:rect l="textAreaLeft" t="textAreaTop" r="textAreaRight" b="textAreaBottom"/>
              <a:pathLst>
                <a:path w="6569" h="3545">
                  <a:moveTo>
                    <a:pt x="177" y="0"/>
                  </a:moveTo>
                  <a:cubicBezTo>
                    <a:pt x="75" y="0"/>
                    <a:pt x="1" y="84"/>
                    <a:pt x="1" y="186"/>
                  </a:cubicBezTo>
                  <a:lnTo>
                    <a:pt x="1" y="3359"/>
                  </a:lnTo>
                  <a:cubicBezTo>
                    <a:pt x="1" y="3461"/>
                    <a:pt x="75" y="3544"/>
                    <a:pt x="177" y="3544"/>
                  </a:cubicBezTo>
                  <a:lnTo>
                    <a:pt x="6383" y="3544"/>
                  </a:lnTo>
                  <a:cubicBezTo>
                    <a:pt x="6485" y="3544"/>
                    <a:pt x="6568" y="3461"/>
                    <a:pt x="6568" y="3359"/>
                  </a:cubicBezTo>
                  <a:lnTo>
                    <a:pt x="6568" y="186"/>
                  </a:lnTo>
                  <a:cubicBezTo>
                    <a:pt x="6568" y="8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86" name="Google Shape;645;p20"/>
            <p:cNvSpPr/>
            <p:nvPr/>
          </p:nvSpPr>
          <p:spPr>
            <a:xfrm>
              <a:off x="6694920" y="2563920"/>
              <a:ext cx="379440" cy="206640"/>
            </a:xfrm>
            <a:custGeom>
              <a:avLst/>
              <a:gdLst>
                <a:gd name="textAreaLeft" fmla="*/ 0 w 379440"/>
                <a:gd name="textAreaRight" fmla="*/ 380880 w 379440"/>
                <a:gd name="textAreaTop" fmla="*/ 0 h 206640"/>
                <a:gd name="textAreaBottom" fmla="*/ 208080 h 206640"/>
              </a:gdLst>
              <a:ahLst/>
              <a:cxnLst/>
              <a:rect l="textAreaLeft" t="textAreaTop" r="textAreaRight" b="textAreaBottom"/>
              <a:pathLst>
                <a:path w="6690" h="3656">
                  <a:moveTo>
                    <a:pt x="242" y="112"/>
                  </a:moveTo>
                  <a:lnTo>
                    <a:pt x="242" y="121"/>
                  </a:lnTo>
                  <a:lnTo>
                    <a:pt x="6448" y="121"/>
                  </a:lnTo>
                  <a:cubicBezTo>
                    <a:pt x="6522" y="121"/>
                    <a:pt x="6578" y="177"/>
                    <a:pt x="6578" y="242"/>
                  </a:cubicBezTo>
                  <a:lnTo>
                    <a:pt x="6578" y="3415"/>
                  </a:lnTo>
                  <a:cubicBezTo>
                    <a:pt x="6578" y="3489"/>
                    <a:pt x="6522" y="3544"/>
                    <a:pt x="6448" y="3544"/>
                  </a:cubicBezTo>
                  <a:lnTo>
                    <a:pt x="242" y="3544"/>
                  </a:lnTo>
                  <a:cubicBezTo>
                    <a:pt x="177" y="3544"/>
                    <a:pt x="121" y="3489"/>
                    <a:pt x="121" y="3415"/>
                  </a:cubicBezTo>
                  <a:lnTo>
                    <a:pt x="121" y="242"/>
                  </a:lnTo>
                  <a:cubicBezTo>
                    <a:pt x="121" y="177"/>
                    <a:pt x="177" y="112"/>
                    <a:pt x="242" y="112"/>
                  </a:cubicBezTo>
                  <a:close/>
                  <a:moveTo>
                    <a:pt x="242" y="1"/>
                  </a:moveTo>
                  <a:cubicBezTo>
                    <a:pt x="112" y="1"/>
                    <a:pt x="1" y="112"/>
                    <a:pt x="1" y="242"/>
                  </a:cubicBezTo>
                  <a:lnTo>
                    <a:pt x="1" y="3415"/>
                  </a:lnTo>
                  <a:cubicBezTo>
                    <a:pt x="1" y="3554"/>
                    <a:pt x="112" y="3656"/>
                    <a:pt x="242" y="3656"/>
                  </a:cubicBezTo>
                  <a:lnTo>
                    <a:pt x="6448" y="3656"/>
                  </a:lnTo>
                  <a:cubicBezTo>
                    <a:pt x="6587" y="3656"/>
                    <a:pt x="6689" y="3554"/>
                    <a:pt x="6689" y="3415"/>
                  </a:cubicBezTo>
                  <a:lnTo>
                    <a:pt x="6689" y="242"/>
                  </a:lnTo>
                  <a:cubicBezTo>
                    <a:pt x="6689" y="112"/>
                    <a:pt x="6587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87" name="Google Shape;646;p20"/>
            <p:cNvSpPr/>
            <p:nvPr/>
          </p:nvSpPr>
          <p:spPr>
            <a:xfrm>
              <a:off x="6760080" y="2628360"/>
              <a:ext cx="123840" cy="5040"/>
            </a:xfrm>
            <a:custGeom>
              <a:avLst/>
              <a:gdLst>
                <a:gd name="textAreaLeft" fmla="*/ 0 w 123840"/>
                <a:gd name="textAreaRight" fmla="*/ 125280 w 123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200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2144" y="112"/>
                  </a:lnTo>
                  <a:cubicBezTo>
                    <a:pt x="2171" y="112"/>
                    <a:pt x="2199" y="84"/>
                    <a:pt x="2199" y="56"/>
                  </a:cubicBezTo>
                  <a:cubicBezTo>
                    <a:pt x="2199" y="19"/>
                    <a:pt x="2171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88" name="Google Shape;647;p20"/>
            <p:cNvSpPr/>
            <p:nvPr/>
          </p:nvSpPr>
          <p:spPr>
            <a:xfrm>
              <a:off x="6909480" y="2628360"/>
              <a:ext cx="110520" cy="5040"/>
            </a:xfrm>
            <a:custGeom>
              <a:avLst/>
              <a:gdLst>
                <a:gd name="textAreaLeft" fmla="*/ 0 w 110520"/>
                <a:gd name="textAreaRight" fmla="*/ 111960 w 110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968" h="112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1912" y="112"/>
                  </a:lnTo>
                  <a:cubicBezTo>
                    <a:pt x="1940" y="112"/>
                    <a:pt x="1968" y="84"/>
                    <a:pt x="1968" y="56"/>
                  </a:cubicBezTo>
                  <a:cubicBezTo>
                    <a:pt x="1968" y="19"/>
                    <a:pt x="1940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89" name="Google Shape;648;p20"/>
            <p:cNvSpPr/>
            <p:nvPr/>
          </p:nvSpPr>
          <p:spPr>
            <a:xfrm>
              <a:off x="6760080" y="2691720"/>
              <a:ext cx="111240" cy="540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1977" h="122">
                  <a:moveTo>
                    <a:pt x="6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1912" y="121"/>
                  </a:lnTo>
                  <a:cubicBezTo>
                    <a:pt x="1949" y="121"/>
                    <a:pt x="1977" y="93"/>
                    <a:pt x="1977" y="66"/>
                  </a:cubicBezTo>
                  <a:cubicBezTo>
                    <a:pt x="1977" y="29"/>
                    <a:pt x="1949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90" name="Google Shape;649;p20"/>
            <p:cNvSpPr/>
            <p:nvPr/>
          </p:nvSpPr>
          <p:spPr>
            <a:xfrm>
              <a:off x="6859800" y="2658240"/>
              <a:ext cx="111240" cy="504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977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912" y="112"/>
                  </a:lnTo>
                  <a:cubicBezTo>
                    <a:pt x="1949" y="112"/>
                    <a:pt x="1977" y="84"/>
                    <a:pt x="1977" y="56"/>
                  </a:cubicBezTo>
                  <a:cubicBezTo>
                    <a:pt x="1977" y="19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91" name="Google Shape;650;p20"/>
            <p:cNvSpPr/>
            <p:nvPr/>
          </p:nvSpPr>
          <p:spPr>
            <a:xfrm>
              <a:off x="6760080" y="2658240"/>
              <a:ext cx="74520" cy="5040"/>
            </a:xfrm>
            <a:custGeom>
              <a:avLst/>
              <a:gdLst>
                <a:gd name="textAreaLeft" fmla="*/ 0 w 74520"/>
                <a:gd name="textAreaRight" fmla="*/ 75960 w 74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337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281" y="112"/>
                  </a:lnTo>
                  <a:cubicBezTo>
                    <a:pt x="1309" y="112"/>
                    <a:pt x="1337" y="84"/>
                    <a:pt x="1337" y="56"/>
                  </a:cubicBezTo>
                  <a:cubicBezTo>
                    <a:pt x="1337" y="19"/>
                    <a:pt x="1309" y="0"/>
                    <a:pt x="128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92" name="Google Shape;651;p20"/>
            <p:cNvSpPr/>
            <p:nvPr/>
          </p:nvSpPr>
          <p:spPr>
            <a:xfrm>
              <a:off x="6898320" y="2691720"/>
              <a:ext cx="47520" cy="540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863" h="122">
                  <a:moveTo>
                    <a:pt x="56" y="1"/>
                  </a:moveTo>
                  <a:cubicBezTo>
                    <a:pt x="19" y="1"/>
                    <a:pt x="0" y="29"/>
                    <a:pt x="0" y="6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798" y="121"/>
                  </a:lnTo>
                  <a:cubicBezTo>
                    <a:pt x="835" y="121"/>
                    <a:pt x="863" y="93"/>
                    <a:pt x="863" y="66"/>
                  </a:cubicBezTo>
                  <a:cubicBezTo>
                    <a:pt x="863" y="29"/>
                    <a:pt x="835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93" name="Google Shape;652;p20"/>
            <p:cNvSpPr/>
            <p:nvPr/>
          </p:nvSpPr>
          <p:spPr>
            <a:xfrm>
              <a:off x="6698880" y="2270880"/>
              <a:ext cx="372600" cy="24876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48760"/>
                <a:gd name="textAreaBottom" fmla="*/ 250200 h 248760"/>
              </a:gdLst>
              <a:ahLst/>
              <a:cxnLst/>
              <a:rect l="textAreaLeft" t="textAreaTop" r="textAreaRight" b="textAreaBottom"/>
              <a:pathLst>
                <a:path w="6569" h="4398">
                  <a:moveTo>
                    <a:pt x="177" y="0"/>
                  </a:moveTo>
                  <a:cubicBezTo>
                    <a:pt x="75" y="0"/>
                    <a:pt x="1" y="84"/>
                    <a:pt x="1" y="176"/>
                  </a:cubicBezTo>
                  <a:lnTo>
                    <a:pt x="1" y="4212"/>
                  </a:lnTo>
                  <a:cubicBezTo>
                    <a:pt x="1" y="4314"/>
                    <a:pt x="75" y="4397"/>
                    <a:pt x="177" y="4397"/>
                  </a:cubicBezTo>
                  <a:lnTo>
                    <a:pt x="6383" y="4397"/>
                  </a:lnTo>
                  <a:cubicBezTo>
                    <a:pt x="6485" y="4397"/>
                    <a:pt x="6568" y="4314"/>
                    <a:pt x="6568" y="4212"/>
                  </a:cubicBezTo>
                  <a:lnTo>
                    <a:pt x="6568" y="176"/>
                  </a:lnTo>
                  <a:cubicBezTo>
                    <a:pt x="6568" y="7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94" name="Google Shape;653;p20"/>
            <p:cNvSpPr/>
            <p:nvPr/>
          </p:nvSpPr>
          <p:spPr>
            <a:xfrm>
              <a:off x="6694920" y="2266920"/>
              <a:ext cx="379440" cy="255600"/>
            </a:xfrm>
            <a:custGeom>
              <a:avLst/>
              <a:gdLst>
                <a:gd name="textAreaLeft" fmla="*/ 0 w 379440"/>
                <a:gd name="textAreaRight" fmla="*/ 380880 w 37944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6690" h="4518">
                  <a:moveTo>
                    <a:pt x="6448" y="121"/>
                  </a:moveTo>
                  <a:cubicBezTo>
                    <a:pt x="6522" y="121"/>
                    <a:pt x="6578" y="177"/>
                    <a:pt x="6578" y="241"/>
                  </a:cubicBezTo>
                  <a:lnTo>
                    <a:pt x="6578" y="4277"/>
                  </a:lnTo>
                  <a:cubicBezTo>
                    <a:pt x="6578" y="4342"/>
                    <a:pt x="6522" y="4397"/>
                    <a:pt x="6448" y="4397"/>
                  </a:cubicBezTo>
                  <a:lnTo>
                    <a:pt x="242" y="4397"/>
                  </a:lnTo>
                  <a:cubicBezTo>
                    <a:pt x="177" y="4397"/>
                    <a:pt x="121" y="4342"/>
                    <a:pt x="121" y="4277"/>
                  </a:cubicBezTo>
                  <a:lnTo>
                    <a:pt x="121" y="241"/>
                  </a:lnTo>
                  <a:cubicBezTo>
                    <a:pt x="121" y="177"/>
                    <a:pt x="177" y="121"/>
                    <a:pt x="242" y="121"/>
                  </a:cubicBezTo>
                  <a:close/>
                  <a:moveTo>
                    <a:pt x="242" y="0"/>
                  </a:moveTo>
                  <a:cubicBezTo>
                    <a:pt x="112" y="0"/>
                    <a:pt x="1" y="112"/>
                    <a:pt x="1" y="241"/>
                  </a:cubicBezTo>
                  <a:lnTo>
                    <a:pt x="1" y="4277"/>
                  </a:lnTo>
                  <a:cubicBezTo>
                    <a:pt x="1" y="4407"/>
                    <a:pt x="112" y="4518"/>
                    <a:pt x="242" y="4518"/>
                  </a:cubicBezTo>
                  <a:lnTo>
                    <a:pt x="6448" y="4518"/>
                  </a:lnTo>
                  <a:cubicBezTo>
                    <a:pt x="6587" y="4518"/>
                    <a:pt x="6689" y="4407"/>
                    <a:pt x="6689" y="4277"/>
                  </a:cubicBezTo>
                  <a:lnTo>
                    <a:pt x="6689" y="241"/>
                  </a:lnTo>
                  <a:cubicBezTo>
                    <a:pt x="6689" y="112"/>
                    <a:pt x="6587" y="0"/>
                    <a:pt x="644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95" name="Google Shape;654;p20"/>
            <p:cNvSpPr/>
            <p:nvPr/>
          </p:nvSpPr>
          <p:spPr>
            <a:xfrm>
              <a:off x="6963840" y="22824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12" y="195"/>
                    <a:pt x="112" y="167"/>
                  </a:cubicBezTo>
                  <a:cubicBezTo>
                    <a:pt x="112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0" y="344"/>
                    <a:pt x="344" y="260"/>
                    <a:pt x="344" y="167"/>
                  </a:cubicBezTo>
                  <a:cubicBezTo>
                    <a:pt x="344" y="74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96" name="Google Shape;655;p20"/>
            <p:cNvSpPr/>
            <p:nvPr/>
          </p:nvSpPr>
          <p:spPr>
            <a:xfrm>
              <a:off x="7002000" y="22824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21" y="195"/>
                    <a:pt x="121" y="167"/>
                  </a:cubicBezTo>
                  <a:cubicBezTo>
                    <a:pt x="121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97" name="Google Shape;656;p20"/>
            <p:cNvSpPr/>
            <p:nvPr/>
          </p:nvSpPr>
          <p:spPr>
            <a:xfrm>
              <a:off x="7039800" y="22824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77" y="112"/>
                  </a:moveTo>
                  <a:cubicBezTo>
                    <a:pt x="204" y="112"/>
                    <a:pt x="232" y="139"/>
                    <a:pt x="232" y="167"/>
                  </a:cubicBezTo>
                  <a:cubicBezTo>
                    <a:pt x="232" y="195"/>
                    <a:pt x="204" y="223"/>
                    <a:pt x="177" y="223"/>
                  </a:cubicBezTo>
                  <a:cubicBezTo>
                    <a:pt x="149" y="223"/>
                    <a:pt x="121" y="195"/>
                    <a:pt x="121" y="167"/>
                  </a:cubicBezTo>
                  <a:cubicBezTo>
                    <a:pt x="121" y="139"/>
                    <a:pt x="149" y="112"/>
                    <a:pt x="177" y="112"/>
                  </a:cubicBezTo>
                  <a:close/>
                  <a:moveTo>
                    <a:pt x="177" y="0"/>
                  </a:moveTo>
                  <a:cubicBezTo>
                    <a:pt x="84" y="0"/>
                    <a:pt x="0" y="74"/>
                    <a:pt x="0" y="167"/>
                  </a:cubicBezTo>
                  <a:cubicBezTo>
                    <a:pt x="0" y="260"/>
                    <a:pt x="84" y="344"/>
                    <a:pt x="17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98" name="Google Shape;657;p20"/>
            <p:cNvSpPr/>
            <p:nvPr/>
          </p:nvSpPr>
          <p:spPr>
            <a:xfrm>
              <a:off x="6799680" y="2313000"/>
              <a:ext cx="171720" cy="171720"/>
            </a:xfrm>
            <a:custGeom>
              <a:avLst/>
              <a:gdLst>
                <a:gd name="textAreaLeft" fmla="*/ 0 w 171720"/>
                <a:gd name="textAreaRight" fmla="*/ 173160 w 171720"/>
                <a:gd name="textAreaTop" fmla="*/ 0 h 171720"/>
                <a:gd name="textAreaBottom" fmla="*/ 173160 h 171720"/>
              </a:gdLst>
              <a:ahLst/>
              <a:cxnLst/>
              <a:rect l="textAreaLeft" t="textAreaTop" r="textAreaRight" b="textAreaBottom"/>
              <a:pathLst>
                <a:path w="3044" h="3044">
                  <a:moveTo>
                    <a:pt x="1522" y="0"/>
                  </a:moveTo>
                  <a:cubicBezTo>
                    <a:pt x="678" y="0"/>
                    <a:pt x="0" y="687"/>
                    <a:pt x="0" y="1522"/>
                  </a:cubicBezTo>
                  <a:cubicBezTo>
                    <a:pt x="0" y="2366"/>
                    <a:pt x="678" y="3043"/>
                    <a:pt x="1522" y="3043"/>
                  </a:cubicBezTo>
                  <a:cubicBezTo>
                    <a:pt x="2357" y="3043"/>
                    <a:pt x="3043" y="2366"/>
                    <a:pt x="3043" y="1522"/>
                  </a:cubicBezTo>
                  <a:cubicBezTo>
                    <a:pt x="3043" y="687"/>
                    <a:pt x="2357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6400" rIns="90000" bIns="86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599" name="Google Shape;658;p20"/>
            <p:cNvSpPr/>
            <p:nvPr/>
          </p:nvSpPr>
          <p:spPr>
            <a:xfrm>
              <a:off x="6796440" y="2309760"/>
              <a:ext cx="178200" cy="178560"/>
            </a:xfrm>
            <a:custGeom>
              <a:avLst/>
              <a:gdLst>
                <a:gd name="textAreaLeft" fmla="*/ 0 w 178200"/>
                <a:gd name="textAreaRight" fmla="*/ 179640 w 178200"/>
                <a:gd name="textAreaTop" fmla="*/ 0 h 178560"/>
                <a:gd name="textAreaBottom" fmla="*/ 180000 h 178560"/>
              </a:gdLst>
              <a:ahLst/>
              <a:cxnLst/>
              <a:rect l="textAreaLeft" t="textAreaTop" r="textAreaRight" b="textAreaBottom"/>
              <a:pathLst>
                <a:path w="3155" h="3164">
                  <a:moveTo>
                    <a:pt x="1578" y="112"/>
                  </a:moveTo>
                  <a:cubicBezTo>
                    <a:pt x="2385" y="112"/>
                    <a:pt x="3044" y="771"/>
                    <a:pt x="3044" y="1578"/>
                  </a:cubicBezTo>
                  <a:cubicBezTo>
                    <a:pt x="3044" y="2385"/>
                    <a:pt x="2385" y="3043"/>
                    <a:pt x="1578" y="3043"/>
                  </a:cubicBezTo>
                  <a:cubicBezTo>
                    <a:pt x="771" y="3043"/>
                    <a:pt x="112" y="2385"/>
                    <a:pt x="112" y="1578"/>
                  </a:cubicBezTo>
                  <a:cubicBezTo>
                    <a:pt x="112" y="771"/>
                    <a:pt x="771" y="112"/>
                    <a:pt x="1578" y="112"/>
                  </a:cubicBezTo>
                  <a:close/>
                  <a:moveTo>
                    <a:pt x="1578" y="1"/>
                  </a:moveTo>
                  <a:cubicBezTo>
                    <a:pt x="706" y="1"/>
                    <a:pt x="1" y="706"/>
                    <a:pt x="1" y="1578"/>
                  </a:cubicBezTo>
                  <a:cubicBezTo>
                    <a:pt x="1" y="2450"/>
                    <a:pt x="706" y="3164"/>
                    <a:pt x="1578" y="3164"/>
                  </a:cubicBezTo>
                  <a:cubicBezTo>
                    <a:pt x="2450" y="3164"/>
                    <a:pt x="3155" y="2450"/>
                    <a:pt x="3155" y="1578"/>
                  </a:cubicBezTo>
                  <a:cubicBezTo>
                    <a:pt x="3155" y="706"/>
                    <a:pt x="2450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00" name="Google Shape;659;p20"/>
            <p:cNvSpPr/>
            <p:nvPr/>
          </p:nvSpPr>
          <p:spPr>
            <a:xfrm>
              <a:off x="6818040" y="2331360"/>
              <a:ext cx="135000" cy="135000"/>
            </a:xfrm>
            <a:custGeom>
              <a:avLst/>
              <a:gdLst>
                <a:gd name="textAreaLeft" fmla="*/ 0 w 135000"/>
                <a:gd name="textAreaRight" fmla="*/ 136440 w 135000"/>
                <a:gd name="textAreaTop" fmla="*/ 0 h 135000"/>
                <a:gd name="textAreaBottom" fmla="*/ 136440 h 135000"/>
              </a:gdLst>
              <a:ahLst/>
              <a:cxnLst/>
              <a:rect l="textAreaLeft" t="textAreaTop" r="textAreaRight" b="textAreaBottom"/>
              <a:pathLst>
                <a:path w="2394" h="2394">
                  <a:moveTo>
                    <a:pt x="1197" y="0"/>
                  </a:moveTo>
                  <a:cubicBezTo>
                    <a:pt x="538" y="0"/>
                    <a:pt x="0" y="538"/>
                    <a:pt x="0" y="1197"/>
                  </a:cubicBezTo>
                  <a:cubicBezTo>
                    <a:pt x="0" y="1855"/>
                    <a:pt x="538" y="2393"/>
                    <a:pt x="1197" y="2393"/>
                  </a:cubicBezTo>
                  <a:cubicBezTo>
                    <a:pt x="1855" y="2393"/>
                    <a:pt x="2394" y="1855"/>
                    <a:pt x="2394" y="1197"/>
                  </a:cubicBezTo>
                  <a:cubicBezTo>
                    <a:pt x="2394" y="538"/>
                    <a:pt x="1855" y="0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040" rIns="90000" bIns="68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01" name="Google Shape;660;p20"/>
            <p:cNvSpPr/>
            <p:nvPr/>
          </p:nvSpPr>
          <p:spPr>
            <a:xfrm>
              <a:off x="6814800" y="2328120"/>
              <a:ext cx="141120" cy="141120"/>
            </a:xfrm>
            <a:custGeom>
              <a:avLst/>
              <a:gdLst>
                <a:gd name="textAreaLeft" fmla="*/ 0 w 141120"/>
                <a:gd name="textAreaRight" fmla="*/ 142560 w 141120"/>
                <a:gd name="textAreaTop" fmla="*/ 0 h 141120"/>
                <a:gd name="textAreaBottom" fmla="*/ 142560 h 141120"/>
              </a:gdLst>
              <a:ahLst/>
              <a:cxnLst/>
              <a:rect l="textAreaLeft" t="textAreaTop" r="textAreaRight" b="textAreaBottom"/>
              <a:pathLst>
                <a:path w="2506" h="2506">
                  <a:moveTo>
                    <a:pt x="1253" y="121"/>
                  </a:moveTo>
                  <a:cubicBezTo>
                    <a:pt x="1874" y="121"/>
                    <a:pt x="2385" y="631"/>
                    <a:pt x="2385" y="1253"/>
                  </a:cubicBezTo>
                  <a:cubicBezTo>
                    <a:pt x="2385" y="1884"/>
                    <a:pt x="1874" y="2394"/>
                    <a:pt x="1253" y="2394"/>
                  </a:cubicBezTo>
                  <a:cubicBezTo>
                    <a:pt x="622" y="2394"/>
                    <a:pt x="112" y="1884"/>
                    <a:pt x="112" y="1253"/>
                  </a:cubicBezTo>
                  <a:cubicBezTo>
                    <a:pt x="112" y="631"/>
                    <a:pt x="622" y="121"/>
                    <a:pt x="1253" y="121"/>
                  </a:cubicBezTo>
                  <a:close/>
                  <a:moveTo>
                    <a:pt x="1253" y="0"/>
                  </a:moveTo>
                  <a:cubicBezTo>
                    <a:pt x="557" y="0"/>
                    <a:pt x="0" y="566"/>
                    <a:pt x="0" y="1253"/>
                  </a:cubicBezTo>
                  <a:cubicBezTo>
                    <a:pt x="0" y="1948"/>
                    <a:pt x="557" y="2505"/>
                    <a:pt x="1253" y="2505"/>
                  </a:cubicBezTo>
                  <a:cubicBezTo>
                    <a:pt x="1939" y="2505"/>
                    <a:pt x="2505" y="1948"/>
                    <a:pt x="2505" y="1253"/>
                  </a:cubicBezTo>
                  <a:cubicBezTo>
                    <a:pt x="2505" y="566"/>
                    <a:pt x="193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1280" rIns="90000" bIns="71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02" name="Google Shape;661;p20"/>
            <p:cNvSpPr/>
            <p:nvPr/>
          </p:nvSpPr>
          <p:spPr>
            <a:xfrm>
              <a:off x="6881400" y="2360880"/>
              <a:ext cx="37080" cy="42120"/>
            </a:xfrm>
            <a:custGeom>
              <a:avLst/>
              <a:gdLst>
                <a:gd name="textAreaLeft" fmla="*/ 0 w 37080"/>
                <a:gd name="textAreaRight" fmla="*/ 38520 w 3708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678" h="762">
                  <a:moveTo>
                    <a:pt x="84" y="1"/>
                  </a:moveTo>
                  <a:cubicBezTo>
                    <a:pt x="37" y="1"/>
                    <a:pt x="0" y="38"/>
                    <a:pt x="0" y="75"/>
                  </a:cubicBezTo>
                  <a:lnTo>
                    <a:pt x="0" y="761"/>
                  </a:lnTo>
                  <a:lnTo>
                    <a:pt x="603" y="761"/>
                  </a:lnTo>
                  <a:cubicBezTo>
                    <a:pt x="640" y="761"/>
                    <a:pt x="678" y="724"/>
                    <a:pt x="678" y="678"/>
                  </a:cubicBezTo>
                  <a:cubicBezTo>
                    <a:pt x="678" y="631"/>
                    <a:pt x="640" y="603"/>
                    <a:pt x="603" y="603"/>
                  </a:cubicBezTo>
                  <a:lnTo>
                    <a:pt x="167" y="603"/>
                  </a:lnTo>
                  <a:lnTo>
                    <a:pt x="167" y="75"/>
                  </a:lnTo>
                  <a:cubicBezTo>
                    <a:pt x="167" y="38"/>
                    <a:pt x="130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03" name="Google Shape;662;p20"/>
            <p:cNvSpPr/>
            <p:nvPr/>
          </p:nvSpPr>
          <p:spPr>
            <a:xfrm>
              <a:off x="6876000" y="2390040"/>
              <a:ext cx="19080" cy="19080"/>
            </a:xfrm>
            <a:custGeom>
              <a:avLst/>
              <a:gdLst>
                <a:gd name="textAreaLeft" fmla="*/ 0 w 19080"/>
                <a:gd name="textAreaRight" fmla="*/ 20520 w 19080"/>
                <a:gd name="textAreaTop" fmla="*/ 0 h 19080"/>
                <a:gd name="textAreaBottom" fmla="*/ 20520 h 19080"/>
              </a:gdLst>
              <a:ahLst/>
              <a:cxnLst/>
              <a:rect l="textAreaLeft" t="textAreaTop" r="textAreaRight" b="textAreaBottom"/>
              <a:pathLst>
                <a:path w="363" h="363">
                  <a:moveTo>
                    <a:pt x="177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63"/>
                    <a:pt x="177" y="363"/>
                  </a:cubicBezTo>
                  <a:cubicBezTo>
                    <a:pt x="279" y="363"/>
                    <a:pt x="362" y="288"/>
                    <a:pt x="362" y="186"/>
                  </a:cubicBezTo>
                  <a:cubicBezTo>
                    <a:pt x="362" y="84"/>
                    <a:pt x="279" y="1"/>
                    <a:pt x="177" y="1"/>
                  </a:cubicBezTo>
                  <a:close/>
                </a:path>
              </a:pathLst>
            </a:custGeom>
            <a:solidFill>
              <a:srgbClr val="2AAFE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080" rIns="90000" bIns="10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04" name="Google Shape;663;p20"/>
            <p:cNvSpPr/>
            <p:nvPr/>
          </p:nvSpPr>
          <p:spPr>
            <a:xfrm>
              <a:off x="6873120" y="2386800"/>
              <a:ext cx="25560" cy="25560"/>
            </a:xfrm>
            <a:custGeom>
              <a:avLst/>
              <a:gdLst>
                <a:gd name="textAreaLeft" fmla="*/ 0 w 25560"/>
                <a:gd name="textAreaRight" fmla="*/ 27000 w 25560"/>
                <a:gd name="textAreaTop" fmla="*/ 0 h 25560"/>
                <a:gd name="textAreaBottom" fmla="*/ 27000 h 25560"/>
              </a:gdLst>
              <a:ahLst/>
              <a:cxnLst/>
              <a:rect l="textAreaLeft" t="textAreaTop" r="textAreaRight" b="textAreaBottom"/>
              <a:pathLst>
                <a:path w="474" h="474">
                  <a:moveTo>
                    <a:pt x="233" y="111"/>
                  </a:moveTo>
                  <a:cubicBezTo>
                    <a:pt x="307" y="111"/>
                    <a:pt x="363" y="167"/>
                    <a:pt x="363" y="241"/>
                  </a:cubicBezTo>
                  <a:cubicBezTo>
                    <a:pt x="363" y="306"/>
                    <a:pt x="307" y="362"/>
                    <a:pt x="233" y="362"/>
                  </a:cubicBezTo>
                  <a:cubicBezTo>
                    <a:pt x="168" y="362"/>
                    <a:pt x="112" y="306"/>
                    <a:pt x="112" y="241"/>
                  </a:cubicBezTo>
                  <a:cubicBezTo>
                    <a:pt x="112" y="167"/>
                    <a:pt x="168" y="111"/>
                    <a:pt x="233" y="111"/>
                  </a:cubicBezTo>
                  <a:close/>
                  <a:moveTo>
                    <a:pt x="233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71"/>
                    <a:pt x="103" y="473"/>
                    <a:pt x="233" y="473"/>
                  </a:cubicBezTo>
                  <a:cubicBezTo>
                    <a:pt x="372" y="473"/>
                    <a:pt x="474" y="371"/>
                    <a:pt x="474" y="232"/>
                  </a:cubicBezTo>
                  <a:cubicBezTo>
                    <a:pt x="474" y="102"/>
                    <a:pt x="372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320" rIns="90000" bIns="13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05" name="Google Shape;664;p20"/>
            <p:cNvSpPr/>
            <p:nvPr/>
          </p:nvSpPr>
          <p:spPr>
            <a:xfrm>
              <a:off x="6097680" y="2259720"/>
              <a:ext cx="554760" cy="493560"/>
            </a:xfrm>
            <a:custGeom>
              <a:avLst/>
              <a:gdLst>
                <a:gd name="textAreaLeft" fmla="*/ 0 w 554760"/>
                <a:gd name="textAreaRight" fmla="*/ 556200 w 554760"/>
                <a:gd name="textAreaTop" fmla="*/ 0 h 493560"/>
                <a:gd name="textAreaBottom" fmla="*/ 495000 h 493560"/>
              </a:gdLst>
              <a:ahLst/>
              <a:cxnLst/>
              <a:rect l="textAreaLeft" t="textAreaTop" r="textAreaRight" b="textAreaBottom"/>
              <a:pathLst>
                <a:path w="9770" h="8693">
                  <a:moveTo>
                    <a:pt x="771" y="0"/>
                  </a:moveTo>
                  <a:cubicBezTo>
                    <a:pt x="344" y="0"/>
                    <a:pt x="1" y="353"/>
                    <a:pt x="1" y="780"/>
                  </a:cubicBezTo>
                  <a:lnTo>
                    <a:pt x="1" y="7923"/>
                  </a:lnTo>
                  <a:cubicBezTo>
                    <a:pt x="1" y="8349"/>
                    <a:pt x="344" y="8693"/>
                    <a:pt x="771" y="8693"/>
                  </a:cubicBezTo>
                  <a:lnTo>
                    <a:pt x="8999" y="8693"/>
                  </a:lnTo>
                  <a:cubicBezTo>
                    <a:pt x="9426" y="8693"/>
                    <a:pt x="9769" y="8349"/>
                    <a:pt x="9769" y="7923"/>
                  </a:cubicBezTo>
                  <a:lnTo>
                    <a:pt x="9769" y="780"/>
                  </a:lnTo>
                  <a:cubicBezTo>
                    <a:pt x="9769" y="353"/>
                    <a:pt x="9426" y="0"/>
                    <a:pt x="8999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06" name="Google Shape;665;p20"/>
            <p:cNvSpPr/>
            <p:nvPr/>
          </p:nvSpPr>
          <p:spPr>
            <a:xfrm>
              <a:off x="6094080" y="2256480"/>
              <a:ext cx="561960" cy="499680"/>
            </a:xfrm>
            <a:custGeom>
              <a:avLst/>
              <a:gdLst>
                <a:gd name="textAreaLeft" fmla="*/ 0 w 561960"/>
                <a:gd name="textAreaRight" fmla="*/ 563400 w 561960"/>
                <a:gd name="textAreaTop" fmla="*/ 0 h 499680"/>
                <a:gd name="textAreaBottom" fmla="*/ 501120 h 499680"/>
              </a:gdLst>
              <a:ahLst/>
              <a:cxnLst/>
              <a:rect l="textAreaLeft" t="textAreaTop" r="textAreaRight" b="textAreaBottom"/>
              <a:pathLst>
                <a:path w="9899" h="8805">
                  <a:moveTo>
                    <a:pt x="9064" y="121"/>
                  </a:moveTo>
                  <a:cubicBezTo>
                    <a:pt x="9454" y="121"/>
                    <a:pt x="9778" y="437"/>
                    <a:pt x="9778" y="836"/>
                  </a:cubicBezTo>
                  <a:lnTo>
                    <a:pt x="9778" y="7979"/>
                  </a:lnTo>
                  <a:cubicBezTo>
                    <a:pt x="9778" y="8368"/>
                    <a:pt x="9454" y="8693"/>
                    <a:pt x="9064" y="8693"/>
                  </a:cubicBezTo>
                  <a:lnTo>
                    <a:pt x="836" y="8693"/>
                  </a:lnTo>
                  <a:cubicBezTo>
                    <a:pt x="446" y="8693"/>
                    <a:pt x="121" y="8368"/>
                    <a:pt x="121" y="7979"/>
                  </a:cubicBezTo>
                  <a:lnTo>
                    <a:pt x="121" y="836"/>
                  </a:lnTo>
                  <a:cubicBezTo>
                    <a:pt x="121" y="437"/>
                    <a:pt x="446" y="121"/>
                    <a:pt x="836" y="121"/>
                  </a:cubicBezTo>
                  <a:close/>
                  <a:moveTo>
                    <a:pt x="836" y="1"/>
                  </a:moveTo>
                  <a:cubicBezTo>
                    <a:pt x="381" y="1"/>
                    <a:pt x="1" y="372"/>
                    <a:pt x="1" y="836"/>
                  </a:cubicBezTo>
                  <a:lnTo>
                    <a:pt x="1" y="7979"/>
                  </a:lnTo>
                  <a:cubicBezTo>
                    <a:pt x="1" y="8433"/>
                    <a:pt x="381" y="8804"/>
                    <a:pt x="836" y="8804"/>
                  </a:cubicBezTo>
                  <a:lnTo>
                    <a:pt x="9064" y="8804"/>
                  </a:lnTo>
                  <a:cubicBezTo>
                    <a:pt x="9519" y="8804"/>
                    <a:pt x="9899" y="8433"/>
                    <a:pt x="9899" y="7979"/>
                  </a:cubicBezTo>
                  <a:lnTo>
                    <a:pt x="9899" y="836"/>
                  </a:lnTo>
                  <a:cubicBezTo>
                    <a:pt x="9899" y="372"/>
                    <a:pt x="9519" y="1"/>
                    <a:pt x="906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07" name="Google Shape;666;p20"/>
            <p:cNvSpPr/>
            <p:nvPr/>
          </p:nvSpPr>
          <p:spPr>
            <a:xfrm>
              <a:off x="6283800" y="2312280"/>
              <a:ext cx="182520" cy="165960"/>
            </a:xfrm>
            <a:custGeom>
              <a:avLst/>
              <a:gdLst>
                <a:gd name="textAreaLeft" fmla="*/ 0 w 182520"/>
                <a:gd name="textAreaRight" fmla="*/ 183960 w 182520"/>
                <a:gd name="textAreaTop" fmla="*/ 0 h 165960"/>
                <a:gd name="textAreaBottom" fmla="*/ 167400 h 165960"/>
              </a:gdLst>
              <a:ahLst/>
              <a:cxnLst/>
              <a:rect l="textAreaLeft" t="textAreaTop" r="textAreaRight" b="textAreaBottom"/>
              <a:pathLst>
                <a:path w="3229" h="2942">
                  <a:moveTo>
                    <a:pt x="1618" y="0"/>
                  </a:moveTo>
                  <a:cubicBezTo>
                    <a:pt x="1241" y="0"/>
                    <a:pt x="863" y="144"/>
                    <a:pt x="575" y="432"/>
                  </a:cubicBezTo>
                  <a:cubicBezTo>
                    <a:pt x="0" y="1007"/>
                    <a:pt x="0" y="1935"/>
                    <a:pt x="575" y="2510"/>
                  </a:cubicBezTo>
                  <a:cubicBezTo>
                    <a:pt x="863" y="2797"/>
                    <a:pt x="1241" y="2941"/>
                    <a:pt x="1618" y="2941"/>
                  </a:cubicBezTo>
                  <a:cubicBezTo>
                    <a:pt x="1995" y="2941"/>
                    <a:pt x="2370" y="2797"/>
                    <a:pt x="2653" y="2510"/>
                  </a:cubicBezTo>
                  <a:cubicBezTo>
                    <a:pt x="3228" y="1935"/>
                    <a:pt x="3228" y="1007"/>
                    <a:pt x="2653" y="432"/>
                  </a:cubicBezTo>
                  <a:cubicBezTo>
                    <a:pt x="2370" y="144"/>
                    <a:pt x="1995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3520" rIns="90000" bIns="83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08" name="Google Shape;667;p20"/>
            <p:cNvSpPr/>
            <p:nvPr/>
          </p:nvSpPr>
          <p:spPr>
            <a:xfrm>
              <a:off x="6288840" y="2308680"/>
              <a:ext cx="172440" cy="172800"/>
            </a:xfrm>
            <a:custGeom>
              <a:avLst/>
              <a:gdLst>
                <a:gd name="textAreaLeft" fmla="*/ 0 w 172440"/>
                <a:gd name="textAreaRight" fmla="*/ 173880 w 172440"/>
                <a:gd name="textAreaTop" fmla="*/ 0 h 172800"/>
                <a:gd name="textAreaBottom" fmla="*/ 174240 h 172800"/>
              </a:gdLst>
              <a:ahLst/>
              <a:cxnLst/>
              <a:rect l="textAreaLeft" t="textAreaTop" r="textAreaRight" b="textAreaBottom"/>
              <a:pathLst>
                <a:path w="3053" h="3062">
                  <a:moveTo>
                    <a:pt x="1532" y="121"/>
                  </a:moveTo>
                  <a:cubicBezTo>
                    <a:pt x="2311" y="121"/>
                    <a:pt x="2942" y="752"/>
                    <a:pt x="2942" y="1531"/>
                  </a:cubicBezTo>
                  <a:cubicBezTo>
                    <a:pt x="2942" y="2310"/>
                    <a:pt x="2311" y="2941"/>
                    <a:pt x="1532" y="2941"/>
                  </a:cubicBezTo>
                  <a:cubicBezTo>
                    <a:pt x="752" y="2941"/>
                    <a:pt x="112" y="2310"/>
                    <a:pt x="112" y="1531"/>
                  </a:cubicBezTo>
                  <a:cubicBezTo>
                    <a:pt x="112" y="752"/>
                    <a:pt x="752" y="121"/>
                    <a:pt x="1532" y="121"/>
                  </a:cubicBezTo>
                  <a:close/>
                  <a:moveTo>
                    <a:pt x="1532" y="0"/>
                  </a:moveTo>
                  <a:cubicBezTo>
                    <a:pt x="687" y="0"/>
                    <a:pt x="1" y="687"/>
                    <a:pt x="1" y="1531"/>
                  </a:cubicBezTo>
                  <a:cubicBezTo>
                    <a:pt x="1" y="2375"/>
                    <a:pt x="687" y="3061"/>
                    <a:pt x="1532" y="3061"/>
                  </a:cubicBezTo>
                  <a:cubicBezTo>
                    <a:pt x="2366" y="3061"/>
                    <a:pt x="3053" y="2375"/>
                    <a:pt x="3053" y="1531"/>
                  </a:cubicBezTo>
                  <a:cubicBezTo>
                    <a:pt x="3053" y="687"/>
                    <a:pt x="2366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7120" rIns="90000" bIns="87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09" name="Google Shape;668;p20"/>
            <p:cNvSpPr/>
            <p:nvPr/>
          </p:nvSpPr>
          <p:spPr>
            <a:xfrm>
              <a:off x="6337080" y="2395800"/>
              <a:ext cx="74520" cy="37080"/>
            </a:xfrm>
            <a:custGeom>
              <a:avLst/>
              <a:gdLst>
                <a:gd name="textAreaLeft" fmla="*/ 0 w 74520"/>
                <a:gd name="textAreaRight" fmla="*/ 75960 w 7452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336" h="676">
                  <a:moveTo>
                    <a:pt x="668" y="1"/>
                  </a:moveTo>
                  <a:cubicBezTo>
                    <a:pt x="297" y="1"/>
                    <a:pt x="0" y="307"/>
                    <a:pt x="0" y="669"/>
                  </a:cubicBezTo>
                  <a:cubicBezTo>
                    <a:pt x="0" y="673"/>
                    <a:pt x="334" y="676"/>
                    <a:pt x="668" y="676"/>
                  </a:cubicBezTo>
                  <a:cubicBezTo>
                    <a:pt x="1002" y="676"/>
                    <a:pt x="1336" y="673"/>
                    <a:pt x="1336" y="669"/>
                  </a:cubicBezTo>
                  <a:cubicBezTo>
                    <a:pt x="1336" y="307"/>
                    <a:pt x="1039" y="1"/>
                    <a:pt x="668" y="1"/>
                  </a:cubicBezTo>
                  <a:close/>
                </a:path>
              </a:pathLst>
            </a:custGeom>
            <a:solidFill>
              <a:srgbClr val="2AAFE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10" name="Google Shape;669;p20"/>
            <p:cNvSpPr/>
            <p:nvPr/>
          </p:nvSpPr>
          <p:spPr>
            <a:xfrm>
              <a:off x="6333120" y="2392560"/>
              <a:ext cx="81360" cy="43560"/>
            </a:xfrm>
            <a:custGeom>
              <a:avLst/>
              <a:gdLst>
                <a:gd name="textAreaLeft" fmla="*/ 0 w 81360"/>
                <a:gd name="textAreaRight" fmla="*/ 82800 w 8136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1457" h="789">
                  <a:moveTo>
                    <a:pt x="733" y="121"/>
                  </a:moveTo>
                  <a:cubicBezTo>
                    <a:pt x="1048" y="121"/>
                    <a:pt x="1308" y="362"/>
                    <a:pt x="1336" y="668"/>
                  </a:cubicBezTo>
                  <a:lnTo>
                    <a:pt x="121" y="668"/>
                  </a:lnTo>
                  <a:cubicBezTo>
                    <a:pt x="149" y="362"/>
                    <a:pt x="418" y="121"/>
                    <a:pt x="733" y="121"/>
                  </a:cubicBezTo>
                  <a:close/>
                  <a:moveTo>
                    <a:pt x="733" y="0"/>
                  </a:moveTo>
                  <a:cubicBezTo>
                    <a:pt x="334" y="0"/>
                    <a:pt x="0" y="325"/>
                    <a:pt x="0" y="733"/>
                  </a:cubicBezTo>
                  <a:cubicBezTo>
                    <a:pt x="0" y="789"/>
                    <a:pt x="0" y="789"/>
                    <a:pt x="297" y="789"/>
                  </a:cubicBezTo>
                  <a:lnTo>
                    <a:pt x="807" y="789"/>
                  </a:lnTo>
                  <a:cubicBezTo>
                    <a:pt x="1457" y="789"/>
                    <a:pt x="1457" y="789"/>
                    <a:pt x="1457" y="733"/>
                  </a:cubicBezTo>
                  <a:cubicBezTo>
                    <a:pt x="1457" y="325"/>
                    <a:pt x="1132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11" name="Google Shape;670;p20"/>
            <p:cNvSpPr/>
            <p:nvPr/>
          </p:nvSpPr>
          <p:spPr>
            <a:xfrm>
              <a:off x="6353280" y="2347920"/>
              <a:ext cx="42120" cy="4212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762" h="762">
                  <a:moveTo>
                    <a:pt x="381" y="1"/>
                  </a:moveTo>
                  <a:cubicBezTo>
                    <a:pt x="177" y="1"/>
                    <a:pt x="1" y="168"/>
                    <a:pt x="1" y="381"/>
                  </a:cubicBezTo>
                  <a:cubicBezTo>
                    <a:pt x="1" y="585"/>
                    <a:pt x="177" y="761"/>
                    <a:pt x="381" y="761"/>
                  </a:cubicBezTo>
                  <a:cubicBezTo>
                    <a:pt x="594" y="761"/>
                    <a:pt x="761" y="585"/>
                    <a:pt x="761" y="381"/>
                  </a:cubicBezTo>
                  <a:cubicBezTo>
                    <a:pt x="761" y="168"/>
                    <a:pt x="594" y="1"/>
                    <a:pt x="381" y="1"/>
                  </a:cubicBezTo>
                  <a:close/>
                </a:path>
              </a:pathLst>
            </a:custGeom>
            <a:solidFill>
              <a:srgbClr val="2AAFE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12" name="Google Shape;671;p20"/>
            <p:cNvSpPr/>
            <p:nvPr/>
          </p:nvSpPr>
          <p:spPr>
            <a:xfrm>
              <a:off x="6350040" y="2343960"/>
              <a:ext cx="48960" cy="48600"/>
            </a:xfrm>
            <a:custGeom>
              <a:avLst/>
              <a:gdLst>
                <a:gd name="textAreaLeft" fmla="*/ 0 w 48960"/>
                <a:gd name="textAreaRight" fmla="*/ 50400 w 48960"/>
                <a:gd name="textAreaTop" fmla="*/ 0 h 48600"/>
                <a:gd name="textAreaBottom" fmla="*/ 50040 h 48600"/>
              </a:gdLst>
              <a:ahLst/>
              <a:cxnLst/>
              <a:rect l="textAreaLeft" t="textAreaTop" r="textAreaRight" b="textAreaBottom"/>
              <a:pathLst>
                <a:path w="883" h="882">
                  <a:moveTo>
                    <a:pt x="437" y="121"/>
                  </a:moveTo>
                  <a:cubicBezTo>
                    <a:pt x="613" y="121"/>
                    <a:pt x="762" y="260"/>
                    <a:pt x="762" y="437"/>
                  </a:cubicBezTo>
                  <a:cubicBezTo>
                    <a:pt x="762" y="622"/>
                    <a:pt x="613" y="761"/>
                    <a:pt x="437" y="761"/>
                  </a:cubicBezTo>
                  <a:cubicBezTo>
                    <a:pt x="261" y="761"/>
                    <a:pt x="122" y="622"/>
                    <a:pt x="122" y="437"/>
                  </a:cubicBezTo>
                  <a:cubicBezTo>
                    <a:pt x="122" y="260"/>
                    <a:pt x="261" y="121"/>
                    <a:pt x="437" y="121"/>
                  </a:cubicBezTo>
                  <a:close/>
                  <a:moveTo>
                    <a:pt x="437" y="1"/>
                  </a:moveTo>
                  <a:cubicBezTo>
                    <a:pt x="196" y="1"/>
                    <a:pt x="1" y="195"/>
                    <a:pt x="1" y="437"/>
                  </a:cubicBezTo>
                  <a:cubicBezTo>
                    <a:pt x="1" y="687"/>
                    <a:pt x="196" y="882"/>
                    <a:pt x="437" y="882"/>
                  </a:cubicBezTo>
                  <a:cubicBezTo>
                    <a:pt x="678" y="882"/>
                    <a:pt x="873" y="687"/>
                    <a:pt x="882" y="437"/>
                  </a:cubicBezTo>
                  <a:cubicBezTo>
                    <a:pt x="882" y="195"/>
                    <a:pt x="67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840" rIns="90000" bIns="24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13" name="Google Shape;672;p20"/>
            <p:cNvSpPr/>
            <p:nvPr/>
          </p:nvSpPr>
          <p:spPr>
            <a:xfrm>
              <a:off x="6213240" y="2521080"/>
              <a:ext cx="323280" cy="57240"/>
            </a:xfrm>
            <a:custGeom>
              <a:avLst/>
              <a:gdLst>
                <a:gd name="textAreaLeft" fmla="*/ 0 w 323280"/>
                <a:gd name="textAreaRight" fmla="*/ 324720 w 323280"/>
                <a:gd name="textAreaTop" fmla="*/ 0 h 57240"/>
                <a:gd name="textAreaBottom" fmla="*/ 58680 h 57240"/>
              </a:gdLst>
              <a:ahLst/>
              <a:cxnLst/>
              <a:rect l="textAreaLeft" t="textAreaTop" r="textAreaRight" b="textAreaBottom"/>
              <a:pathLst>
                <a:path w="5706" h="1031">
                  <a:moveTo>
                    <a:pt x="511" y="0"/>
                  </a:moveTo>
                  <a:cubicBezTo>
                    <a:pt x="232" y="0"/>
                    <a:pt x="0" y="232"/>
                    <a:pt x="0" y="511"/>
                  </a:cubicBezTo>
                  <a:cubicBezTo>
                    <a:pt x="0" y="798"/>
                    <a:pt x="232" y="1030"/>
                    <a:pt x="511" y="1030"/>
                  </a:cubicBezTo>
                  <a:lnTo>
                    <a:pt x="5195" y="1030"/>
                  </a:lnTo>
                  <a:cubicBezTo>
                    <a:pt x="5483" y="1030"/>
                    <a:pt x="5705" y="798"/>
                    <a:pt x="5705" y="511"/>
                  </a:cubicBezTo>
                  <a:cubicBezTo>
                    <a:pt x="5705" y="232"/>
                    <a:pt x="5474" y="0"/>
                    <a:pt x="5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14" name="Google Shape;673;p20"/>
            <p:cNvSpPr/>
            <p:nvPr/>
          </p:nvSpPr>
          <p:spPr>
            <a:xfrm>
              <a:off x="6210360" y="2517840"/>
              <a:ext cx="330120" cy="63720"/>
            </a:xfrm>
            <a:custGeom>
              <a:avLst/>
              <a:gdLst>
                <a:gd name="textAreaLeft" fmla="*/ 0 w 330120"/>
                <a:gd name="textAreaRight" fmla="*/ 331560 w 330120"/>
                <a:gd name="textAreaTop" fmla="*/ 0 h 63720"/>
                <a:gd name="textAreaBottom" fmla="*/ 65160 h 63720"/>
              </a:gdLst>
              <a:ahLst/>
              <a:cxnLst/>
              <a:rect l="textAreaLeft" t="textAreaTop" r="textAreaRight" b="textAreaBottom"/>
              <a:pathLst>
                <a:path w="5827" h="1142">
                  <a:moveTo>
                    <a:pt x="5251" y="112"/>
                  </a:moveTo>
                  <a:cubicBezTo>
                    <a:pt x="5502" y="112"/>
                    <a:pt x="5706" y="316"/>
                    <a:pt x="5706" y="567"/>
                  </a:cubicBezTo>
                  <a:cubicBezTo>
                    <a:pt x="5706" y="817"/>
                    <a:pt x="5502" y="1021"/>
                    <a:pt x="5251" y="1021"/>
                  </a:cubicBezTo>
                  <a:lnTo>
                    <a:pt x="567" y="1021"/>
                  </a:lnTo>
                  <a:cubicBezTo>
                    <a:pt x="316" y="1021"/>
                    <a:pt x="112" y="817"/>
                    <a:pt x="112" y="567"/>
                  </a:cubicBezTo>
                  <a:cubicBezTo>
                    <a:pt x="112" y="316"/>
                    <a:pt x="316" y="112"/>
                    <a:pt x="567" y="112"/>
                  </a:cubicBezTo>
                  <a:close/>
                  <a:moveTo>
                    <a:pt x="567" y="1"/>
                  </a:moveTo>
                  <a:cubicBezTo>
                    <a:pt x="251" y="1"/>
                    <a:pt x="1" y="251"/>
                    <a:pt x="1" y="567"/>
                  </a:cubicBezTo>
                  <a:cubicBezTo>
                    <a:pt x="1" y="882"/>
                    <a:pt x="251" y="1142"/>
                    <a:pt x="567" y="1142"/>
                  </a:cubicBezTo>
                  <a:lnTo>
                    <a:pt x="5251" y="1142"/>
                  </a:lnTo>
                  <a:cubicBezTo>
                    <a:pt x="5567" y="1142"/>
                    <a:pt x="5826" y="882"/>
                    <a:pt x="5826" y="567"/>
                  </a:cubicBezTo>
                  <a:cubicBezTo>
                    <a:pt x="5826" y="251"/>
                    <a:pt x="5567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0" rIns="90000" bIns="32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15" name="Google Shape;674;p20"/>
            <p:cNvSpPr/>
            <p:nvPr/>
          </p:nvSpPr>
          <p:spPr>
            <a:xfrm>
              <a:off x="6213240" y="2616120"/>
              <a:ext cx="323280" cy="57240"/>
            </a:xfrm>
            <a:custGeom>
              <a:avLst/>
              <a:gdLst>
                <a:gd name="textAreaLeft" fmla="*/ 0 w 323280"/>
                <a:gd name="textAreaRight" fmla="*/ 324720 w 323280"/>
                <a:gd name="textAreaTop" fmla="*/ 0 h 57240"/>
                <a:gd name="textAreaBottom" fmla="*/ 58680 h 57240"/>
              </a:gdLst>
              <a:ahLst/>
              <a:cxnLst/>
              <a:rect l="textAreaLeft" t="textAreaTop" r="textAreaRight" b="textAreaBottom"/>
              <a:pathLst>
                <a:path w="5706" h="1030">
                  <a:moveTo>
                    <a:pt x="511" y="0"/>
                  </a:moveTo>
                  <a:cubicBezTo>
                    <a:pt x="232" y="0"/>
                    <a:pt x="0" y="232"/>
                    <a:pt x="0" y="520"/>
                  </a:cubicBezTo>
                  <a:cubicBezTo>
                    <a:pt x="0" y="807"/>
                    <a:pt x="232" y="1030"/>
                    <a:pt x="511" y="1030"/>
                  </a:cubicBezTo>
                  <a:lnTo>
                    <a:pt x="5195" y="1030"/>
                  </a:lnTo>
                  <a:cubicBezTo>
                    <a:pt x="5483" y="1030"/>
                    <a:pt x="5705" y="807"/>
                    <a:pt x="5705" y="520"/>
                  </a:cubicBezTo>
                  <a:cubicBezTo>
                    <a:pt x="5705" y="232"/>
                    <a:pt x="5474" y="0"/>
                    <a:pt x="5195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16" name="Google Shape;675;p20"/>
            <p:cNvSpPr/>
            <p:nvPr/>
          </p:nvSpPr>
          <p:spPr>
            <a:xfrm>
              <a:off x="6210360" y="2612880"/>
              <a:ext cx="330120" cy="64080"/>
            </a:xfrm>
            <a:custGeom>
              <a:avLst/>
              <a:gdLst>
                <a:gd name="textAreaLeft" fmla="*/ 0 w 330120"/>
                <a:gd name="textAreaRight" fmla="*/ 331560 w 330120"/>
                <a:gd name="textAreaTop" fmla="*/ 0 h 64080"/>
                <a:gd name="textAreaBottom" fmla="*/ 65520 h 64080"/>
              </a:gdLst>
              <a:ahLst/>
              <a:cxnLst/>
              <a:rect l="textAreaLeft" t="textAreaTop" r="textAreaRight" b="textAreaBottom"/>
              <a:pathLst>
                <a:path w="5827" h="1151">
                  <a:moveTo>
                    <a:pt x="5251" y="121"/>
                  </a:moveTo>
                  <a:cubicBezTo>
                    <a:pt x="5502" y="121"/>
                    <a:pt x="5706" y="325"/>
                    <a:pt x="5706" y="576"/>
                  </a:cubicBezTo>
                  <a:cubicBezTo>
                    <a:pt x="5706" y="826"/>
                    <a:pt x="5502" y="1030"/>
                    <a:pt x="5251" y="1030"/>
                  </a:cubicBezTo>
                  <a:lnTo>
                    <a:pt x="567" y="1030"/>
                  </a:lnTo>
                  <a:cubicBezTo>
                    <a:pt x="316" y="1030"/>
                    <a:pt x="112" y="826"/>
                    <a:pt x="112" y="576"/>
                  </a:cubicBezTo>
                  <a:cubicBezTo>
                    <a:pt x="112" y="325"/>
                    <a:pt x="316" y="121"/>
                    <a:pt x="567" y="121"/>
                  </a:cubicBezTo>
                  <a:close/>
                  <a:moveTo>
                    <a:pt x="567" y="0"/>
                  </a:moveTo>
                  <a:cubicBezTo>
                    <a:pt x="251" y="0"/>
                    <a:pt x="1" y="260"/>
                    <a:pt x="1" y="576"/>
                  </a:cubicBezTo>
                  <a:cubicBezTo>
                    <a:pt x="1" y="891"/>
                    <a:pt x="251" y="1151"/>
                    <a:pt x="567" y="1151"/>
                  </a:cubicBezTo>
                  <a:lnTo>
                    <a:pt x="5251" y="1151"/>
                  </a:lnTo>
                  <a:cubicBezTo>
                    <a:pt x="5567" y="1151"/>
                    <a:pt x="5826" y="891"/>
                    <a:pt x="5826" y="576"/>
                  </a:cubicBezTo>
                  <a:cubicBezTo>
                    <a:pt x="5826" y="260"/>
                    <a:pt x="5567" y="0"/>
                    <a:pt x="5251" y="0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760" rIns="90000" bIns="32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17" name="Google Shape;676;p20"/>
            <p:cNvSpPr/>
            <p:nvPr/>
          </p:nvSpPr>
          <p:spPr>
            <a:xfrm>
              <a:off x="6329160" y="2694600"/>
              <a:ext cx="92160" cy="9000"/>
            </a:xfrm>
            <a:custGeom>
              <a:avLst/>
              <a:gdLst>
                <a:gd name="textAreaLeft" fmla="*/ 0 w 92160"/>
                <a:gd name="textAreaRight" fmla="*/ 93600 w 92160"/>
                <a:gd name="textAreaTop" fmla="*/ 0 h 9000"/>
                <a:gd name="textAreaBottom" fmla="*/ 10440 h 9000"/>
              </a:gdLst>
              <a:ahLst/>
              <a:cxnLst/>
              <a:rect l="textAreaLeft" t="textAreaTop" r="textAreaRight" b="textAreaBottom"/>
              <a:pathLst>
                <a:path w="1643" h="186">
                  <a:moveTo>
                    <a:pt x="94" y="0"/>
                  </a:moveTo>
                  <a:cubicBezTo>
                    <a:pt x="38" y="0"/>
                    <a:pt x="1" y="37"/>
                    <a:pt x="1" y="84"/>
                  </a:cubicBezTo>
                  <a:lnTo>
                    <a:pt x="1" y="93"/>
                  </a:lnTo>
                  <a:cubicBezTo>
                    <a:pt x="1" y="149"/>
                    <a:pt x="38" y="186"/>
                    <a:pt x="94" y="186"/>
                  </a:cubicBezTo>
                  <a:lnTo>
                    <a:pt x="1550" y="186"/>
                  </a:lnTo>
                  <a:cubicBezTo>
                    <a:pt x="1606" y="186"/>
                    <a:pt x="1643" y="149"/>
                    <a:pt x="1643" y="93"/>
                  </a:cubicBezTo>
                  <a:lnTo>
                    <a:pt x="1643" y="84"/>
                  </a:lnTo>
                  <a:cubicBezTo>
                    <a:pt x="1643" y="37"/>
                    <a:pt x="1606" y="0"/>
                    <a:pt x="155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40" rIns="90000" bIns="5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18" name="Google Shape;677;p20"/>
            <p:cNvSpPr/>
            <p:nvPr/>
          </p:nvSpPr>
          <p:spPr>
            <a:xfrm>
              <a:off x="6575040" y="2292840"/>
              <a:ext cx="38160" cy="3744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97" h="681">
                  <a:moveTo>
                    <a:pt x="631" y="0"/>
                  </a:moveTo>
                  <a:cubicBezTo>
                    <a:pt x="615" y="0"/>
                    <a:pt x="599" y="7"/>
                    <a:pt x="585" y="21"/>
                  </a:cubicBezTo>
                  <a:lnTo>
                    <a:pt x="29" y="578"/>
                  </a:lnTo>
                  <a:cubicBezTo>
                    <a:pt x="1" y="597"/>
                    <a:pt x="1" y="634"/>
                    <a:pt x="29" y="661"/>
                  </a:cubicBezTo>
                  <a:cubicBezTo>
                    <a:pt x="38" y="671"/>
                    <a:pt x="57" y="680"/>
                    <a:pt x="66" y="680"/>
                  </a:cubicBezTo>
                  <a:cubicBezTo>
                    <a:pt x="84" y="680"/>
                    <a:pt x="94" y="671"/>
                    <a:pt x="112" y="661"/>
                  </a:cubicBezTo>
                  <a:lnTo>
                    <a:pt x="669" y="96"/>
                  </a:lnTo>
                  <a:cubicBezTo>
                    <a:pt x="697" y="77"/>
                    <a:pt x="697" y="40"/>
                    <a:pt x="669" y="21"/>
                  </a:cubicBezTo>
                  <a:cubicBezTo>
                    <a:pt x="659" y="7"/>
                    <a:pt x="646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19" name="Google Shape;678;p20"/>
            <p:cNvSpPr/>
            <p:nvPr/>
          </p:nvSpPr>
          <p:spPr>
            <a:xfrm>
              <a:off x="6575040" y="2292840"/>
              <a:ext cx="38160" cy="3744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97" h="681">
                  <a:moveTo>
                    <a:pt x="67" y="0"/>
                  </a:moveTo>
                  <a:cubicBezTo>
                    <a:pt x="52" y="0"/>
                    <a:pt x="38" y="7"/>
                    <a:pt x="29" y="21"/>
                  </a:cubicBezTo>
                  <a:cubicBezTo>
                    <a:pt x="1" y="40"/>
                    <a:pt x="1" y="77"/>
                    <a:pt x="29" y="96"/>
                  </a:cubicBezTo>
                  <a:lnTo>
                    <a:pt x="585" y="661"/>
                  </a:lnTo>
                  <a:cubicBezTo>
                    <a:pt x="595" y="671"/>
                    <a:pt x="613" y="680"/>
                    <a:pt x="632" y="680"/>
                  </a:cubicBezTo>
                  <a:cubicBezTo>
                    <a:pt x="641" y="680"/>
                    <a:pt x="659" y="671"/>
                    <a:pt x="669" y="661"/>
                  </a:cubicBezTo>
                  <a:cubicBezTo>
                    <a:pt x="697" y="634"/>
                    <a:pt x="697" y="597"/>
                    <a:pt x="669" y="578"/>
                  </a:cubicBezTo>
                  <a:lnTo>
                    <a:pt x="112" y="21"/>
                  </a:lnTo>
                  <a:cubicBezTo>
                    <a:pt x="98" y="7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20" name="Google Shape;679;p20"/>
            <p:cNvSpPr/>
            <p:nvPr/>
          </p:nvSpPr>
          <p:spPr>
            <a:xfrm>
              <a:off x="6097680" y="2811600"/>
              <a:ext cx="459000" cy="267480"/>
            </a:xfrm>
            <a:custGeom>
              <a:avLst/>
              <a:gdLst>
                <a:gd name="textAreaLeft" fmla="*/ 0 w 459000"/>
                <a:gd name="textAreaRight" fmla="*/ 460440 w 459000"/>
                <a:gd name="textAreaTop" fmla="*/ 0 h 267480"/>
                <a:gd name="textAreaBottom" fmla="*/ 268920 h 267480"/>
              </a:gdLst>
              <a:ahLst/>
              <a:cxnLst/>
              <a:rect l="textAreaLeft" t="textAreaTop" r="textAreaRight" b="textAreaBottom"/>
              <a:pathLst>
                <a:path w="8090" h="4723">
                  <a:moveTo>
                    <a:pt x="474" y="0"/>
                  </a:moveTo>
                  <a:cubicBezTo>
                    <a:pt x="214" y="0"/>
                    <a:pt x="1" y="214"/>
                    <a:pt x="1" y="474"/>
                  </a:cubicBezTo>
                  <a:lnTo>
                    <a:pt x="1" y="4249"/>
                  </a:lnTo>
                  <a:cubicBezTo>
                    <a:pt x="1" y="4509"/>
                    <a:pt x="214" y="4722"/>
                    <a:pt x="474" y="4722"/>
                  </a:cubicBezTo>
                  <a:lnTo>
                    <a:pt x="7617" y="4722"/>
                  </a:lnTo>
                  <a:cubicBezTo>
                    <a:pt x="7877" y="4722"/>
                    <a:pt x="8090" y="4509"/>
                    <a:pt x="8090" y="4249"/>
                  </a:cubicBezTo>
                  <a:lnTo>
                    <a:pt x="8090" y="474"/>
                  </a:lnTo>
                  <a:cubicBezTo>
                    <a:pt x="8090" y="214"/>
                    <a:pt x="7877" y="0"/>
                    <a:pt x="761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21" name="Google Shape;680;p20"/>
            <p:cNvSpPr/>
            <p:nvPr/>
          </p:nvSpPr>
          <p:spPr>
            <a:xfrm>
              <a:off x="6433200" y="2838240"/>
              <a:ext cx="70560" cy="19980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99800"/>
                <a:gd name="textAreaBottom" fmla="*/ 201240 h 199800"/>
              </a:gdLst>
              <a:ahLst/>
              <a:cxnLst/>
              <a:rect l="textAreaLeft" t="textAreaTop" r="textAreaRight" b="textAreaBottom"/>
              <a:pathLst>
                <a:path w="1263" h="3535">
                  <a:moveTo>
                    <a:pt x="0" y="1"/>
                  </a:moveTo>
                  <a:lnTo>
                    <a:pt x="0" y="3535"/>
                  </a:lnTo>
                  <a:lnTo>
                    <a:pt x="1262" y="353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22" name="Google Shape;681;p20"/>
            <p:cNvSpPr/>
            <p:nvPr/>
          </p:nvSpPr>
          <p:spPr>
            <a:xfrm>
              <a:off x="6429960" y="2835360"/>
              <a:ext cx="76680" cy="20664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206640"/>
                <a:gd name="textAreaBottom" fmla="*/ 208080 h 206640"/>
              </a:gdLst>
              <a:ahLst/>
              <a:cxnLst/>
              <a:rect l="textAreaLeft" t="textAreaTop" r="textAreaRight" b="textAreaBottom"/>
              <a:pathLst>
                <a:path w="1374" h="3656">
                  <a:moveTo>
                    <a:pt x="1262" y="112"/>
                  </a:moveTo>
                  <a:lnTo>
                    <a:pt x="1262" y="3535"/>
                  </a:lnTo>
                  <a:lnTo>
                    <a:pt x="121" y="3535"/>
                  </a:lnTo>
                  <a:lnTo>
                    <a:pt x="121" y="112"/>
                  </a:lnTo>
                  <a:close/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lnTo>
                    <a:pt x="1" y="3591"/>
                  </a:lnTo>
                  <a:cubicBezTo>
                    <a:pt x="1" y="3628"/>
                    <a:pt x="29" y="3656"/>
                    <a:pt x="66" y="3656"/>
                  </a:cubicBezTo>
                  <a:lnTo>
                    <a:pt x="1318" y="3656"/>
                  </a:lnTo>
                  <a:cubicBezTo>
                    <a:pt x="1355" y="3656"/>
                    <a:pt x="1374" y="3628"/>
                    <a:pt x="1374" y="3591"/>
                  </a:cubicBezTo>
                  <a:lnTo>
                    <a:pt x="1374" y="57"/>
                  </a:lnTo>
                  <a:cubicBezTo>
                    <a:pt x="1374" y="29"/>
                    <a:pt x="1355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23" name="Google Shape;682;p20"/>
            <p:cNvSpPr/>
            <p:nvPr/>
          </p:nvSpPr>
          <p:spPr>
            <a:xfrm>
              <a:off x="6331680" y="2926080"/>
              <a:ext cx="70560" cy="11196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11960"/>
                <a:gd name="textAreaBottom" fmla="*/ 113400 h 111960"/>
              </a:gdLst>
              <a:ahLst/>
              <a:cxnLst/>
              <a:rect l="textAreaLeft" t="textAreaTop" r="textAreaRight" b="textAreaBottom"/>
              <a:pathLst>
                <a:path w="1262" h="1995">
                  <a:moveTo>
                    <a:pt x="0" y="1"/>
                  </a:moveTo>
                  <a:lnTo>
                    <a:pt x="0" y="1995"/>
                  </a:lnTo>
                  <a:lnTo>
                    <a:pt x="1262" y="199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24" name="Google Shape;683;p20"/>
            <p:cNvSpPr/>
            <p:nvPr/>
          </p:nvSpPr>
          <p:spPr>
            <a:xfrm>
              <a:off x="6328440" y="2922840"/>
              <a:ext cx="76680" cy="11916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119160"/>
                <a:gd name="textAreaBottom" fmla="*/ 120600 h 119160"/>
              </a:gdLst>
              <a:ahLst/>
              <a:cxnLst/>
              <a:rect l="textAreaLeft" t="textAreaTop" r="textAreaRight" b="textAreaBottom"/>
              <a:pathLst>
                <a:path w="1374" h="2116">
                  <a:moveTo>
                    <a:pt x="1262" y="112"/>
                  </a:moveTo>
                  <a:lnTo>
                    <a:pt x="1262" y="1995"/>
                  </a:lnTo>
                  <a:lnTo>
                    <a:pt x="121" y="1995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7"/>
                  </a:cubicBezTo>
                  <a:lnTo>
                    <a:pt x="1" y="2051"/>
                  </a:lnTo>
                  <a:cubicBezTo>
                    <a:pt x="1" y="2088"/>
                    <a:pt x="28" y="2116"/>
                    <a:pt x="56" y="2116"/>
                  </a:cubicBezTo>
                  <a:lnTo>
                    <a:pt x="1318" y="2116"/>
                  </a:lnTo>
                  <a:cubicBezTo>
                    <a:pt x="1355" y="2116"/>
                    <a:pt x="1374" y="2088"/>
                    <a:pt x="1374" y="2051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0120" rIns="90000" bIns="60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25" name="Google Shape;684;p20"/>
            <p:cNvSpPr/>
            <p:nvPr/>
          </p:nvSpPr>
          <p:spPr>
            <a:xfrm>
              <a:off x="6428160" y="2838240"/>
              <a:ext cx="69840" cy="192960"/>
            </a:xfrm>
            <a:custGeom>
              <a:avLst/>
              <a:gdLst>
                <a:gd name="textAreaLeft" fmla="*/ 0 w 69840"/>
                <a:gd name="textAreaRight" fmla="*/ 71280 w 69840"/>
                <a:gd name="textAreaTop" fmla="*/ 0 h 192960"/>
                <a:gd name="textAreaBottom" fmla="*/ 194400 h 192960"/>
              </a:gdLst>
              <a:ahLst/>
              <a:cxnLst/>
              <a:rect l="textAreaLeft" t="textAreaTop" r="textAreaRight" b="textAreaBottom"/>
              <a:pathLst>
                <a:path w="1254" h="3415">
                  <a:moveTo>
                    <a:pt x="1" y="1"/>
                  </a:moveTo>
                  <a:lnTo>
                    <a:pt x="1" y="3414"/>
                  </a:lnTo>
                  <a:lnTo>
                    <a:pt x="1253" y="3414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26" name="Google Shape;685;p20"/>
            <p:cNvSpPr/>
            <p:nvPr/>
          </p:nvSpPr>
          <p:spPr>
            <a:xfrm>
              <a:off x="6424560" y="2835360"/>
              <a:ext cx="77400" cy="199440"/>
            </a:xfrm>
            <a:custGeom>
              <a:avLst/>
              <a:gdLst>
                <a:gd name="textAreaLeft" fmla="*/ 0 w 77400"/>
                <a:gd name="textAreaRight" fmla="*/ 78840 w 77400"/>
                <a:gd name="textAreaTop" fmla="*/ 0 h 199440"/>
                <a:gd name="textAreaBottom" fmla="*/ 200880 h 199440"/>
              </a:gdLst>
              <a:ahLst/>
              <a:cxnLst/>
              <a:rect l="textAreaLeft" t="textAreaTop" r="textAreaRight" b="textAreaBottom"/>
              <a:pathLst>
                <a:path w="1384" h="3527">
                  <a:moveTo>
                    <a:pt x="1263" y="112"/>
                  </a:moveTo>
                  <a:lnTo>
                    <a:pt x="1263" y="3405"/>
                  </a:lnTo>
                  <a:lnTo>
                    <a:pt x="122" y="3405"/>
                  </a:lnTo>
                  <a:lnTo>
                    <a:pt x="122" y="112"/>
                  </a:lnTo>
                  <a:close/>
                  <a:moveTo>
                    <a:pt x="1" y="1"/>
                  </a:moveTo>
                  <a:lnTo>
                    <a:pt x="1" y="3526"/>
                  </a:lnTo>
                  <a:lnTo>
                    <a:pt x="1383" y="3526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27" name="Google Shape;686;p20"/>
            <p:cNvSpPr/>
            <p:nvPr/>
          </p:nvSpPr>
          <p:spPr>
            <a:xfrm>
              <a:off x="6326280" y="2926080"/>
              <a:ext cx="70560" cy="10548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05480"/>
                <a:gd name="textAreaBottom" fmla="*/ 106920 h 105480"/>
              </a:gdLst>
              <a:ahLst/>
              <a:cxnLst/>
              <a:rect l="textAreaLeft" t="textAreaTop" r="textAreaRight" b="textAreaBottom"/>
              <a:pathLst>
                <a:path w="1263" h="1875">
                  <a:moveTo>
                    <a:pt x="1" y="1"/>
                  </a:moveTo>
                  <a:lnTo>
                    <a:pt x="1" y="1874"/>
                  </a:lnTo>
                  <a:lnTo>
                    <a:pt x="1262" y="1874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3280" rIns="90000" bIns="53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28" name="Google Shape;687;p20"/>
            <p:cNvSpPr/>
            <p:nvPr/>
          </p:nvSpPr>
          <p:spPr>
            <a:xfrm>
              <a:off x="6323400" y="2922840"/>
              <a:ext cx="76680" cy="11160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374" h="1987">
                  <a:moveTo>
                    <a:pt x="1262" y="112"/>
                  </a:moveTo>
                  <a:lnTo>
                    <a:pt x="1262" y="1865"/>
                  </a:lnTo>
                  <a:lnTo>
                    <a:pt x="121" y="1865"/>
                  </a:lnTo>
                  <a:lnTo>
                    <a:pt x="121" y="112"/>
                  </a:lnTo>
                  <a:close/>
                  <a:moveTo>
                    <a:pt x="57" y="1"/>
                  </a:moveTo>
                  <a:cubicBezTo>
                    <a:pt x="29" y="1"/>
                    <a:pt x="1" y="19"/>
                    <a:pt x="1" y="57"/>
                  </a:cubicBezTo>
                  <a:lnTo>
                    <a:pt x="1" y="1930"/>
                  </a:lnTo>
                  <a:cubicBezTo>
                    <a:pt x="1" y="1958"/>
                    <a:pt x="29" y="1986"/>
                    <a:pt x="57" y="1986"/>
                  </a:cubicBezTo>
                  <a:lnTo>
                    <a:pt x="1318" y="1986"/>
                  </a:lnTo>
                  <a:cubicBezTo>
                    <a:pt x="1355" y="1986"/>
                    <a:pt x="1374" y="1958"/>
                    <a:pt x="1374" y="1930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29" name="Google Shape;688;p20"/>
            <p:cNvSpPr/>
            <p:nvPr/>
          </p:nvSpPr>
          <p:spPr>
            <a:xfrm>
              <a:off x="6229800" y="2977920"/>
              <a:ext cx="70560" cy="6084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60840"/>
                <a:gd name="textAreaBottom" fmla="*/ 62280 h 60840"/>
              </a:gdLst>
              <a:ahLst/>
              <a:cxnLst/>
              <a:rect l="textAreaLeft" t="textAreaTop" r="textAreaRight" b="textAreaBottom"/>
              <a:pathLst>
                <a:path w="1263" h="1096">
                  <a:moveTo>
                    <a:pt x="1" y="1"/>
                  </a:moveTo>
                  <a:lnTo>
                    <a:pt x="1" y="1095"/>
                  </a:lnTo>
                  <a:lnTo>
                    <a:pt x="1263" y="1095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0960" rIns="90000" bIns="30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30" name="Google Shape;689;p20"/>
            <p:cNvSpPr/>
            <p:nvPr/>
          </p:nvSpPr>
          <p:spPr>
            <a:xfrm>
              <a:off x="6226560" y="2974680"/>
              <a:ext cx="76680" cy="6732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67320"/>
                <a:gd name="textAreaBottom" fmla="*/ 68760 h 67320"/>
              </a:gdLst>
              <a:ahLst/>
              <a:cxnLst/>
              <a:rect l="textAreaLeft" t="textAreaTop" r="textAreaRight" b="textAreaBottom"/>
              <a:pathLst>
                <a:path w="1374" h="1207">
                  <a:moveTo>
                    <a:pt x="1253" y="122"/>
                  </a:moveTo>
                  <a:lnTo>
                    <a:pt x="1253" y="1096"/>
                  </a:lnTo>
                  <a:lnTo>
                    <a:pt x="112" y="1096"/>
                  </a:lnTo>
                  <a:lnTo>
                    <a:pt x="112" y="122"/>
                  </a:lnTo>
                  <a:close/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lnTo>
                    <a:pt x="0" y="1151"/>
                  </a:lnTo>
                  <a:cubicBezTo>
                    <a:pt x="0" y="1188"/>
                    <a:pt x="19" y="1207"/>
                    <a:pt x="56" y="1207"/>
                  </a:cubicBezTo>
                  <a:lnTo>
                    <a:pt x="1318" y="1207"/>
                  </a:lnTo>
                  <a:cubicBezTo>
                    <a:pt x="1345" y="1207"/>
                    <a:pt x="1373" y="1188"/>
                    <a:pt x="1373" y="1151"/>
                  </a:cubicBezTo>
                  <a:lnTo>
                    <a:pt x="1373" y="57"/>
                  </a:lnTo>
                  <a:cubicBezTo>
                    <a:pt x="1373" y="29"/>
                    <a:pt x="1345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4200" rIns="90000" bIns="34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31" name="Google Shape;690;p20"/>
            <p:cNvSpPr/>
            <p:nvPr/>
          </p:nvSpPr>
          <p:spPr>
            <a:xfrm>
              <a:off x="6224400" y="2977920"/>
              <a:ext cx="70560" cy="5688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56880"/>
                <a:gd name="textAreaBottom" fmla="*/ 58320 h 56880"/>
              </a:gdLst>
              <a:ahLst/>
              <a:cxnLst/>
              <a:rect l="textAreaLeft" t="textAreaTop" r="textAreaRight" b="textAreaBottom"/>
              <a:pathLst>
                <a:path w="1262" h="1022">
                  <a:moveTo>
                    <a:pt x="0" y="1"/>
                  </a:moveTo>
                  <a:lnTo>
                    <a:pt x="0" y="1021"/>
                  </a:lnTo>
                  <a:lnTo>
                    <a:pt x="1262" y="1021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32" name="Google Shape;691;p20"/>
            <p:cNvSpPr/>
            <p:nvPr/>
          </p:nvSpPr>
          <p:spPr>
            <a:xfrm>
              <a:off x="6221160" y="2974680"/>
              <a:ext cx="76680" cy="6300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63000"/>
                <a:gd name="textAreaBottom" fmla="*/ 64440 h 63000"/>
              </a:gdLst>
              <a:ahLst/>
              <a:cxnLst/>
              <a:rect l="textAreaLeft" t="textAreaTop" r="textAreaRight" b="textAreaBottom"/>
              <a:pathLst>
                <a:path w="1374" h="1133">
                  <a:moveTo>
                    <a:pt x="1253" y="122"/>
                  </a:moveTo>
                  <a:lnTo>
                    <a:pt x="1253" y="1021"/>
                  </a:lnTo>
                  <a:lnTo>
                    <a:pt x="112" y="1021"/>
                  </a:lnTo>
                  <a:lnTo>
                    <a:pt x="112" y="122"/>
                  </a:lnTo>
                  <a:close/>
                  <a:moveTo>
                    <a:pt x="0" y="1"/>
                  </a:moveTo>
                  <a:lnTo>
                    <a:pt x="0" y="1133"/>
                  </a:lnTo>
                  <a:lnTo>
                    <a:pt x="1373" y="1133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040" rIns="9000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33" name="Google Shape;692;p20"/>
            <p:cNvSpPr/>
            <p:nvPr/>
          </p:nvSpPr>
          <p:spPr>
            <a:xfrm>
              <a:off x="6132600" y="3011040"/>
              <a:ext cx="70560" cy="2772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27720"/>
                <a:gd name="textAreaBottom" fmla="*/ 29160 h 27720"/>
              </a:gdLst>
              <a:ahLst/>
              <a:cxnLst/>
              <a:rect l="textAreaLeft" t="textAreaTop" r="textAreaRight" b="textAreaBottom"/>
              <a:pathLst>
                <a:path w="1263" h="511">
                  <a:moveTo>
                    <a:pt x="1" y="0"/>
                  </a:moveTo>
                  <a:lnTo>
                    <a:pt x="1" y="510"/>
                  </a:lnTo>
                  <a:lnTo>
                    <a:pt x="1263" y="510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400" rIns="90000" bIns="14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34" name="Google Shape;693;p20"/>
            <p:cNvSpPr/>
            <p:nvPr/>
          </p:nvSpPr>
          <p:spPr>
            <a:xfrm>
              <a:off x="6129000" y="3007440"/>
              <a:ext cx="77400" cy="34560"/>
            </a:xfrm>
            <a:custGeom>
              <a:avLst/>
              <a:gdLst>
                <a:gd name="textAreaLeft" fmla="*/ 0 w 77400"/>
                <a:gd name="textAreaRight" fmla="*/ 78840 w 77400"/>
                <a:gd name="textAreaTop" fmla="*/ 0 h 34560"/>
                <a:gd name="textAreaBottom" fmla="*/ 36000 h 34560"/>
              </a:gdLst>
              <a:ahLst/>
              <a:cxnLst/>
              <a:rect l="textAreaLeft" t="textAreaTop" r="textAreaRight" b="textAreaBottom"/>
              <a:pathLst>
                <a:path w="1383" h="631">
                  <a:moveTo>
                    <a:pt x="1262" y="121"/>
                  </a:moveTo>
                  <a:lnTo>
                    <a:pt x="1262" y="520"/>
                  </a:lnTo>
                  <a:lnTo>
                    <a:pt x="121" y="520"/>
                  </a:lnTo>
                  <a:lnTo>
                    <a:pt x="121" y="121"/>
                  </a:ln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lnTo>
                    <a:pt x="0" y="575"/>
                  </a:lnTo>
                  <a:cubicBezTo>
                    <a:pt x="0" y="612"/>
                    <a:pt x="28" y="631"/>
                    <a:pt x="65" y="631"/>
                  </a:cubicBezTo>
                  <a:lnTo>
                    <a:pt x="1327" y="631"/>
                  </a:lnTo>
                  <a:cubicBezTo>
                    <a:pt x="1354" y="631"/>
                    <a:pt x="1382" y="612"/>
                    <a:pt x="1382" y="575"/>
                  </a:cubicBezTo>
                  <a:lnTo>
                    <a:pt x="1382" y="65"/>
                  </a:lnTo>
                  <a:cubicBezTo>
                    <a:pt x="1382" y="28"/>
                    <a:pt x="1354" y="0"/>
                    <a:pt x="132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000" rIns="90000" bIns="18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35" name="Google Shape;694;p20"/>
            <p:cNvSpPr/>
            <p:nvPr/>
          </p:nvSpPr>
          <p:spPr>
            <a:xfrm>
              <a:off x="6127200" y="3011040"/>
              <a:ext cx="70560" cy="2556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25560"/>
                <a:gd name="textAreaBottom" fmla="*/ 27000 h 25560"/>
              </a:gdLst>
              <a:ahLst/>
              <a:cxnLst/>
              <a:rect l="textAreaLeft" t="textAreaTop" r="textAreaRight" b="textAreaBottom"/>
              <a:pathLst>
                <a:path w="1262" h="474">
                  <a:moveTo>
                    <a:pt x="0" y="0"/>
                  </a:moveTo>
                  <a:lnTo>
                    <a:pt x="0" y="473"/>
                  </a:lnTo>
                  <a:lnTo>
                    <a:pt x="1262" y="473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320" rIns="90000" bIns="13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36" name="Google Shape;695;p20"/>
            <p:cNvSpPr/>
            <p:nvPr/>
          </p:nvSpPr>
          <p:spPr>
            <a:xfrm>
              <a:off x="6123600" y="3007440"/>
              <a:ext cx="77400" cy="33120"/>
            </a:xfrm>
            <a:custGeom>
              <a:avLst/>
              <a:gdLst>
                <a:gd name="textAreaLeft" fmla="*/ 0 w 77400"/>
                <a:gd name="textAreaRight" fmla="*/ 78840 w 77400"/>
                <a:gd name="textAreaTop" fmla="*/ 0 h 33120"/>
                <a:gd name="textAreaBottom" fmla="*/ 34560 h 33120"/>
              </a:gdLst>
              <a:ahLst/>
              <a:cxnLst/>
              <a:rect l="textAreaLeft" t="textAreaTop" r="textAreaRight" b="textAreaBottom"/>
              <a:pathLst>
                <a:path w="1383" h="604">
                  <a:moveTo>
                    <a:pt x="1262" y="121"/>
                  </a:moveTo>
                  <a:lnTo>
                    <a:pt x="1262" y="482"/>
                  </a:lnTo>
                  <a:lnTo>
                    <a:pt x="121" y="482"/>
                  </a:lnTo>
                  <a:lnTo>
                    <a:pt x="121" y="121"/>
                  </a:ln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lnTo>
                    <a:pt x="0" y="538"/>
                  </a:lnTo>
                  <a:cubicBezTo>
                    <a:pt x="0" y="575"/>
                    <a:pt x="28" y="603"/>
                    <a:pt x="65" y="603"/>
                  </a:cubicBezTo>
                  <a:lnTo>
                    <a:pt x="1327" y="603"/>
                  </a:lnTo>
                  <a:cubicBezTo>
                    <a:pt x="1355" y="603"/>
                    <a:pt x="1382" y="575"/>
                    <a:pt x="1382" y="538"/>
                  </a:cubicBezTo>
                  <a:lnTo>
                    <a:pt x="1382" y="65"/>
                  </a:lnTo>
                  <a:cubicBezTo>
                    <a:pt x="1382" y="28"/>
                    <a:pt x="1355" y="0"/>
                    <a:pt x="132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7280" rIns="90000" bIns="17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37" name="Google Shape;696;p20"/>
            <p:cNvSpPr/>
            <p:nvPr/>
          </p:nvSpPr>
          <p:spPr>
            <a:xfrm>
              <a:off x="6142680" y="2865960"/>
              <a:ext cx="162360" cy="109800"/>
            </a:xfrm>
            <a:custGeom>
              <a:avLst/>
              <a:gdLst>
                <a:gd name="textAreaLeft" fmla="*/ 0 w 162360"/>
                <a:gd name="textAreaRight" fmla="*/ 163800 w 162360"/>
                <a:gd name="textAreaTop" fmla="*/ 0 h 109800"/>
                <a:gd name="textAreaBottom" fmla="*/ 111240 h 109800"/>
              </a:gdLst>
              <a:ahLst/>
              <a:cxnLst/>
              <a:rect l="textAreaLeft" t="textAreaTop" r="textAreaRight" b="textAreaBottom"/>
              <a:pathLst>
                <a:path w="2876" h="1953">
                  <a:moveTo>
                    <a:pt x="2653" y="1"/>
                  </a:moveTo>
                  <a:cubicBezTo>
                    <a:pt x="2594" y="1"/>
                    <a:pt x="2535" y="30"/>
                    <a:pt x="2496" y="85"/>
                  </a:cubicBezTo>
                  <a:lnTo>
                    <a:pt x="2486" y="85"/>
                  </a:lnTo>
                  <a:cubicBezTo>
                    <a:pt x="2338" y="290"/>
                    <a:pt x="2180" y="494"/>
                    <a:pt x="1995" y="661"/>
                  </a:cubicBezTo>
                  <a:cubicBezTo>
                    <a:pt x="1818" y="837"/>
                    <a:pt x="1624" y="1004"/>
                    <a:pt x="1410" y="1152"/>
                  </a:cubicBezTo>
                  <a:cubicBezTo>
                    <a:pt x="1197" y="1301"/>
                    <a:pt x="974" y="1440"/>
                    <a:pt x="742" y="1560"/>
                  </a:cubicBezTo>
                  <a:cubicBezTo>
                    <a:pt x="510" y="1681"/>
                    <a:pt x="279" y="1783"/>
                    <a:pt x="28" y="1876"/>
                  </a:cubicBezTo>
                  <a:cubicBezTo>
                    <a:pt x="10" y="1885"/>
                    <a:pt x="0" y="1904"/>
                    <a:pt x="0" y="1922"/>
                  </a:cubicBezTo>
                  <a:cubicBezTo>
                    <a:pt x="8" y="1937"/>
                    <a:pt x="22" y="1953"/>
                    <a:pt x="36" y="1953"/>
                  </a:cubicBezTo>
                  <a:cubicBezTo>
                    <a:pt x="40" y="1953"/>
                    <a:pt x="43" y="1952"/>
                    <a:pt x="47" y="1950"/>
                  </a:cubicBezTo>
                  <a:cubicBezTo>
                    <a:pt x="316" y="1885"/>
                    <a:pt x="566" y="1802"/>
                    <a:pt x="807" y="1700"/>
                  </a:cubicBezTo>
                  <a:cubicBezTo>
                    <a:pt x="1058" y="1598"/>
                    <a:pt x="1299" y="1486"/>
                    <a:pt x="1531" y="1347"/>
                  </a:cubicBezTo>
                  <a:cubicBezTo>
                    <a:pt x="1772" y="1217"/>
                    <a:pt x="1995" y="1069"/>
                    <a:pt x="2208" y="902"/>
                  </a:cubicBezTo>
                  <a:cubicBezTo>
                    <a:pt x="2421" y="735"/>
                    <a:pt x="2616" y="531"/>
                    <a:pt x="2802" y="327"/>
                  </a:cubicBezTo>
                  <a:cubicBezTo>
                    <a:pt x="2802" y="317"/>
                    <a:pt x="2802" y="317"/>
                    <a:pt x="2811" y="308"/>
                  </a:cubicBezTo>
                  <a:cubicBezTo>
                    <a:pt x="2876" y="225"/>
                    <a:pt x="2857" y="104"/>
                    <a:pt x="2765" y="39"/>
                  </a:cubicBezTo>
                  <a:cubicBezTo>
                    <a:pt x="2731" y="13"/>
                    <a:pt x="2692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5440" rIns="90000" bIns="55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38" name="Google Shape;697;p20"/>
            <p:cNvSpPr/>
            <p:nvPr/>
          </p:nvSpPr>
          <p:spPr>
            <a:xfrm>
              <a:off x="6263640" y="2846160"/>
              <a:ext cx="47880" cy="56880"/>
            </a:xfrm>
            <a:custGeom>
              <a:avLst/>
              <a:gdLst>
                <a:gd name="textAreaLeft" fmla="*/ 0 w 47880"/>
                <a:gd name="textAreaRight" fmla="*/ 49320 w 47880"/>
                <a:gd name="textAreaTop" fmla="*/ 0 h 56880"/>
                <a:gd name="textAreaBottom" fmla="*/ 58320 h 56880"/>
              </a:gdLst>
              <a:ahLst/>
              <a:cxnLst/>
              <a:rect l="textAreaLeft" t="textAreaTop" r="textAreaRight" b="textAreaBottom"/>
              <a:pathLst>
                <a:path w="864" h="1022">
                  <a:moveTo>
                    <a:pt x="863" y="1"/>
                  </a:moveTo>
                  <a:lnTo>
                    <a:pt x="1" y="576"/>
                  </a:lnTo>
                  <a:lnTo>
                    <a:pt x="437" y="659"/>
                  </a:lnTo>
                  <a:lnTo>
                    <a:pt x="678" y="1021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39" name="Google Shape;698;p20"/>
            <p:cNvSpPr/>
            <p:nvPr/>
          </p:nvSpPr>
          <p:spPr>
            <a:xfrm>
              <a:off x="7377480" y="3209760"/>
              <a:ext cx="276840" cy="5400"/>
            </a:xfrm>
            <a:custGeom>
              <a:avLst/>
              <a:gdLst>
                <a:gd name="textAreaLeft" fmla="*/ 0 w 276840"/>
                <a:gd name="textAreaRight" fmla="*/ 278280 w 2768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4889" h="12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4833" y="121"/>
                  </a:lnTo>
                  <a:cubicBezTo>
                    <a:pt x="4870" y="121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640" name="Google Shape;699;p20"/>
            <p:cNvSpPr/>
            <p:nvPr/>
          </p:nvSpPr>
          <p:spPr>
            <a:xfrm>
              <a:off x="5663160" y="3700080"/>
              <a:ext cx="116280" cy="41400"/>
            </a:xfrm>
            <a:custGeom>
              <a:avLst/>
              <a:gdLst>
                <a:gd name="textAreaLeft" fmla="*/ 0 w 116280"/>
                <a:gd name="textAreaRight" fmla="*/ 117720 w 11628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2070" h="753">
                  <a:moveTo>
                    <a:pt x="2010" y="1"/>
                  </a:moveTo>
                  <a:cubicBezTo>
                    <a:pt x="1990" y="1"/>
                    <a:pt x="1970" y="11"/>
                    <a:pt x="1958" y="29"/>
                  </a:cubicBezTo>
                  <a:cubicBezTo>
                    <a:pt x="1649" y="428"/>
                    <a:pt x="1332" y="634"/>
                    <a:pt x="1014" y="634"/>
                  </a:cubicBezTo>
                  <a:cubicBezTo>
                    <a:pt x="970" y="634"/>
                    <a:pt x="926" y="630"/>
                    <a:pt x="882" y="623"/>
                  </a:cubicBezTo>
                  <a:cubicBezTo>
                    <a:pt x="428" y="548"/>
                    <a:pt x="140" y="103"/>
                    <a:pt x="122" y="47"/>
                  </a:cubicBezTo>
                  <a:cubicBezTo>
                    <a:pt x="112" y="20"/>
                    <a:pt x="94" y="1"/>
                    <a:pt x="66" y="1"/>
                  </a:cubicBezTo>
                  <a:cubicBezTo>
                    <a:pt x="29" y="1"/>
                    <a:pt x="1" y="29"/>
                    <a:pt x="1" y="57"/>
                  </a:cubicBezTo>
                  <a:cubicBezTo>
                    <a:pt x="1" y="140"/>
                    <a:pt x="289" y="548"/>
                    <a:pt x="697" y="697"/>
                  </a:cubicBezTo>
                  <a:cubicBezTo>
                    <a:pt x="790" y="725"/>
                    <a:pt x="892" y="752"/>
                    <a:pt x="1003" y="752"/>
                  </a:cubicBezTo>
                  <a:cubicBezTo>
                    <a:pt x="1300" y="752"/>
                    <a:pt x="1662" y="604"/>
                    <a:pt x="2051" y="94"/>
                  </a:cubicBezTo>
                  <a:cubicBezTo>
                    <a:pt x="2070" y="66"/>
                    <a:pt x="2060" y="38"/>
                    <a:pt x="2042" y="10"/>
                  </a:cubicBezTo>
                  <a:cubicBezTo>
                    <a:pt x="2032" y="4"/>
                    <a:pt x="2021" y="1"/>
                    <a:pt x="201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23;p3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642" name="Google Shape;24;p3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643" name="Google Shape;25;p3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644" name="Google Shape;26;p3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645" name="Google Shape;27;p3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646" name="Google Shape;28;p3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647" name="Google Shape;29;p3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648" name="Google Shape;30;p3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649" name="Google Shape;31;p3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34;p4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653" name="Google Shape;35;p4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654" name="Google Shape;36;p4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655" name="Google Shape;37;p4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656" name="Google Shape;38;p4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657" name="Google Shape;39;p4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658" name="Google Shape;40;p4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659" name="Google Shape;41;p4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660" name="Google Shape;42;p4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49;p5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666" name="Google Shape;50;p5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667" name="Google Shape;51;p5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668" name="Google Shape;52;p5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669" name="Google Shape;53;p5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670" name="Google Shape;54;p5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671" name="Google Shape;55;p5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672" name="Google Shape;56;p5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673" name="Google Shape;57;p5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74;p7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681" name="Google Shape;75;p7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682" name="Google Shape;76;p7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683" name="Google Shape;77;p7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684" name="Google Shape;78;p7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685" name="Google Shape;79;p7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686" name="Google Shape;80;p7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687" name="Google Shape;81;p7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688" name="Google Shape;82;p7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85;p8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692" name="Google Shape;86;p8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693" name="Google Shape;87;p8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694" name="Google Shape;88;p8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695" name="Google Shape;89;p8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696" name="Google Shape;90;p8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697" name="Google Shape;91;p8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698" name="Google Shape;92;p8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699" name="Google Shape;93;p8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5;p13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14" name="Google Shape;136;p13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15" name="Google Shape;137;p13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16" name="Google Shape;138;p13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17" name="Google Shape;139;p13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18" name="Google Shape;140;p13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19" name="Google Shape;141;p13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20" name="Google Shape;142;p13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21" name="Google Shape;143;p13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oogle Shape;97;p9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701" name="Google Shape;98;p9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702" name="Google Shape;99;p9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703" name="Google Shape;100;p9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704" name="Google Shape;101;p9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705" name="Google Shape;102;p9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706" name="Google Shape;103;p9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707" name="Google Shape;104;p9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708" name="Google Shape;105;p9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4;p7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721" name="Google Shape;75;p7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722" name="Google Shape;76;p7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723" name="Google Shape;77;p7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724" name="Google Shape;78;p7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725" name="Google Shape;79;p7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726" name="Google Shape;80;p7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727" name="Google Shape;81;p7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728" name="Google Shape;82;p7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19;p18"/>
          <p:cNvSpPr/>
          <p:nvPr/>
        </p:nvSpPr>
        <p:spPr>
          <a:xfrm>
            <a:off x="3982680" y="3611880"/>
            <a:ext cx="4446720" cy="5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CREDITS: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This presentation template was created by </a:t>
            </a:r>
            <a:r>
              <a:rPr lang="en" sz="1000" b="1" u="sng" strike="noStrike">
                <a:solidFill>
                  <a:schemeClr val="hlink"/>
                </a:solidFill>
                <a:uFillTx/>
                <a:latin typeface="Open Sans"/>
                <a:ea typeface="Open Sans"/>
                <a:hlinkClick r:id="rId3"/>
              </a:rPr>
              <a:t>Slidesgo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includes icons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4"/>
              </a:rPr>
              <a:t>Flaticon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infographics &amp; images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5"/>
              </a:rPr>
              <a:t>Freepik</a:t>
            </a:r>
            <a:r>
              <a:rPr lang="en" sz="1000" b="0" u="sng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</a:t>
            </a:r>
            <a:endParaRPr lang="en-US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5" name="Google Shape;220;p18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26" name="Google Shape;221;p18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27" name="Google Shape;222;p18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28" name="Google Shape;223;p18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29" name="Google Shape;224;p18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30" name="Google Shape;225;p18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31" name="Google Shape;226;p18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32" name="Google Shape;227;p18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33" name="Google Shape;228;p18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219;p18"/>
          <p:cNvSpPr/>
          <p:nvPr/>
        </p:nvSpPr>
        <p:spPr>
          <a:xfrm>
            <a:off x="3982680" y="3611880"/>
            <a:ext cx="4446720" cy="5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CREDITS: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This presentation template was created by </a:t>
            </a:r>
            <a:r>
              <a:rPr lang="en" sz="1000" b="1" u="sng" strike="noStrike">
                <a:solidFill>
                  <a:schemeClr val="hlink"/>
                </a:solidFill>
                <a:uFillTx/>
                <a:latin typeface="Open Sans"/>
                <a:ea typeface="Open Sans"/>
                <a:hlinkClick r:id="rId3"/>
              </a:rPr>
              <a:t>Slidesgo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includes icons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4"/>
              </a:rPr>
              <a:t>Flaticon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infographics &amp; images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5"/>
              </a:rPr>
              <a:t>Freepik</a:t>
            </a:r>
            <a:r>
              <a:rPr lang="en" sz="1000" b="0" u="sng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</a:t>
            </a:r>
            <a:endParaRPr lang="en-US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1" name="Google Shape;220;p18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42" name="Google Shape;221;p18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43" name="Google Shape;222;p18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44" name="Google Shape;223;p18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45" name="Google Shape;224;p18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46" name="Google Shape;225;p18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47" name="Google Shape;226;p18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48" name="Google Shape;227;p18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49" name="Google Shape;228;p18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219;p18"/>
          <p:cNvSpPr/>
          <p:nvPr/>
        </p:nvSpPr>
        <p:spPr>
          <a:xfrm>
            <a:off x="3982680" y="3611880"/>
            <a:ext cx="4446720" cy="5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CREDITS: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This presentation template was created by </a:t>
            </a:r>
            <a:r>
              <a:rPr lang="en" sz="1000" b="1" u="sng" strike="noStrike">
                <a:solidFill>
                  <a:schemeClr val="hlink"/>
                </a:solidFill>
                <a:uFillTx/>
                <a:latin typeface="Open Sans"/>
                <a:ea typeface="Open Sans"/>
                <a:hlinkClick r:id="rId3"/>
              </a:rPr>
              <a:t>Slidesgo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includes icons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4"/>
              </a:rPr>
              <a:t>Flaticon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infographics &amp; images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5"/>
              </a:rPr>
              <a:t>Freepik</a:t>
            </a:r>
            <a:r>
              <a:rPr lang="en" sz="1000" b="0" u="sng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</a:t>
            </a:r>
            <a:endParaRPr lang="en-US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5" name="Google Shape;220;p18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56" name="Google Shape;221;p18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57" name="Google Shape;222;p18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58" name="Google Shape;223;p18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59" name="Google Shape;224;p18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60" name="Google Shape;225;p18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61" name="Google Shape;226;p18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62" name="Google Shape;227;p18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63" name="Google Shape;228;p18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219;p18"/>
          <p:cNvSpPr/>
          <p:nvPr/>
        </p:nvSpPr>
        <p:spPr>
          <a:xfrm>
            <a:off x="3982680" y="3611880"/>
            <a:ext cx="4446720" cy="5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CREDITS: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This presentation template was created by </a:t>
            </a:r>
            <a:r>
              <a:rPr lang="en" sz="1000" b="1" u="sng" strike="noStrike">
                <a:solidFill>
                  <a:schemeClr val="hlink"/>
                </a:solidFill>
                <a:uFillTx/>
                <a:latin typeface="Open Sans"/>
                <a:ea typeface="Open Sans"/>
                <a:hlinkClick r:id="rId3"/>
              </a:rPr>
              <a:t>Slidesgo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includes icons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4"/>
              </a:rPr>
              <a:t>Flaticon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infographics &amp; images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5"/>
              </a:rPr>
              <a:t>Freepik</a:t>
            </a:r>
            <a:r>
              <a:rPr lang="en" sz="1000" b="0" u="sng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</a:t>
            </a:r>
            <a:endParaRPr lang="en-US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8" name="Google Shape;220;p18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69" name="Google Shape;221;p18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70" name="Google Shape;222;p18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71" name="Google Shape;223;p18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72" name="Google Shape;224;p18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73" name="Google Shape;225;p18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74" name="Google Shape;226;p18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75" name="Google Shape;227;p18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76" name="Google Shape;228;p18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219;p18"/>
          <p:cNvSpPr/>
          <p:nvPr/>
        </p:nvSpPr>
        <p:spPr>
          <a:xfrm>
            <a:off x="3982680" y="3611880"/>
            <a:ext cx="4446720" cy="5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CREDITS: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This presentation template was created by </a:t>
            </a:r>
            <a:r>
              <a:rPr lang="en" sz="1000" b="1" u="sng" strike="noStrike">
                <a:solidFill>
                  <a:schemeClr val="hlink"/>
                </a:solidFill>
                <a:uFillTx/>
                <a:latin typeface="Open Sans"/>
                <a:ea typeface="Open Sans"/>
                <a:hlinkClick r:id="rId3"/>
              </a:rPr>
              <a:t>Slidesgo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includes icons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4"/>
              </a:rPr>
              <a:t>Flaticon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infographics &amp; images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5"/>
              </a:rPr>
              <a:t>Freepik</a:t>
            </a:r>
            <a:r>
              <a:rPr lang="en" sz="1000" b="0" u="sng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</a:t>
            </a:r>
            <a:endParaRPr lang="en-US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82" name="Google Shape;220;p18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83" name="Google Shape;221;p18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84" name="Google Shape;222;p18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85" name="Google Shape;223;p18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86" name="Google Shape;224;p18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87" name="Google Shape;225;p18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88" name="Google Shape;226;p18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89" name="Google Shape;227;p18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90" name="Google Shape;228;p18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219;p18"/>
          <p:cNvSpPr/>
          <p:nvPr/>
        </p:nvSpPr>
        <p:spPr>
          <a:xfrm>
            <a:off x="3982680" y="3611880"/>
            <a:ext cx="4446720" cy="5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CREDITS: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This presentation template was created by </a:t>
            </a:r>
            <a:r>
              <a:rPr lang="en" sz="1000" b="1" u="sng" strike="noStrike">
                <a:solidFill>
                  <a:schemeClr val="hlink"/>
                </a:solidFill>
                <a:uFillTx/>
                <a:latin typeface="Open Sans"/>
                <a:ea typeface="Open Sans"/>
                <a:hlinkClick r:id="rId3"/>
              </a:rPr>
              <a:t>Slidesgo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includes icons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4"/>
              </a:rPr>
              <a:t>Flaticon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infographics &amp; images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5"/>
              </a:rPr>
              <a:t>Freepik</a:t>
            </a:r>
            <a:r>
              <a:rPr lang="en" sz="1000" b="0" u="sng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</a:t>
            </a:r>
            <a:endParaRPr lang="en-US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8" name="Google Shape;220;p18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99" name="Google Shape;221;p18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100" name="Google Shape;222;p18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101" name="Google Shape;223;p18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102" name="Google Shape;224;p18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103" name="Google Shape;225;p18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104" name="Google Shape;226;p18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105" name="Google Shape;227;p18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106" name="Google Shape;228;p18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219;p18"/>
          <p:cNvSpPr/>
          <p:nvPr/>
        </p:nvSpPr>
        <p:spPr>
          <a:xfrm>
            <a:off x="3982680" y="3611880"/>
            <a:ext cx="4446720" cy="5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CREDITS: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This presentation template was created by </a:t>
            </a:r>
            <a:r>
              <a:rPr lang="en" sz="1000" b="1" u="sng" strike="noStrike">
                <a:solidFill>
                  <a:schemeClr val="hlink"/>
                </a:solidFill>
                <a:uFillTx/>
                <a:latin typeface="Open Sans"/>
                <a:ea typeface="Open Sans"/>
                <a:hlinkClick r:id="rId3"/>
              </a:rPr>
              <a:t>Slidesgo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includes icons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4"/>
              </a:rPr>
              <a:t>Flaticon</a:t>
            </a: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, and infographics &amp; images by </a:t>
            </a:r>
            <a:r>
              <a:rPr lang="en" sz="1000" b="1" u="sng" strike="noStrike">
                <a:solidFill>
                  <a:schemeClr val="dk1"/>
                </a:solidFill>
                <a:uFillTx/>
                <a:latin typeface="Open Sans"/>
                <a:ea typeface="Open Sans"/>
                <a:hlinkClick r:id="rId5"/>
              </a:rPr>
              <a:t>Freepik</a:t>
            </a:r>
            <a:r>
              <a:rPr lang="en" sz="1000" b="0" u="sng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 </a:t>
            </a:r>
            <a:endParaRPr lang="en-US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11" name="Google Shape;220;p18"/>
          <p:cNvGrpSpPr/>
          <p:nvPr/>
        </p:nvGrpSpPr>
        <p:grpSpPr>
          <a:xfrm>
            <a:off x="518760" y="392400"/>
            <a:ext cx="8107200" cy="4359600"/>
            <a:chOff x="518760" y="392400"/>
            <a:chExt cx="8107200" cy="4359600"/>
          </a:xfrm>
        </p:grpSpPr>
        <p:grpSp>
          <p:nvGrpSpPr>
            <p:cNvPr id="112" name="Google Shape;221;p18"/>
            <p:cNvGrpSpPr/>
            <p:nvPr/>
          </p:nvGrpSpPr>
          <p:grpSpPr>
            <a:xfrm>
              <a:off x="518760" y="392400"/>
              <a:ext cx="8107200" cy="397080"/>
              <a:chOff x="518760" y="392400"/>
              <a:chExt cx="8107200" cy="397080"/>
            </a:xfrm>
          </p:grpSpPr>
          <p:cxnSp>
            <p:nvCxnSpPr>
              <p:cNvPr id="113" name="Google Shape;222;p18"/>
              <p:cNvCxnSpPr/>
              <p:nvPr/>
            </p:nvCxnSpPr>
            <p:spPr>
              <a:xfrm>
                <a:off x="518760" y="39780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114" name="Google Shape;223;p18"/>
              <p:cNvCxnSpPr/>
              <p:nvPr/>
            </p:nvCxnSpPr>
            <p:spPr>
              <a:xfrm>
                <a:off x="51876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115" name="Google Shape;224;p18"/>
              <p:cNvCxnSpPr/>
              <p:nvPr/>
            </p:nvCxnSpPr>
            <p:spPr>
              <a:xfrm>
                <a:off x="8624880" y="39240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  <p:grpSp>
          <p:nvGrpSpPr>
            <p:cNvPr id="116" name="Google Shape;225;p18"/>
            <p:cNvGrpSpPr/>
            <p:nvPr/>
          </p:nvGrpSpPr>
          <p:grpSpPr>
            <a:xfrm>
              <a:off x="518760" y="4354920"/>
              <a:ext cx="8107200" cy="397080"/>
              <a:chOff x="518760" y="4354920"/>
              <a:chExt cx="8107200" cy="397080"/>
            </a:xfrm>
          </p:grpSpPr>
          <p:cxnSp>
            <p:nvCxnSpPr>
              <p:cNvPr id="117" name="Google Shape;226;p18"/>
              <p:cNvCxnSpPr/>
              <p:nvPr/>
            </p:nvCxnSpPr>
            <p:spPr>
              <a:xfrm flipH="1">
                <a:off x="518760" y="4745520"/>
                <a:ext cx="8107560" cy="1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</a:ln>
            </p:spPr>
          </p:cxnSp>
          <p:cxnSp>
            <p:nvCxnSpPr>
              <p:cNvPr id="118" name="Google Shape;227;p18"/>
              <p:cNvCxnSpPr/>
              <p:nvPr/>
            </p:nvCxnSpPr>
            <p:spPr>
              <a:xfrm flipV="1">
                <a:off x="862488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  <p:cxnSp>
            <p:nvCxnSpPr>
              <p:cNvPr id="119" name="Google Shape;228;p18"/>
              <p:cNvCxnSpPr/>
              <p:nvPr/>
            </p:nvCxnSpPr>
            <p:spPr>
              <a:xfrm flipV="1">
                <a:off x="518760" y="4354920"/>
                <a:ext cx="1440" cy="397440"/>
              </a:xfrm>
              <a:prstGeom prst="straightConnector1">
                <a:avLst/>
              </a:prstGeom>
              <a:ln w="9525">
                <a:solidFill>
                  <a:srgbClr val="191919"/>
                </a:solidFill>
                <a:round/>
                <a:tailEnd type="oval" w="med" len="med"/>
              </a:ln>
            </p:spPr>
          </p:cxnSp>
        </p:grpSp>
      </p:grp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cchopper@utep.edu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713160" y="1252800"/>
            <a:ext cx="4368600" cy="2149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9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</a:t>
            </a:r>
            <a:br>
              <a:rPr sz="4900"/>
            </a:br>
            <a:r>
              <a:rPr lang="en" sz="3700" b="0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Introduction</a:t>
            </a:r>
            <a:endParaRPr lang="en-US" sz="3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 type="subTitle"/>
          </p:nvPr>
        </p:nvSpPr>
        <p:spPr>
          <a:xfrm>
            <a:off x="713160" y="3414600"/>
            <a:ext cx="4368600" cy="474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Beginner - Intermediate</a:t>
            </a: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31" name="Google Shape;712;p24"/>
          <p:cNvGrpSpPr/>
          <p:nvPr/>
        </p:nvGrpSpPr>
        <p:grpSpPr>
          <a:xfrm>
            <a:off x="5148360" y="1213560"/>
            <a:ext cx="3373560" cy="2675160"/>
            <a:chOff x="5148360" y="1213560"/>
            <a:chExt cx="3373560" cy="2675160"/>
          </a:xfrm>
        </p:grpSpPr>
        <p:grpSp>
          <p:nvGrpSpPr>
            <p:cNvPr id="732" name="Google Shape;713;p24"/>
            <p:cNvGrpSpPr/>
            <p:nvPr/>
          </p:nvGrpSpPr>
          <p:grpSpPr>
            <a:xfrm>
              <a:off x="8384040" y="2615040"/>
              <a:ext cx="137880" cy="137520"/>
              <a:chOff x="8384040" y="2615040"/>
              <a:chExt cx="137880" cy="137520"/>
            </a:xfrm>
          </p:grpSpPr>
          <p:sp>
            <p:nvSpPr>
              <p:cNvPr id="733" name="Google Shape;714;p24"/>
              <p:cNvSpPr/>
              <p:nvPr/>
            </p:nvSpPr>
            <p:spPr>
              <a:xfrm>
                <a:off x="8450280" y="2615040"/>
                <a:ext cx="5040" cy="42480"/>
              </a:xfrm>
              <a:custGeom>
                <a:avLst/>
                <a:gdLst>
                  <a:gd name="textAreaLeft" fmla="*/ 0 w 5040"/>
                  <a:gd name="textAreaRight" fmla="*/ 6480 w 5040"/>
                  <a:gd name="textAreaTop" fmla="*/ 0 h 42480"/>
                  <a:gd name="textAreaBottom" fmla="*/ 43920 h 42480"/>
                </a:gdLst>
                <a:ahLst/>
                <a:cxnLst/>
                <a:rect l="textAreaLeft" t="textAreaTop" r="textAreaRight" b="textAreaBottom"/>
                <a:pathLst>
                  <a:path w="112" h="743">
                    <a:moveTo>
                      <a:pt x="56" y="0"/>
                    </a:moveTo>
                    <a:cubicBezTo>
                      <a:pt x="28" y="0"/>
                      <a:pt x="1" y="19"/>
                      <a:pt x="1" y="56"/>
                    </a:cubicBezTo>
                    <a:lnTo>
                      <a:pt x="1" y="687"/>
                    </a:lnTo>
                    <a:cubicBezTo>
                      <a:pt x="1" y="714"/>
                      <a:pt x="28" y="742"/>
                      <a:pt x="56" y="742"/>
                    </a:cubicBezTo>
                    <a:cubicBezTo>
                      <a:pt x="93" y="742"/>
                      <a:pt x="112" y="714"/>
                      <a:pt x="112" y="687"/>
                    </a:cubicBezTo>
                    <a:lnTo>
                      <a:pt x="112" y="56"/>
                    </a:lnTo>
                    <a:cubicBezTo>
                      <a:pt x="112" y="19"/>
                      <a:pt x="93" y="0"/>
                      <a:pt x="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1960" rIns="90000" bIns="21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734" name="Google Shape;715;p24"/>
              <p:cNvSpPr/>
              <p:nvPr/>
            </p:nvSpPr>
            <p:spPr>
              <a:xfrm>
                <a:off x="8450280" y="2710080"/>
                <a:ext cx="5040" cy="42480"/>
              </a:xfrm>
              <a:custGeom>
                <a:avLst/>
                <a:gdLst>
                  <a:gd name="textAreaLeft" fmla="*/ 0 w 5040"/>
                  <a:gd name="textAreaRight" fmla="*/ 6480 w 5040"/>
                  <a:gd name="textAreaTop" fmla="*/ 0 h 42480"/>
                  <a:gd name="textAreaBottom" fmla="*/ 43920 h 42480"/>
                </a:gdLst>
                <a:ahLst/>
                <a:cxnLst/>
                <a:rect l="textAreaLeft" t="textAreaTop" r="textAreaRight" b="textAreaBottom"/>
                <a:pathLst>
                  <a:path w="112" h="743">
                    <a:moveTo>
                      <a:pt x="56" y="0"/>
                    </a:moveTo>
                    <a:cubicBezTo>
                      <a:pt x="28" y="0"/>
                      <a:pt x="1" y="19"/>
                      <a:pt x="1" y="56"/>
                    </a:cubicBezTo>
                    <a:lnTo>
                      <a:pt x="1" y="687"/>
                    </a:lnTo>
                    <a:cubicBezTo>
                      <a:pt x="1" y="714"/>
                      <a:pt x="28" y="742"/>
                      <a:pt x="56" y="742"/>
                    </a:cubicBezTo>
                    <a:cubicBezTo>
                      <a:pt x="93" y="742"/>
                      <a:pt x="112" y="714"/>
                      <a:pt x="112" y="687"/>
                    </a:cubicBezTo>
                    <a:lnTo>
                      <a:pt x="112" y="56"/>
                    </a:lnTo>
                    <a:cubicBezTo>
                      <a:pt x="112" y="19"/>
                      <a:pt x="93" y="0"/>
                      <a:pt x="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1960" rIns="90000" bIns="219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735" name="Google Shape;716;p24"/>
              <p:cNvSpPr/>
              <p:nvPr/>
            </p:nvSpPr>
            <p:spPr>
              <a:xfrm>
                <a:off x="8479440" y="2680920"/>
                <a:ext cx="42480" cy="5040"/>
              </a:xfrm>
              <a:custGeom>
                <a:avLst/>
                <a:gdLst>
                  <a:gd name="textAreaLeft" fmla="*/ 0 w 42480"/>
                  <a:gd name="textAreaRight" fmla="*/ 43920 w 42480"/>
                  <a:gd name="textAreaTop" fmla="*/ 0 h 5040"/>
                  <a:gd name="textAreaBottom" fmla="*/ 6480 h 5040"/>
                </a:gdLst>
                <a:ahLst/>
                <a:cxnLst/>
                <a:rect l="textAreaLeft" t="textAreaTop" r="textAreaRight" b="textAreaBottom"/>
                <a:pathLst>
                  <a:path w="743" h="112"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687" y="112"/>
                    </a:lnTo>
                    <a:cubicBezTo>
                      <a:pt x="724" y="112"/>
                      <a:pt x="742" y="84"/>
                      <a:pt x="742" y="56"/>
                    </a:cubicBezTo>
                    <a:cubicBezTo>
                      <a:pt x="742" y="19"/>
                      <a:pt x="724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240" rIns="90000" bIns="3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736" name="Google Shape;717;p24"/>
              <p:cNvSpPr/>
              <p:nvPr/>
            </p:nvSpPr>
            <p:spPr>
              <a:xfrm>
                <a:off x="8384040" y="2680920"/>
                <a:ext cx="42480" cy="5040"/>
              </a:xfrm>
              <a:custGeom>
                <a:avLst/>
                <a:gdLst>
                  <a:gd name="textAreaLeft" fmla="*/ 0 w 42480"/>
                  <a:gd name="textAreaRight" fmla="*/ 43920 w 42480"/>
                  <a:gd name="textAreaTop" fmla="*/ 0 h 5040"/>
                  <a:gd name="textAreaBottom" fmla="*/ 6480 h 5040"/>
                </a:gdLst>
                <a:ahLst/>
                <a:cxnLst/>
                <a:rect l="textAreaLeft" t="textAreaTop" r="textAreaRight" b="textAreaBottom"/>
                <a:pathLst>
                  <a:path w="743" h="112"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687" y="112"/>
                    </a:lnTo>
                    <a:cubicBezTo>
                      <a:pt x="724" y="112"/>
                      <a:pt x="742" y="84"/>
                      <a:pt x="742" y="56"/>
                    </a:cubicBezTo>
                    <a:cubicBezTo>
                      <a:pt x="742" y="19"/>
                      <a:pt x="724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240" rIns="90000" bIns="32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737" name="Google Shape;718;p24"/>
              <p:cNvSpPr/>
              <p:nvPr/>
            </p:nvSpPr>
            <p:spPr>
              <a:xfrm>
                <a:off x="8403120" y="2701080"/>
                <a:ext cx="32400" cy="32040"/>
              </a:xfrm>
              <a:custGeom>
                <a:avLst/>
                <a:gdLst>
                  <a:gd name="textAreaLeft" fmla="*/ 0 w 32400"/>
                  <a:gd name="textAreaRight" fmla="*/ 33840 w 32400"/>
                  <a:gd name="textAreaTop" fmla="*/ 0 h 32040"/>
                  <a:gd name="textAreaBottom" fmla="*/ 33480 h 32040"/>
                </a:gdLst>
                <a:ahLst/>
                <a:cxnLst/>
                <a:rect l="textAreaLeft" t="textAreaTop" r="textAreaRight" b="textAreaBottom"/>
                <a:pathLst>
                  <a:path w="576" h="569">
                    <a:moveTo>
                      <a:pt x="510" y="0"/>
                    </a:moveTo>
                    <a:cubicBezTo>
                      <a:pt x="495" y="0"/>
                      <a:pt x="479" y="7"/>
                      <a:pt x="465" y="21"/>
                    </a:cubicBezTo>
                    <a:lnTo>
                      <a:pt x="19" y="467"/>
                    </a:lnTo>
                    <a:cubicBezTo>
                      <a:pt x="1" y="485"/>
                      <a:pt x="1" y="522"/>
                      <a:pt x="19" y="550"/>
                    </a:cubicBezTo>
                    <a:cubicBezTo>
                      <a:pt x="29" y="559"/>
                      <a:pt x="47" y="569"/>
                      <a:pt x="66" y="569"/>
                    </a:cubicBezTo>
                    <a:cubicBezTo>
                      <a:pt x="75" y="569"/>
                      <a:pt x="94" y="559"/>
                      <a:pt x="103" y="550"/>
                    </a:cubicBezTo>
                    <a:lnTo>
                      <a:pt x="548" y="105"/>
                    </a:lnTo>
                    <a:cubicBezTo>
                      <a:pt x="576" y="77"/>
                      <a:pt x="576" y="40"/>
                      <a:pt x="548" y="21"/>
                    </a:cubicBezTo>
                    <a:cubicBezTo>
                      <a:pt x="539" y="7"/>
                      <a:pt x="525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6560" rIns="90000" bIns="16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738" name="Google Shape;719;p24"/>
              <p:cNvSpPr/>
              <p:nvPr/>
            </p:nvSpPr>
            <p:spPr>
              <a:xfrm>
                <a:off x="8470440" y="2633760"/>
                <a:ext cx="32400" cy="31680"/>
              </a:xfrm>
              <a:custGeom>
                <a:avLst/>
                <a:gdLst>
                  <a:gd name="textAreaLeft" fmla="*/ 0 w 32400"/>
                  <a:gd name="textAreaRight" fmla="*/ 33840 w 32400"/>
                  <a:gd name="textAreaTop" fmla="*/ 0 h 31680"/>
                  <a:gd name="textAreaBottom" fmla="*/ 33120 h 31680"/>
                </a:gdLst>
                <a:ahLst/>
                <a:cxnLst/>
                <a:rect l="textAreaLeft" t="textAreaTop" r="textAreaRight" b="textAreaBottom"/>
                <a:pathLst>
                  <a:path w="576" h="560">
                    <a:moveTo>
                      <a:pt x="510" y="0"/>
                    </a:moveTo>
                    <a:cubicBezTo>
                      <a:pt x="495" y="0"/>
                      <a:pt x="479" y="7"/>
                      <a:pt x="465" y="21"/>
                    </a:cubicBezTo>
                    <a:lnTo>
                      <a:pt x="19" y="467"/>
                    </a:lnTo>
                    <a:cubicBezTo>
                      <a:pt x="1" y="485"/>
                      <a:pt x="1" y="522"/>
                      <a:pt x="19" y="550"/>
                    </a:cubicBezTo>
                    <a:cubicBezTo>
                      <a:pt x="38" y="559"/>
                      <a:pt x="47" y="559"/>
                      <a:pt x="66" y="559"/>
                    </a:cubicBezTo>
                    <a:cubicBezTo>
                      <a:pt x="75" y="559"/>
                      <a:pt x="94" y="559"/>
                      <a:pt x="103" y="550"/>
                    </a:cubicBezTo>
                    <a:lnTo>
                      <a:pt x="548" y="105"/>
                    </a:lnTo>
                    <a:cubicBezTo>
                      <a:pt x="576" y="77"/>
                      <a:pt x="576" y="40"/>
                      <a:pt x="548" y="21"/>
                    </a:cubicBezTo>
                    <a:cubicBezTo>
                      <a:pt x="539" y="7"/>
                      <a:pt x="525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6560" rIns="90000" bIns="16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739" name="Google Shape;720;p24"/>
              <p:cNvSpPr/>
              <p:nvPr/>
            </p:nvSpPr>
            <p:spPr>
              <a:xfrm>
                <a:off x="8403120" y="2633760"/>
                <a:ext cx="32400" cy="31680"/>
              </a:xfrm>
              <a:custGeom>
                <a:avLst/>
                <a:gdLst>
                  <a:gd name="textAreaLeft" fmla="*/ 0 w 32400"/>
                  <a:gd name="textAreaRight" fmla="*/ 33840 w 32400"/>
                  <a:gd name="textAreaTop" fmla="*/ 0 h 31680"/>
                  <a:gd name="textAreaBottom" fmla="*/ 33120 h 31680"/>
                </a:gdLst>
                <a:ahLst/>
                <a:cxnLst/>
                <a:rect l="textAreaLeft" t="textAreaTop" r="textAreaRight" b="textAreaBottom"/>
                <a:pathLst>
                  <a:path w="576" h="560">
                    <a:moveTo>
                      <a:pt x="65" y="0"/>
                    </a:moveTo>
                    <a:cubicBezTo>
                      <a:pt x="49" y="0"/>
                      <a:pt x="33" y="7"/>
                      <a:pt x="19" y="21"/>
                    </a:cubicBezTo>
                    <a:cubicBezTo>
                      <a:pt x="1" y="40"/>
                      <a:pt x="1" y="77"/>
                      <a:pt x="19" y="105"/>
                    </a:cubicBezTo>
                    <a:lnTo>
                      <a:pt x="465" y="550"/>
                    </a:lnTo>
                    <a:cubicBezTo>
                      <a:pt x="474" y="559"/>
                      <a:pt x="492" y="559"/>
                      <a:pt x="511" y="559"/>
                    </a:cubicBezTo>
                    <a:cubicBezTo>
                      <a:pt x="520" y="559"/>
                      <a:pt x="539" y="559"/>
                      <a:pt x="548" y="550"/>
                    </a:cubicBezTo>
                    <a:cubicBezTo>
                      <a:pt x="576" y="522"/>
                      <a:pt x="576" y="485"/>
                      <a:pt x="548" y="467"/>
                    </a:cubicBezTo>
                    <a:lnTo>
                      <a:pt x="103" y="21"/>
                    </a:lnTo>
                    <a:cubicBezTo>
                      <a:pt x="94" y="7"/>
                      <a:pt x="80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6560" rIns="90000" bIns="16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740" name="Google Shape;721;p24"/>
              <p:cNvSpPr/>
              <p:nvPr/>
            </p:nvSpPr>
            <p:spPr>
              <a:xfrm>
                <a:off x="8470440" y="2701080"/>
                <a:ext cx="32400" cy="32040"/>
              </a:xfrm>
              <a:custGeom>
                <a:avLst/>
                <a:gdLst>
                  <a:gd name="textAreaLeft" fmla="*/ 0 w 32400"/>
                  <a:gd name="textAreaRight" fmla="*/ 33840 w 32400"/>
                  <a:gd name="textAreaTop" fmla="*/ 0 h 32040"/>
                  <a:gd name="textAreaBottom" fmla="*/ 33480 h 32040"/>
                </a:gdLst>
                <a:ahLst/>
                <a:cxnLst/>
                <a:rect l="textAreaLeft" t="textAreaTop" r="textAreaRight" b="textAreaBottom"/>
                <a:pathLst>
                  <a:path w="576" h="569">
                    <a:moveTo>
                      <a:pt x="65" y="0"/>
                    </a:moveTo>
                    <a:cubicBezTo>
                      <a:pt x="50" y="0"/>
                      <a:pt x="33" y="7"/>
                      <a:pt x="19" y="21"/>
                    </a:cubicBezTo>
                    <a:cubicBezTo>
                      <a:pt x="1" y="40"/>
                      <a:pt x="1" y="77"/>
                      <a:pt x="19" y="105"/>
                    </a:cubicBezTo>
                    <a:lnTo>
                      <a:pt x="465" y="550"/>
                    </a:lnTo>
                    <a:cubicBezTo>
                      <a:pt x="474" y="559"/>
                      <a:pt x="492" y="569"/>
                      <a:pt x="511" y="569"/>
                    </a:cubicBezTo>
                    <a:cubicBezTo>
                      <a:pt x="520" y="569"/>
                      <a:pt x="539" y="559"/>
                      <a:pt x="548" y="550"/>
                    </a:cubicBezTo>
                    <a:cubicBezTo>
                      <a:pt x="576" y="522"/>
                      <a:pt x="576" y="485"/>
                      <a:pt x="548" y="467"/>
                    </a:cubicBezTo>
                    <a:lnTo>
                      <a:pt x="103" y="21"/>
                    </a:lnTo>
                    <a:cubicBezTo>
                      <a:pt x="94" y="7"/>
                      <a:pt x="80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6560" rIns="90000" bIns="165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741" name="Google Shape;722;p24"/>
            <p:cNvSpPr/>
            <p:nvPr/>
          </p:nvSpPr>
          <p:spPr>
            <a:xfrm>
              <a:off x="6756840" y="3331800"/>
              <a:ext cx="322200" cy="154080"/>
            </a:xfrm>
            <a:custGeom>
              <a:avLst/>
              <a:gdLst>
                <a:gd name="textAreaLeft" fmla="*/ 0 w 322200"/>
                <a:gd name="textAreaRight" fmla="*/ 323640 w 322200"/>
                <a:gd name="textAreaTop" fmla="*/ 0 h 154080"/>
                <a:gd name="textAreaBottom" fmla="*/ 155520 h 154080"/>
              </a:gdLst>
              <a:ahLst/>
              <a:cxnLst/>
              <a:rect l="textAreaLeft" t="textAreaTop" r="textAreaRight" b="textAreaBottom"/>
              <a:pathLst>
                <a:path w="5484" h="2636">
                  <a:moveTo>
                    <a:pt x="66" y="1"/>
                  </a:moveTo>
                  <a:cubicBezTo>
                    <a:pt x="29" y="1"/>
                    <a:pt x="1" y="19"/>
                    <a:pt x="1" y="56"/>
                  </a:cubicBezTo>
                  <a:lnTo>
                    <a:pt x="1" y="520"/>
                  </a:lnTo>
                  <a:cubicBezTo>
                    <a:pt x="1" y="548"/>
                    <a:pt x="29" y="576"/>
                    <a:pt x="66" y="576"/>
                  </a:cubicBezTo>
                  <a:cubicBezTo>
                    <a:pt x="94" y="576"/>
                    <a:pt x="121" y="548"/>
                    <a:pt x="121" y="520"/>
                  </a:cubicBezTo>
                  <a:lnTo>
                    <a:pt x="121" y="56"/>
                  </a:lnTo>
                  <a:cubicBezTo>
                    <a:pt x="121" y="19"/>
                    <a:pt x="94" y="1"/>
                    <a:pt x="66" y="1"/>
                  </a:cubicBezTo>
                  <a:close/>
                  <a:moveTo>
                    <a:pt x="66" y="928"/>
                  </a:moveTo>
                  <a:cubicBezTo>
                    <a:pt x="29" y="928"/>
                    <a:pt x="1" y="947"/>
                    <a:pt x="1" y="984"/>
                  </a:cubicBezTo>
                  <a:lnTo>
                    <a:pt x="1" y="1448"/>
                  </a:lnTo>
                  <a:cubicBezTo>
                    <a:pt x="1" y="1476"/>
                    <a:pt x="29" y="1503"/>
                    <a:pt x="66" y="1503"/>
                  </a:cubicBezTo>
                  <a:cubicBezTo>
                    <a:pt x="94" y="1503"/>
                    <a:pt x="121" y="1476"/>
                    <a:pt x="121" y="1448"/>
                  </a:cubicBezTo>
                  <a:lnTo>
                    <a:pt x="121" y="984"/>
                  </a:lnTo>
                  <a:cubicBezTo>
                    <a:pt x="121" y="947"/>
                    <a:pt x="94" y="928"/>
                    <a:pt x="66" y="928"/>
                  </a:cubicBezTo>
                  <a:close/>
                  <a:moveTo>
                    <a:pt x="66" y="1856"/>
                  </a:moveTo>
                  <a:cubicBezTo>
                    <a:pt x="29" y="1856"/>
                    <a:pt x="1" y="1875"/>
                    <a:pt x="1" y="1912"/>
                  </a:cubicBezTo>
                  <a:lnTo>
                    <a:pt x="1" y="2375"/>
                  </a:lnTo>
                  <a:cubicBezTo>
                    <a:pt x="1" y="2403"/>
                    <a:pt x="29" y="2431"/>
                    <a:pt x="66" y="2431"/>
                  </a:cubicBezTo>
                  <a:cubicBezTo>
                    <a:pt x="94" y="2431"/>
                    <a:pt x="121" y="2403"/>
                    <a:pt x="121" y="2375"/>
                  </a:cubicBezTo>
                  <a:lnTo>
                    <a:pt x="121" y="1912"/>
                  </a:lnTo>
                  <a:cubicBezTo>
                    <a:pt x="121" y="1875"/>
                    <a:pt x="94" y="1856"/>
                    <a:pt x="66" y="1856"/>
                  </a:cubicBezTo>
                  <a:close/>
                  <a:moveTo>
                    <a:pt x="316" y="2524"/>
                  </a:moveTo>
                  <a:cubicBezTo>
                    <a:pt x="288" y="2524"/>
                    <a:pt x="260" y="2552"/>
                    <a:pt x="260" y="2580"/>
                  </a:cubicBezTo>
                  <a:cubicBezTo>
                    <a:pt x="260" y="2617"/>
                    <a:pt x="288" y="2635"/>
                    <a:pt x="316" y="2635"/>
                  </a:cubicBezTo>
                  <a:lnTo>
                    <a:pt x="780" y="2635"/>
                  </a:lnTo>
                  <a:cubicBezTo>
                    <a:pt x="817" y="2635"/>
                    <a:pt x="845" y="2617"/>
                    <a:pt x="845" y="2580"/>
                  </a:cubicBezTo>
                  <a:cubicBezTo>
                    <a:pt x="845" y="2552"/>
                    <a:pt x="817" y="2524"/>
                    <a:pt x="780" y="2524"/>
                  </a:cubicBezTo>
                  <a:close/>
                  <a:moveTo>
                    <a:pt x="1244" y="2524"/>
                  </a:moveTo>
                  <a:cubicBezTo>
                    <a:pt x="1216" y="2524"/>
                    <a:pt x="1188" y="2552"/>
                    <a:pt x="1188" y="2580"/>
                  </a:cubicBezTo>
                  <a:cubicBezTo>
                    <a:pt x="1188" y="2617"/>
                    <a:pt x="1216" y="2635"/>
                    <a:pt x="1244" y="2635"/>
                  </a:cubicBezTo>
                  <a:lnTo>
                    <a:pt x="1708" y="2635"/>
                  </a:lnTo>
                  <a:cubicBezTo>
                    <a:pt x="1745" y="2635"/>
                    <a:pt x="1773" y="2617"/>
                    <a:pt x="1773" y="2580"/>
                  </a:cubicBezTo>
                  <a:cubicBezTo>
                    <a:pt x="1773" y="2552"/>
                    <a:pt x="1745" y="2524"/>
                    <a:pt x="1708" y="2524"/>
                  </a:cubicBezTo>
                  <a:close/>
                  <a:moveTo>
                    <a:pt x="2171" y="2524"/>
                  </a:moveTo>
                  <a:cubicBezTo>
                    <a:pt x="2144" y="2524"/>
                    <a:pt x="2116" y="2552"/>
                    <a:pt x="2116" y="2580"/>
                  </a:cubicBezTo>
                  <a:cubicBezTo>
                    <a:pt x="2116" y="2617"/>
                    <a:pt x="2144" y="2635"/>
                    <a:pt x="2171" y="2635"/>
                  </a:cubicBezTo>
                  <a:lnTo>
                    <a:pt x="2635" y="2635"/>
                  </a:lnTo>
                  <a:cubicBezTo>
                    <a:pt x="2672" y="2635"/>
                    <a:pt x="2700" y="2617"/>
                    <a:pt x="2700" y="2580"/>
                  </a:cubicBezTo>
                  <a:cubicBezTo>
                    <a:pt x="2700" y="2552"/>
                    <a:pt x="2672" y="2524"/>
                    <a:pt x="2635" y="2524"/>
                  </a:cubicBezTo>
                  <a:close/>
                  <a:moveTo>
                    <a:pt x="3099" y="2524"/>
                  </a:moveTo>
                  <a:cubicBezTo>
                    <a:pt x="3071" y="2524"/>
                    <a:pt x="3043" y="2552"/>
                    <a:pt x="3043" y="2580"/>
                  </a:cubicBezTo>
                  <a:cubicBezTo>
                    <a:pt x="3043" y="2617"/>
                    <a:pt x="3071" y="2635"/>
                    <a:pt x="3099" y="2635"/>
                  </a:cubicBezTo>
                  <a:lnTo>
                    <a:pt x="3563" y="2635"/>
                  </a:lnTo>
                  <a:cubicBezTo>
                    <a:pt x="3600" y="2635"/>
                    <a:pt x="3628" y="2617"/>
                    <a:pt x="3628" y="2580"/>
                  </a:cubicBezTo>
                  <a:cubicBezTo>
                    <a:pt x="3628" y="2552"/>
                    <a:pt x="3600" y="2524"/>
                    <a:pt x="3563" y="2524"/>
                  </a:cubicBezTo>
                  <a:close/>
                  <a:moveTo>
                    <a:pt x="4027" y="2524"/>
                  </a:moveTo>
                  <a:cubicBezTo>
                    <a:pt x="3999" y="2524"/>
                    <a:pt x="3971" y="2552"/>
                    <a:pt x="3971" y="2580"/>
                  </a:cubicBezTo>
                  <a:cubicBezTo>
                    <a:pt x="3971" y="2617"/>
                    <a:pt x="3999" y="2635"/>
                    <a:pt x="4027" y="2635"/>
                  </a:cubicBezTo>
                  <a:lnTo>
                    <a:pt x="4491" y="2635"/>
                  </a:lnTo>
                  <a:cubicBezTo>
                    <a:pt x="4528" y="2635"/>
                    <a:pt x="4556" y="2617"/>
                    <a:pt x="4556" y="2580"/>
                  </a:cubicBezTo>
                  <a:cubicBezTo>
                    <a:pt x="4556" y="2552"/>
                    <a:pt x="4528" y="2524"/>
                    <a:pt x="4491" y="2524"/>
                  </a:cubicBezTo>
                  <a:close/>
                  <a:moveTo>
                    <a:pt x="4954" y="2524"/>
                  </a:moveTo>
                  <a:cubicBezTo>
                    <a:pt x="4927" y="2524"/>
                    <a:pt x="4899" y="2552"/>
                    <a:pt x="4899" y="2580"/>
                  </a:cubicBezTo>
                  <a:cubicBezTo>
                    <a:pt x="4899" y="2617"/>
                    <a:pt x="4927" y="2635"/>
                    <a:pt x="4954" y="2635"/>
                  </a:cubicBezTo>
                  <a:lnTo>
                    <a:pt x="5418" y="2635"/>
                  </a:lnTo>
                  <a:cubicBezTo>
                    <a:pt x="5455" y="2635"/>
                    <a:pt x="5483" y="2617"/>
                    <a:pt x="5483" y="2580"/>
                  </a:cubicBezTo>
                  <a:cubicBezTo>
                    <a:pt x="5483" y="2552"/>
                    <a:pt x="5455" y="2524"/>
                    <a:pt x="5418" y="2524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7760" rIns="90000" bIns="77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42" name="Google Shape;723;p24"/>
            <p:cNvSpPr/>
            <p:nvPr/>
          </p:nvSpPr>
          <p:spPr>
            <a:xfrm>
              <a:off x="6048000" y="1992960"/>
              <a:ext cx="5040" cy="75960"/>
            </a:xfrm>
            <a:custGeom>
              <a:avLst/>
              <a:gdLst>
                <a:gd name="textAreaLeft" fmla="*/ 0 w 5040"/>
                <a:gd name="textAreaRight" fmla="*/ 6480 w 5040"/>
                <a:gd name="textAreaTop" fmla="*/ 0 h 75960"/>
                <a:gd name="textAreaBottom" fmla="*/ 77400 h 75960"/>
              </a:gdLst>
              <a:ahLst/>
              <a:cxnLst/>
              <a:rect l="textAreaLeft" t="textAreaTop" r="textAreaRight" b="textAreaBottom"/>
              <a:pathLst>
                <a:path w="112" h="1309">
                  <a:moveTo>
                    <a:pt x="56" y="1"/>
                  </a:moveTo>
                  <a:cubicBezTo>
                    <a:pt x="28" y="1"/>
                    <a:pt x="0" y="29"/>
                    <a:pt x="0" y="66"/>
                  </a:cubicBezTo>
                  <a:lnTo>
                    <a:pt x="0" y="326"/>
                  </a:lnTo>
                  <a:cubicBezTo>
                    <a:pt x="0" y="353"/>
                    <a:pt x="28" y="381"/>
                    <a:pt x="56" y="381"/>
                  </a:cubicBezTo>
                  <a:cubicBezTo>
                    <a:pt x="93" y="381"/>
                    <a:pt x="112" y="353"/>
                    <a:pt x="112" y="326"/>
                  </a:cubicBezTo>
                  <a:lnTo>
                    <a:pt x="112" y="66"/>
                  </a:lnTo>
                  <a:cubicBezTo>
                    <a:pt x="112" y="29"/>
                    <a:pt x="93" y="1"/>
                    <a:pt x="56" y="1"/>
                  </a:cubicBezTo>
                  <a:close/>
                  <a:moveTo>
                    <a:pt x="56" y="734"/>
                  </a:moveTo>
                  <a:cubicBezTo>
                    <a:pt x="28" y="734"/>
                    <a:pt x="0" y="752"/>
                    <a:pt x="0" y="789"/>
                  </a:cubicBezTo>
                  <a:lnTo>
                    <a:pt x="0" y="1253"/>
                  </a:lnTo>
                  <a:cubicBezTo>
                    <a:pt x="0" y="1281"/>
                    <a:pt x="28" y="1309"/>
                    <a:pt x="56" y="1309"/>
                  </a:cubicBezTo>
                  <a:cubicBezTo>
                    <a:pt x="93" y="1309"/>
                    <a:pt x="112" y="1281"/>
                    <a:pt x="112" y="1253"/>
                  </a:cubicBezTo>
                  <a:lnTo>
                    <a:pt x="112" y="789"/>
                  </a:lnTo>
                  <a:cubicBezTo>
                    <a:pt x="112" y="752"/>
                    <a:pt x="93" y="734"/>
                    <a:pt x="56" y="734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8520" rIns="90000" bIns="38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43" name="Google Shape;724;p24"/>
            <p:cNvSpPr/>
            <p:nvPr/>
          </p:nvSpPr>
          <p:spPr>
            <a:xfrm>
              <a:off x="6344280" y="1820880"/>
              <a:ext cx="325800" cy="129960"/>
            </a:xfrm>
            <a:custGeom>
              <a:avLst/>
              <a:gdLst>
                <a:gd name="textAreaLeft" fmla="*/ 0 w 325800"/>
                <a:gd name="textAreaRight" fmla="*/ 327240 w 325800"/>
                <a:gd name="textAreaTop" fmla="*/ 0 h 129960"/>
                <a:gd name="textAreaBottom" fmla="*/ 131400 h 129960"/>
              </a:gdLst>
              <a:ahLst/>
              <a:cxnLst/>
              <a:rect l="textAreaLeft" t="textAreaTop" r="textAreaRight" b="textAreaBottom"/>
              <a:pathLst>
                <a:path w="5548" h="2227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1"/>
                    <a:pt x="56" y="111"/>
                  </a:cubicBezTo>
                  <a:lnTo>
                    <a:pt x="520" y="111"/>
                  </a:lnTo>
                  <a:cubicBezTo>
                    <a:pt x="557" y="111"/>
                    <a:pt x="585" y="93"/>
                    <a:pt x="585" y="56"/>
                  </a:cubicBezTo>
                  <a:cubicBezTo>
                    <a:pt x="585" y="28"/>
                    <a:pt x="557" y="0"/>
                    <a:pt x="520" y="0"/>
                  </a:cubicBezTo>
                  <a:close/>
                  <a:moveTo>
                    <a:pt x="983" y="0"/>
                  </a:moveTo>
                  <a:cubicBezTo>
                    <a:pt x="956" y="0"/>
                    <a:pt x="928" y="28"/>
                    <a:pt x="928" y="56"/>
                  </a:cubicBezTo>
                  <a:cubicBezTo>
                    <a:pt x="928" y="93"/>
                    <a:pt x="956" y="111"/>
                    <a:pt x="983" y="111"/>
                  </a:cubicBezTo>
                  <a:lnTo>
                    <a:pt x="1447" y="111"/>
                  </a:lnTo>
                  <a:cubicBezTo>
                    <a:pt x="1484" y="111"/>
                    <a:pt x="1512" y="93"/>
                    <a:pt x="1512" y="56"/>
                  </a:cubicBezTo>
                  <a:cubicBezTo>
                    <a:pt x="1512" y="28"/>
                    <a:pt x="1484" y="0"/>
                    <a:pt x="1447" y="0"/>
                  </a:cubicBezTo>
                  <a:close/>
                  <a:moveTo>
                    <a:pt x="1911" y="0"/>
                  </a:moveTo>
                  <a:cubicBezTo>
                    <a:pt x="1883" y="0"/>
                    <a:pt x="1855" y="28"/>
                    <a:pt x="1855" y="56"/>
                  </a:cubicBezTo>
                  <a:cubicBezTo>
                    <a:pt x="1855" y="93"/>
                    <a:pt x="1883" y="111"/>
                    <a:pt x="1911" y="111"/>
                  </a:cubicBezTo>
                  <a:lnTo>
                    <a:pt x="2375" y="111"/>
                  </a:lnTo>
                  <a:cubicBezTo>
                    <a:pt x="2412" y="111"/>
                    <a:pt x="2440" y="93"/>
                    <a:pt x="2440" y="56"/>
                  </a:cubicBezTo>
                  <a:cubicBezTo>
                    <a:pt x="2440" y="28"/>
                    <a:pt x="2412" y="0"/>
                    <a:pt x="2375" y="0"/>
                  </a:cubicBezTo>
                  <a:close/>
                  <a:moveTo>
                    <a:pt x="2839" y="0"/>
                  </a:moveTo>
                  <a:cubicBezTo>
                    <a:pt x="2811" y="0"/>
                    <a:pt x="2783" y="28"/>
                    <a:pt x="2783" y="56"/>
                  </a:cubicBezTo>
                  <a:cubicBezTo>
                    <a:pt x="2783" y="93"/>
                    <a:pt x="2811" y="111"/>
                    <a:pt x="2839" y="111"/>
                  </a:cubicBezTo>
                  <a:lnTo>
                    <a:pt x="3303" y="111"/>
                  </a:lnTo>
                  <a:cubicBezTo>
                    <a:pt x="3340" y="111"/>
                    <a:pt x="3368" y="93"/>
                    <a:pt x="3368" y="56"/>
                  </a:cubicBezTo>
                  <a:cubicBezTo>
                    <a:pt x="3368" y="28"/>
                    <a:pt x="3340" y="0"/>
                    <a:pt x="3303" y="0"/>
                  </a:cubicBezTo>
                  <a:close/>
                  <a:moveTo>
                    <a:pt x="3766" y="0"/>
                  </a:moveTo>
                  <a:cubicBezTo>
                    <a:pt x="3739" y="0"/>
                    <a:pt x="3711" y="19"/>
                    <a:pt x="3711" y="56"/>
                  </a:cubicBezTo>
                  <a:cubicBezTo>
                    <a:pt x="3711" y="93"/>
                    <a:pt x="3739" y="111"/>
                    <a:pt x="3766" y="111"/>
                  </a:cubicBezTo>
                  <a:lnTo>
                    <a:pt x="3850" y="111"/>
                  </a:lnTo>
                  <a:lnTo>
                    <a:pt x="3850" y="380"/>
                  </a:lnTo>
                  <a:cubicBezTo>
                    <a:pt x="3850" y="418"/>
                    <a:pt x="3878" y="436"/>
                    <a:pt x="3906" y="436"/>
                  </a:cubicBezTo>
                  <a:cubicBezTo>
                    <a:pt x="3943" y="436"/>
                    <a:pt x="3971" y="418"/>
                    <a:pt x="3971" y="380"/>
                  </a:cubicBezTo>
                  <a:lnTo>
                    <a:pt x="3971" y="56"/>
                  </a:lnTo>
                  <a:cubicBezTo>
                    <a:pt x="3971" y="19"/>
                    <a:pt x="3943" y="0"/>
                    <a:pt x="3906" y="0"/>
                  </a:cubicBezTo>
                  <a:close/>
                  <a:moveTo>
                    <a:pt x="3906" y="789"/>
                  </a:moveTo>
                  <a:cubicBezTo>
                    <a:pt x="3878" y="789"/>
                    <a:pt x="3850" y="816"/>
                    <a:pt x="3850" y="844"/>
                  </a:cubicBezTo>
                  <a:lnTo>
                    <a:pt x="3850" y="1308"/>
                  </a:lnTo>
                  <a:cubicBezTo>
                    <a:pt x="3850" y="1345"/>
                    <a:pt x="3878" y="1364"/>
                    <a:pt x="3906" y="1364"/>
                  </a:cubicBezTo>
                  <a:cubicBezTo>
                    <a:pt x="3943" y="1364"/>
                    <a:pt x="3971" y="1345"/>
                    <a:pt x="3971" y="1308"/>
                  </a:cubicBezTo>
                  <a:lnTo>
                    <a:pt x="3971" y="844"/>
                  </a:lnTo>
                  <a:cubicBezTo>
                    <a:pt x="3971" y="816"/>
                    <a:pt x="3943" y="789"/>
                    <a:pt x="3906" y="789"/>
                  </a:cubicBezTo>
                  <a:close/>
                  <a:moveTo>
                    <a:pt x="3906" y="1716"/>
                  </a:moveTo>
                  <a:cubicBezTo>
                    <a:pt x="3878" y="1716"/>
                    <a:pt x="3850" y="1744"/>
                    <a:pt x="3850" y="1772"/>
                  </a:cubicBezTo>
                  <a:lnTo>
                    <a:pt x="3850" y="2162"/>
                  </a:lnTo>
                  <a:cubicBezTo>
                    <a:pt x="3850" y="2199"/>
                    <a:pt x="3878" y="2227"/>
                    <a:pt x="3906" y="2227"/>
                  </a:cubicBezTo>
                  <a:lnTo>
                    <a:pt x="3980" y="2227"/>
                  </a:lnTo>
                  <a:cubicBezTo>
                    <a:pt x="4017" y="2227"/>
                    <a:pt x="4035" y="2199"/>
                    <a:pt x="4035" y="2162"/>
                  </a:cubicBezTo>
                  <a:cubicBezTo>
                    <a:pt x="4035" y="2134"/>
                    <a:pt x="4017" y="2106"/>
                    <a:pt x="3980" y="2106"/>
                  </a:cubicBezTo>
                  <a:lnTo>
                    <a:pt x="3971" y="2106"/>
                  </a:lnTo>
                  <a:lnTo>
                    <a:pt x="3971" y="1772"/>
                  </a:lnTo>
                  <a:cubicBezTo>
                    <a:pt x="3971" y="1744"/>
                    <a:pt x="3943" y="1716"/>
                    <a:pt x="3906" y="1716"/>
                  </a:cubicBezTo>
                  <a:close/>
                  <a:moveTo>
                    <a:pt x="4444" y="2106"/>
                  </a:moveTo>
                  <a:cubicBezTo>
                    <a:pt x="4416" y="2106"/>
                    <a:pt x="4388" y="2134"/>
                    <a:pt x="4388" y="2162"/>
                  </a:cubicBezTo>
                  <a:cubicBezTo>
                    <a:pt x="4388" y="2199"/>
                    <a:pt x="4416" y="2227"/>
                    <a:pt x="4444" y="2227"/>
                  </a:cubicBezTo>
                  <a:lnTo>
                    <a:pt x="4907" y="2227"/>
                  </a:lnTo>
                  <a:cubicBezTo>
                    <a:pt x="4945" y="2227"/>
                    <a:pt x="4963" y="2199"/>
                    <a:pt x="4963" y="2162"/>
                  </a:cubicBezTo>
                  <a:cubicBezTo>
                    <a:pt x="4963" y="2134"/>
                    <a:pt x="4945" y="2106"/>
                    <a:pt x="4907" y="2106"/>
                  </a:cubicBezTo>
                  <a:close/>
                  <a:moveTo>
                    <a:pt x="5371" y="2106"/>
                  </a:moveTo>
                  <a:cubicBezTo>
                    <a:pt x="5343" y="2106"/>
                    <a:pt x="5316" y="2134"/>
                    <a:pt x="5316" y="2162"/>
                  </a:cubicBezTo>
                  <a:cubicBezTo>
                    <a:pt x="5316" y="2199"/>
                    <a:pt x="5343" y="2227"/>
                    <a:pt x="5371" y="2227"/>
                  </a:cubicBezTo>
                  <a:lnTo>
                    <a:pt x="5492" y="2227"/>
                  </a:lnTo>
                  <a:cubicBezTo>
                    <a:pt x="5520" y="2227"/>
                    <a:pt x="5548" y="2199"/>
                    <a:pt x="5548" y="2162"/>
                  </a:cubicBezTo>
                  <a:cubicBezTo>
                    <a:pt x="5548" y="2134"/>
                    <a:pt x="5520" y="2106"/>
                    <a:pt x="5492" y="2106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5520" rIns="90000" bIns="65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44" name="Google Shape;725;p24"/>
            <p:cNvSpPr/>
            <p:nvPr/>
          </p:nvSpPr>
          <p:spPr>
            <a:xfrm>
              <a:off x="7379640" y="2174400"/>
              <a:ext cx="421560" cy="164520"/>
            </a:xfrm>
            <a:custGeom>
              <a:avLst/>
              <a:gdLst>
                <a:gd name="textAreaLeft" fmla="*/ 0 w 421560"/>
                <a:gd name="textAreaRight" fmla="*/ 423000 w 421560"/>
                <a:gd name="textAreaTop" fmla="*/ 0 h 164520"/>
                <a:gd name="textAreaBottom" fmla="*/ 165960 h 164520"/>
              </a:gdLst>
              <a:ahLst/>
              <a:cxnLst/>
              <a:rect l="textAreaLeft" t="textAreaTop" r="textAreaRight" b="textAreaBottom"/>
              <a:pathLst>
                <a:path w="7172" h="2812">
                  <a:moveTo>
                    <a:pt x="56" y="1"/>
                  </a:moveTo>
                  <a:cubicBezTo>
                    <a:pt x="28" y="1"/>
                    <a:pt x="1" y="29"/>
                    <a:pt x="1" y="66"/>
                  </a:cubicBezTo>
                  <a:cubicBezTo>
                    <a:pt x="1" y="94"/>
                    <a:pt x="28" y="121"/>
                    <a:pt x="56" y="121"/>
                  </a:cubicBezTo>
                  <a:lnTo>
                    <a:pt x="520" y="121"/>
                  </a:lnTo>
                  <a:cubicBezTo>
                    <a:pt x="557" y="121"/>
                    <a:pt x="576" y="94"/>
                    <a:pt x="576" y="66"/>
                  </a:cubicBezTo>
                  <a:cubicBezTo>
                    <a:pt x="576" y="29"/>
                    <a:pt x="557" y="1"/>
                    <a:pt x="520" y="1"/>
                  </a:cubicBezTo>
                  <a:close/>
                  <a:moveTo>
                    <a:pt x="984" y="1"/>
                  </a:moveTo>
                  <a:cubicBezTo>
                    <a:pt x="956" y="1"/>
                    <a:pt x="928" y="29"/>
                    <a:pt x="928" y="66"/>
                  </a:cubicBezTo>
                  <a:cubicBezTo>
                    <a:pt x="928" y="94"/>
                    <a:pt x="956" y="121"/>
                    <a:pt x="984" y="121"/>
                  </a:cubicBezTo>
                  <a:lnTo>
                    <a:pt x="1448" y="121"/>
                  </a:lnTo>
                  <a:cubicBezTo>
                    <a:pt x="1485" y="121"/>
                    <a:pt x="1503" y="94"/>
                    <a:pt x="1503" y="66"/>
                  </a:cubicBezTo>
                  <a:cubicBezTo>
                    <a:pt x="1503" y="29"/>
                    <a:pt x="1485" y="1"/>
                    <a:pt x="1448" y="1"/>
                  </a:cubicBezTo>
                  <a:close/>
                  <a:moveTo>
                    <a:pt x="1912" y="1"/>
                  </a:moveTo>
                  <a:cubicBezTo>
                    <a:pt x="1875" y="1"/>
                    <a:pt x="1856" y="29"/>
                    <a:pt x="1856" y="66"/>
                  </a:cubicBezTo>
                  <a:cubicBezTo>
                    <a:pt x="1856" y="94"/>
                    <a:pt x="1875" y="121"/>
                    <a:pt x="1912" y="121"/>
                  </a:cubicBezTo>
                  <a:lnTo>
                    <a:pt x="2264" y="121"/>
                  </a:lnTo>
                  <a:cubicBezTo>
                    <a:pt x="2273" y="149"/>
                    <a:pt x="2301" y="168"/>
                    <a:pt x="2329" y="168"/>
                  </a:cubicBezTo>
                  <a:cubicBezTo>
                    <a:pt x="2357" y="168"/>
                    <a:pt x="2385" y="149"/>
                    <a:pt x="2385" y="112"/>
                  </a:cubicBezTo>
                  <a:lnTo>
                    <a:pt x="2385" y="66"/>
                  </a:lnTo>
                  <a:cubicBezTo>
                    <a:pt x="2385" y="29"/>
                    <a:pt x="2357" y="1"/>
                    <a:pt x="2329" y="1"/>
                  </a:cubicBezTo>
                  <a:close/>
                  <a:moveTo>
                    <a:pt x="2329" y="520"/>
                  </a:moveTo>
                  <a:cubicBezTo>
                    <a:pt x="2292" y="520"/>
                    <a:pt x="2264" y="548"/>
                    <a:pt x="2264" y="576"/>
                  </a:cubicBezTo>
                  <a:lnTo>
                    <a:pt x="2264" y="1040"/>
                  </a:lnTo>
                  <a:cubicBezTo>
                    <a:pt x="2264" y="1068"/>
                    <a:pt x="2292" y="1095"/>
                    <a:pt x="2329" y="1095"/>
                  </a:cubicBezTo>
                  <a:cubicBezTo>
                    <a:pt x="2357" y="1095"/>
                    <a:pt x="2385" y="1077"/>
                    <a:pt x="2385" y="1040"/>
                  </a:cubicBezTo>
                  <a:lnTo>
                    <a:pt x="2385" y="576"/>
                  </a:lnTo>
                  <a:cubicBezTo>
                    <a:pt x="2385" y="548"/>
                    <a:pt x="2357" y="520"/>
                    <a:pt x="2329" y="520"/>
                  </a:cubicBezTo>
                  <a:close/>
                  <a:moveTo>
                    <a:pt x="2329" y="1448"/>
                  </a:moveTo>
                  <a:cubicBezTo>
                    <a:pt x="2292" y="1448"/>
                    <a:pt x="2264" y="1476"/>
                    <a:pt x="2264" y="1504"/>
                  </a:cubicBezTo>
                  <a:lnTo>
                    <a:pt x="2264" y="1680"/>
                  </a:lnTo>
                  <a:cubicBezTo>
                    <a:pt x="2264" y="1717"/>
                    <a:pt x="2292" y="1745"/>
                    <a:pt x="2329" y="1745"/>
                  </a:cubicBezTo>
                  <a:lnTo>
                    <a:pt x="2607" y="1745"/>
                  </a:lnTo>
                  <a:cubicBezTo>
                    <a:pt x="2644" y="1745"/>
                    <a:pt x="2672" y="1717"/>
                    <a:pt x="2672" y="1680"/>
                  </a:cubicBezTo>
                  <a:cubicBezTo>
                    <a:pt x="2672" y="1652"/>
                    <a:pt x="2644" y="1624"/>
                    <a:pt x="2607" y="1624"/>
                  </a:cubicBezTo>
                  <a:lnTo>
                    <a:pt x="2385" y="1624"/>
                  </a:lnTo>
                  <a:lnTo>
                    <a:pt x="2385" y="1504"/>
                  </a:lnTo>
                  <a:cubicBezTo>
                    <a:pt x="2385" y="1476"/>
                    <a:pt x="2357" y="1448"/>
                    <a:pt x="2329" y="1448"/>
                  </a:cubicBezTo>
                  <a:close/>
                  <a:moveTo>
                    <a:pt x="3071" y="1624"/>
                  </a:moveTo>
                  <a:cubicBezTo>
                    <a:pt x="3043" y="1624"/>
                    <a:pt x="3016" y="1652"/>
                    <a:pt x="3016" y="1680"/>
                  </a:cubicBezTo>
                  <a:cubicBezTo>
                    <a:pt x="3016" y="1717"/>
                    <a:pt x="3043" y="1745"/>
                    <a:pt x="3071" y="1745"/>
                  </a:cubicBezTo>
                  <a:lnTo>
                    <a:pt x="3535" y="1745"/>
                  </a:lnTo>
                  <a:cubicBezTo>
                    <a:pt x="3572" y="1745"/>
                    <a:pt x="3600" y="1717"/>
                    <a:pt x="3600" y="1680"/>
                  </a:cubicBezTo>
                  <a:cubicBezTo>
                    <a:pt x="3600" y="1652"/>
                    <a:pt x="3572" y="1624"/>
                    <a:pt x="3535" y="1624"/>
                  </a:cubicBezTo>
                  <a:close/>
                  <a:moveTo>
                    <a:pt x="3999" y="1624"/>
                  </a:moveTo>
                  <a:cubicBezTo>
                    <a:pt x="3971" y="1624"/>
                    <a:pt x="3943" y="1652"/>
                    <a:pt x="3943" y="1680"/>
                  </a:cubicBezTo>
                  <a:cubicBezTo>
                    <a:pt x="3943" y="1717"/>
                    <a:pt x="3971" y="1745"/>
                    <a:pt x="3999" y="1745"/>
                  </a:cubicBezTo>
                  <a:lnTo>
                    <a:pt x="4463" y="1745"/>
                  </a:lnTo>
                  <a:cubicBezTo>
                    <a:pt x="4500" y="1745"/>
                    <a:pt x="4528" y="1717"/>
                    <a:pt x="4528" y="1680"/>
                  </a:cubicBezTo>
                  <a:cubicBezTo>
                    <a:pt x="4528" y="1652"/>
                    <a:pt x="4500" y="1624"/>
                    <a:pt x="4463" y="1624"/>
                  </a:cubicBezTo>
                  <a:close/>
                  <a:moveTo>
                    <a:pt x="4927" y="1624"/>
                  </a:moveTo>
                  <a:cubicBezTo>
                    <a:pt x="4899" y="1624"/>
                    <a:pt x="4871" y="1652"/>
                    <a:pt x="4871" y="1680"/>
                  </a:cubicBezTo>
                  <a:cubicBezTo>
                    <a:pt x="4871" y="1717"/>
                    <a:pt x="4899" y="1745"/>
                    <a:pt x="4927" y="1745"/>
                  </a:cubicBezTo>
                  <a:lnTo>
                    <a:pt x="5390" y="1745"/>
                  </a:lnTo>
                  <a:cubicBezTo>
                    <a:pt x="5427" y="1745"/>
                    <a:pt x="5455" y="1717"/>
                    <a:pt x="5455" y="1680"/>
                  </a:cubicBezTo>
                  <a:cubicBezTo>
                    <a:pt x="5455" y="1652"/>
                    <a:pt x="5427" y="1624"/>
                    <a:pt x="5390" y="1624"/>
                  </a:cubicBezTo>
                  <a:close/>
                  <a:moveTo>
                    <a:pt x="5854" y="1624"/>
                  </a:moveTo>
                  <a:cubicBezTo>
                    <a:pt x="5826" y="1624"/>
                    <a:pt x="5799" y="1652"/>
                    <a:pt x="5799" y="1680"/>
                  </a:cubicBezTo>
                  <a:cubicBezTo>
                    <a:pt x="5799" y="1717"/>
                    <a:pt x="5826" y="1745"/>
                    <a:pt x="5854" y="1745"/>
                  </a:cubicBezTo>
                  <a:lnTo>
                    <a:pt x="6318" y="1745"/>
                  </a:lnTo>
                  <a:cubicBezTo>
                    <a:pt x="6355" y="1745"/>
                    <a:pt x="6383" y="1717"/>
                    <a:pt x="6383" y="1680"/>
                  </a:cubicBezTo>
                  <a:cubicBezTo>
                    <a:pt x="6383" y="1652"/>
                    <a:pt x="6355" y="1624"/>
                    <a:pt x="6318" y="1624"/>
                  </a:cubicBezTo>
                  <a:close/>
                  <a:moveTo>
                    <a:pt x="6782" y="1624"/>
                  </a:moveTo>
                  <a:cubicBezTo>
                    <a:pt x="6754" y="1624"/>
                    <a:pt x="6726" y="1652"/>
                    <a:pt x="6726" y="1689"/>
                  </a:cubicBezTo>
                  <a:cubicBezTo>
                    <a:pt x="6726" y="1717"/>
                    <a:pt x="6754" y="1745"/>
                    <a:pt x="6782" y="1745"/>
                  </a:cubicBezTo>
                  <a:lnTo>
                    <a:pt x="7051" y="1745"/>
                  </a:lnTo>
                  <a:lnTo>
                    <a:pt x="7051" y="1828"/>
                  </a:lnTo>
                  <a:cubicBezTo>
                    <a:pt x="7051" y="1856"/>
                    <a:pt x="7079" y="1884"/>
                    <a:pt x="7107" y="1884"/>
                  </a:cubicBezTo>
                  <a:cubicBezTo>
                    <a:pt x="7144" y="1884"/>
                    <a:pt x="7172" y="1856"/>
                    <a:pt x="7172" y="1828"/>
                  </a:cubicBezTo>
                  <a:lnTo>
                    <a:pt x="7172" y="1689"/>
                  </a:lnTo>
                  <a:cubicBezTo>
                    <a:pt x="7172" y="1652"/>
                    <a:pt x="7144" y="1624"/>
                    <a:pt x="7107" y="1624"/>
                  </a:cubicBezTo>
                  <a:close/>
                  <a:moveTo>
                    <a:pt x="7107" y="2227"/>
                  </a:moveTo>
                  <a:cubicBezTo>
                    <a:pt x="7079" y="2227"/>
                    <a:pt x="7051" y="2255"/>
                    <a:pt x="7051" y="2292"/>
                  </a:cubicBezTo>
                  <a:lnTo>
                    <a:pt x="7051" y="2756"/>
                  </a:lnTo>
                  <a:cubicBezTo>
                    <a:pt x="7051" y="2784"/>
                    <a:pt x="7079" y="2812"/>
                    <a:pt x="7107" y="2812"/>
                  </a:cubicBezTo>
                  <a:cubicBezTo>
                    <a:pt x="7144" y="2812"/>
                    <a:pt x="7172" y="2784"/>
                    <a:pt x="7172" y="2756"/>
                  </a:cubicBezTo>
                  <a:lnTo>
                    <a:pt x="7172" y="2292"/>
                  </a:lnTo>
                  <a:cubicBezTo>
                    <a:pt x="7172" y="2255"/>
                    <a:pt x="7144" y="2227"/>
                    <a:pt x="7107" y="2227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2800" rIns="90000" bIns="82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45" name="Google Shape;726;p24"/>
            <p:cNvSpPr/>
            <p:nvPr/>
          </p:nvSpPr>
          <p:spPr>
            <a:xfrm>
              <a:off x="7580880" y="2958840"/>
              <a:ext cx="83880" cy="159120"/>
            </a:xfrm>
            <a:custGeom>
              <a:avLst/>
              <a:gdLst>
                <a:gd name="textAreaLeft" fmla="*/ 0 w 83880"/>
                <a:gd name="textAreaRight" fmla="*/ 85320 w 83880"/>
                <a:gd name="textAreaTop" fmla="*/ 0 h 159120"/>
                <a:gd name="textAreaBottom" fmla="*/ 160560 h 159120"/>
              </a:gdLst>
              <a:ahLst/>
              <a:cxnLst/>
              <a:rect l="textAreaLeft" t="textAreaTop" r="textAreaRight" b="textAreaBottom"/>
              <a:pathLst>
                <a:path w="1448" h="2719">
                  <a:moveTo>
                    <a:pt x="1392" y="0"/>
                  </a:moveTo>
                  <a:cubicBezTo>
                    <a:pt x="1364" y="0"/>
                    <a:pt x="1336" y="28"/>
                    <a:pt x="1336" y="65"/>
                  </a:cubicBezTo>
                  <a:lnTo>
                    <a:pt x="1336" y="529"/>
                  </a:lnTo>
                  <a:cubicBezTo>
                    <a:pt x="1336" y="557"/>
                    <a:pt x="1364" y="585"/>
                    <a:pt x="1392" y="585"/>
                  </a:cubicBezTo>
                  <a:cubicBezTo>
                    <a:pt x="1429" y="585"/>
                    <a:pt x="1447" y="557"/>
                    <a:pt x="1447" y="529"/>
                  </a:cubicBezTo>
                  <a:lnTo>
                    <a:pt x="1447" y="65"/>
                  </a:lnTo>
                  <a:cubicBezTo>
                    <a:pt x="1447" y="28"/>
                    <a:pt x="1429" y="0"/>
                    <a:pt x="1392" y="0"/>
                  </a:cubicBezTo>
                  <a:close/>
                  <a:moveTo>
                    <a:pt x="1392" y="928"/>
                  </a:moveTo>
                  <a:cubicBezTo>
                    <a:pt x="1364" y="928"/>
                    <a:pt x="1336" y="956"/>
                    <a:pt x="1336" y="993"/>
                  </a:cubicBezTo>
                  <a:lnTo>
                    <a:pt x="1336" y="1457"/>
                  </a:lnTo>
                  <a:cubicBezTo>
                    <a:pt x="1336" y="1485"/>
                    <a:pt x="1364" y="1512"/>
                    <a:pt x="1392" y="1512"/>
                  </a:cubicBezTo>
                  <a:cubicBezTo>
                    <a:pt x="1429" y="1512"/>
                    <a:pt x="1447" y="1485"/>
                    <a:pt x="1447" y="1457"/>
                  </a:cubicBezTo>
                  <a:lnTo>
                    <a:pt x="1447" y="993"/>
                  </a:lnTo>
                  <a:cubicBezTo>
                    <a:pt x="1447" y="956"/>
                    <a:pt x="1429" y="928"/>
                    <a:pt x="1392" y="928"/>
                  </a:cubicBezTo>
                  <a:close/>
                  <a:moveTo>
                    <a:pt x="520" y="1447"/>
                  </a:moveTo>
                  <a:cubicBezTo>
                    <a:pt x="483" y="1447"/>
                    <a:pt x="455" y="1475"/>
                    <a:pt x="455" y="1503"/>
                  </a:cubicBezTo>
                  <a:cubicBezTo>
                    <a:pt x="455" y="1540"/>
                    <a:pt x="483" y="1559"/>
                    <a:pt x="520" y="1559"/>
                  </a:cubicBezTo>
                  <a:lnTo>
                    <a:pt x="983" y="1559"/>
                  </a:lnTo>
                  <a:cubicBezTo>
                    <a:pt x="1011" y="1559"/>
                    <a:pt x="1039" y="1540"/>
                    <a:pt x="1039" y="1503"/>
                  </a:cubicBezTo>
                  <a:cubicBezTo>
                    <a:pt x="1039" y="1475"/>
                    <a:pt x="1011" y="1447"/>
                    <a:pt x="983" y="1447"/>
                  </a:cubicBezTo>
                  <a:close/>
                  <a:moveTo>
                    <a:pt x="56" y="1447"/>
                  </a:moveTo>
                  <a:cubicBezTo>
                    <a:pt x="28" y="1447"/>
                    <a:pt x="0" y="1475"/>
                    <a:pt x="0" y="1503"/>
                  </a:cubicBezTo>
                  <a:lnTo>
                    <a:pt x="0" y="1967"/>
                  </a:lnTo>
                  <a:cubicBezTo>
                    <a:pt x="0" y="2004"/>
                    <a:pt x="28" y="2032"/>
                    <a:pt x="56" y="2032"/>
                  </a:cubicBezTo>
                  <a:cubicBezTo>
                    <a:pt x="93" y="2032"/>
                    <a:pt x="111" y="2004"/>
                    <a:pt x="111" y="1967"/>
                  </a:cubicBezTo>
                  <a:lnTo>
                    <a:pt x="111" y="1503"/>
                  </a:lnTo>
                  <a:cubicBezTo>
                    <a:pt x="111" y="1475"/>
                    <a:pt x="93" y="1447"/>
                    <a:pt x="56" y="1447"/>
                  </a:cubicBezTo>
                  <a:close/>
                  <a:moveTo>
                    <a:pt x="56" y="2375"/>
                  </a:moveTo>
                  <a:cubicBezTo>
                    <a:pt x="28" y="2375"/>
                    <a:pt x="0" y="2403"/>
                    <a:pt x="0" y="2431"/>
                  </a:cubicBezTo>
                  <a:lnTo>
                    <a:pt x="0" y="2653"/>
                  </a:lnTo>
                  <a:cubicBezTo>
                    <a:pt x="0" y="2690"/>
                    <a:pt x="28" y="2718"/>
                    <a:pt x="56" y="2718"/>
                  </a:cubicBezTo>
                  <a:cubicBezTo>
                    <a:pt x="93" y="2718"/>
                    <a:pt x="111" y="2690"/>
                    <a:pt x="111" y="2653"/>
                  </a:cubicBezTo>
                  <a:lnTo>
                    <a:pt x="111" y="2431"/>
                  </a:lnTo>
                  <a:cubicBezTo>
                    <a:pt x="111" y="2403"/>
                    <a:pt x="93" y="2375"/>
                    <a:pt x="56" y="2375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0280" rIns="90000" bIns="80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46" name="Google Shape;727;p24"/>
            <p:cNvSpPr/>
            <p:nvPr/>
          </p:nvSpPr>
          <p:spPr>
            <a:xfrm>
              <a:off x="8240400" y="1261080"/>
              <a:ext cx="106920" cy="106920"/>
            </a:xfrm>
            <a:custGeom>
              <a:avLst/>
              <a:gdLst>
                <a:gd name="textAreaLeft" fmla="*/ 0 w 106920"/>
                <a:gd name="textAreaRight" fmla="*/ 108360 w 106920"/>
                <a:gd name="textAreaTop" fmla="*/ 0 h 106920"/>
                <a:gd name="textAreaBottom" fmla="*/ 108360 h 106920"/>
              </a:gdLst>
              <a:ahLst/>
              <a:cxnLst/>
              <a:rect l="textAreaLeft" t="textAreaTop" r="textAreaRight" b="textAreaBottom"/>
              <a:pathLst>
                <a:path w="1838" h="1837">
                  <a:moveTo>
                    <a:pt x="928" y="186"/>
                  </a:moveTo>
                  <a:lnTo>
                    <a:pt x="1179" y="649"/>
                  </a:lnTo>
                  <a:cubicBezTo>
                    <a:pt x="1179" y="659"/>
                    <a:pt x="1188" y="659"/>
                    <a:pt x="1197" y="668"/>
                  </a:cubicBezTo>
                  <a:lnTo>
                    <a:pt x="1661" y="928"/>
                  </a:lnTo>
                  <a:lnTo>
                    <a:pt x="1197" y="1178"/>
                  </a:lnTo>
                  <a:cubicBezTo>
                    <a:pt x="1188" y="1178"/>
                    <a:pt x="1179" y="1188"/>
                    <a:pt x="1179" y="1197"/>
                  </a:cubicBezTo>
                  <a:lnTo>
                    <a:pt x="919" y="1661"/>
                  </a:lnTo>
                  <a:lnTo>
                    <a:pt x="669" y="1197"/>
                  </a:lnTo>
                  <a:cubicBezTo>
                    <a:pt x="659" y="1188"/>
                    <a:pt x="650" y="1178"/>
                    <a:pt x="641" y="1178"/>
                  </a:cubicBezTo>
                  <a:lnTo>
                    <a:pt x="186" y="918"/>
                  </a:lnTo>
                  <a:lnTo>
                    <a:pt x="650" y="668"/>
                  </a:lnTo>
                  <a:cubicBezTo>
                    <a:pt x="659" y="659"/>
                    <a:pt x="659" y="649"/>
                    <a:pt x="669" y="640"/>
                  </a:cubicBezTo>
                  <a:lnTo>
                    <a:pt x="928" y="186"/>
                  </a:lnTo>
                  <a:close/>
                  <a:moveTo>
                    <a:pt x="928" y="0"/>
                  </a:moveTo>
                  <a:cubicBezTo>
                    <a:pt x="900" y="0"/>
                    <a:pt x="882" y="9"/>
                    <a:pt x="873" y="28"/>
                  </a:cubicBezTo>
                  <a:lnTo>
                    <a:pt x="576" y="575"/>
                  </a:lnTo>
                  <a:lnTo>
                    <a:pt x="28" y="863"/>
                  </a:lnTo>
                  <a:cubicBezTo>
                    <a:pt x="10" y="881"/>
                    <a:pt x="1" y="900"/>
                    <a:pt x="1" y="918"/>
                  </a:cubicBezTo>
                  <a:cubicBezTo>
                    <a:pt x="1" y="937"/>
                    <a:pt x="10" y="956"/>
                    <a:pt x="28" y="965"/>
                  </a:cubicBezTo>
                  <a:lnTo>
                    <a:pt x="576" y="1271"/>
                  </a:lnTo>
                  <a:lnTo>
                    <a:pt x="863" y="1809"/>
                  </a:lnTo>
                  <a:cubicBezTo>
                    <a:pt x="882" y="1828"/>
                    <a:pt x="900" y="1837"/>
                    <a:pt x="919" y="1837"/>
                  </a:cubicBezTo>
                  <a:cubicBezTo>
                    <a:pt x="938" y="1837"/>
                    <a:pt x="956" y="1828"/>
                    <a:pt x="975" y="1809"/>
                  </a:cubicBezTo>
                  <a:lnTo>
                    <a:pt x="1271" y="1271"/>
                  </a:lnTo>
                  <a:lnTo>
                    <a:pt x="1810" y="974"/>
                  </a:lnTo>
                  <a:cubicBezTo>
                    <a:pt x="1828" y="965"/>
                    <a:pt x="1837" y="946"/>
                    <a:pt x="1837" y="928"/>
                  </a:cubicBezTo>
                  <a:cubicBezTo>
                    <a:pt x="1837" y="900"/>
                    <a:pt x="1828" y="881"/>
                    <a:pt x="1810" y="872"/>
                  </a:cubicBezTo>
                  <a:lnTo>
                    <a:pt x="1271" y="575"/>
                  </a:lnTo>
                  <a:lnTo>
                    <a:pt x="975" y="28"/>
                  </a:lnTo>
                  <a:cubicBezTo>
                    <a:pt x="965" y="9"/>
                    <a:pt x="947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4000" rIns="90000" bIns="54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47" name="Google Shape;728;p24"/>
            <p:cNvSpPr/>
            <p:nvPr/>
          </p:nvSpPr>
          <p:spPr>
            <a:xfrm>
              <a:off x="6505200" y="1371600"/>
              <a:ext cx="120240" cy="119520"/>
            </a:xfrm>
            <a:custGeom>
              <a:avLst/>
              <a:gdLst>
                <a:gd name="textAreaLeft" fmla="*/ 0 w 120240"/>
                <a:gd name="textAreaRight" fmla="*/ 121680 w 120240"/>
                <a:gd name="textAreaTop" fmla="*/ 0 h 119520"/>
                <a:gd name="textAreaBottom" fmla="*/ 120960 h 119520"/>
              </a:gdLst>
              <a:ahLst/>
              <a:cxnLst/>
              <a:rect l="textAreaLeft" t="textAreaTop" r="textAreaRight" b="textAreaBottom"/>
              <a:pathLst>
                <a:path w="2060" h="2052">
                  <a:moveTo>
                    <a:pt x="1030" y="177"/>
                  </a:moveTo>
                  <a:lnTo>
                    <a:pt x="1318" y="715"/>
                  </a:lnTo>
                  <a:cubicBezTo>
                    <a:pt x="1327" y="725"/>
                    <a:pt x="1336" y="725"/>
                    <a:pt x="1346" y="734"/>
                  </a:cubicBezTo>
                  <a:lnTo>
                    <a:pt x="1874" y="1031"/>
                  </a:lnTo>
                  <a:lnTo>
                    <a:pt x="1346" y="1318"/>
                  </a:lnTo>
                  <a:cubicBezTo>
                    <a:pt x="1336" y="1318"/>
                    <a:pt x="1327" y="1328"/>
                    <a:pt x="1318" y="1337"/>
                  </a:cubicBezTo>
                  <a:lnTo>
                    <a:pt x="1030" y="1875"/>
                  </a:lnTo>
                  <a:lnTo>
                    <a:pt x="733" y="1337"/>
                  </a:lnTo>
                  <a:cubicBezTo>
                    <a:pt x="733" y="1328"/>
                    <a:pt x="724" y="1318"/>
                    <a:pt x="715" y="1318"/>
                  </a:cubicBezTo>
                  <a:lnTo>
                    <a:pt x="177" y="1021"/>
                  </a:lnTo>
                  <a:lnTo>
                    <a:pt x="715" y="734"/>
                  </a:lnTo>
                  <a:cubicBezTo>
                    <a:pt x="724" y="725"/>
                    <a:pt x="733" y="715"/>
                    <a:pt x="743" y="706"/>
                  </a:cubicBezTo>
                  <a:lnTo>
                    <a:pt x="1030" y="177"/>
                  </a:lnTo>
                  <a:close/>
                  <a:moveTo>
                    <a:pt x="1030" y="1"/>
                  </a:moveTo>
                  <a:cubicBezTo>
                    <a:pt x="1012" y="1"/>
                    <a:pt x="993" y="10"/>
                    <a:pt x="984" y="29"/>
                  </a:cubicBezTo>
                  <a:lnTo>
                    <a:pt x="641" y="641"/>
                  </a:lnTo>
                  <a:lnTo>
                    <a:pt x="28" y="975"/>
                  </a:lnTo>
                  <a:cubicBezTo>
                    <a:pt x="10" y="984"/>
                    <a:pt x="0" y="1003"/>
                    <a:pt x="0" y="1021"/>
                  </a:cubicBezTo>
                  <a:cubicBezTo>
                    <a:pt x="0" y="1040"/>
                    <a:pt x="10" y="1059"/>
                    <a:pt x="28" y="1077"/>
                  </a:cubicBezTo>
                  <a:lnTo>
                    <a:pt x="641" y="1411"/>
                  </a:lnTo>
                  <a:lnTo>
                    <a:pt x="975" y="2023"/>
                  </a:lnTo>
                  <a:cubicBezTo>
                    <a:pt x="984" y="2042"/>
                    <a:pt x="1002" y="2051"/>
                    <a:pt x="1030" y="2051"/>
                  </a:cubicBezTo>
                  <a:cubicBezTo>
                    <a:pt x="1049" y="2051"/>
                    <a:pt x="1067" y="2042"/>
                    <a:pt x="1077" y="2023"/>
                  </a:cubicBezTo>
                  <a:lnTo>
                    <a:pt x="1411" y="1411"/>
                  </a:lnTo>
                  <a:lnTo>
                    <a:pt x="2023" y="1077"/>
                  </a:lnTo>
                  <a:cubicBezTo>
                    <a:pt x="2041" y="1068"/>
                    <a:pt x="2060" y="1049"/>
                    <a:pt x="2060" y="1021"/>
                  </a:cubicBezTo>
                  <a:cubicBezTo>
                    <a:pt x="2060" y="1003"/>
                    <a:pt x="2041" y="984"/>
                    <a:pt x="2023" y="975"/>
                  </a:cubicBezTo>
                  <a:lnTo>
                    <a:pt x="1411" y="641"/>
                  </a:lnTo>
                  <a:lnTo>
                    <a:pt x="1086" y="29"/>
                  </a:lnTo>
                  <a:cubicBezTo>
                    <a:pt x="1067" y="10"/>
                    <a:pt x="1049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0480" rIns="90000" bIns="60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48" name="Google Shape;729;p24"/>
            <p:cNvSpPr/>
            <p:nvPr/>
          </p:nvSpPr>
          <p:spPr>
            <a:xfrm>
              <a:off x="5489280" y="1480680"/>
              <a:ext cx="5760" cy="42840"/>
            </a:xfrm>
            <a:custGeom>
              <a:avLst/>
              <a:gdLst>
                <a:gd name="textAreaLeft" fmla="*/ 0 w 5760"/>
                <a:gd name="textAreaRight" fmla="*/ 7200 w 5760"/>
                <a:gd name="textAreaTop" fmla="*/ 0 h 42840"/>
                <a:gd name="textAreaBottom" fmla="*/ 44280 h 42840"/>
              </a:gdLst>
              <a:ahLst/>
              <a:cxnLst/>
              <a:rect l="textAreaLeft" t="textAreaTop" r="textAreaRight" b="textAreaBottom"/>
              <a:pathLst>
                <a:path w="122" h="752">
                  <a:moveTo>
                    <a:pt x="66" y="0"/>
                  </a:moveTo>
                  <a:cubicBezTo>
                    <a:pt x="29" y="0"/>
                    <a:pt x="1" y="28"/>
                    <a:pt x="1" y="65"/>
                  </a:cubicBezTo>
                  <a:lnTo>
                    <a:pt x="1" y="687"/>
                  </a:lnTo>
                  <a:cubicBezTo>
                    <a:pt x="1" y="724"/>
                    <a:pt x="29" y="751"/>
                    <a:pt x="66" y="751"/>
                  </a:cubicBezTo>
                  <a:cubicBezTo>
                    <a:pt x="94" y="751"/>
                    <a:pt x="122" y="724"/>
                    <a:pt x="122" y="687"/>
                  </a:cubicBezTo>
                  <a:lnTo>
                    <a:pt x="122" y="65"/>
                  </a:lnTo>
                  <a:cubicBezTo>
                    <a:pt x="122" y="28"/>
                    <a:pt x="9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960" rIns="90000" bIns="21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49" name="Google Shape;730;p24"/>
            <p:cNvSpPr/>
            <p:nvPr/>
          </p:nvSpPr>
          <p:spPr>
            <a:xfrm>
              <a:off x="5489280" y="1575720"/>
              <a:ext cx="5760" cy="42840"/>
            </a:xfrm>
            <a:custGeom>
              <a:avLst/>
              <a:gdLst>
                <a:gd name="textAreaLeft" fmla="*/ 0 w 5760"/>
                <a:gd name="textAreaRight" fmla="*/ 7200 w 5760"/>
                <a:gd name="textAreaTop" fmla="*/ 0 h 42840"/>
                <a:gd name="textAreaBottom" fmla="*/ 44280 h 42840"/>
              </a:gdLst>
              <a:ahLst/>
              <a:cxnLst/>
              <a:rect l="textAreaLeft" t="textAreaTop" r="textAreaRight" b="textAreaBottom"/>
              <a:pathLst>
                <a:path w="122" h="752">
                  <a:moveTo>
                    <a:pt x="66" y="0"/>
                  </a:moveTo>
                  <a:cubicBezTo>
                    <a:pt x="29" y="0"/>
                    <a:pt x="1" y="28"/>
                    <a:pt x="1" y="65"/>
                  </a:cubicBezTo>
                  <a:lnTo>
                    <a:pt x="1" y="687"/>
                  </a:lnTo>
                  <a:cubicBezTo>
                    <a:pt x="1" y="724"/>
                    <a:pt x="29" y="752"/>
                    <a:pt x="66" y="752"/>
                  </a:cubicBezTo>
                  <a:cubicBezTo>
                    <a:pt x="94" y="752"/>
                    <a:pt x="122" y="724"/>
                    <a:pt x="122" y="687"/>
                  </a:cubicBezTo>
                  <a:lnTo>
                    <a:pt x="122" y="65"/>
                  </a:lnTo>
                  <a:cubicBezTo>
                    <a:pt x="122" y="28"/>
                    <a:pt x="9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960" rIns="90000" bIns="21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50" name="Google Shape;731;p24"/>
            <p:cNvSpPr/>
            <p:nvPr/>
          </p:nvSpPr>
          <p:spPr>
            <a:xfrm>
              <a:off x="5518080" y="1546920"/>
              <a:ext cx="42840" cy="5760"/>
            </a:xfrm>
            <a:custGeom>
              <a:avLst/>
              <a:gdLst>
                <a:gd name="textAreaLeft" fmla="*/ 0 w 42840"/>
                <a:gd name="textAreaRight" fmla="*/ 44280 w 4284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752" h="122">
                  <a:moveTo>
                    <a:pt x="66" y="1"/>
                  </a:moveTo>
                  <a:cubicBezTo>
                    <a:pt x="28" y="1"/>
                    <a:pt x="1" y="28"/>
                    <a:pt x="1" y="56"/>
                  </a:cubicBezTo>
                  <a:cubicBezTo>
                    <a:pt x="1" y="93"/>
                    <a:pt x="28" y="121"/>
                    <a:pt x="66" y="121"/>
                  </a:cubicBezTo>
                  <a:lnTo>
                    <a:pt x="696" y="121"/>
                  </a:lnTo>
                  <a:cubicBezTo>
                    <a:pt x="724" y="121"/>
                    <a:pt x="752" y="93"/>
                    <a:pt x="752" y="56"/>
                  </a:cubicBezTo>
                  <a:cubicBezTo>
                    <a:pt x="752" y="28"/>
                    <a:pt x="724" y="1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51" name="Google Shape;732;p24"/>
            <p:cNvSpPr/>
            <p:nvPr/>
          </p:nvSpPr>
          <p:spPr>
            <a:xfrm>
              <a:off x="5423040" y="1546920"/>
              <a:ext cx="42840" cy="5760"/>
            </a:xfrm>
            <a:custGeom>
              <a:avLst/>
              <a:gdLst>
                <a:gd name="textAreaLeft" fmla="*/ 0 w 42840"/>
                <a:gd name="textAreaRight" fmla="*/ 44280 w 4284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752" h="122">
                  <a:moveTo>
                    <a:pt x="65" y="1"/>
                  </a:moveTo>
                  <a:cubicBezTo>
                    <a:pt x="28" y="1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687" y="121"/>
                  </a:lnTo>
                  <a:cubicBezTo>
                    <a:pt x="724" y="121"/>
                    <a:pt x="752" y="93"/>
                    <a:pt x="752" y="56"/>
                  </a:cubicBezTo>
                  <a:cubicBezTo>
                    <a:pt x="752" y="28"/>
                    <a:pt x="724" y="1"/>
                    <a:pt x="68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52" name="Google Shape;733;p24"/>
            <p:cNvSpPr/>
            <p:nvPr/>
          </p:nvSpPr>
          <p:spPr>
            <a:xfrm>
              <a:off x="5446080" y="1570680"/>
              <a:ext cx="24840" cy="24840"/>
            </a:xfrm>
            <a:custGeom>
              <a:avLst/>
              <a:gdLst>
                <a:gd name="textAreaLeft" fmla="*/ 0 w 24840"/>
                <a:gd name="textAreaRight" fmla="*/ 26280 w 24840"/>
                <a:gd name="textAreaTop" fmla="*/ 0 h 24840"/>
                <a:gd name="textAreaBottom" fmla="*/ 26280 h 24840"/>
              </a:gdLst>
              <a:ahLst/>
              <a:cxnLst/>
              <a:rect l="textAreaLeft" t="textAreaTop" r="textAreaRight" b="textAreaBottom"/>
              <a:pathLst>
                <a:path w="446" h="446">
                  <a:moveTo>
                    <a:pt x="0" y="446"/>
                  </a:moveTo>
                  <a:lnTo>
                    <a:pt x="445" y="1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53" name="Google Shape;734;p24"/>
            <p:cNvSpPr/>
            <p:nvPr/>
          </p:nvSpPr>
          <p:spPr>
            <a:xfrm>
              <a:off x="5442120" y="1567440"/>
              <a:ext cx="32400" cy="3168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1680"/>
                <a:gd name="textAreaBottom" fmla="*/ 33120 h 31680"/>
              </a:gdLst>
              <a:ahLst/>
              <a:cxnLst/>
              <a:rect l="textAreaLeft" t="textAreaTop" r="textAreaRight" b="textAreaBottom"/>
              <a:pathLst>
                <a:path w="576" h="562">
                  <a:moveTo>
                    <a:pt x="512" y="0"/>
                  </a:moveTo>
                  <a:cubicBezTo>
                    <a:pt x="496" y="0"/>
                    <a:pt x="483" y="5"/>
                    <a:pt x="473" y="14"/>
                  </a:cubicBezTo>
                  <a:lnTo>
                    <a:pt x="28" y="460"/>
                  </a:lnTo>
                  <a:cubicBezTo>
                    <a:pt x="0" y="487"/>
                    <a:pt x="0" y="525"/>
                    <a:pt x="28" y="543"/>
                  </a:cubicBezTo>
                  <a:cubicBezTo>
                    <a:pt x="37" y="562"/>
                    <a:pt x="47" y="562"/>
                    <a:pt x="65" y="562"/>
                  </a:cubicBezTo>
                  <a:cubicBezTo>
                    <a:pt x="84" y="562"/>
                    <a:pt x="93" y="562"/>
                    <a:pt x="111" y="543"/>
                  </a:cubicBezTo>
                  <a:lnTo>
                    <a:pt x="557" y="98"/>
                  </a:lnTo>
                  <a:cubicBezTo>
                    <a:pt x="575" y="79"/>
                    <a:pt x="575" y="42"/>
                    <a:pt x="557" y="14"/>
                  </a:cubicBezTo>
                  <a:cubicBezTo>
                    <a:pt x="543" y="5"/>
                    <a:pt x="527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54" name="Google Shape;735;p24"/>
            <p:cNvSpPr/>
            <p:nvPr/>
          </p:nvSpPr>
          <p:spPr>
            <a:xfrm>
              <a:off x="5513400" y="1503360"/>
              <a:ext cx="24840" cy="24840"/>
            </a:xfrm>
            <a:custGeom>
              <a:avLst/>
              <a:gdLst>
                <a:gd name="textAreaLeft" fmla="*/ 0 w 24840"/>
                <a:gd name="textAreaRight" fmla="*/ 26280 w 24840"/>
                <a:gd name="textAreaTop" fmla="*/ 0 h 24840"/>
                <a:gd name="textAreaBottom" fmla="*/ 26280 h 24840"/>
              </a:gdLst>
              <a:ahLst/>
              <a:cxnLst/>
              <a:rect l="textAreaLeft" t="textAreaTop" r="textAreaRight" b="textAreaBottom"/>
              <a:pathLst>
                <a:path w="446" h="446">
                  <a:moveTo>
                    <a:pt x="0" y="446"/>
                  </a:moveTo>
                  <a:lnTo>
                    <a:pt x="445" y="1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55" name="Google Shape;736;p24"/>
            <p:cNvSpPr/>
            <p:nvPr/>
          </p:nvSpPr>
          <p:spPr>
            <a:xfrm>
              <a:off x="5509440" y="1500120"/>
              <a:ext cx="32400" cy="3168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1680"/>
                <a:gd name="textAreaBottom" fmla="*/ 33120 h 31680"/>
              </a:gdLst>
              <a:ahLst/>
              <a:cxnLst/>
              <a:rect l="textAreaLeft" t="textAreaTop" r="textAreaRight" b="textAreaBottom"/>
              <a:pathLst>
                <a:path w="576" h="562">
                  <a:moveTo>
                    <a:pt x="512" y="0"/>
                  </a:moveTo>
                  <a:cubicBezTo>
                    <a:pt x="496" y="0"/>
                    <a:pt x="483" y="5"/>
                    <a:pt x="473" y="14"/>
                  </a:cubicBezTo>
                  <a:lnTo>
                    <a:pt x="28" y="460"/>
                  </a:lnTo>
                  <a:cubicBezTo>
                    <a:pt x="0" y="487"/>
                    <a:pt x="0" y="524"/>
                    <a:pt x="28" y="543"/>
                  </a:cubicBezTo>
                  <a:cubicBezTo>
                    <a:pt x="37" y="552"/>
                    <a:pt x="56" y="562"/>
                    <a:pt x="65" y="562"/>
                  </a:cubicBezTo>
                  <a:cubicBezTo>
                    <a:pt x="84" y="562"/>
                    <a:pt x="93" y="552"/>
                    <a:pt x="111" y="543"/>
                  </a:cubicBezTo>
                  <a:lnTo>
                    <a:pt x="557" y="98"/>
                  </a:lnTo>
                  <a:cubicBezTo>
                    <a:pt x="575" y="79"/>
                    <a:pt x="575" y="42"/>
                    <a:pt x="557" y="14"/>
                  </a:cubicBezTo>
                  <a:cubicBezTo>
                    <a:pt x="543" y="5"/>
                    <a:pt x="527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56" name="Google Shape;737;p24"/>
            <p:cNvSpPr/>
            <p:nvPr/>
          </p:nvSpPr>
          <p:spPr>
            <a:xfrm>
              <a:off x="5446080" y="1503360"/>
              <a:ext cx="24840" cy="24840"/>
            </a:xfrm>
            <a:custGeom>
              <a:avLst/>
              <a:gdLst>
                <a:gd name="textAreaLeft" fmla="*/ 0 w 24840"/>
                <a:gd name="textAreaRight" fmla="*/ 26280 w 24840"/>
                <a:gd name="textAreaTop" fmla="*/ 0 h 24840"/>
                <a:gd name="textAreaBottom" fmla="*/ 26280 h 24840"/>
              </a:gdLst>
              <a:ahLst/>
              <a:cxnLst/>
              <a:rect l="textAreaLeft" t="textAreaTop" r="textAreaRight" b="textAreaBottom"/>
              <a:pathLst>
                <a:path w="446" h="446">
                  <a:moveTo>
                    <a:pt x="0" y="1"/>
                  </a:moveTo>
                  <a:lnTo>
                    <a:pt x="445" y="446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57" name="Google Shape;738;p24"/>
            <p:cNvSpPr/>
            <p:nvPr/>
          </p:nvSpPr>
          <p:spPr>
            <a:xfrm>
              <a:off x="5442120" y="1500120"/>
              <a:ext cx="32400" cy="3168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1680"/>
                <a:gd name="textAreaBottom" fmla="*/ 33120 h 31680"/>
              </a:gdLst>
              <a:ahLst/>
              <a:cxnLst/>
              <a:rect l="textAreaLeft" t="textAreaTop" r="textAreaRight" b="textAreaBottom"/>
              <a:pathLst>
                <a:path w="576" h="562">
                  <a:moveTo>
                    <a:pt x="65" y="0"/>
                  </a:moveTo>
                  <a:cubicBezTo>
                    <a:pt x="51" y="0"/>
                    <a:pt x="37" y="5"/>
                    <a:pt x="28" y="14"/>
                  </a:cubicBezTo>
                  <a:cubicBezTo>
                    <a:pt x="0" y="42"/>
                    <a:pt x="0" y="79"/>
                    <a:pt x="28" y="98"/>
                  </a:cubicBezTo>
                  <a:lnTo>
                    <a:pt x="473" y="543"/>
                  </a:lnTo>
                  <a:cubicBezTo>
                    <a:pt x="483" y="552"/>
                    <a:pt x="492" y="562"/>
                    <a:pt x="510" y="562"/>
                  </a:cubicBezTo>
                  <a:cubicBezTo>
                    <a:pt x="529" y="562"/>
                    <a:pt x="538" y="552"/>
                    <a:pt x="547" y="543"/>
                  </a:cubicBezTo>
                  <a:cubicBezTo>
                    <a:pt x="575" y="524"/>
                    <a:pt x="575" y="487"/>
                    <a:pt x="547" y="460"/>
                  </a:cubicBezTo>
                  <a:lnTo>
                    <a:pt x="102" y="14"/>
                  </a:lnTo>
                  <a:cubicBezTo>
                    <a:pt x="93" y="5"/>
                    <a:pt x="79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58" name="Google Shape;739;p24"/>
            <p:cNvSpPr/>
            <p:nvPr/>
          </p:nvSpPr>
          <p:spPr>
            <a:xfrm>
              <a:off x="5513400" y="1570680"/>
              <a:ext cx="24840" cy="24840"/>
            </a:xfrm>
            <a:custGeom>
              <a:avLst/>
              <a:gdLst>
                <a:gd name="textAreaLeft" fmla="*/ 0 w 24840"/>
                <a:gd name="textAreaRight" fmla="*/ 26280 w 24840"/>
                <a:gd name="textAreaTop" fmla="*/ 0 h 24840"/>
                <a:gd name="textAreaBottom" fmla="*/ 26280 h 24840"/>
              </a:gdLst>
              <a:ahLst/>
              <a:cxnLst/>
              <a:rect l="textAreaLeft" t="textAreaTop" r="textAreaRight" b="textAreaBottom"/>
              <a:pathLst>
                <a:path w="446" h="446">
                  <a:moveTo>
                    <a:pt x="0" y="1"/>
                  </a:moveTo>
                  <a:lnTo>
                    <a:pt x="445" y="446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59" name="Google Shape;740;p24"/>
            <p:cNvSpPr/>
            <p:nvPr/>
          </p:nvSpPr>
          <p:spPr>
            <a:xfrm>
              <a:off x="5509440" y="1567440"/>
              <a:ext cx="32400" cy="3168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1680"/>
                <a:gd name="textAreaBottom" fmla="*/ 33120 h 31680"/>
              </a:gdLst>
              <a:ahLst/>
              <a:cxnLst/>
              <a:rect l="textAreaLeft" t="textAreaTop" r="textAreaRight" b="textAreaBottom"/>
              <a:pathLst>
                <a:path w="576" h="562">
                  <a:moveTo>
                    <a:pt x="66" y="0"/>
                  </a:moveTo>
                  <a:cubicBezTo>
                    <a:pt x="51" y="0"/>
                    <a:pt x="37" y="5"/>
                    <a:pt x="28" y="14"/>
                  </a:cubicBezTo>
                  <a:cubicBezTo>
                    <a:pt x="0" y="42"/>
                    <a:pt x="0" y="79"/>
                    <a:pt x="28" y="98"/>
                  </a:cubicBezTo>
                  <a:lnTo>
                    <a:pt x="473" y="543"/>
                  </a:lnTo>
                  <a:cubicBezTo>
                    <a:pt x="483" y="562"/>
                    <a:pt x="492" y="562"/>
                    <a:pt x="510" y="562"/>
                  </a:cubicBezTo>
                  <a:cubicBezTo>
                    <a:pt x="529" y="562"/>
                    <a:pt x="538" y="562"/>
                    <a:pt x="547" y="543"/>
                  </a:cubicBezTo>
                  <a:cubicBezTo>
                    <a:pt x="575" y="525"/>
                    <a:pt x="575" y="487"/>
                    <a:pt x="547" y="460"/>
                  </a:cubicBezTo>
                  <a:lnTo>
                    <a:pt x="111" y="14"/>
                  </a:lnTo>
                  <a:cubicBezTo>
                    <a:pt x="98" y="5"/>
                    <a:pt x="81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60" name="Google Shape;741;p24"/>
            <p:cNvSpPr/>
            <p:nvPr/>
          </p:nvSpPr>
          <p:spPr>
            <a:xfrm>
              <a:off x="8380440" y="2008800"/>
              <a:ext cx="24840" cy="24480"/>
            </a:xfrm>
            <a:custGeom>
              <a:avLst/>
              <a:gdLst>
                <a:gd name="textAreaLeft" fmla="*/ 0 w 24840"/>
                <a:gd name="textAreaRight" fmla="*/ 26280 w 2484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46" h="437">
                  <a:moveTo>
                    <a:pt x="0" y="437"/>
                  </a:moveTo>
                  <a:lnTo>
                    <a:pt x="446" y="1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61" name="Google Shape;742;p24"/>
            <p:cNvSpPr/>
            <p:nvPr/>
          </p:nvSpPr>
          <p:spPr>
            <a:xfrm>
              <a:off x="8380440" y="1940760"/>
              <a:ext cx="24840" cy="24840"/>
            </a:xfrm>
            <a:custGeom>
              <a:avLst/>
              <a:gdLst>
                <a:gd name="textAreaLeft" fmla="*/ 0 w 24840"/>
                <a:gd name="textAreaRight" fmla="*/ 26280 w 24840"/>
                <a:gd name="textAreaTop" fmla="*/ 0 h 24840"/>
                <a:gd name="textAreaBottom" fmla="*/ 26280 h 24840"/>
              </a:gdLst>
              <a:ahLst/>
              <a:cxnLst/>
              <a:rect l="textAreaLeft" t="textAreaTop" r="textAreaRight" b="textAreaBottom"/>
              <a:pathLst>
                <a:path w="446" h="446">
                  <a:moveTo>
                    <a:pt x="0" y="1"/>
                  </a:moveTo>
                  <a:lnTo>
                    <a:pt x="446" y="446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62" name="Google Shape;743;p24"/>
            <p:cNvSpPr/>
            <p:nvPr/>
          </p:nvSpPr>
          <p:spPr>
            <a:xfrm>
              <a:off x="7174080" y="2893320"/>
              <a:ext cx="5040" cy="42480"/>
            </a:xfrm>
            <a:custGeom>
              <a:avLst/>
              <a:gdLst>
                <a:gd name="textAreaLeft" fmla="*/ 0 w 5040"/>
                <a:gd name="textAreaRight" fmla="*/ 6480 w 5040"/>
                <a:gd name="textAreaTop" fmla="*/ 0 h 42480"/>
                <a:gd name="textAreaBottom" fmla="*/ 43920 h 42480"/>
              </a:gdLst>
              <a:ahLst/>
              <a:cxnLst/>
              <a:rect l="textAreaLeft" t="textAreaTop" r="textAreaRight" b="textAreaBottom"/>
              <a:pathLst>
                <a:path w="112" h="743">
                  <a:moveTo>
                    <a:pt x="5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687"/>
                  </a:lnTo>
                  <a:cubicBezTo>
                    <a:pt x="1" y="714"/>
                    <a:pt x="28" y="742"/>
                    <a:pt x="56" y="742"/>
                  </a:cubicBezTo>
                  <a:cubicBezTo>
                    <a:pt x="93" y="742"/>
                    <a:pt x="112" y="714"/>
                    <a:pt x="112" y="687"/>
                  </a:cubicBezTo>
                  <a:lnTo>
                    <a:pt x="112" y="56"/>
                  </a:lnTo>
                  <a:cubicBezTo>
                    <a:pt x="112" y="19"/>
                    <a:pt x="93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960" rIns="90000" bIns="21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63" name="Google Shape;744;p24"/>
            <p:cNvSpPr/>
            <p:nvPr/>
          </p:nvSpPr>
          <p:spPr>
            <a:xfrm>
              <a:off x="7174080" y="2988360"/>
              <a:ext cx="5040" cy="42480"/>
            </a:xfrm>
            <a:custGeom>
              <a:avLst/>
              <a:gdLst>
                <a:gd name="textAreaLeft" fmla="*/ 0 w 5040"/>
                <a:gd name="textAreaRight" fmla="*/ 6480 w 5040"/>
                <a:gd name="textAreaTop" fmla="*/ 0 h 42480"/>
                <a:gd name="textAreaBottom" fmla="*/ 43920 h 42480"/>
              </a:gdLst>
              <a:ahLst/>
              <a:cxnLst/>
              <a:rect l="textAreaLeft" t="textAreaTop" r="textAreaRight" b="textAreaBottom"/>
              <a:pathLst>
                <a:path w="112" h="743">
                  <a:moveTo>
                    <a:pt x="5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687"/>
                  </a:lnTo>
                  <a:cubicBezTo>
                    <a:pt x="1" y="714"/>
                    <a:pt x="28" y="742"/>
                    <a:pt x="56" y="742"/>
                  </a:cubicBezTo>
                  <a:cubicBezTo>
                    <a:pt x="93" y="742"/>
                    <a:pt x="112" y="714"/>
                    <a:pt x="112" y="687"/>
                  </a:cubicBezTo>
                  <a:lnTo>
                    <a:pt x="112" y="56"/>
                  </a:lnTo>
                  <a:cubicBezTo>
                    <a:pt x="112" y="19"/>
                    <a:pt x="93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960" rIns="90000" bIns="21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64" name="Google Shape;745;p24"/>
            <p:cNvSpPr/>
            <p:nvPr/>
          </p:nvSpPr>
          <p:spPr>
            <a:xfrm>
              <a:off x="7202880" y="2959560"/>
              <a:ext cx="42480" cy="5040"/>
            </a:xfrm>
            <a:custGeom>
              <a:avLst/>
              <a:gdLst>
                <a:gd name="textAreaLeft" fmla="*/ 0 w 42480"/>
                <a:gd name="textAreaRight" fmla="*/ 43920 w 424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43" h="112">
                  <a:moveTo>
                    <a:pt x="56" y="1"/>
                  </a:moveTo>
                  <a:cubicBezTo>
                    <a:pt x="28" y="1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687" y="112"/>
                  </a:lnTo>
                  <a:cubicBezTo>
                    <a:pt x="724" y="112"/>
                    <a:pt x="742" y="84"/>
                    <a:pt x="742" y="56"/>
                  </a:cubicBezTo>
                  <a:cubicBezTo>
                    <a:pt x="742" y="19"/>
                    <a:pt x="724" y="1"/>
                    <a:pt x="68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65" name="Google Shape;746;p24"/>
            <p:cNvSpPr/>
            <p:nvPr/>
          </p:nvSpPr>
          <p:spPr>
            <a:xfrm>
              <a:off x="7107840" y="2959560"/>
              <a:ext cx="42480" cy="5040"/>
            </a:xfrm>
            <a:custGeom>
              <a:avLst/>
              <a:gdLst>
                <a:gd name="textAreaLeft" fmla="*/ 0 w 42480"/>
                <a:gd name="textAreaRight" fmla="*/ 43920 w 424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43" h="112">
                  <a:moveTo>
                    <a:pt x="56" y="1"/>
                  </a:moveTo>
                  <a:cubicBezTo>
                    <a:pt x="28" y="1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687" y="112"/>
                  </a:lnTo>
                  <a:cubicBezTo>
                    <a:pt x="724" y="112"/>
                    <a:pt x="742" y="84"/>
                    <a:pt x="742" y="56"/>
                  </a:cubicBezTo>
                  <a:cubicBezTo>
                    <a:pt x="742" y="19"/>
                    <a:pt x="724" y="1"/>
                    <a:pt x="68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66" name="Google Shape;747;p24"/>
            <p:cNvSpPr/>
            <p:nvPr/>
          </p:nvSpPr>
          <p:spPr>
            <a:xfrm>
              <a:off x="7130880" y="2982960"/>
              <a:ext cx="24480" cy="2484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840"/>
                <a:gd name="textAreaBottom" fmla="*/ 26280 h 24840"/>
              </a:gdLst>
              <a:ahLst/>
              <a:cxnLst/>
              <a:rect l="textAreaLeft" t="textAreaTop" r="textAreaRight" b="textAreaBottom"/>
              <a:pathLst>
                <a:path w="437" h="446">
                  <a:moveTo>
                    <a:pt x="1" y="446"/>
                  </a:moveTo>
                  <a:lnTo>
                    <a:pt x="437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67" name="Google Shape;748;p24"/>
            <p:cNvSpPr/>
            <p:nvPr/>
          </p:nvSpPr>
          <p:spPr>
            <a:xfrm>
              <a:off x="7126920" y="2979720"/>
              <a:ext cx="32400" cy="3204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576" h="569">
                  <a:moveTo>
                    <a:pt x="510" y="0"/>
                  </a:moveTo>
                  <a:cubicBezTo>
                    <a:pt x="495" y="0"/>
                    <a:pt x="479" y="7"/>
                    <a:pt x="465" y="21"/>
                  </a:cubicBezTo>
                  <a:lnTo>
                    <a:pt x="19" y="467"/>
                  </a:lnTo>
                  <a:cubicBezTo>
                    <a:pt x="1" y="485"/>
                    <a:pt x="1" y="522"/>
                    <a:pt x="19" y="550"/>
                  </a:cubicBezTo>
                  <a:cubicBezTo>
                    <a:pt x="29" y="559"/>
                    <a:pt x="47" y="569"/>
                    <a:pt x="66" y="569"/>
                  </a:cubicBezTo>
                  <a:cubicBezTo>
                    <a:pt x="75" y="569"/>
                    <a:pt x="94" y="559"/>
                    <a:pt x="103" y="550"/>
                  </a:cubicBezTo>
                  <a:lnTo>
                    <a:pt x="548" y="105"/>
                  </a:lnTo>
                  <a:cubicBezTo>
                    <a:pt x="576" y="77"/>
                    <a:pt x="576" y="40"/>
                    <a:pt x="548" y="21"/>
                  </a:cubicBezTo>
                  <a:cubicBezTo>
                    <a:pt x="539" y="7"/>
                    <a:pt x="525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68" name="Google Shape;749;p24"/>
            <p:cNvSpPr/>
            <p:nvPr/>
          </p:nvSpPr>
          <p:spPr>
            <a:xfrm>
              <a:off x="7198200" y="2915640"/>
              <a:ext cx="24840" cy="24840"/>
            </a:xfrm>
            <a:custGeom>
              <a:avLst/>
              <a:gdLst>
                <a:gd name="textAreaLeft" fmla="*/ 0 w 24840"/>
                <a:gd name="textAreaRight" fmla="*/ 26280 w 24840"/>
                <a:gd name="textAreaTop" fmla="*/ 0 h 24840"/>
                <a:gd name="textAreaBottom" fmla="*/ 26280 h 24840"/>
              </a:gdLst>
              <a:ahLst/>
              <a:cxnLst/>
              <a:rect l="textAreaLeft" t="textAreaTop" r="textAreaRight" b="textAreaBottom"/>
              <a:pathLst>
                <a:path w="447" h="446">
                  <a:moveTo>
                    <a:pt x="1" y="446"/>
                  </a:moveTo>
                  <a:lnTo>
                    <a:pt x="446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69" name="Google Shape;750;p24"/>
            <p:cNvSpPr/>
            <p:nvPr/>
          </p:nvSpPr>
          <p:spPr>
            <a:xfrm>
              <a:off x="7194240" y="2912400"/>
              <a:ext cx="32400" cy="3168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1680"/>
                <a:gd name="textAreaBottom" fmla="*/ 33120 h 31680"/>
              </a:gdLst>
              <a:ahLst/>
              <a:cxnLst/>
              <a:rect l="textAreaLeft" t="textAreaTop" r="textAreaRight" b="textAreaBottom"/>
              <a:pathLst>
                <a:path w="576" h="560">
                  <a:moveTo>
                    <a:pt x="510" y="0"/>
                  </a:moveTo>
                  <a:cubicBezTo>
                    <a:pt x="495" y="0"/>
                    <a:pt x="479" y="7"/>
                    <a:pt x="465" y="21"/>
                  </a:cubicBezTo>
                  <a:lnTo>
                    <a:pt x="19" y="467"/>
                  </a:lnTo>
                  <a:cubicBezTo>
                    <a:pt x="1" y="485"/>
                    <a:pt x="1" y="522"/>
                    <a:pt x="19" y="550"/>
                  </a:cubicBezTo>
                  <a:cubicBezTo>
                    <a:pt x="38" y="559"/>
                    <a:pt x="47" y="559"/>
                    <a:pt x="66" y="559"/>
                  </a:cubicBezTo>
                  <a:cubicBezTo>
                    <a:pt x="75" y="559"/>
                    <a:pt x="94" y="559"/>
                    <a:pt x="103" y="550"/>
                  </a:cubicBezTo>
                  <a:lnTo>
                    <a:pt x="548" y="105"/>
                  </a:lnTo>
                  <a:cubicBezTo>
                    <a:pt x="576" y="77"/>
                    <a:pt x="576" y="40"/>
                    <a:pt x="548" y="21"/>
                  </a:cubicBezTo>
                  <a:cubicBezTo>
                    <a:pt x="539" y="7"/>
                    <a:pt x="525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70" name="Google Shape;751;p24"/>
            <p:cNvSpPr/>
            <p:nvPr/>
          </p:nvSpPr>
          <p:spPr>
            <a:xfrm>
              <a:off x="7130880" y="2915640"/>
              <a:ext cx="24480" cy="2484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840"/>
                <a:gd name="textAreaBottom" fmla="*/ 26280 h 24840"/>
              </a:gdLst>
              <a:ahLst/>
              <a:cxnLst/>
              <a:rect l="textAreaLeft" t="textAreaTop" r="textAreaRight" b="textAreaBottom"/>
              <a:pathLst>
                <a:path w="437" h="446">
                  <a:moveTo>
                    <a:pt x="1" y="0"/>
                  </a:moveTo>
                  <a:lnTo>
                    <a:pt x="437" y="446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71" name="Google Shape;752;p24"/>
            <p:cNvSpPr/>
            <p:nvPr/>
          </p:nvSpPr>
          <p:spPr>
            <a:xfrm>
              <a:off x="7126920" y="2912400"/>
              <a:ext cx="32400" cy="3168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1680"/>
                <a:gd name="textAreaBottom" fmla="*/ 33120 h 31680"/>
              </a:gdLst>
              <a:ahLst/>
              <a:cxnLst/>
              <a:rect l="textAreaLeft" t="textAreaTop" r="textAreaRight" b="textAreaBottom"/>
              <a:pathLst>
                <a:path w="576" h="560">
                  <a:moveTo>
                    <a:pt x="65" y="0"/>
                  </a:moveTo>
                  <a:cubicBezTo>
                    <a:pt x="49" y="0"/>
                    <a:pt x="33" y="7"/>
                    <a:pt x="19" y="21"/>
                  </a:cubicBezTo>
                  <a:cubicBezTo>
                    <a:pt x="1" y="40"/>
                    <a:pt x="1" y="77"/>
                    <a:pt x="19" y="105"/>
                  </a:cubicBezTo>
                  <a:lnTo>
                    <a:pt x="465" y="550"/>
                  </a:lnTo>
                  <a:cubicBezTo>
                    <a:pt x="474" y="559"/>
                    <a:pt x="492" y="559"/>
                    <a:pt x="511" y="559"/>
                  </a:cubicBezTo>
                  <a:cubicBezTo>
                    <a:pt x="520" y="559"/>
                    <a:pt x="539" y="559"/>
                    <a:pt x="548" y="550"/>
                  </a:cubicBezTo>
                  <a:cubicBezTo>
                    <a:pt x="576" y="522"/>
                    <a:pt x="576" y="485"/>
                    <a:pt x="548" y="467"/>
                  </a:cubicBezTo>
                  <a:lnTo>
                    <a:pt x="103" y="21"/>
                  </a:lnTo>
                  <a:cubicBezTo>
                    <a:pt x="94" y="7"/>
                    <a:pt x="80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72" name="Google Shape;753;p24"/>
            <p:cNvSpPr/>
            <p:nvPr/>
          </p:nvSpPr>
          <p:spPr>
            <a:xfrm>
              <a:off x="7198200" y="2982960"/>
              <a:ext cx="24840" cy="24840"/>
            </a:xfrm>
            <a:custGeom>
              <a:avLst/>
              <a:gdLst>
                <a:gd name="textAreaLeft" fmla="*/ 0 w 24840"/>
                <a:gd name="textAreaRight" fmla="*/ 26280 w 24840"/>
                <a:gd name="textAreaTop" fmla="*/ 0 h 24840"/>
                <a:gd name="textAreaBottom" fmla="*/ 26280 h 24840"/>
              </a:gdLst>
              <a:ahLst/>
              <a:cxnLst/>
              <a:rect l="textAreaLeft" t="textAreaTop" r="textAreaRight" b="textAreaBottom"/>
              <a:pathLst>
                <a:path w="447" h="446">
                  <a:moveTo>
                    <a:pt x="1" y="0"/>
                  </a:moveTo>
                  <a:lnTo>
                    <a:pt x="446" y="446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73" name="Google Shape;754;p24"/>
            <p:cNvSpPr/>
            <p:nvPr/>
          </p:nvSpPr>
          <p:spPr>
            <a:xfrm>
              <a:off x="7194240" y="2979720"/>
              <a:ext cx="32400" cy="3204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576" h="569">
                  <a:moveTo>
                    <a:pt x="65" y="0"/>
                  </a:moveTo>
                  <a:cubicBezTo>
                    <a:pt x="50" y="0"/>
                    <a:pt x="33" y="7"/>
                    <a:pt x="19" y="21"/>
                  </a:cubicBezTo>
                  <a:cubicBezTo>
                    <a:pt x="1" y="40"/>
                    <a:pt x="1" y="77"/>
                    <a:pt x="19" y="105"/>
                  </a:cubicBezTo>
                  <a:lnTo>
                    <a:pt x="465" y="550"/>
                  </a:lnTo>
                  <a:cubicBezTo>
                    <a:pt x="474" y="559"/>
                    <a:pt x="492" y="569"/>
                    <a:pt x="511" y="569"/>
                  </a:cubicBezTo>
                  <a:cubicBezTo>
                    <a:pt x="520" y="569"/>
                    <a:pt x="539" y="559"/>
                    <a:pt x="548" y="550"/>
                  </a:cubicBezTo>
                  <a:cubicBezTo>
                    <a:pt x="576" y="522"/>
                    <a:pt x="576" y="485"/>
                    <a:pt x="548" y="467"/>
                  </a:cubicBezTo>
                  <a:lnTo>
                    <a:pt x="103" y="21"/>
                  </a:lnTo>
                  <a:cubicBezTo>
                    <a:pt x="94" y="7"/>
                    <a:pt x="80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74" name="Google Shape;755;p24"/>
            <p:cNvSpPr/>
            <p:nvPr/>
          </p:nvSpPr>
          <p:spPr>
            <a:xfrm>
              <a:off x="6401880" y="1879560"/>
              <a:ext cx="51120" cy="50760"/>
            </a:xfrm>
            <a:custGeom>
              <a:avLst/>
              <a:gdLst>
                <a:gd name="textAreaLeft" fmla="*/ 0 w 51120"/>
                <a:gd name="textAreaRight" fmla="*/ 52560 w 51120"/>
                <a:gd name="textAreaTop" fmla="*/ 0 h 50760"/>
                <a:gd name="textAreaBottom" fmla="*/ 52200 h 50760"/>
              </a:gdLst>
              <a:ahLst/>
              <a:cxnLst/>
              <a:rect l="textAreaLeft" t="textAreaTop" r="textAreaRight" b="textAreaBottom"/>
              <a:pathLst>
                <a:path w="891" h="882">
                  <a:moveTo>
                    <a:pt x="445" y="112"/>
                  </a:moveTo>
                  <a:cubicBezTo>
                    <a:pt x="631" y="112"/>
                    <a:pt x="770" y="260"/>
                    <a:pt x="770" y="446"/>
                  </a:cubicBezTo>
                  <a:cubicBezTo>
                    <a:pt x="770" y="622"/>
                    <a:pt x="631" y="771"/>
                    <a:pt x="445" y="771"/>
                  </a:cubicBezTo>
                  <a:cubicBezTo>
                    <a:pt x="269" y="771"/>
                    <a:pt x="121" y="622"/>
                    <a:pt x="121" y="446"/>
                  </a:cubicBezTo>
                  <a:cubicBezTo>
                    <a:pt x="121" y="260"/>
                    <a:pt x="269" y="112"/>
                    <a:pt x="445" y="112"/>
                  </a:cubicBezTo>
                  <a:close/>
                  <a:moveTo>
                    <a:pt x="445" y="1"/>
                  </a:moveTo>
                  <a:cubicBezTo>
                    <a:pt x="204" y="1"/>
                    <a:pt x="0" y="196"/>
                    <a:pt x="0" y="446"/>
                  </a:cubicBezTo>
                  <a:cubicBezTo>
                    <a:pt x="0" y="687"/>
                    <a:pt x="204" y="882"/>
                    <a:pt x="445" y="882"/>
                  </a:cubicBezTo>
                  <a:cubicBezTo>
                    <a:pt x="696" y="882"/>
                    <a:pt x="891" y="687"/>
                    <a:pt x="891" y="446"/>
                  </a:cubicBezTo>
                  <a:cubicBezTo>
                    <a:pt x="891" y="196"/>
                    <a:pt x="687" y="1"/>
                    <a:pt x="445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920" rIns="90000" bIns="25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75" name="Google Shape;756;p24"/>
            <p:cNvSpPr/>
            <p:nvPr/>
          </p:nvSpPr>
          <p:spPr>
            <a:xfrm>
              <a:off x="8286120" y="1697760"/>
              <a:ext cx="45720" cy="46080"/>
            </a:xfrm>
            <a:custGeom>
              <a:avLst/>
              <a:gdLst>
                <a:gd name="textAreaLeft" fmla="*/ 0 w 45720"/>
                <a:gd name="textAreaRight" fmla="*/ 47160 w 45720"/>
                <a:gd name="textAreaTop" fmla="*/ 0 h 46080"/>
                <a:gd name="textAreaBottom" fmla="*/ 47520 h 46080"/>
              </a:gdLst>
              <a:ahLst/>
              <a:cxnLst/>
              <a:rect l="textAreaLeft" t="textAreaTop" r="textAreaRight" b="textAreaBottom"/>
              <a:pathLst>
                <a:path w="799" h="808">
                  <a:moveTo>
                    <a:pt x="400" y="112"/>
                  </a:moveTo>
                  <a:cubicBezTo>
                    <a:pt x="557" y="112"/>
                    <a:pt x="687" y="242"/>
                    <a:pt x="687" y="400"/>
                  </a:cubicBezTo>
                  <a:cubicBezTo>
                    <a:pt x="687" y="557"/>
                    <a:pt x="557" y="687"/>
                    <a:pt x="400" y="687"/>
                  </a:cubicBezTo>
                  <a:cubicBezTo>
                    <a:pt x="242" y="687"/>
                    <a:pt x="112" y="557"/>
                    <a:pt x="112" y="400"/>
                  </a:cubicBezTo>
                  <a:cubicBezTo>
                    <a:pt x="112" y="242"/>
                    <a:pt x="242" y="112"/>
                    <a:pt x="400" y="112"/>
                  </a:cubicBezTo>
                  <a:close/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cubicBezTo>
                    <a:pt x="1" y="622"/>
                    <a:pt x="177" y="808"/>
                    <a:pt x="400" y="808"/>
                  </a:cubicBezTo>
                  <a:cubicBezTo>
                    <a:pt x="622" y="808"/>
                    <a:pt x="799" y="622"/>
                    <a:pt x="799" y="400"/>
                  </a:cubicBezTo>
                  <a:cubicBezTo>
                    <a:pt x="799" y="177"/>
                    <a:pt x="622" y="1"/>
                    <a:pt x="40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760" rIns="90000" bIns="23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76" name="Google Shape;757;p24"/>
            <p:cNvSpPr/>
            <p:nvPr/>
          </p:nvSpPr>
          <p:spPr>
            <a:xfrm>
              <a:off x="8222760" y="3615840"/>
              <a:ext cx="32040" cy="3204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567" h="567">
                  <a:moveTo>
                    <a:pt x="288" y="112"/>
                  </a:moveTo>
                  <a:cubicBezTo>
                    <a:pt x="381" y="112"/>
                    <a:pt x="455" y="186"/>
                    <a:pt x="455" y="279"/>
                  </a:cubicBezTo>
                  <a:cubicBezTo>
                    <a:pt x="455" y="371"/>
                    <a:pt x="381" y="445"/>
                    <a:pt x="288" y="445"/>
                  </a:cubicBezTo>
                  <a:cubicBezTo>
                    <a:pt x="196" y="445"/>
                    <a:pt x="121" y="371"/>
                    <a:pt x="121" y="279"/>
                  </a:cubicBezTo>
                  <a:cubicBezTo>
                    <a:pt x="121" y="186"/>
                    <a:pt x="196" y="112"/>
                    <a:pt x="288" y="112"/>
                  </a:cubicBezTo>
                  <a:close/>
                  <a:moveTo>
                    <a:pt x="288" y="0"/>
                  </a:moveTo>
                  <a:cubicBezTo>
                    <a:pt x="131" y="0"/>
                    <a:pt x="1" y="121"/>
                    <a:pt x="1" y="279"/>
                  </a:cubicBezTo>
                  <a:cubicBezTo>
                    <a:pt x="1" y="436"/>
                    <a:pt x="131" y="566"/>
                    <a:pt x="288" y="566"/>
                  </a:cubicBezTo>
                  <a:cubicBezTo>
                    <a:pt x="446" y="566"/>
                    <a:pt x="567" y="436"/>
                    <a:pt x="567" y="279"/>
                  </a:cubicBezTo>
                  <a:cubicBezTo>
                    <a:pt x="567" y="121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77" name="Google Shape;758;p24"/>
            <p:cNvSpPr/>
            <p:nvPr/>
          </p:nvSpPr>
          <p:spPr>
            <a:xfrm>
              <a:off x="5649480" y="1243440"/>
              <a:ext cx="32040" cy="3132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67" h="557">
                  <a:moveTo>
                    <a:pt x="289" y="112"/>
                  </a:moveTo>
                  <a:cubicBezTo>
                    <a:pt x="381" y="112"/>
                    <a:pt x="456" y="186"/>
                    <a:pt x="456" y="279"/>
                  </a:cubicBezTo>
                  <a:cubicBezTo>
                    <a:pt x="456" y="371"/>
                    <a:pt x="381" y="446"/>
                    <a:pt x="289" y="446"/>
                  </a:cubicBezTo>
                  <a:cubicBezTo>
                    <a:pt x="196" y="446"/>
                    <a:pt x="122" y="371"/>
                    <a:pt x="122" y="279"/>
                  </a:cubicBezTo>
                  <a:cubicBezTo>
                    <a:pt x="122" y="186"/>
                    <a:pt x="196" y="112"/>
                    <a:pt x="289" y="112"/>
                  </a:cubicBezTo>
                  <a:close/>
                  <a:moveTo>
                    <a:pt x="289" y="0"/>
                  </a:moveTo>
                  <a:cubicBezTo>
                    <a:pt x="131" y="0"/>
                    <a:pt x="1" y="121"/>
                    <a:pt x="1" y="279"/>
                  </a:cubicBezTo>
                  <a:cubicBezTo>
                    <a:pt x="1" y="436"/>
                    <a:pt x="131" y="557"/>
                    <a:pt x="289" y="557"/>
                  </a:cubicBezTo>
                  <a:cubicBezTo>
                    <a:pt x="437" y="557"/>
                    <a:pt x="567" y="436"/>
                    <a:pt x="567" y="279"/>
                  </a:cubicBezTo>
                  <a:cubicBezTo>
                    <a:pt x="567" y="121"/>
                    <a:pt x="437" y="0"/>
                    <a:pt x="28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78" name="Google Shape;759;p24"/>
            <p:cNvSpPr/>
            <p:nvPr/>
          </p:nvSpPr>
          <p:spPr>
            <a:xfrm>
              <a:off x="6843240" y="1371600"/>
              <a:ext cx="516600" cy="514080"/>
            </a:xfrm>
            <a:custGeom>
              <a:avLst/>
              <a:gdLst>
                <a:gd name="textAreaLeft" fmla="*/ 0 w 516600"/>
                <a:gd name="textAreaRight" fmla="*/ 518040 w 516600"/>
                <a:gd name="textAreaTop" fmla="*/ 0 h 514080"/>
                <a:gd name="textAreaBottom" fmla="*/ 515520 h 514080"/>
              </a:gdLst>
              <a:ahLst/>
              <a:cxnLst/>
              <a:rect l="textAreaLeft" t="textAreaTop" r="textAreaRight" b="textAreaBottom"/>
              <a:pathLst>
                <a:path w="8777" h="8740">
                  <a:moveTo>
                    <a:pt x="4373" y="2429"/>
                  </a:moveTo>
                  <a:cubicBezTo>
                    <a:pt x="4599" y="2429"/>
                    <a:pt x="4826" y="2469"/>
                    <a:pt x="5047" y="2552"/>
                  </a:cubicBezTo>
                  <a:cubicBezTo>
                    <a:pt x="5733" y="2803"/>
                    <a:pt x="6327" y="3656"/>
                    <a:pt x="6309" y="4389"/>
                  </a:cubicBezTo>
                  <a:cubicBezTo>
                    <a:pt x="6290" y="5029"/>
                    <a:pt x="5984" y="5595"/>
                    <a:pt x="5464" y="5947"/>
                  </a:cubicBezTo>
                  <a:cubicBezTo>
                    <a:pt x="5138" y="6175"/>
                    <a:pt x="4763" y="6289"/>
                    <a:pt x="4380" y="6289"/>
                  </a:cubicBezTo>
                  <a:cubicBezTo>
                    <a:pt x="4154" y="6289"/>
                    <a:pt x="3926" y="6249"/>
                    <a:pt x="3702" y="6170"/>
                  </a:cubicBezTo>
                  <a:cubicBezTo>
                    <a:pt x="3015" y="5919"/>
                    <a:pt x="2431" y="5057"/>
                    <a:pt x="2450" y="4324"/>
                  </a:cubicBezTo>
                  <a:cubicBezTo>
                    <a:pt x="2459" y="3693"/>
                    <a:pt x="2765" y="3118"/>
                    <a:pt x="3284" y="2765"/>
                  </a:cubicBezTo>
                  <a:cubicBezTo>
                    <a:pt x="3616" y="2544"/>
                    <a:pt x="3992" y="2429"/>
                    <a:pt x="4373" y="2429"/>
                  </a:cubicBezTo>
                  <a:close/>
                  <a:moveTo>
                    <a:pt x="4370" y="2312"/>
                  </a:moveTo>
                  <a:cubicBezTo>
                    <a:pt x="3966" y="2312"/>
                    <a:pt x="3569" y="2434"/>
                    <a:pt x="3219" y="2673"/>
                  </a:cubicBezTo>
                  <a:cubicBezTo>
                    <a:pt x="2672" y="3044"/>
                    <a:pt x="2347" y="3647"/>
                    <a:pt x="2329" y="4324"/>
                  </a:cubicBezTo>
                  <a:cubicBezTo>
                    <a:pt x="2310" y="5112"/>
                    <a:pt x="2923" y="6003"/>
                    <a:pt x="3665" y="6272"/>
                  </a:cubicBezTo>
                  <a:cubicBezTo>
                    <a:pt x="3897" y="6365"/>
                    <a:pt x="4138" y="6402"/>
                    <a:pt x="4379" y="6402"/>
                  </a:cubicBezTo>
                  <a:cubicBezTo>
                    <a:pt x="4787" y="6402"/>
                    <a:pt x="5186" y="6281"/>
                    <a:pt x="5529" y="6049"/>
                  </a:cubicBezTo>
                  <a:cubicBezTo>
                    <a:pt x="6077" y="5669"/>
                    <a:pt x="6401" y="5066"/>
                    <a:pt x="6420" y="4389"/>
                  </a:cubicBezTo>
                  <a:cubicBezTo>
                    <a:pt x="6438" y="3600"/>
                    <a:pt x="5826" y="2710"/>
                    <a:pt x="5084" y="2441"/>
                  </a:cubicBezTo>
                  <a:cubicBezTo>
                    <a:pt x="4850" y="2355"/>
                    <a:pt x="4609" y="2312"/>
                    <a:pt x="4370" y="2312"/>
                  </a:cubicBezTo>
                  <a:close/>
                  <a:moveTo>
                    <a:pt x="5019" y="112"/>
                  </a:moveTo>
                  <a:lnTo>
                    <a:pt x="6197" y="474"/>
                  </a:lnTo>
                  <a:cubicBezTo>
                    <a:pt x="6216" y="474"/>
                    <a:pt x="6234" y="493"/>
                    <a:pt x="6244" y="511"/>
                  </a:cubicBezTo>
                  <a:cubicBezTo>
                    <a:pt x="6253" y="530"/>
                    <a:pt x="6253" y="548"/>
                    <a:pt x="6253" y="567"/>
                  </a:cubicBezTo>
                  <a:lnTo>
                    <a:pt x="6012" y="1346"/>
                  </a:lnTo>
                  <a:cubicBezTo>
                    <a:pt x="5993" y="1430"/>
                    <a:pt x="6021" y="1522"/>
                    <a:pt x="6105" y="1569"/>
                  </a:cubicBezTo>
                  <a:cubicBezTo>
                    <a:pt x="6346" y="1726"/>
                    <a:pt x="6578" y="1912"/>
                    <a:pt x="6772" y="2125"/>
                  </a:cubicBezTo>
                  <a:cubicBezTo>
                    <a:pt x="6813" y="2166"/>
                    <a:pt x="6864" y="2188"/>
                    <a:pt x="6917" y="2188"/>
                  </a:cubicBezTo>
                  <a:cubicBezTo>
                    <a:pt x="6949" y="2188"/>
                    <a:pt x="6982" y="2180"/>
                    <a:pt x="7014" y="2162"/>
                  </a:cubicBezTo>
                  <a:lnTo>
                    <a:pt x="7728" y="1782"/>
                  </a:lnTo>
                  <a:cubicBezTo>
                    <a:pt x="7741" y="1776"/>
                    <a:pt x="7754" y="1769"/>
                    <a:pt x="7771" y="1769"/>
                  </a:cubicBezTo>
                  <a:cubicBezTo>
                    <a:pt x="7777" y="1769"/>
                    <a:pt x="7785" y="1770"/>
                    <a:pt x="7793" y="1773"/>
                  </a:cubicBezTo>
                  <a:cubicBezTo>
                    <a:pt x="7811" y="1782"/>
                    <a:pt x="7830" y="1791"/>
                    <a:pt x="7839" y="1810"/>
                  </a:cubicBezTo>
                  <a:lnTo>
                    <a:pt x="8424" y="2895"/>
                  </a:lnTo>
                  <a:cubicBezTo>
                    <a:pt x="8433" y="2914"/>
                    <a:pt x="8433" y="2932"/>
                    <a:pt x="8424" y="2960"/>
                  </a:cubicBezTo>
                  <a:cubicBezTo>
                    <a:pt x="8424" y="2979"/>
                    <a:pt x="8405" y="2997"/>
                    <a:pt x="8387" y="3007"/>
                  </a:cubicBezTo>
                  <a:lnTo>
                    <a:pt x="7672" y="3387"/>
                  </a:lnTo>
                  <a:cubicBezTo>
                    <a:pt x="7598" y="3433"/>
                    <a:pt x="7552" y="3517"/>
                    <a:pt x="7580" y="3610"/>
                  </a:cubicBezTo>
                  <a:cubicBezTo>
                    <a:pt x="7644" y="3888"/>
                    <a:pt x="7672" y="4185"/>
                    <a:pt x="7663" y="4472"/>
                  </a:cubicBezTo>
                  <a:cubicBezTo>
                    <a:pt x="7663" y="4565"/>
                    <a:pt x="7719" y="4649"/>
                    <a:pt x="7802" y="4667"/>
                  </a:cubicBezTo>
                  <a:lnTo>
                    <a:pt x="8581" y="4908"/>
                  </a:lnTo>
                  <a:cubicBezTo>
                    <a:pt x="8619" y="4918"/>
                    <a:pt x="8646" y="4964"/>
                    <a:pt x="8637" y="5001"/>
                  </a:cubicBezTo>
                  <a:lnTo>
                    <a:pt x="8275" y="6189"/>
                  </a:lnTo>
                  <a:cubicBezTo>
                    <a:pt x="8268" y="6217"/>
                    <a:pt x="8238" y="6241"/>
                    <a:pt x="8208" y="6241"/>
                  </a:cubicBezTo>
                  <a:cubicBezTo>
                    <a:pt x="8199" y="6241"/>
                    <a:pt x="8191" y="6239"/>
                    <a:pt x="8183" y="6235"/>
                  </a:cubicBezTo>
                  <a:lnTo>
                    <a:pt x="7403" y="6003"/>
                  </a:lnTo>
                  <a:cubicBezTo>
                    <a:pt x="7384" y="5997"/>
                    <a:pt x="7365" y="5994"/>
                    <a:pt x="7346" y="5994"/>
                  </a:cubicBezTo>
                  <a:cubicBezTo>
                    <a:pt x="7280" y="5994"/>
                    <a:pt x="7217" y="6029"/>
                    <a:pt x="7181" y="6086"/>
                  </a:cubicBezTo>
                  <a:cubicBezTo>
                    <a:pt x="7023" y="6337"/>
                    <a:pt x="6837" y="6569"/>
                    <a:pt x="6624" y="6764"/>
                  </a:cubicBezTo>
                  <a:cubicBezTo>
                    <a:pt x="6559" y="6829"/>
                    <a:pt x="6550" y="6921"/>
                    <a:pt x="6587" y="7005"/>
                  </a:cubicBezTo>
                  <a:lnTo>
                    <a:pt x="6977" y="7719"/>
                  </a:lnTo>
                  <a:cubicBezTo>
                    <a:pt x="6995" y="7756"/>
                    <a:pt x="6977" y="7803"/>
                    <a:pt x="6939" y="7830"/>
                  </a:cubicBezTo>
                  <a:lnTo>
                    <a:pt x="5854" y="8406"/>
                  </a:lnTo>
                  <a:cubicBezTo>
                    <a:pt x="5842" y="8415"/>
                    <a:pt x="5828" y="8419"/>
                    <a:pt x="5815" y="8419"/>
                  </a:cubicBezTo>
                  <a:cubicBezTo>
                    <a:pt x="5788" y="8419"/>
                    <a:pt x="5761" y="8403"/>
                    <a:pt x="5743" y="8378"/>
                  </a:cubicBezTo>
                  <a:lnTo>
                    <a:pt x="5362" y="7663"/>
                  </a:lnTo>
                  <a:cubicBezTo>
                    <a:pt x="5324" y="7594"/>
                    <a:pt x="5260" y="7557"/>
                    <a:pt x="5186" y="7557"/>
                  </a:cubicBezTo>
                  <a:cubicBezTo>
                    <a:pt x="5171" y="7557"/>
                    <a:pt x="5155" y="7558"/>
                    <a:pt x="5140" y="7561"/>
                  </a:cubicBezTo>
                  <a:cubicBezTo>
                    <a:pt x="4896" y="7627"/>
                    <a:pt x="4637" y="7656"/>
                    <a:pt x="4384" y="7656"/>
                  </a:cubicBezTo>
                  <a:cubicBezTo>
                    <a:pt x="4348" y="7656"/>
                    <a:pt x="4312" y="7655"/>
                    <a:pt x="4277" y="7654"/>
                  </a:cubicBezTo>
                  <a:cubicBezTo>
                    <a:pt x="4271" y="7654"/>
                    <a:pt x="4265" y="7653"/>
                    <a:pt x="4259" y="7653"/>
                  </a:cubicBezTo>
                  <a:cubicBezTo>
                    <a:pt x="4174" y="7653"/>
                    <a:pt x="4100" y="7715"/>
                    <a:pt x="4082" y="7793"/>
                  </a:cubicBezTo>
                  <a:lnTo>
                    <a:pt x="3841" y="8573"/>
                  </a:lnTo>
                  <a:cubicBezTo>
                    <a:pt x="3841" y="8591"/>
                    <a:pt x="3822" y="8610"/>
                    <a:pt x="3804" y="8619"/>
                  </a:cubicBezTo>
                  <a:cubicBezTo>
                    <a:pt x="3795" y="8624"/>
                    <a:pt x="3785" y="8626"/>
                    <a:pt x="3776" y="8626"/>
                  </a:cubicBezTo>
                  <a:cubicBezTo>
                    <a:pt x="3767" y="8626"/>
                    <a:pt x="3758" y="8624"/>
                    <a:pt x="3748" y="8619"/>
                  </a:cubicBezTo>
                  <a:lnTo>
                    <a:pt x="2570" y="8266"/>
                  </a:lnTo>
                  <a:cubicBezTo>
                    <a:pt x="2524" y="8257"/>
                    <a:pt x="2496" y="8211"/>
                    <a:pt x="2514" y="8164"/>
                  </a:cubicBezTo>
                  <a:lnTo>
                    <a:pt x="2746" y="7394"/>
                  </a:lnTo>
                  <a:cubicBezTo>
                    <a:pt x="2774" y="7302"/>
                    <a:pt x="2737" y="7218"/>
                    <a:pt x="2663" y="7172"/>
                  </a:cubicBezTo>
                  <a:cubicBezTo>
                    <a:pt x="2412" y="7014"/>
                    <a:pt x="2180" y="6829"/>
                    <a:pt x="1986" y="6615"/>
                  </a:cubicBezTo>
                  <a:cubicBezTo>
                    <a:pt x="1949" y="6578"/>
                    <a:pt x="1893" y="6550"/>
                    <a:pt x="1837" y="6550"/>
                  </a:cubicBezTo>
                  <a:cubicBezTo>
                    <a:pt x="1809" y="6550"/>
                    <a:pt x="1782" y="6560"/>
                    <a:pt x="1744" y="6578"/>
                  </a:cubicBezTo>
                  <a:lnTo>
                    <a:pt x="1030" y="6958"/>
                  </a:lnTo>
                  <a:cubicBezTo>
                    <a:pt x="1018" y="6965"/>
                    <a:pt x="1004" y="6968"/>
                    <a:pt x="991" y="6968"/>
                  </a:cubicBezTo>
                  <a:cubicBezTo>
                    <a:pt x="964" y="6968"/>
                    <a:pt x="937" y="6955"/>
                    <a:pt x="919" y="6931"/>
                  </a:cubicBezTo>
                  <a:lnTo>
                    <a:pt x="334" y="5845"/>
                  </a:lnTo>
                  <a:cubicBezTo>
                    <a:pt x="325" y="5827"/>
                    <a:pt x="325" y="5799"/>
                    <a:pt x="334" y="5780"/>
                  </a:cubicBezTo>
                  <a:cubicBezTo>
                    <a:pt x="334" y="5762"/>
                    <a:pt x="353" y="5743"/>
                    <a:pt x="372" y="5734"/>
                  </a:cubicBezTo>
                  <a:lnTo>
                    <a:pt x="1086" y="5344"/>
                  </a:lnTo>
                  <a:cubicBezTo>
                    <a:pt x="1160" y="5307"/>
                    <a:pt x="1206" y="5214"/>
                    <a:pt x="1179" y="5131"/>
                  </a:cubicBezTo>
                  <a:cubicBezTo>
                    <a:pt x="1114" y="4843"/>
                    <a:pt x="1086" y="4556"/>
                    <a:pt x="1095" y="4259"/>
                  </a:cubicBezTo>
                  <a:cubicBezTo>
                    <a:pt x="1095" y="4175"/>
                    <a:pt x="1039" y="4092"/>
                    <a:pt x="956" y="4064"/>
                  </a:cubicBezTo>
                  <a:lnTo>
                    <a:pt x="177" y="3832"/>
                  </a:lnTo>
                  <a:cubicBezTo>
                    <a:pt x="158" y="3823"/>
                    <a:pt x="140" y="3814"/>
                    <a:pt x="130" y="3795"/>
                  </a:cubicBezTo>
                  <a:cubicBezTo>
                    <a:pt x="121" y="3777"/>
                    <a:pt x="121" y="3749"/>
                    <a:pt x="121" y="3730"/>
                  </a:cubicBezTo>
                  <a:lnTo>
                    <a:pt x="483" y="2552"/>
                  </a:lnTo>
                  <a:cubicBezTo>
                    <a:pt x="483" y="2534"/>
                    <a:pt x="501" y="2515"/>
                    <a:pt x="520" y="2506"/>
                  </a:cubicBezTo>
                  <a:cubicBezTo>
                    <a:pt x="539" y="2496"/>
                    <a:pt x="557" y="2496"/>
                    <a:pt x="576" y="2496"/>
                  </a:cubicBezTo>
                  <a:lnTo>
                    <a:pt x="1355" y="2738"/>
                  </a:lnTo>
                  <a:cubicBezTo>
                    <a:pt x="1369" y="2741"/>
                    <a:pt x="1384" y="2742"/>
                    <a:pt x="1398" y="2742"/>
                  </a:cubicBezTo>
                  <a:cubicBezTo>
                    <a:pt x="1469" y="2742"/>
                    <a:pt x="1539" y="2706"/>
                    <a:pt x="1577" y="2645"/>
                  </a:cubicBezTo>
                  <a:cubicBezTo>
                    <a:pt x="1735" y="2394"/>
                    <a:pt x="1921" y="2172"/>
                    <a:pt x="2134" y="1968"/>
                  </a:cubicBezTo>
                  <a:cubicBezTo>
                    <a:pt x="2199" y="1912"/>
                    <a:pt x="2208" y="1810"/>
                    <a:pt x="2171" y="1736"/>
                  </a:cubicBezTo>
                  <a:lnTo>
                    <a:pt x="1782" y="1021"/>
                  </a:lnTo>
                  <a:cubicBezTo>
                    <a:pt x="1782" y="1003"/>
                    <a:pt x="1772" y="975"/>
                    <a:pt x="1782" y="956"/>
                  </a:cubicBezTo>
                  <a:cubicBezTo>
                    <a:pt x="1791" y="938"/>
                    <a:pt x="1800" y="919"/>
                    <a:pt x="1819" y="910"/>
                  </a:cubicBezTo>
                  <a:lnTo>
                    <a:pt x="2904" y="326"/>
                  </a:lnTo>
                  <a:cubicBezTo>
                    <a:pt x="2913" y="321"/>
                    <a:pt x="2923" y="319"/>
                    <a:pt x="2933" y="319"/>
                  </a:cubicBezTo>
                  <a:cubicBezTo>
                    <a:pt x="2943" y="319"/>
                    <a:pt x="2955" y="321"/>
                    <a:pt x="2969" y="326"/>
                  </a:cubicBezTo>
                  <a:cubicBezTo>
                    <a:pt x="2988" y="326"/>
                    <a:pt x="3006" y="344"/>
                    <a:pt x="3015" y="363"/>
                  </a:cubicBezTo>
                  <a:lnTo>
                    <a:pt x="3396" y="1077"/>
                  </a:lnTo>
                  <a:cubicBezTo>
                    <a:pt x="3433" y="1136"/>
                    <a:pt x="3500" y="1178"/>
                    <a:pt x="3568" y="1178"/>
                  </a:cubicBezTo>
                  <a:cubicBezTo>
                    <a:pt x="3585" y="1178"/>
                    <a:pt x="3602" y="1175"/>
                    <a:pt x="3618" y="1170"/>
                  </a:cubicBezTo>
                  <a:cubicBezTo>
                    <a:pt x="3870" y="1113"/>
                    <a:pt x="4122" y="1085"/>
                    <a:pt x="4379" y="1085"/>
                  </a:cubicBezTo>
                  <a:cubicBezTo>
                    <a:pt x="4416" y="1085"/>
                    <a:pt x="4453" y="1085"/>
                    <a:pt x="4490" y="1086"/>
                  </a:cubicBezTo>
                  <a:cubicBezTo>
                    <a:pt x="4574" y="1086"/>
                    <a:pt x="4657" y="1031"/>
                    <a:pt x="4685" y="947"/>
                  </a:cubicBezTo>
                  <a:lnTo>
                    <a:pt x="4917" y="168"/>
                  </a:lnTo>
                  <a:cubicBezTo>
                    <a:pt x="4917" y="149"/>
                    <a:pt x="4936" y="131"/>
                    <a:pt x="4954" y="122"/>
                  </a:cubicBezTo>
                  <a:cubicBezTo>
                    <a:pt x="4973" y="112"/>
                    <a:pt x="4991" y="112"/>
                    <a:pt x="5019" y="112"/>
                  </a:cubicBezTo>
                  <a:close/>
                  <a:moveTo>
                    <a:pt x="4993" y="0"/>
                  </a:moveTo>
                  <a:cubicBezTo>
                    <a:pt x="4959" y="0"/>
                    <a:pt x="4927" y="8"/>
                    <a:pt x="4899" y="20"/>
                  </a:cubicBezTo>
                  <a:cubicBezTo>
                    <a:pt x="4852" y="47"/>
                    <a:pt x="4824" y="84"/>
                    <a:pt x="4806" y="140"/>
                  </a:cubicBezTo>
                  <a:lnTo>
                    <a:pt x="4574" y="919"/>
                  </a:lnTo>
                  <a:cubicBezTo>
                    <a:pt x="4565" y="947"/>
                    <a:pt x="4537" y="975"/>
                    <a:pt x="4490" y="975"/>
                  </a:cubicBezTo>
                  <a:cubicBezTo>
                    <a:pt x="4439" y="972"/>
                    <a:pt x="4387" y="970"/>
                    <a:pt x="4334" y="970"/>
                  </a:cubicBezTo>
                  <a:cubicBezTo>
                    <a:pt x="4087" y="970"/>
                    <a:pt x="3836" y="1005"/>
                    <a:pt x="3591" y="1059"/>
                  </a:cubicBezTo>
                  <a:cubicBezTo>
                    <a:pt x="3582" y="1061"/>
                    <a:pt x="3574" y="1062"/>
                    <a:pt x="3566" y="1062"/>
                  </a:cubicBezTo>
                  <a:cubicBezTo>
                    <a:pt x="3541" y="1062"/>
                    <a:pt x="3521" y="1050"/>
                    <a:pt x="3507" y="1021"/>
                  </a:cubicBezTo>
                  <a:lnTo>
                    <a:pt x="3117" y="307"/>
                  </a:lnTo>
                  <a:cubicBezTo>
                    <a:pt x="3099" y="261"/>
                    <a:pt x="3052" y="224"/>
                    <a:pt x="3006" y="214"/>
                  </a:cubicBezTo>
                  <a:cubicBezTo>
                    <a:pt x="2985" y="207"/>
                    <a:pt x="2965" y="204"/>
                    <a:pt x="2946" y="204"/>
                  </a:cubicBezTo>
                  <a:cubicBezTo>
                    <a:pt x="2915" y="204"/>
                    <a:pt x="2886" y="212"/>
                    <a:pt x="2858" y="224"/>
                  </a:cubicBezTo>
                  <a:lnTo>
                    <a:pt x="1772" y="808"/>
                  </a:lnTo>
                  <a:cubicBezTo>
                    <a:pt x="1726" y="836"/>
                    <a:pt x="1689" y="873"/>
                    <a:pt x="1670" y="929"/>
                  </a:cubicBezTo>
                  <a:cubicBezTo>
                    <a:pt x="1661" y="975"/>
                    <a:pt x="1661" y="1031"/>
                    <a:pt x="1689" y="1077"/>
                  </a:cubicBezTo>
                  <a:lnTo>
                    <a:pt x="2078" y="1791"/>
                  </a:lnTo>
                  <a:cubicBezTo>
                    <a:pt x="2088" y="1828"/>
                    <a:pt x="2088" y="1866"/>
                    <a:pt x="2060" y="1884"/>
                  </a:cubicBezTo>
                  <a:cubicBezTo>
                    <a:pt x="1837" y="2098"/>
                    <a:pt x="1642" y="2329"/>
                    <a:pt x="1485" y="2589"/>
                  </a:cubicBezTo>
                  <a:cubicBezTo>
                    <a:pt x="1469" y="2612"/>
                    <a:pt x="1442" y="2629"/>
                    <a:pt x="1412" y="2629"/>
                  </a:cubicBezTo>
                  <a:cubicBezTo>
                    <a:pt x="1405" y="2629"/>
                    <a:pt x="1399" y="2628"/>
                    <a:pt x="1392" y="2626"/>
                  </a:cubicBezTo>
                  <a:lnTo>
                    <a:pt x="613" y="2394"/>
                  </a:lnTo>
                  <a:cubicBezTo>
                    <a:pt x="595" y="2387"/>
                    <a:pt x="576" y="2384"/>
                    <a:pt x="557" y="2384"/>
                  </a:cubicBezTo>
                  <a:cubicBezTo>
                    <a:pt x="525" y="2384"/>
                    <a:pt x="493" y="2392"/>
                    <a:pt x="464" y="2404"/>
                  </a:cubicBezTo>
                  <a:cubicBezTo>
                    <a:pt x="418" y="2431"/>
                    <a:pt x="390" y="2469"/>
                    <a:pt x="372" y="2524"/>
                  </a:cubicBezTo>
                  <a:lnTo>
                    <a:pt x="19" y="3702"/>
                  </a:lnTo>
                  <a:cubicBezTo>
                    <a:pt x="0" y="3749"/>
                    <a:pt x="10" y="3804"/>
                    <a:pt x="28" y="3851"/>
                  </a:cubicBezTo>
                  <a:cubicBezTo>
                    <a:pt x="56" y="3897"/>
                    <a:pt x="103" y="3925"/>
                    <a:pt x="149" y="3944"/>
                  </a:cubicBezTo>
                  <a:lnTo>
                    <a:pt x="928" y="4175"/>
                  </a:lnTo>
                  <a:cubicBezTo>
                    <a:pt x="965" y="4194"/>
                    <a:pt x="984" y="4222"/>
                    <a:pt x="984" y="4259"/>
                  </a:cubicBezTo>
                  <a:cubicBezTo>
                    <a:pt x="975" y="4565"/>
                    <a:pt x="1002" y="4862"/>
                    <a:pt x="1077" y="5159"/>
                  </a:cubicBezTo>
                  <a:cubicBezTo>
                    <a:pt x="1086" y="5196"/>
                    <a:pt x="1067" y="5233"/>
                    <a:pt x="1030" y="5252"/>
                  </a:cubicBezTo>
                  <a:lnTo>
                    <a:pt x="316" y="5632"/>
                  </a:lnTo>
                  <a:cubicBezTo>
                    <a:pt x="269" y="5660"/>
                    <a:pt x="242" y="5697"/>
                    <a:pt x="223" y="5753"/>
                  </a:cubicBezTo>
                  <a:cubicBezTo>
                    <a:pt x="214" y="5799"/>
                    <a:pt x="214" y="5855"/>
                    <a:pt x="242" y="5901"/>
                  </a:cubicBezTo>
                  <a:lnTo>
                    <a:pt x="826" y="6986"/>
                  </a:lnTo>
                  <a:cubicBezTo>
                    <a:pt x="858" y="7049"/>
                    <a:pt x="923" y="7087"/>
                    <a:pt x="991" y="7087"/>
                  </a:cubicBezTo>
                  <a:cubicBezTo>
                    <a:pt x="1024" y="7087"/>
                    <a:pt x="1056" y="7078"/>
                    <a:pt x="1086" y="7061"/>
                  </a:cubicBezTo>
                  <a:lnTo>
                    <a:pt x="1800" y="6680"/>
                  </a:lnTo>
                  <a:cubicBezTo>
                    <a:pt x="1813" y="6674"/>
                    <a:pt x="1826" y="6671"/>
                    <a:pt x="1839" y="6671"/>
                  </a:cubicBezTo>
                  <a:cubicBezTo>
                    <a:pt x="1862" y="6671"/>
                    <a:pt x="1884" y="6681"/>
                    <a:pt x="1902" y="6699"/>
                  </a:cubicBezTo>
                  <a:cubicBezTo>
                    <a:pt x="2106" y="6912"/>
                    <a:pt x="2338" y="7107"/>
                    <a:pt x="2598" y="7265"/>
                  </a:cubicBezTo>
                  <a:cubicBezTo>
                    <a:pt x="2635" y="7283"/>
                    <a:pt x="2644" y="7320"/>
                    <a:pt x="2635" y="7357"/>
                  </a:cubicBezTo>
                  <a:lnTo>
                    <a:pt x="2403" y="8137"/>
                  </a:lnTo>
                  <a:cubicBezTo>
                    <a:pt x="2366" y="8239"/>
                    <a:pt x="2431" y="8350"/>
                    <a:pt x="2533" y="8378"/>
                  </a:cubicBezTo>
                  <a:lnTo>
                    <a:pt x="3711" y="8740"/>
                  </a:lnTo>
                  <a:lnTo>
                    <a:pt x="3767" y="8740"/>
                  </a:lnTo>
                  <a:cubicBezTo>
                    <a:pt x="3804" y="8740"/>
                    <a:pt x="3832" y="8740"/>
                    <a:pt x="3860" y="8721"/>
                  </a:cubicBezTo>
                  <a:cubicBezTo>
                    <a:pt x="3906" y="8693"/>
                    <a:pt x="3943" y="8656"/>
                    <a:pt x="3952" y="8600"/>
                  </a:cubicBezTo>
                  <a:lnTo>
                    <a:pt x="4194" y="7830"/>
                  </a:lnTo>
                  <a:cubicBezTo>
                    <a:pt x="4203" y="7793"/>
                    <a:pt x="4231" y="7775"/>
                    <a:pt x="4268" y="7775"/>
                  </a:cubicBezTo>
                  <a:cubicBezTo>
                    <a:pt x="4299" y="7776"/>
                    <a:pt x="4330" y="7776"/>
                    <a:pt x="4361" y="7776"/>
                  </a:cubicBezTo>
                  <a:cubicBezTo>
                    <a:pt x="4634" y="7776"/>
                    <a:pt x="4901" y="7740"/>
                    <a:pt x="5168" y="7682"/>
                  </a:cubicBezTo>
                  <a:cubicBezTo>
                    <a:pt x="5174" y="7680"/>
                    <a:pt x="5181" y="7680"/>
                    <a:pt x="5187" y="7680"/>
                  </a:cubicBezTo>
                  <a:cubicBezTo>
                    <a:pt x="5217" y="7680"/>
                    <a:pt x="5245" y="7696"/>
                    <a:pt x="5260" y="7719"/>
                  </a:cubicBezTo>
                  <a:lnTo>
                    <a:pt x="5641" y="8433"/>
                  </a:lnTo>
                  <a:cubicBezTo>
                    <a:pt x="5680" y="8499"/>
                    <a:pt x="5752" y="8537"/>
                    <a:pt x="5824" y="8537"/>
                  </a:cubicBezTo>
                  <a:cubicBezTo>
                    <a:pt x="5853" y="8537"/>
                    <a:pt x="5883" y="8530"/>
                    <a:pt x="5910" y="8517"/>
                  </a:cubicBezTo>
                  <a:lnTo>
                    <a:pt x="6995" y="7933"/>
                  </a:lnTo>
                  <a:cubicBezTo>
                    <a:pt x="7088" y="7877"/>
                    <a:pt x="7125" y="7756"/>
                    <a:pt x="7079" y="7663"/>
                  </a:cubicBezTo>
                  <a:lnTo>
                    <a:pt x="6689" y="6949"/>
                  </a:lnTo>
                  <a:cubicBezTo>
                    <a:pt x="6670" y="6921"/>
                    <a:pt x="6680" y="6875"/>
                    <a:pt x="6708" y="6856"/>
                  </a:cubicBezTo>
                  <a:cubicBezTo>
                    <a:pt x="6930" y="6643"/>
                    <a:pt x="7116" y="6411"/>
                    <a:pt x="7283" y="6151"/>
                  </a:cubicBezTo>
                  <a:cubicBezTo>
                    <a:pt x="7298" y="6128"/>
                    <a:pt x="7326" y="6112"/>
                    <a:pt x="7351" y="6112"/>
                  </a:cubicBezTo>
                  <a:cubicBezTo>
                    <a:pt x="7356" y="6112"/>
                    <a:pt x="7361" y="6113"/>
                    <a:pt x="7366" y="6114"/>
                  </a:cubicBezTo>
                  <a:lnTo>
                    <a:pt x="8145" y="6355"/>
                  </a:lnTo>
                  <a:cubicBezTo>
                    <a:pt x="8163" y="6360"/>
                    <a:pt x="8181" y="6363"/>
                    <a:pt x="8198" y="6363"/>
                  </a:cubicBezTo>
                  <a:cubicBezTo>
                    <a:pt x="8283" y="6363"/>
                    <a:pt x="8365" y="6309"/>
                    <a:pt x="8396" y="6216"/>
                  </a:cubicBezTo>
                  <a:lnTo>
                    <a:pt x="8748" y="5038"/>
                  </a:lnTo>
                  <a:cubicBezTo>
                    <a:pt x="8776" y="4936"/>
                    <a:pt x="8721" y="4825"/>
                    <a:pt x="8619" y="4797"/>
                  </a:cubicBezTo>
                  <a:lnTo>
                    <a:pt x="7839" y="4565"/>
                  </a:lnTo>
                  <a:cubicBezTo>
                    <a:pt x="7802" y="4556"/>
                    <a:pt x="7784" y="4519"/>
                    <a:pt x="7784" y="4482"/>
                  </a:cubicBezTo>
                  <a:cubicBezTo>
                    <a:pt x="7793" y="4175"/>
                    <a:pt x="7765" y="3879"/>
                    <a:pt x="7691" y="3582"/>
                  </a:cubicBezTo>
                  <a:cubicBezTo>
                    <a:pt x="7682" y="3545"/>
                    <a:pt x="7700" y="3508"/>
                    <a:pt x="7728" y="3489"/>
                  </a:cubicBezTo>
                  <a:lnTo>
                    <a:pt x="8442" y="3109"/>
                  </a:lnTo>
                  <a:cubicBezTo>
                    <a:pt x="8489" y="3081"/>
                    <a:pt x="8526" y="3044"/>
                    <a:pt x="8544" y="2988"/>
                  </a:cubicBezTo>
                  <a:cubicBezTo>
                    <a:pt x="8554" y="2942"/>
                    <a:pt x="8554" y="2886"/>
                    <a:pt x="8526" y="2840"/>
                  </a:cubicBezTo>
                  <a:lnTo>
                    <a:pt x="7941" y="1754"/>
                  </a:lnTo>
                  <a:cubicBezTo>
                    <a:pt x="7913" y="1708"/>
                    <a:pt x="7876" y="1680"/>
                    <a:pt x="7830" y="1662"/>
                  </a:cubicBezTo>
                  <a:cubicBezTo>
                    <a:pt x="7810" y="1658"/>
                    <a:pt x="7789" y="1656"/>
                    <a:pt x="7769" y="1656"/>
                  </a:cubicBezTo>
                  <a:cubicBezTo>
                    <a:pt x="7735" y="1656"/>
                    <a:pt x="7702" y="1662"/>
                    <a:pt x="7672" y="1680"/>
                  </a:cubicBezTo>
                  <a:lnTo>
                    <a:pt x="6958" y="2060"/>
                  </a:lnTo>
                  <a:cubicBezTo>
                    <a:pt x="6948" y="2067"/>
                    <a:pt x="6937" y="2070"/>
                    <a:pt x="6926" y="2070"/>
                  </a:cubicBezTo>
                  <a:cubicBezTo>
                    <a:pt x="6905" y="2070"/>
                    <a:pt x="6883" y="2060"/>
                    <a:pt x="6865" y="2042"/>
                  </a:cubicBezTo>
                  <a:cubicBezTo>
                    <a:pt x="6661" y="1828"/>
                    <a:pt x="6420" y="1634"/>
                    <a:pt x="6160" y="1476"/>
                  </a:cubicBezTo>
                  <a:cubicBezTo>
                    <a:pt x="6132" y="1457"/>
                    <a:pt x="6114" y="1420"/>
                    <a:pt x="6132" y="1383"/>
                  </a:cubicBezTo>
                  <a:lnTo>
                    <a:pt x="6364" y="604"/>
                  </a:lnTo>
                  <a:cubicBezTo>
                    <a:pt x="6374" y="558"/>
                    <a:pt x="6374" y="502"/>
                    <a:pt x="6346" y="456"/>
                  </a:cubicBezTo>
                  <a:cubicBezTo>
                    <a:pt x="6327" y="409"/>
                    <a:pt x="6281" y="372"/>
                    <a:pt x="6234" y="363"/>
                  </a:cubicBezTo>
                  <a:lnTo>
                    <a:pt x="5056" y="10"/>
                  </a:lnTo>
                  <a:cubicBezTo>
                    <a:pt x="5035" y="3"/>
                    <a:pt x="5014" y="0"/>
                    <a:pt x="4993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79" name="Google Shape;760;p24"/>
            <p:cNvSpPr/>
            <p:nvPr/>
          </p:nvSpPr>
          <p:spPr>
            <a:xfrm>
              <a:off x="7731360" y="2764800"/>
              <a:ext cx="651240" cy="649800"/>
            </a:xfrm>
            <a:custGeom>
              <a:avLst/>
              <a:gdLst>
                <a:gd name="textAreaLeft" fmla="*/ 0 w 651240"/>
                <a:gd name="textAreaRight" fmla="*/ 652680 w 651240"/>
                <a:gd name="textAreaTop" fmla="*/ 0 h 649800"/>
                <a:gd name="textAreaBottom" fmla="*/ 651240 h 649800"/>
              </a:gdLst>
              <a:ahLst/>
              <a:cxnLst/>
              <a:rect l="textAreaLeft" t="textAreaTop" r="textAreaRight" b="textAreaBottom"/>
              <a:pathLst>
                <a:path w="11059" h="11035">
                  <a:moveTo>
                    <a:pt x="5548" y="3056"/>
                  </a:moveTo>
                  <a:cubicBezTo>
                    <a:pt x="6021" y="3056"/>
                    <a:pt x="6494" y="3195"/>
                    <a:pt x="6893" y="3465"/>
                  </a:cubicBezTo>
                  <a:cubicBezTo>
                    <a:pt x="7496" y="3854"/>
                    <a:pt x="7885" y="4494"/>
                    <a:pt x="7978" y="5209"/>
                  </a:cubicBezTo>
                  <a:cubicBezTo>
                    <a:pt x="8117" y="6387"/>
                    <a:pt x="7366" y="7528"/>
                    <a:pt x="6225" y="7852"/>
                  </a:cubicBezTo>
                  <a:cubicBezTo>
                    <a:pt x="6001" y="7915"/>
                    <a:pt x="5774" y="7946"/>
                    <a:pt x="5548" y="7946"/>
                  </a:cubicBezTo>
                  <a:cubicBezTo>
                    <a:pt x="5072" y="7946"/>
                    <a:pt x="4603" y="7808"/>
                    <a:pt x="4193" y="7537"/>
                  </a:cubicBezTo>
                  <a:cubicBezTo>
                    <a:pt x="3600" y="7147"/>
                    <a:pt x="3201" y="6507"/>
                    <a:pt x="3117" y="5793"/>
                  </a:cubicBezTo>
                  <a:cubicBezTo>
                    <a:pt x="2969" y="4615"/>
                    <a:pt x="3720" y="3474"/>
                    <a:pt x="4861" y="3149"/>
                  </a:cubicBezTo>
                  <a:cubicBezTo>
                    <a:pt x="5084" y="3084"/>
                    <a:pt x="5316" y="3056"/>
                    <a:pt x="5548" y="3056"/>
                  </a:cubicBezTo>
                  <a:close/>
                  <a:moveTo>
                    <a:pt x="5538" y="2940"/>
                  </a:moveTo>
                  <a:cubicBezTo>
                    <a:pt x="5302" y="2940"/>
                    <a:pt x="5065" y="2972"/>
                    <a:pt x="4833" y="3038"/>
                  </a:cubicBezTo>
                  <a:cubicBezTo>
                    <a:pt x="3637" y="3381"/>
                    <a:pt x="2848" y="4568"/>
                    <a:pt x="2997" y="5802"/>
                  </a:cubicBezTo>
                  <a:cubicBezTo>
                    <a:pt x="3089" y="6554"/>
                    <a:pt x="3498" y="7222"/>
                    <a:pt x="4128" y="7639"/>
                  </a:cubicBezTo>
                  <a:cubicBezTo>
                    <a:pt x="4555" y="7917"/>
                    <a:pt x="5047" y="8066"/>
                    <a:pt x="5548" y="8066"/>
                  </a:cubicBezTo>
                  <a:cubicBezTo>
                    <a:pt x="5780" y="8066"/>
                    <a:pt x="6021" y="8029"/>
                    <a:pt x="6253" y="7964"/>
                  </a:cubicBezTo>
                  <a:cubicBezTo>
                    <a:pt x="7449" y="7620"/>
                    <a:pt x="8238" y="6433"/>
                    <a:pt x="8090" y="5199"/>
                  </a:cubicBezTo>
                  <a:cubicBezTo>
                    <a:pt x="7997" y="4448"/>
                    <a:pt x="7589" y="3780"/>
                    <a:pt x="6958" y="3362"/>
                  </a:cubicBezTo>
                  <a:cubicBezTo>
                    <a:pt x="6535" y="3085"/>
                    <a:pt x="6040" y="2940"/>
                    <a:pt x="5538" y="2940"/>
                  </a:cubicBezTo>
                  <a:close/>
                  <a:moveTo>
                    <a:pt x="4768" y="116"/>
                  </a:moveTo>
                  <a:lnTo>
                    <a:pt x="5130" y="1284"/>
                  </a:lnTo>
                  <a:cubicBezTo>
                    <a:pt x="5149" y="1331"/>
                    <a:pt x="5195" y="1368"/>
                    <a:pt x="5260" y="1368"/>
                  </a:cubicBezTo>
                  <a:cubicBezTo>
                    <a:pt x="5369" y="1359"/>
                    <a:pt x="5476" y="1354"/>
                    <a:pt x="5584" y="1354"/>
                  </a:cubicBezTo>
                  <a:cubicBezTo>
                    <a:pt x="5899" y="1354"/>
                    <a:pt x="6210" y="1394"/>
                    <a:pt x="6522" y="1470"/>
                  </a:cubicBezTo>
                  <a:cubicBezTo>
                    <a:pt x="6534" y="1474"/>
                    <a:pt x="6546" y="1476"/>
                    <a:pt x="6557" y="1476"/>
                  </a:cubicBezTo>
                  <a:cubicBezTo>
                    <a:pt x="6600" y="1476"/>
                    <a:pt x="6639" y="1451"/>
                    <a:pt x="6661" y="1414"/>
                  </a:cubicBezTo>
                  <a:lnTo>
                    <a:pt x="7227" y="329"/>
                  </a:lnTo>
                  <a:lnTo>
                    <a:pt x="8804" y="1155"/>
                  </a:lnTo>
                  <a:lnTo>
                    <a:pt x="8247" y="2240"/>
                  </a:lnTo>
                  <a:cubicBezTo>
                    <a:pt x="8219" y="2286"/>
                    <a:pt x="8229" y="2342"/>
                    <a:pt x="8275" y="2379"/>
                  </a:cubicBezTo>
                  <a:cubicBezTo>
                    <a:pt x="8590" y="2667"/>
                    <a:pt x="8869" y="2991"/>
                    <a:pt x="9091" y="3353"/>
                  </a:cubicBezTo>
                  <a:cubicBezTo>
                    <a:pt x="9112" y="3395"/>
                    <a:pt x="9149" y="3416"/>
                    <a:pt x="9189" y="3416"/>
                  </a:cubicBezTo>
                  <a:cubicBezTo>
                    <a:pt x="9203" y="3416"/>
                    <a:pt x="9217" y="3413"/>
                    <a:pt x="9231" y="3409"/>
                  </a:cubicBezTo>
                  <a:lnTo>
                    <a:pt x="10399" y="3047"/>
                  </a:lnTo>
                  <a:lnTo>
                    <a:pt x="10937" y="4735"/>
                  </a:lnTo>
                  <a:lnTo>
                    <a:pt x="10937" y="4735"/>
                  </a:lnTo>
                  <a:lnTo>
                    <a:pt x="9769" y="5116"/>
                  </a:lnTo>
                  <a:cubicBezTo>
                    <a:pt x="9713" y="5125"/>
                    <a:pt x="9676" y="5181"/>
                    <a:pt x="9685" y="5236"/>
                  </a:cubicBezTo>
                  <a:cubicBezTo>
                    <a:pt x="9713" y="5663"/>
                    <a:pt x="9676" y="6090"/>
                    <a:pt x="9574" y="6507"/>
                  </a:cubicBezTo>
                  <a:cubicBezTo>
                    <a:pt x="9565" y="6554"/>
                    <a:pt x="9583" y="6609"/>
                    <a:pt x="9639" y="6637"/>
                  </a:cubicBezTo>
                  <a:lnTo>
                    <a:pt x="10724" y="7212"/>
                  </a:lnTo>
                  <a:lnTo>
                    <a:pt x="9898" y="8789"/>
                  </a:lnTo>
                  <a:lnTo>
                    <a:pt x="8813" y="8223"/>
                  </a:lnTo>
                  <a:cubicBezTo>
                    <a:pt x="8796" y="8213"/>
                    <a:pt x="8776" y="8208"/>
                    <a:pt x="8756" y="8208"/>
                  </a:cubicBezTo>
                  <a:cubicBezTo>
                    <a:pt x="8722" y="8208"/>
                    <a:pt x="8688" y="8222"/>
                    <a:pt x="8665" y="8251"/>
                  </a:cubicBezTo>
                  <a:cubicBezTo>
                    <a:pt x="8386" y="8576"/>
                    <a:pt x="8052" y="8845"/>
                    <a:pt x="7691" y="9068"/>
                  </a:cubicBezTo>
                  <a:cubicBezTo>
                    <a:pt x="7644" y="9095"/>
                    <a:pt x="7626" y="9151"/>
                    <a:pt x="7635" y="9207"/>
                  </a:cubicBezTo>
                  <a:lnTo>
                    <a:pt x="8006" y="10376"/>
                  </a:lnTo>
                  <a:lnTo>
                    <a:pt x="6308" y="10914"/>
                  </a:lnTo>
                  <a:lnTo>
                    <a:pt x="5937" y="9745"/>
                  </a:lnTo>
                  <a:cubicBezTo>
                    <a:pt x="5919" y="9698"/>
                    <a:pt x="5872" y="9661"/>
                    <a:pt x="5826" y="9661"/>
                  </a:cubicBezTo>
                  <a:lnTo>
                    <a:pt x="5817" y="9661"/>
                  </a:lnTo>
                  <a:cubicBezTo>
                    <a:pt x="5725" y="9667"/>
                    <a:pt x="5634" y="9670"/>
                    <a:pt x="5543" y="9670"/>
                  </a:cubicBezTo>
                  <a:cubicBezTo>
                    <a:pt x="5208" y="9670"/>
                    <a:pt x="4874" y="9630"/>
                    <a:pt x="4546" y="9550"/>
                  </a:cubicBezTo>
                  <a:cubicBezTo>
                    <a:pt x="4537" y="9548"/>
                    <a:pt x="4528" y="9548"/>
                    <a:pt x="4519" y="9548"/>
                  </a:cubicBezTo>
                  <a:cubicBezTo>
                    <a:pt x="4473" y="9548"/>
                    <a:pt x="4430" y="9568"/>
                    <a:pt x="4407" y="9615"/>
                  </a:cubicBezTo>
                  <a:lnTo>
                    <a:pt x="3841" y="10700"/>
                  </a:lnTo>
                  <a:lnTo>
                    <a:pt x="2264" y="9875"/>
                  </a:lnTo>
                  <a:lnTo>
                    <a:pt x="2830" y="8789"/>
                  </a:lnTo>
                  <a:cubicBezTo>
                    <a:pt x="2848" y="8743"/>
                    <a:pt x="2839" y="8678"/>
                    <a:pt x="2802" y="8641"/>
                  </a:cubicBezTo>
                  <a:cubicBezTo>
                    <a:pt x="2477" y="8363"/>
                    <a:pt x="2199" y="8029"/>
                    <a:pt x="1976" y="7667"/>
                  </a:cubicBezTo>
                  <a:cubicBezTo>
                    <a:pt x="1956" y="7632"/>
                    <a:pt x="1920" y="7613"/>
                    <a:pt x="1880" y="7613"/>
                  </a:cubicBezTo>
                  <a:cubicBezTo>
                    <a:pt x="1866" y="7613"/>
                    <a:pt x="1851" y="7616"/>
                    <a:pt x="1837" y="7620"/>
                  </a:cubicBezTo>
                  <a:lnTo>
                    <a:pt x="668" y="7982"/>
                  </a:lnTo>
                  <a:lnTo>
                    <a:pt x="139" y="6285"/>
                  </a:lnTo>
                  <a:lnTo>
                    <a:pt x="1299" y="5914"/>
                  </a:lnTo>
                  <a:cubicBezTo>
                    <a:pt x="1355" y="5895"/>
                    <a:pt x="1392" y="5849"/>
                    <a:pt x="1382" y="5793"/>
                  </a:cubicBezTo>
                  <a:cubicBezTo>
                    <a:pt x="1355" y="5366"/>
                    <a:pt x="1392" y="4939"/>
                    <a:pt x="1494" y="4522"/>
                  </a:cubicBezTo>
                  <a:cubicBezTo>
                    <a:pt x="1512" y="4466"/>
                    <a:pt x="1485" y="4411"/>
                    <a:pt x="1438" y="4392"/>
                  </a:cubicBezTo>
                  <a:lnTo>
                    <a:pt x="353" y="3817"/>
                  </a:lnTo>
                  <a:lnTo>
                    <a:pt x="1178" y="2240"/>
                  </a:lnTo>
                  <a:lnTo>
                    <a:pt x="2254" y="2806"/>
                  </a:lnTo>
                  <a:cubicBezTo>
                    <a:pt x="2273" y="2815"/>
                    <a:pt x="2292" y="2819"/>
                    <a:pt x="2309" y="2819"/>
                  </a:cubicBezTo>
                  <a:cubicBezTo>
                    <a:pt x="2345" y="2819"/>
                    <a:pt x="2378" y="2803"/>
                    <a:pt x="2403" y="2778"/>
                  </a:cubicBezTo>
                  <a:cubicBezTo>
                    <a:pt x="2681" y="2453"/>
                    <a:pt x="3015" y="2175"/>
                    <a:pt x="3377" y="1962"/>
                  </a:cubicBezTo>
                  <a:cubicBezTo>
                    <a:pt x="3423" y="1925"/>
                    <a:pt x="3451" y="1869"/>
                    <a:pt x="3433" y="1823"/>
                  </a:cubicBezTo>
                  <a:lnTo>
                    <a:pt x="3071" y="644"/>
                  </a:lnTo>
                  <a:lnTo>
                    <a:pt x="4768" y="116"/>
                  </a:lnTo>
                  <a:close/>
                  <a:moveTo>
                    <a:pt x="4748" y="0"/>
                  </a:moveTo>
                  <a:cubicBezTo>
                    <a:pt x="4739" y="0"/>
                    <a:pt x="4730" y="2"/>
                    <a:pt x="4722" y="4"/>
                  </a:cubicBezTo>
                  <a:lnTo>
                    <a:pt x="3024" y="542"/>
                  </a:lnTo>
                  <a:cubicBezTo>
                    <a:pt x="2997" y="552"/>
                    <a:pt x="2969" y="570"/>
                    <a:pt x="2960" y="598"/>
                  </a:cubicBezTo>
                  <a:cubicBezTo>
                    <a:pt x="2941" y="626"/>
                    <a:pt x="2941" y="663"/>
                    <a:pt x="2950" y="691"/>
                  </a:cubicBezTo>
                  <a:lnTo>
                    <a:pt x="3321" y="1860"/>
                  </a:lnTo>
                  <a:cubicBezTo>
                    <a:pt x="2941" y="2092"/>
                    <a:pt x="2607" y="2370"/>
                    <a:pt x="2310" y="2704"/>
                  </a:cubicBezTo>
                  <a:lnTo>
                    <a:pt x="1225" y="2138"/>
                  </a:lnTo>
                  <a:cubicBezTo>
                    <a:pt x="1197" y="2129"/>
                    <a:pt x="1169" y="2129"/>
                    <a:pt x="1132" y="2129"/>
                  </a:cubicBezTo>
                  <a:cubicBezTo>
                    <a:pt x="1104" y="2138"/>
                    <a:pt x="1076" y="2166"/>
                    <a:pt x="1067" y="2194"/>
                  </a:cubicBezTo>
                  <a:lnTo>
                    <a:pt x="241" y="3771"/>
                  </a:lnTo>
                  <a:cubicBezTo>
                    <a:pt x="232" y="3798"/>
                    <a:pt x="232" y="3826"/>
                    <a:pt x="241" y="3863"/>
                  </a:cubicBezTo>
                  <a:cubicBezTo>
                    <a:pt x="251" y="3891"/>
                    <a:pt x="269" y="3919"/>
                    <a:pt x="297" y="3928"/>
                  </a:cubicBezTo>
                  <a:lnTo>
                    <a:pt x="1382" y="4494"/>
                  </a:lnTo>
                  <a:cubicBezTo>
                    <a:pt x="1280" y="4921"/>
                    <a:pt x="1243" y="5366"/>
                    <a:pt x="1271" y="5802"/>
                  </a:cubicBezTo>
                  <a:lnTo>
                    <a:pt x="102" y="6173"/>
                  </a:lnTo>
                  <a:cubicBezTo>
                    <a:pt x="37" y="6192"/>
                    <a:pt x="0" y="6266"/>
                    <a:pt x="19" y="6322"/>
                  </a:cubicBezTo>
                  <a:lnTo>
                    <a:pt x="557" y="8019"/>
                  </a:lnTo>
                  <a:cubicBezTo>
                    <a:pt x="571" y="8069"/>
                    <a:pt x="619" y="8103"/>
                    <a:pt x="665" y="8103"/>
                  </a:cubicBezTo>
                  <a:cubicBezTo>
                    <a:pt x="679" y="8103"/>
                    <a:pt x="693" y="8100"/>
                    <a:pt x="705" y="8094"/>
                  </a:cubicBezTo>
                  <a:lnTo>
                    <a:pt x="1874" y="7732"/>
                  </a:lnTo>
                  <a:cubicBezTo>
                    <a:pt x="2106" y="8103"/>
                    <a:pt x="2394" y="8446"/>
                    <a:pt x="2718" y="8734"/>
                  </a:cubicBezTo>
                  <a:lnTo>
                    <a:pt x="2162" y="9819"/>
                  </a:lnTo>
                  <a:cubicBezTo>
                    <a:pt x="2125" y="9884"/>
                    <a:pt x="2152" y="9958"/>
                    <a:pt x="2208" y="9986"/>
                  </a:cubicBezTo>
                  <a:lnTo>
                    <a:pt x="3785" y="10802"/>
                  </a:lnTo>
                  <a:cubicBezTo>
                    <a:pt x="3803" y="10814"/>
                    <a:pt x="3823" y="10819"/>
                    <a:pt x="3843" y="10819"/>
                  </a:cubicBezTo>
                  <a:cubicBezTo>
                    <a:pt x="3888" y="10819"/>
                    <a:pt x="3933" y="10794"/>
                    <a:pt x="3952" y="10756"/>
                  </a:cubicBezTo>
                  <a:lnTo>
                    <a:pt x="4518" y="9671"/>
                  </a:lnTo>
                  <a:cubicBezTo>
                    <a:pt x="4853" y="9751"/>
                    <a:pt x="5194" y="9791"/>
                    <a:pt x="5541" y="9791"/>
                  </a:cubicBezTo>
                  <a:cubicBezTo>
                    <a:pt x="5636" y="9791"/>
                    <a:pt x="5731" y="9788"/>
                    <a:pt x="5826" y="9782"/>
                  </a:cubicBezTo>
                  <a:lnTo>
                    <a:pt x="6197" y="10951"/>
                  </a:lnTo>
                  <a:cubicBezTo>
                    <a:pt x="6216" y="10997"/>
                    <a:pt x="6262" y="11034"/>
                    <a:pt x="6308" y="11034"/>
                  </a:cubicBezTo>
                  <a:lnTo>
                    <a:pt x="6346" y="11034"/>
                  </a:lnTo>
                  <a:lnTo>
                    <a:pt x="8043" y="10496"/>
                  </a:lnTo>
                  <a:cubicBezTo>
                    <a:pt x="8099" y="10478"/>
                    <a:pt x="8136" y="10403"/>
                    <a:pt x="8117" y="10338"/>
                  </a:cubicBezTo>
                  <a:lnTo>
                    <a:pt x="7756" y="9170"/>
                  </a:lnTo>
                  <a:cubicBezTo>
                    <a:pt x="8127" y="8947"/>
                    <a:pt x="8461" y="8659"/>
                    <a:pt x="8757" y="8335"/>
                  </a:cubicBezTo>
                  <a:lnTo>
                    <a:pt x="9843" y="8891"/>
                  </a:lnTo>
                  <a:cubicBezTo>
                    <a:pt x="9859" y="8902"/>
                    <a:pt x="9879" y="8907"/>
                    <a:pt x="9898" y="8907"/>
                  </a:cubicBezTo>
                  <a:cubicBezTo>
                    <a:pt x="9911" y="8907"/>
                    <a:pt x="9924" y="8904"/>
                    <a:pt x="9936" y="8901"/>
                  </a:cubicBezTo>
                  <a:cubicBezTo>
                    <a:pt x="9963" y="8891"/>
                    <a:pt x="9991" y="8873"/>
                    <a:pt x="10010" y="8845"/>
                  </a:cubicBezTo>
                  <a:lnTo>
                    <a:pt x="10826" y="7268"/>
                  </a:lnTo>
                  <a:cubicBezTo>
                    <a:pt x="10854" y="7212"/>
                    <a:pt x="10835" y="7138"/>
                    <a:pt x="10771" y="7101"/>
                  </a:cubicBezTo>
                  <a:lnTo>
                    <a:pt x="9685" y="6535"/>
                  </a:lnTo>
                  <a:cubicBezTo>
                    <a:pt x="9787" y="6108"/>
                    <a:pt x="9824" y="5672"/>
                    <a:pt x="9806" y="5227"/>
                  </a:cubicBezTo>
                  <a:lnTo>
                    <a:pt x="10965" y="4856"/>
                  </a:lnTo>
                  <a:cubicBezTo>
                    <a:pt x="10993" y="4847"/>
                    <a:pt x="11021" y="4828"/>
                    <a:pt x="11040" y="4800"/>
                  </a:cubicBezTo>
                  <a:cubicBezTo>
                    <a:pt x="11049" y="4773"/>
                    <a:pt x="11058" y="4735"/>
                    <a:pt x="11049" y="4708"/>
                  </a:cubicBezTo>
                  <a:lnTo>
                    <a:pt x="10511" y="3019"/>
                  </a:lnTo>
                  <a:cubicBezTo>
                    <a:pt x="10495" y="2966"/>
                    <a:pt x="10442" y="2931"/>
                    <a:pt x="10393" y="2931"/>
                  </a:cubicBezTo>
                  <a:cubicBezTo>
                    <a:pt x="10382" y="2931"/>
                    <a:pt x="10372" y="2933"/>
                    <a:pt x="10362" y="2936"/>
                  </a:cubicBezTo>
                  <a:lnTo>
                    <a:pt x="9193" y="3307"/>
                  </a:lnTo>
                  <a:cubicBezTo>
                    <a:pt x="8962" y="2926"/>
                    <a:pt x="8674" y="2592"/>
                    <a:pt x="8349" y="2296"/>
                  </a:cubicBezTo>
                  <a:lnTo>
                    <a:pt x="8906" y="1210"/>
                  </a:lnTo>
                  <a:cubicBezTo>
                    <a:pt x="8943" y="1155"/>
                    <a:pt x="8915" y="1080"/>
                    <a:pt x="8860" y="1053"/>
                  </a:cubicBezTo>
                  <a:lnTo>
                    <a:pt x="7282" y="227"/>
                  </a:lnTo>
                  <a:cubicBezTo>
                    <a:pt x="7263" y="220"/>
                    <a:pt x="7238" y="214"/>
                    <a:pt x="7216" y="214"/>
                  </a:cubicBezTo>
                  <a:cubicBezTo>
                    <a:pt x="7207" y="214"/>
                    <a:pt x="7198" y="215"/>
                    <a:pt x="7190" y="218"/>
                  </a:cubicBezTo>
                  <a:cubicBezTo>
                    <a:pt x="7162" y="227"/>
                    <a:pt x="7134" y="255"/>
                    <a:pt x="7115" y="283"/>
                  </a:cubicBezTo>
                  <a:lnTo>
                    <a:pt x="6550" y="1368"/>
                  </a:lnTo>
                  <a:cubicBezTo>
                    <a:pt x="6205" y="1286"/>
                    <a:pt x="5854" y="1239"/>
                    <a:pt x="5497" y="1239"/>
                  </a:cubicBezTo>
                  <a:cubicBezTo>
                    <a:pt x="5412" y="1239"/>
                    <a:pt x="5327" y="1242"/>
                    <a:pt x="5242" y="1247"/>
                  </a:cubicBezTo>
                  <a:lnTo>
                    <a:pt x="4871" y="88"/>
                  </a:lnTo>
                  <a:cubicBezTo>
                    <a:pt x="4861" y="60"/>
                    <a:pt x="4843" y="32"/>
                    <a:pt x="4815" y="14"/>
                  </a:cubicBezTo>
                  <a:cubicBezTo>
                    <a:pt x="4795" y="7"/>
                    <a:pt x="4771" y="0"/>
                    <a:pt x="474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80" name="Google Shape;761;p24"/>
            <p:cNvSpPr/>
            <p:nvPr/>
          </p:nvSpPr>
          <p:spPr>
            <a:xfrm>
              <a:off x="5349600" y="3784320"/>
              <a:ext cx="1409760" cy="5040"/>
            </a:xfrm>
            <a:custGeom>
              <a:avLst/>
              <a:gdLst>
                <a:gd name="textAreaLeft" fmla="*/ 0 w 1409760"/>
                <a:gd name="textAreaRight" fmla="*/ 1411200 w 140976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3916" h="112">
                  <a:moveTo>
                    <a:pt x="56" y="0"/>
                  </a:moveTo>
                  <a:cubicBezTo>
                    <a:pt x="19" y="0"/>
                    <a:pt x="0" y="19"/>
                    <a:pt x="0" y="56"/>
                  </a:cubicBezTo>
                  <a:cubicBezTo>
                    <a:pt x="0" y="84"/>
                    <a:pt x="19" y="112"/>
                    <a:pt x="56" y="112"/>
                  </a:cubicBezTo>
                  <a:lnTo>
                    <a:pt x="23860" y="112"/>
                  </a:lnTo>
                  <a:cubicBezTo>
                    <a:pt x="23888" y="112"/>
                    <a:pt x="23916" y="84"/>
                    <a:pt x="23916" y="56"/>
                  </a:cubicBezTo>
                  <a:cubicBezTo>
                    <a:pt x="23916" y="19"/>
                    <a:pt x="23888" y="0"/>
                    <a:pt x="23860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81" name="Google Shape;762;p24"/>
            <p:cNvSpPr/>
            <p:nvPr/>
          </p:nvSpPr>
          <p:spPr>
            <a:xfrm>
              <a:off x="5615280" y="3875760"/>
              <a:ext cx="878400" cy="5040"/>
            </a:xfrm>
            <a:custGeom>
              <a:avLst/>
              <a:gdLst>
                <a:gd name="textAreaLeft" fmla="*/ 0 w 878400"/>
                <a:gd name="textAreaRight" fmla="*/ 879840 w 8784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4909" h="112">
                  <a:moveTo>
                    <a:pt x="56" y="1"/>
                  </a:moveTo>
                  <a:cubicBezTo>
                    <a:pt x="28" y="1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14853" y="112"/>
                  </a:lnTo>
                  <a:cubicBezTo>
                    <a:pt x="14890" y="112"/>
                    <a:pt x="14908" y="93"/>
                    <a:pt x="14908" y="56"/>
                  </a:cubicBezTo>
                  <a:cubicBezTo>
                    <a:pt x="14908" y="28"/>
                    <a:pt x="14890" y="1"/>
                    <a:pt x="1485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82" name="Google Shape;763;p24"/>
            <p:cNvSpPr/>
            <p:nvPr/>
          </p:nvSpPr>
          <p:spPr>
            <a:xfrm>
              <a:off x="7107120" y="3142800"/>
              <a:ext cx="957240" cy="661320"/>
            </a:xfrm>
            <a:custGeom>
              <a:avLst/>
              <a:gdLst>
                <a:gd name="textAreaLeft" fmla="*/ 0 w 957240"/>
                <a:gd name="textAreaRight" fmla="*/ 958680 w 957240"/>
                <a:gd name="textAreaTop" fmla="*/ 0 h 661320"/>
                <a:gd name="textAreaBottom" fmla="*/ 662760 h 661320"/>
              </a:gdLst>
              <a:ahLst/>
              <a:cxnLst/>
              <a:rect l="textAreaLeft" t="textAreaTop" r="textAreaRight" b="textAreaBottom"/>
              <a:pathLst>
                <a:path w="16245" h="11235">
                  <a:moveTo>
                    <a:pt x="418" y="0"/>
                  </a:moveTo>
                  <a:cubicBezTo>
                    <a:pt x="186" y="0"/>
                    <a:pt x="1" y="186"/>
                    <a:pt x="1" y="427"/>
                  </a:cubicBezTo>
                  <a:lnTo>
                    <a:pt x="1" y="11086"/>
                  </a:lnTo>
                  <a:cubicBezTo>
                    <a:pt x="1" y="11169"/>
                    <a:pt x="66" y="11234"/>
                    <a:pt x="149" y="11234"/>
                  </a:cubicBezTo>
                  <a:lnTo>
                    <a:pt x="16096" y="11234"/>
                  </a:lnTo>
                  <a:cubicBezTo>
                    <a:pt x="16179" y="11234"/>
                    <a:pt x="16244" y="11169"/>
                    <a:pt x="16244" y="11086"/>
                  </a:cubicBezTo>
                  <a:lnTo>
                    <a:pt x="16244" y="427"/>
                  </a:lnTo>
                  <a:cubicBezTo>
                    <a:pt x="16244" y="186"/>
                    <a:pt x="16059" y="0"/>
                    <a:pt x="1582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83" name="Google Shape;764;p24"/>
            <p:cNvSpPr/>
            <p:nvPr/>
          </p:nvSpPr>
          <p:spPr>
            <a:xfrm>
              <a:off x="7103520" y="3139560"/>
              <a:ext cx="964800" cy="668160"/>
            </a:xfrm>
            <a:custGeom>
              <a:avLst/>
              <a:gdLst>
                <a:gd name="textAreaLeft" fmla="*/ 0 w 964800"/>
                <a:gd name="textAreaRight" fmla="*/ 966240 w 964800"/>
                <a:gd name="textAreaTop" fmla="*/ 0 h 668160"/>
                <a:gd name="textAreaBottom" fmla="*/ 669600 h 668160"/>
              </a:gdLst>
              <a:ahLst/>
              <a:cxnLst/>
              <a:rect l="textAreaLeft" t="textAreaTop" r="textAreaRight" b="textAreaBottom"/>
              <a:pathLst>
                <a:path w="16375" h="11346">
                  <a:moveTo>
                    <a:pt x="15883" y="112"/>
                  </a:moveTo>
                  <a:cubicBezTo>
                    <a:pt x="16087" y="112"/>
                    <a:pt x="16254" y="279"/>
                    <a:pt x="16254" y="483"/>
                  </a:cubicBezTo>
                  <a:lnTo>
                    <a:pt x="16254" y="11142"/>
                  </a:lnTo>
                  <a:cubicBezTo>
                    <a:pt x="16254" y="11188"/>
                    <a:pt x="16217" y="11235"/>
                    <a:pt x="16161" y="11235"/>
                  </a:cubicBezTo>
                  <a:lnTo>
                    <a:pt x="205" y="11235"/>
                  </a:lnTo>
                  <a:cubicBezTo>
                    <a:pt x="159" y="11235"/>
                    <a:pt x="121" y="11188"/>
                    <a:pt x="121" y="11142"/>
                  </a:cubicBezTo>
                  <a:lnTo>
                    <a:pt x="121" y="483"/>
                  </a:lnTo>
                  <a:cubicBezTo>
                    <a:pt x="121" y="279"/>
                    <a:pt x="279" y="112"/>
                    <a:pt x="483" y="112"/>
                  </a:cubicBezTo>
                  <a:close/>
                  <a:moveTo>
                    <a:pt x="483" y="1"/>
                  </a:moveTo>
                  <a:cubicBezTo>
                    <a:pt x="224" y="1"/>
                    <a:pt x="1" y="214"/>
                    <a:pt x="1" y="483"/>
                  </a:cubicBezTo>
                  <a:lnTo>
                    <a:pt x="1" y="11142"/>
                  </a:lnTo>
                  <a:cubicBezTo>
                    <a:pt x="1" y="11253"/>
                    <a:pt x="94" y="11346"/>
                    <a:pt x="214" y="11346"/>
                  </a:cubicBezTo>
                  <a:lnTo>
                    <a:pt x="16161" y="11346"/>
                  </a:lnTo>
                  <a:cubicBezTo>
                    <a:pt x="16281" y="11346"/>
                    <a:pt x="16365" y="11253"/>
                    <a:pt x="16374" y="11142"/>
                  </a:cubicBezTo>
                  <a:lnTo>
                    <a:pt x="16374" y="483"/>
                  </a:lnTo>
                  <a:cubicBezTo>
                    <a:pt x="16374" y="214"/>
                    <a:pt x="16152" y="1"/>
                    <a:pt x="1589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84" name="Google Shape;765;p24"/>
            <p:cNvSpPr/>
            <p:nvPr/>
          </p:nvSpPr>
          <p:spPr>
            <a:xfrm>
              <a:off x="7177320" y="3206520"/>
              <a:ext cx="816840" cy="534600"/>
            </a:xfrm>
            <a:custGeom>
              <a:avLst/>
              <a:gdLst>
                <a:gd name="textAreaLeft" fmla="*/ 0 w 816840"/>
                <a:gd name="textAreaRight" fmla="*/ 818280 w 816840"/>
                <a:gd name="textAreaTop" fmla="*/ 0 h 534600"/>
                <a:gd name="textAreaBottom" fmla="*/ 536040 h 534600"/>
              </a:gdLst>
              <a:ahLst/>
              <a:cxnLst/>
              <a:rect l="textAreaLeft" t="textAreaTop" r="textAreaRight" b="textAreaBottom"/>
              <a:pathLst>
                <a:path w="13869" h="9083">
                  <a:moveTo>
                    <a:pt x="0" y="0"/>
                  </a:moveTo>
                  <a:lnTo>
                    <a:pt x="0" y="1856"/>
                  </a:lnTo>
                  <a:lnTo>
                    <a:pt x="0" y="7375"/>
                  </a:lnTo>
                  <a:lnTo>
                    <a:pt x="0" y="9082"/>
                  </a:lnTo>
                  <a:lnTo>
                    <a:pt x="13869" y="9082"/>
                  </a:lnTo>
                  <a:lnTo>
                    <a:pt x="1386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85" name="Google Shape;766;p24"/>
            <p:cNvSpPr/>
            <p:nvPr/>
          </p:nvSpPr>
          <p:spPr>
            <a:xfrm>
              <a:off x="7173360" y="3202920"/>
              <a:ext cx="824040" cy="541080"/>
            </a:xfrm>
            <a:custGeom>
              <a:avLst/>
              <a:gdLst>
                <a:gd name="textAreaLeft" fmla="*/ 0 w 824040"/>
                <a:gd name="textAreaRight" fmla="*/ 825480 w 824040"/>
                <a:gd name="textAreaTop" fmla="*/ 0 h 541080"/>
                <a:gd name="textAreaBottom" fmla="*/ 542520 h 541080"/>
              </a:gdLst>
              <a:ahLst/>
              <a:cxnLst/>
              <a:rect l="textAreaLeft" t="textAreaTop" r="textAreaRight" b="textAreaBottom"/>
              <a:pathLst>
                <a:path w="13990" h="9194">
                  <a:moveTo>
                    <a:pt x="65" y="1"/>
                  </a:moveTo>
                  <a:cubicBezTo>
                    <a:pt x="28" y="1"/>
                    <a:pt x="0" y="28"/>
                    <a:pt x="0" y="56"/>
                  </a:cubicBezTo>
                  <a:lnTo>
                    <a:pt x="0" y="1912"/>
                  </a:lnTo>
                  <a:cubicBezTo>
                    <a:pt x="0" y="1939"/>
                    <a:pt x="28" y="1967"/>
                    <a:pt x="65" y="1967"/>
                  </a:cubicBezTo>
                  <a:cubicBezTo>
                    <a:pt x="93" y="1967"/>
                    <a:pt x="121" y="1939"/>
                    <a:pt x="121" y="1912"/>
                  </a:cubicBezTo>
                  <a:lnTo>
                    <a:pt x="121" y="112"/>
                  </a:lnTo>
                  <a:lnTo>
                    <a:pt x="13878" y="112"/>
                  </a:lnTo>
                  <a:lnTo>
                    <a:pt x="13878" y="9073"/>
                  </a:lnTo>
                  <a:lnTo>
                    <a:pt x="121" y="9073"/>
                  </a:lnTo>
                  <a:lnTo>
                    <a:pt x="121" y="7431"/>
                  </a:lnTo>
                  <a:cubicBezTo>
                    <a:pt x="121" y="7403"/>
                    <a:pt x="93" y="7376"/>
                    <a:pt x="65" y="7376"/>
                  </a:cubicBezTo>
                  <a:cubicBezTo>
                    <a:pt x="28" y="7376"/>
                    <a:pt x="0" y="7403"/>
                    <a:pt x="0" y="7431"/>
                  </a:cubicBezTo>
                  <a:lnTo>
                    <a:pt x="0" y="9138"/>
                  </a:lnTo>
                  <a:cubicBezTo>
                    <a:pt x="0" y="9166"/>
                    <a:pt x="28" y="9194"/>
                    <a:pt x="65" y="9194"/>
                  </a:cubicBezTo>
                  <a:lnTo>
                    <a:pt x="13934" y="9194"/>
                  </a:lnTo>
                  <a:cubicBezTo>
                    <a:pt x="13971" y="9194"/>
                    <a:pt x="13990" y="9166"/>
                    <a:pt x="13990" y="9138"/>
                  </a:cubicBezTo>
                  <a:lnTo>
                    <a:pt x="13990" y="56"/>
                  </a:lnTo>
                  <a:cubicBezTo>
                    <a:pt x="13990" y="28"/>
                    <a:pt x="13971" y="1"/>
                    <a:pt x="1393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86" name="Google Shape;767;p24"/>
            <p:cNvSpPr/>
            <p:nvPr/>
          </p:nvSpPr>
          <p:spPr>
            <a:xfrm>
              <a:off x="7173360" y="3369600"/>
              <a:ext cx="5760" cy="179280"/>
            </a:xfrm>
            <a:custGeom>
              <a:avLst/>
              <a:gdLst>
                <a:gd name="textAreaLeft" fmla="*/ 0 w 5760"/>
                <a:gd name="textAreaRight" fmla="*/ 7200 w 5760"/>
                <a:gd name="textAreaTop" fmla="*/ 0 h 179280"/>
                <a:gd name="textAreaBottom" fmla="*/ 180720 h 179280"/>
              </a:gdLst>
              <a:ahLst/>
              <a:cxnLst/>
              <a:rect l="textAreaLeft" t="textAreaTop" r="textAreaRight" b="textAreaBottom"/>
              <a:pathLst>
                <a:path w="121" h="3063">
                  <a:moveTo>
                    <a:pt x="65" y="1"/>
                  </a:moveTo>
                  <a:cubicBezTo>
                    <a:pt x="28" y="1"/>
                    <a:pt x="0" y="29"/>
                    <a:pt x="0" y="66"/>
                  </a:cubicBezTo>
                  <a:lnTo>
                    <a:pt x="0" y="3006"/>
                  </a:lnTo>
                  <a:cubicBezTo>
                    <a:pt x="0" y="3043"/>
                    <a:pt x="28" y="3062"/>
                    <a:pt x="65" y="3062"/>
                  </a:cubicBezTo>
                  <a:cubicBezTo>
                    <a:pt x="93" y="3062"/>
                    <a:pt x="121" y="3043"/>
                    <a:pt x="121" y="3006"/>
                  </a:cubicBezTo>
                  <a:lnTo>
                    <a:pt x="121" y="66"/>
                  </a:lnTo>
                  <a:cubicBezTo>
                    <a:pt x="121" y="29"/>
                    <a:pt x="93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360" rIns="90000" bIns="90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87" name="Google Shape;768;p24"/>
            <p:cNvSpPr/>
            <p:nvPr/>
          </p:nvSpPr>
          <p:spPr>
            <a:xfrm>
              <a:off x="7575840" y="3164760"/>
              <a:ext cx="19800" cy="19800"/>
            </a:xfrm>
            <a:custGeom>
              <a:avLst/>
              <a:gdLst>
                <a:gd name="textAreaLeft" fmla="*/ 0 w 19800"/>
                <a:gd name="textAreaRight" fmla="*/ 21240 w 19800"/>
                <a:gd name="textAreaTop" fmla="*/ 0 h 19800"/>
                <a:gd name="textAreaBottom" fmla="*/ 21240 h 19800"/>
              </a:gdLst>
              <a:ahLst/>
              <a:cxnLst/>
              <a:rect l="textAreaLeft" t="textAreaTop" r="textAreaRight" b="textAreaBottom"/>
              <a:pathLst>
                <a:path w="363" h="363">
                  <a:moveTo>
                    <a:pt x="177" y="112"/>
                  </a:moveTo>
                  <a:cubicBezTo>
                    <a:pt x="214" y="112"/>
                    <a:pt x="251" y="139"/>
                    <a:pt x="242" y="177"/>
                  </a:cubicBezTo>
                  <a:cubicBezTo>
                    <a:pt x="242" y="214"/>
                    <a:pt x="214" y="251"/>
                    <a:pt x="177" y="251"/>
                  </a:cubicBezTo>
                  <a:cubicBezTo>
                    <a:pt x="149" y="251"/>
                    <a:pt x="112" y="214"/>
                    <a:pt x="112" y="177"/>
                  </a:cubicBezTo>
                  <a:cubicBezTo>
                    <a:pt x="112" y="149"/>
                    <a:pt x="140" y="112"/>
                    <a:pt x="177" y="112"/>
                  </a:cubicBezTo>
                  <a:close/>
                  <a:moveTo>
                    <a:pt x="177" y="0"/>
                  </a:moveTo>
                  <a:cubicBezTo>
                    <a:pt x="84" y="0"/>
                    <a:pt x="1" y="84"/>
                    <a:pt x="1" y="177"/>
                  </a:cubicBezTo>
                  <a:cubicBezTo>
                    <a:pt x="1" y="279"/>
                    <a:pt x="84" y="362"/>
                    <a:pt x="177" y="362"/>
                  </a:cubicBezTo>
                  <a:cubicBezTo>
                    <a:pt x="279" y="362"/>
                    <a:pt x="362" y="279"/>
                    <a:pt x="362" y="177"/>
                  </a:cubicBezTo>
                  <a:cubicBezTo>
                    <a:pt x="362" y="84"/>
                    <a:pt x="279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440" rIns="90000" bIns="10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88" name="Google Shape;769;p24"/>
            <p:cNvSpPr/>
            <p:nvPr/>
          </p:nvSpPr>
          <p:spPr>
            <a:xfrm>
              <a:off x="6950160" y="3800880"/>
              <a:ext cx="1271160" cy="84600"/>
            </a:xfrm>
            <a:custGeom>
              <a:avLst/>
              <a:gdLst>
                <a:gd name="textAreaLeft" fmla="*/ 0 w 1271160"/>
                <a:gd name="textAreaRight" fmla="*/ 1272600 w 1271160"/>
                <a:gd name="textAreaTop" fmla="*/ 0 h 84600"/>
                <a:gd name="textAreaBottom" fmla="*/ 86040 h 84600"/>
              </a:gdLst>
              <a:ahLst/>
              <a:cxnLst/>
              <a:rect l="textAreaLeft" t="textAreaTop" r="textAreaRight" b="textAreaBottom"/>
              <a:pathLst>
                <a:path w="21569" h="1458">
                  <a:moveTo>
                    <a:pt x="0" y="1"/>
                  </a:moveTo>
                  <a:lnTo>
                    <a:pt x="0" y="882"/>
                  </a:lnTo>
                  <a:cubicBezTo>
                    <a:pt x="0" y="1197"/>
                    <a:pt x="251" y="1457"/>
                    <a:pt x="566" y="1457"/>
                  </a:cubicBezTo>
                  <a:lnTo>
                    <a:pt x="21003" y="1457"/>
                  </a:lnTo>
                  <a:cubicBezTo>
                    <a:pt x="21309" y="1457"/>
                    <a:pt x="21569" y="1197"/>
                    <a:pt x="21569" y="882"/>
                  </a:cubicBezTo>
                  <a:lnTo>
                    <a:pt x="2156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840" rIns="90000" bIns="42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89" name="Google Shape;770;p24"/>
            <p:cNvSpPr/>
            <p:nvPr/>
          </p:nvSpPr>
          <p:spPr>
            <a:xfrm>
              <a:off x="6946920" y="3797640"/>
              <a:ext cx="1277640" cy="91080"/>
            </a:xfrm>
            <a:custGeom>
              <a:avLst/>
              <a:gdLst>
                <a:gd name="textAreaLeft" fmla="*/ 0 w 1277640"/>
                <a:gd name="textAreaRight" fmla="*/ 1279080 w 1277640"/>
                <a:gd name="textAreaTop" fmla="*/ 0 h 91080"/>
                <a:gd name="textAreaBottom" fmla="*/ 92520 h 91080"/>
              </a:gdLst>
              <a:ahLst/>
              <a:cxnLst/>
              <a:rect l="textAreaLeft" t="textAreaTop" r="textAreaRight" b="textAreaBottom"/>
              <a:pathLst>
                <a:path w="21681" h="1568">
                  <a:moveTo>
                    <a:pt x="21569" y="111"/>
                  </a:moveTo>
                  <a:lnTo>
                    <a:pt x="21569" y="937"/>
                  </a:lnTo>
                  <a:cubicBezTo>
                    <a:pt x="21569" y="1225"/>
                    <a:pt x="21337" y="1447"/>
                    <a:pt x="21059" y="1447"/>
                  </a:cubicBezTo>
                  <a:lnTo>
                    <a:pt x="622" y="1447"/>
                  </a:lnTo>
                  <a:cubicBezTo>
                    <a:pt x="344" y="1447"/>
                    <a:pt x="112" y="1225"/>
                    <a:pt x="112" y="937"/>
                  </a:cubicBezTo>
                  <a:lnTo>
                    <a:pt x="112" y="111"/>
                  </a:lnTo>
                  <a:close/>
                  <a:moveTo>
                    <a:pt x="56" y="0"/>
                  </a:moveTo>
                  <a:cubicBezTo>
                    <a:pt x="19" y="0"/>
                    <a:pt x="1" y="19"/>
                    <a:pt x="1" y="56"/>
                  </a:cubicBezTo>
                  <a:lnTo>
                    <a:pt x="1" y="937"/>
                  </a:lnTo>
                  <a:cubicBezTo>
                    <a:pt x="1" y="1290"/>
                    <a:pt x="279" y="1568"/>
                    <a:pt x="622" y="1568"/>
                  </a:cubicBezTo>
                  <a:lnTo>
                    <a:pt x="21059" y="1568"/>
                  </a:lnTo>
                  <a:cubicBezTo>
                    <a:pt x="21402" y="1568"/>
                    <a:pt x="21680" y="1290"/>
                    <a:pt x="21680" y="937"/>
                  </a:cubicBezTo>
                  <a:lnTo>
                    <a:pt x="21680" y="56"/>
                  </a:lnTo>
                  <a:cubicBezTo>
                    <a:pt x="21680" y="19"/>
                    <a:pt x="21653" y="0"/>
                    <a:pt x="2162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080" rIns="90000" bIns="46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90" name="Google Shape;771;p24"/>
            <p:cNvSpPr/>
            <p:nvPr/>
          </p:nvSpPr>
          <p:spPr>
            <a:xfrm>
              <a:off x="6958800" y="3863160"/>
              <a:ext cx="1253880" cy="5040"/>
            </a:xfrm>
            <a:custGeom>
              <a:avLst/>
              <a:gdLst>
                <a:gd name="textAreaLeft" fmla="*/ 0 w 1253880"/>
                <a:gd name="textAreaRight" fmla="*/ 1255320 w 12538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1273" h="112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21217" y="112"/>
                  </a:lnTo>
                  <a:cubicBezTo>
                    <a:pt x="21244" y="112"/>
                    <a:pt x="21272" y="84"/>
                    <a:pt x="21272" y="56"/>
                  </a:cubicBezTo>
                  <a:cubicBezTo>
                    <a:pt x="21272" y="19"/>
                    <a:pt x="21244" y="0"/>
                    <a:pt x="2121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91" name="Google Shape;772;p24"/>
            <p:cNvSpPr/>
            <p:nvPr/>
          </p:nvSpPr>
          <p:spPr>
            <a:xfrm>
              <a:off x="7464600" y="3806280"/>
              <a:ext cx="241560" cy="25560"/>
            </a:xfrm>
            <a:custGeom>
              <a:avLst/>
              <a:gdLst>
                <a:gd name="textAreaLeft" fmla="*/ 0 w 241560"/>
                <a:gd name="textAreaRight" fmla="*/ 243000 w 241560"/>
                <a:gd name="textAreaTop" fmla="*/ 0 h 25560"/>
                <a:gd name="textAreaBottom" fmla="*/ 27000 h 25560"/>
              </a:gdLst>
              <a:ahLst/>
              <a:cxnLst/>
              <a:rect l="textAreaLeft" t="textAreaTop" r="textAreaRight" b="textAreaBottom"/>
              <a:pathLst>
                <a:path w="4120" h="456">
                  <a:moveTo>
                    <a:pt x="1" y="0"/>
                  </a:moveTo>
                  <a:lnTo>
                    <a:pt x="1" y="455"/>
                  </a:lnTo>
                  <a:lnTo>
                    <a:pt x="4119" y="455"/>
                  </a:lnTo>
                  <a:lnTo>
                    <a:pt x="411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320" rIns="90000" bIns="13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92" name="Google Shape;773;p24"/>
            <p:cNvSpPr/>
            <p:nvPr/>
          </p:nvSpPr>
          <p:spPr>
            <a:xfrm>
              <a:off x="7461360" y="3802320"/>
              <a:ext cx="248760" cy="32400"/>
            </a:xfrm>
            <a:custGeom>
              <a:avLst/>
              <a:gdLst>
                <a:gd name="textAreaLeft" fmla="*/ 0 w 248760"/>
                <a:gd name="textAreaRight" fmla="*/ 250200 w 248760"/>
                <a:gd name="textAreaTop" fmla="*/ 0 h 32400"/>
                <a:gd name="textAreaBottom" fmla="*/ 33840 h 32400"/>
              </a:gdLst>
              <a:ahLst/>
              <a:cxnLst/>
              <a:rect l="textAreaLeft" t="textAreaTop" r="textAreaRight" b="textAreaBottom"/>
              <a:pathLst>
                <a:path w="4241" h="576">
                  <a:moveTo>
                    <a:pt x="4120" y="121"/>
                  </a:moveTo>
                  <a:lnTo>
                    <a:pt x="4120" y="455"/>
                  </a:lnTo>
                  <a:lnTo>
                    <a:pt x="121" y="455"/>
                  </a:lnTo>
                  <a:lnTo>
                    <a:pt x="121" y="121"/>
                  </a:lnTo>
                  <a:close/>
                  <a:moveTo>
                    <a:pt x="66" y="1"/>
                  </a:moveTo>
                  <a:cubicBezTo>
                    <a:pt x="29" y="1"/>
                    <a:pt x="1" y="28"/>
                    <a:pt x="1" y="65"/>
                  </a:cubicBezTo>
                  <a:lnTo>
                    <a:pt x="1" y="520"/>
                  </a:lnTo>
                  <a:cubicBezTo>
                    <a:pt x="1" y="548"/>
                    <a:pt x="29" y="576"/>
                    <a:pt x="66" y="576"/>
                  </a:cubicBezTo>
                  <a:lnTo>
                    <a:pt x="4175" y="576"/>
                  </a:lnTo>
                  <a:cubicBezTo>
                    <a:pt x="4212" y="576"/>
                    <a:pt x="4240" y="548"/>
                    <a:pt x="4240" y="520"/>
                  </a:cubicBezTo>
                  <a:lnTo>
                    <a:pt x="4240" y="65"/>
                  </a:lnTo>
                  <a:cubicBezTo>
                    <a:pt x="4240" y="28"/>
                    <a:pt x="4212" y="1"/>
                    <a:pt x="417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920" rIns="90000" bIns="16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93" name="Google Shape;774;p24"/>
            <p:cNvSpPr/>
            <p:nvPr/>
          </p:nvSpPr>
          <p:spPr>
            <a:xfrm>
              <a:off x="7340400" y="3308040"/>
              <a:ext cx="437760" cy="373680"/>
            </a:xfrm>
            <a:custGeom>
              <a:avLst/>
              <a:gdLst>
                <a:gd name="textAreaLeft" fmla="*/ 0 w 437760"/>
                <a:gd name="textAreaRight" fmla="*/ 439200 w 437760"/>
                <a:gd name="textAreaTop" fmla="*/ 0 h 373680"/>
                <a:gd name="textAreaBottom" fmla="*/ 375120 h 373680"/>
              </a:gdLst>
              <a:ahLst/>
              <a:cxnLst/>
              <a:rect l="textAreaLeft" t="textAreaTop" r="textAreaRight" b="textAreaBottom"/>
              <a:pathLst>
                <a:path w="7441" h="6356">
                  <a:moveTo>
                    <a:pt x="298" y="1"/>
                  </a:moveTo>
                  <a:cubicBezTo>
                    <a:pt x="140" y="1"/>
                    <a:pt x="1" y="131"/>
                    <a:pt x="1" y="298"/>
                  </a:cubicBezTo>
                  <a:lnTo>
                    <a:pt x="1" y="6058"/>
                  </a:lnTo>
                  <a:cubicBezTo>
                    <a:pt x="1" y="6225"/>
                    <a:pt x="140" y="6355"/>
                    <a:pt x="298" y="6355"/>
                  </a:cubicBezTo>
                  <a:lnTo>
                    <a:pt x="7144" y="6355"/>
                  </a:lnTo>
                  <a:cubicBezTo>
                    <a:pt x="7301" y="6355"/>
                    <a:pt x="7441" y="6225"/>
                    <a:pt x="7441" y="6058"/>
                  </a:cubicBezTo>
                  <a:lnTo>
                    <a:pt x="7441" y="298"/>
                  </a:lnTo>
                  <a:cubicBezTo>
                    <a:pt x="7441" y="131"/>
                    <a:pt x="7301" y="1"/>
                    <a:pt x="714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94" name="Google Shape;775;p24"/>
            <p:cNvSpPr/>
            <p:nvPr/>
          </p:nvSpPr>
          <p:spPr>
            <a:xfrm>
              <a:off x="7369560" y="3278520"/>
              <a:ext cx="437760" cy="373680"/>
            </a:xfrm>
            <a:custGeom>
              <a:avLst/>
              <a:gdLst>
                <a:gd name="textAreaLeft" fmla="*/ 0 w 437760"/>
                <a:gd name="textAreaRight" fmla="*/ 439200 w 437760"/>
                <a:gd name="textAreaTop" fmla="*/ 0 h 373680"/>
                <a:gd name="textAreaBottom" fmla="*/ 375120 h 373680"/>
              </a:gdLst>
              <a:ahLst/>
              <a:cxnLst/>
              <a:rect l="textAreaLeft" t="textAreaTop" r="textAreaRight" b="textAreaBottom"/>
              <a:pathLst>
                <a:path w="7441" h="6356">
                  <a:moveTo>
                    <a:pt x="353" y="1"/>
                  </a:moveTo>
                  <a:cubicBezTo>
                    <a:pt x="158" y="1"/>
                    <a:pt x="0" y="159"/>
                    <a:pt x="0" y="344"/>
                  </a:cubicBezTo>
                  <a:lnTo>
                    <a:pt x="0" y="6012"/>
                  </a:lnTo>
                  <a:cubicBezTo>
                    <a:pt x="0" y="6198"/>
                    <a:pt x="158" y="6355"/>
                    <a:pt x="353" y="6355"/>
                  </a:cubicBezTo>
                  <a:lnTo>
                    <a:pt x="7088" y="6355"/>
                  </a:lnTo>
                  <a:cubicBezTo>
                    <a:pt x="7283" y="6355"/>
                    <a:pt x="7440" y="6198"/>
                    <a:pt x="7440" y="6012"/>
                  </a:cubicBezTo>
                  <a:lnTo>
                    <a:pt x="7440" y="344"/>
                  </a:lnTo>
                  <a:cubicBezTo>
                    <a:pt x="7440" y="159"/>
                    <a:pt x="7283" y="1"/>
                    <a:pt x="708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95" name="Google Shape;776;p24"/>
            <p:cNvSpPr/>
            <p:nvPr/>
          </p:nvSpPr>
          <p:spPr>
            <a:xfrm>
              <a:off x="7365960" y="3274560"/>
              <a:ext cx="444240" cy="381240"/>
            </a:xfrm>
            <a:custGeom>
              <a:avLst/>
              <a:gdLst>
                <a:gd name="textAreaLeft" fmla="*/ 0 w 444240"/>
                <a:gd name="textAreaRight" fmla="*/ 445680 w 444240"/>
                <a:gd name="textAreaTop" fmla="*/ 0 h 381240"/>
                <a:gd name="textAreaBottom" fmla="*/ 382680 h 381240"/>
              </a:gdLst>
              <a:ahLst/>
              <a:cxnLst/>
              <a:rect l="textAreaLeft" t="textAreaTop" r="textAreaRight" b="textAreaBottom"/>
              <a:pathLst>
                <a:path w="7552" h="6486">
                  <a:moveTo>
                    <a:pt x="7144" y="121"/>
                  </a:moveTo>
                  <a:cubicBezTo>
                    <a:pt x="7301" y="121"/>
                    <a:pt x="7431" y="251"/>
                    <a:pt x="7431" y="409"/>
                  </a:cubicBezTo>
                  <a:lnTo>
                    <a:pt x="7431" y="6077"/>
                  </a:lnTo>
                  <a:cubicBezTo>
                    <a:pt x="7431" y="6235"/>
                    <a:pt x="7301" y="6365"/>
                    <a:pt x="7144" y="6365"/>
                  </a:cubicBezTo>
                  <a:lnTo>
                    <a:pt x="409" y="6365"/>
                  </a:lnTo>
                  <a:cubicBezTo>
                    <a:pt x="251" y="6365"/>
                    <a:pt x="121" y="6235"/>
                    <a:pt x="121" y="6077"/>
                  </a:cubicBezTo>
                  <a:lnTo>
                    <a:pt x="121" y="409"/>
                  </a:lnTo>
                  <a:cubicBezTo>
                    <a:pt x="121" y="251"/>
                    <a:pt x="251" y="121"/>
                    <a:pt x="409" y="121"/>
                  </a:cubicBezTo>
                  <a:close/>
                  <a:moveTo>
                    <a:pt x="409" y="1"/>
                  </a:moveTo>
                  <a:cubicBezTo>
                    <a:pt x="186" y="1"/>
                    <a:pt x="1" y="186"/>
                    <a:pt x="1" y="409"/>
                  </a:cubicBezTo>
                  <a:lnTo>
                    <a:pt x="1" y="6077"/>
                  </a:lnTo>
                  <a:cubicBezTo>
                    <a:pt x="1" y="6300"/>
                    <a:pt x="186" y="6485"/>
                    <a:pt x="409" y="6485"/>
                  </a:cubicBezTo>
                  <a:lnTo>
                    <a:pt x="7144" y="6485"/>
                  </a:lnTo>
                  <a:cubicBezTo>
                    <a:pt x="7366" y="6485"/>
                    <a:pt x="7552" y="6300"/>
                    <a:pt x="7552" y="6077"/>
                  </a:cubicBezTo>
                  <a:lnTo>
                    <a:pt x="7552" y="409"/>
                  </a:lnTo>
                  <a:cubicBezTo>
                    <a:pt x="7552" y="186"/>
                    <a:pt x="7366" y="1"/>
                    <a:pt x="714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96" name="Google Shape;777;p24"/>
            <p:cNvSpPr/>
            <p:nvPr/>
          </p:nvSpPr>
          <p:spPr>
            <a:xfrm>
              <a:off x="7437240" y="3476160"/>
              <a:ext cx="301320" cy="39240"/>
            </a:xfrm>
            <a:custGeom>
              <a:avLst/>
              <a:gdLst>
                <a:gd name="textAreaLeft" fmla="*/ 0 w 301320"/>
                <a:gd name="textAreaRight" fmla="*/ 302760 w 30132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5131" h="688">
                  <a:moveTo>
                    <a:pt x="316" y="1"/>
                  </a:moveTo>
                  <a:cubicBezTo>
                    <a:pt x="140" y="1"/>
                    <a:pt x="1" y="140"/>
                    <a:pt x="1" y="325"/>
                  </a:cubicBezTo>
                  <a:lnTo>
                    <a:pt x="1" y="362"/>
                  </a:lnTo>
                  <a:cubicBezTo>
                    <a:pt x="1" y="539"/>
                    <a:pt x="140" y="687"/>
                    <a:pt x="316" y="687"/>
                  </a:cubicBezTo>
                  <a:lnTo>
                    <a:pt x="4806" y="687"/>
                  </a:lnTo>
                  <a:cubicBezTo>
                    <a:pt x="4982" y="687"/>
                    <a:pt x="5131" y="539"/>
                    <a:pt x="5131" y="362"/>
                  </a:cubicBezTo>
                  <a:lnTo>
                    <a:pt x="5131" y="325"/>
                  </a:lnTo>
                  <a:cubicBezTo>
                    <a:pt x="5131" y="140"/>
                    <a:pt x="4982" y="1"/>
                    <a:pt x="4806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97" name="Google Shape;778;p24"/>
            <p:cNvSpPr/>
            <p:nvPr/>
          </p:nvSpPr>
          <p:spPr>
            <a:xfrm>
              <a:off x="7433280" y="3472920"/>
              <a:ext cx="308520" cy="45720"/>
            </a:xfrm>
            <a:custGeom>
              <a:avLst/>
              <a:gdLst>
                <a:gd name="textAreaLeft" fmla="*/ 0 w 308520"/>
                <a:gd name="textAreaRight" fmla="*/ 309960 w 308520"/>
                <a:gd name="textAreaTop" fmla="*/ 0 h 45720"/>
                <a:gd name="textAreaBottom" fmla="*/ 47160 h 45720"/>
              </a:gdLst>
              <a:ahLst/>
              <a:cxnLst/>
              <a:rect l="textAreaLeft" t="textAreaTop" r="textAreaRight" b="textAreaBottom"/>
              <a:pathLst>
                <a:path w="5252" h="798">
                  <a:moveTo>
                    <a:pt x="4871" y="111"/>
                  </a:moveTo>
                  <a:cubicBezTo>
                    <a:pt x="5019" y="111"/>
                    <a:pt x="5131" y="232"/>
                    <a:pt x="5131" y="380"/>
                  </a:cubicBezTo>
                  <a:lnTo>
                    <a:pt x="5131" y="417"/>
                  </a:lnTo>
                  <a:cubicBezTo>
                    <a:pt x="5131" y="566"/>
                    <a:pt x="5019" y="677"/>
                    <a:pt x="4871" y="677"/>
                  </a:cubicBezTo>
                  <a:lnTo>
                    <a:pt x="381" y="677"/>
                  </a:lnTo>
                  <a:cubicBezTo>
                    <a:pt x="242" y="677"/>
                    <a:pt x="121" y="566"/>
                    <a:pt x="121" y="417"/>
                  </a:cubicBezTo>
                  <a:lnTo>
                    <a:pt x="121" y="380"/>
                  </a:lnTo>
                  <a:cubicBezTo>
                    <a:pt x="121" y="232"/>
                    <a:pt x="242" y="111"/>
                    <a:pt x="381" y="111"/>
                  </a:cubicBezTo>
                  <a:close/>
                  <a:moveTo>
                    <a:pt x="381" y="0"/>
                  </a:moveTo>
                  <a:cubicBezTo>
                    <a:pt x="177" y="0"/>
                    <a:pt x="1" y="167"/>
                    <a:pt x="1" y="380"/>
                  </a:cubicBezTo>
                  <a:lnTo>
                    <a:pt x="1" y="417"/>
                  </a:lnTo>
                  <a:cubicBezTo>
                    <a:pt x="1" y="631"/>
                    <a:pt x="177" y="798"/>
                    <a:pt x="381" y="798"/>
                  </a:cubicBezTo>
                  <a:lnTo>
                    <a:pt x="4871" y="798"/>
                  </a:lnTo>
                  <a:cubicBezTo>
                    <a:pt x="5084" y="798"/>
                    <a:pt x="5251" y="631"/>
                    <a:pt x="5251" y="417"/>
                  </a:cubicBezTo>
                  <a:lnTo>
                    <a:pt x="5251" y="380"/>
                  </a:lnTo>
                  <a:cubicBezTo>
                    <a:pt x="5251" y="167"/>
                    <a:pt x="5084" y="0"/>
                    <a:pt x="487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400" rIns="90000" bIns="23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98" name="Google Shape;779;p24"/>
            <p:cNvSpPr/>
            <p:nvPr/>
          </p:nvSpPr>
          <p:spPr>
            <a:xfrm>
              <a:off x="7470000" y="3486960"/>
              <a:ext cx="233280" cy="15480"/>
            </a:xfrm>
            <a:custGeom>
              <a:avLst/>
              <a:gdLst>
                <a:gd name="textAreaLeft" fmla="*/ 0 w 233280"/>
                <a:gd name="textAreaRight" fmla="*/ 234720 w 233280"/>
                <a:gd name="textAreaTop" fmla="*/ 0 h 15480"/>
                <a:gd name="textAreaBottom" fmla="*/ 16920 h 15480"/>
              </a:gdLst>
              <a:ahLst/>
              <a:cxnLst/>
              <a:rect l="textAreaLeft" t="textAreaTop" r="textAreaRight" b="textAreaBottom"/>
              <a:pathLst>
                <a:path w="3980" h="288">
                  <a:moveTo>
                    <a:pt x="3850" y="56"/>
                  </a:moveTo>
                  <a:cubicBezTo>
                    <a:pt x="3887" y="56"/>
                    <a:pt x="3924" y="93"/>
                    <a:pt x="3924" y="130"/>
                  </a:cubicBezTo>
                  <a:lnTo>
                    <a:pt x="3924" y="149"/>
                  </a:lnTo>
                  <a:cubicBezTo>
                    <a:pt x="3924" y="195"/>
                    <a:pt x="3887" y="223"/>
                    <a:pt x="3850" y="223"/>
                  </a:cubicBezTo>
                  <a:lnTo>
                    <a:pt x="139" y="223"/>
                  </a:lnTo>
                  <a:cubicBezTo>
                    <a:pt x="93" y="223"/>
                    <a:pt x="56" y="195"/>
                    <a:pt x="56" y="149"/>
                  </a:cubicBezTo>
                  <a:lnTo>
                    <a:pt x="56" y="130"/>
                  </a:lnTo>
                  <a:cubicBezTo>
                    <a:pt x="56" y="93"/>
                    <a:pt x="93" y="56"/>
                    <a:pt x="139" y="56"/>
                  </a:cubicBezTo>
                  <a:close/>
                  <a:moveTo>
                    <a:pt x="130" y="0"/>
                  </a:moveTo>
                  <a:cubicBezTo>
                    <a:pt x="56" y="0"/>
                    <a:pt x="0" y="56"/>
                    <a:pt x="0" y="139"/>
                  </a:cubicBezTo>
                  <a:lnTo>
                    <a:pt x="0" y="149"/>
                  </a:lnTo>
                  <a:cubicBezTo>
                    <a:pt x="0" y="223"/>
                    <a:pt x="56" y="288"/>
                    <a:pt x="130" y="288"/>
                  </a:cubicBezTo>
                  <a:lnTo>
                    <a:pt x="3841" y="288"/>
                  </a:lnTo>
                  <a:cubicBezTo>
                    <a:pt x="3924" y="288"/>
                    <a:pt x="3980" y="223"/>
                    <a:pt x="3980" y="149"/>
                  </a:cubicBezTo>
                  <a:lnTo>
                    <a:pt x="3980" y="139"/>
                  </a:lnTo>
                  <a:cubicBezTo>
                    <a:pt x="3980" y="56"/>
                    <a:pt x="3924" y="0"/>
                    <a:pt x="38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280" rIns="90000" bIns="8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99" name="Google Shape;780;p24"/>
            <p:cNvSpPr/>
            <p:nvPr/>
          </p:nvSpPr>
          <p:spPr>
            <a:xfrm>
              <a:off x="7489080" y="3539160"/>
              <a:ext cx="196920" cy="22320"/>
            </a:xfrm>
            <a:custGeom>
              <a:avLst/>
              <a:gdLst>
                <a:gd name="textAreaLeft" fmla="*/ 0 w 196920"/>
                <a:gd name="textAreaRight" fmla="*/ 198360 w 196920"/>
                <a:gd name="textAreaTop" fmla="*/ 0 h 22320"/>
                <a:gd name="textAreaBottom" fmla="*/ 23760 h 22320"/>
              </a:gdLst>
              <a:ahLst/>
              <a:cxnLst/>
              <a:rect l="textAreaLeft" t="textAreaTop" r="textAreaRight" b="textAreaBottom"/>
              <a:pathLst>
                <a:path w="3360" h="400">
                  <a:moveTo>
                    <a:pt x="205" y="0"/>
                  </a:moveTo>
                  <a:cubicBezTo>
                    <a:pt x="94" y="0"/>
                    <a:pt x="1" y="93"/>
                    <a:pt x="1" y="205"/>
                  </a:cubicBezTo>
                  <a:cubicBezTo>
                    <a:pt x="1" y="316"/>
                    <a:pt x="94" y="399"/>
                    <a:pt x="205" y="399"/>
                  </a:cubicBezTo>
                  <a:lnTo>
                    <a:pt x="3155" y="399"/>
                  </a:lnTo>
                  <a:cubicBezTo>
                    <a:pt x="3266" y="399"/>
                    <a:pt x="3359" y="316"/>
                    <a:pt x="3359" y="205"/>
                  </a:cubicBezTo>
                  <a:cubicBezTo>
                    <a:pt x="3359" y="93"/>
                    <a:pt x="3266" y="0"/>
                    <a:pt x="315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880" rIns="90000" bIns="11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00" name="Google Shape;781;p24"/>
            <p:cNvSpPr/>
            <p:nvPr/>
          </p:nvSpPr>
          <p:spPr>
            <a:xfrm>
              <a:off x="7485840" y="3535920"/>
              <a:ext cx="203400" cy="29160"/>
            </a:xfrm>
            <a:custGeom>
              <a:avLst/>
              <a:gdLst>
                <a:gd name="textAreaLeft" fmla="*/ 0 w 203400"/>
                <a:gd name="textAreaRight" fmla="*/ 204840 w 203400"/>
                <a:gd name="textAreaTop" fmla="*/ 0 h 29160"/>
                <a:gd name="textAreaBottom" fmla="*/ 30600 h 29160"/>
              </a:gdLst>
              <a:ahLst/>
              <a:cxnLst/>
              <a:rect l="textAreaLeft" t="textAreaTop" r="textAreaRight" b="textAreaBottom"/>
              <a:pathLst>
                <a:path w="3470" h="521">
                  <a:moveTo>
                    <a:pt x="3210" y="121"/>
                  </a:moveTo>
                  <a:cubicBezTo>
                    <a:pt x="3294" y="121"/>
                    <a:pt x="3358" y="177"/>
                    <a:pt x="3358" y="261"/>
                  </a:cubicBezTo>
                  <a:cubicBezTo>
                    <a:pt x="3358" y="335"/>
                    <a:pt x="3294" y="400"/>
                    <a:pt x="3210" y="400"/>
                  </a:cubicBezTo>
                  <a:lnTo>
                    <a:pt x="260" y="400"/>
                  </a:lnTo>
                  <a:cubicBezTo>
                    <a:pt x="177" y="400"/>
                    <a:pt x="121" y="335"/>
                    <a:pt x="121" y="261"/>
                  </a:cubicBezTo>
                  <a:cubicBezTo>
                    <a:pt x="121" y="177"/>
                    <a:pt x="177" y="121"/>
                    <a:pt x="260" y="121"/>
                  </a:cubicBezTo>
                  <a:close/>
                  <a:moveTo>
                    <a:pt x="260" y="1"/>
                  </a:moveTo>
                  <a:cubicBezTo>
                    <a:pt x="121" y="1"/>
                    <a:pt x="0" y="112"/>
                    <a:pt x="0" y="261"/>
                  </a:cubicBezTo>
                  <a:cubicBezTo>
                    <a:pt x="0" y="400"/>
                    <a:pt x="112" y="520"/>
                    <a:pt x="260" y="520"/>
                  </a:cubicBezTo>
                  <a:lnTo>
                    <a:pt x="3210" y="520"/>
                  </a:lnTo>
                  <a:cubicBezTo>
                    <a:pt x="3358" y="520"/>
                    <a:pt x="3470" y="400"/>
                    <a:pt x="3470" y="261"/>
                  </a:cubicBezTo>
                  <a:cubicBezTo>
                    <a:pt x="3470" y="112"/>
                    <a:pt x="3358" y="1"/>
                    <a:pt x="321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120" rIns="90000" bIns="15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01" name="Google Shape;782;p24"/>
            <p:cNvSpPr/>
            <p:nvPr/>
          </p:nvSpPr>
          <p:spPr>
            <a:xfrm>
              <a:off x="7529400" y="3545280"/>
              <a:ext cx="10080" cy="10080"/>
            </a:xfrm>
            <a:custGeom>
              <a:avLst/>
              <a:gdLst>
                <a:gd name="textAreaLeft" fmla="*/ 0 w 10080"/>
                <a:gd name="textAreaRight" fmla="*/ 11520 w 10080"/>
                <a:gd name="textAreaTop" fmla="*/ 0 h 10080"/>
                <a:gd name="textAreaBottom" fmla="*/ 11520 h 10080"/>
              </a:gdLst>
              <a:ahLst/>
              <a:cxnLst/>
              <a:rect l="textAreaLeft" t="textAreaTop" r="textAreaRight" b="textAreaBottom"/>
              <a:pathLst>
                <a:path w="195" h="196">
                  <a:moveTo>
                    <a:pt x="102" y="65"/>
                  </a:moveTo>
                  <a:cubicBezTo>
                    <a:pt x="121" y="65"/>
                    <a:pt x="139" y="84"/>
                    <a:pt x="139" y="103"/>
                  </a:cubicBezTo>
                  <a:cubicBezTo>
                    <a:pt x="139" y="121"/>
                    <a:pt x="121" y="140"/>
                    <a:pt x="102" y="140"/>
                  </a:cubicBezTo>
                  <a:cubicBezTo>
                    <a:pt x="74" y="140"/>
                    <a:pt x="56" y="121"/>
                    <a:pt x="56" y="103"/>
                  </a:cubicBezTo>
                  <a:cubicBezTo>
                    <a:pt x="56" y="84"/>
                    <a:pt x="74" y="65"/>
                    <a:pt x="102" y="65"/>
                  </a:cubicBezTo>
                  <a:close/>
                  <a:moveTo>
                    <a:pt x="102" y="1"/>
                  </a:moveTo>
                  <a:cubicBezTo>
                    <a:pt x="47" y="1"/>
                    <a:pt x="0" y="47"/>
                    <a:pt x="0" y="103"/>
                  </a:cubicBezTo>
                  <a:cubicBezTo>
                    <a:pt x="0" y="158"/>
                    <a:pt x="47" y="195"/>
                    <a:pt x="102" y="195"/>
                  </a:cubicBezTo>
                  <a:cubicBezTo>
                    <a:pt x="149" y="195"/>
                    <a:pt x="195" y="158"/>
                    <a:pt x="195" y="103"/>
                  </a:cubicBezTo>
                  <a:cubicBezTo>
                    <a:pt x="195" y="47"/>
                    <a:pt x="149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" rIns="90000" bIns="5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02" name="Google Shape;783;p24"/>
            <p:cNvSpPr/>
            <p:nvPr/>
          </p:nvSpPr>
          <p:spPr>
            <a:xfrm>
              <a:off x="7551000" y="3545280"/>
              <a:ext cx="10080" cy="10080"/>
            </a:xfrm>
            <a:custGeom>
              <a:avLst/>
              <a:gdLst>
                <a:gd name="textAreaLeft" fmla="*/ 0 w 10080"/>
                <a:gd name="textAreaRight" fmla="*/ 11520 w 10080"/>
                <a:gd name="textAreaTop" fmla="*/ 0 h 10080"/>
                <a:gd name="textAreaBottom" fmla="*/ 11520 h 10080"/>
              </a:gdLst>
              <a:ahLst/>
              <a:cxnLst/>
              <a:rect l="textAreaLeft" t="textAreaTop" r="textAreaRight" b="textAreaBottom"/>
              <a:pathLst>
                <a:path w="196" h="196">
                  <a:moveTo>
                    <a:pt x="102" y="65"/>
                  </a:moveTo>
                  <a:cubicBezTo>
                    <a:pt x="121" y="65"/>
                    <a:pt x="139" y="84"/>
                    <a:pt x="139" y="103"/>
                  </a:cubicBezTo>
                  <a:cubicBezTo>
                    <a:pt x="139" y="121"/>
                    <a:pt x="121" y="140"/>
                    <a:pt x="102" y="140"/>
                  </a:cubicBezTo>
                  <a:cubicBezTo>
                    <a:pt x="74" y="140"/>
                    <a:pt x="56" y="121"/>
                    <a:pt x="56" y="103"/>
                  </a:cubicBezTo>
                  <a:cubicBezTo>
                    <a:pt x="56" y="84"/>
                    <a:pt x="74" y="65"/>
                    <a:pt x="102" y="65"/>
                  </a:cubicBezTo>
                  <a:close/>
                  <a:moveTo>
                    <a:pt x="102" y="1"/>
                  </a:moveTo>
                  <a:cubicBezTo>
                    <a:pt x="47" y="1"/>
                    <a:pt x="0" y="47"/>
                    <a:pt x="0" y="103"/>
                  </a:cubicBezTo>
                  <a:cubicBezTo>
                    <a:pt x="0" y="158"/>
                    <a:pt x="47" y="195"/>
                    <a:pt x="102" y="195"/>
                  </a:cubicBezTo>
                  <a:cubicBezTo>
                    <a:pt x="149" y="195"/>
                    <a:pt x="195" y="158"/>
                    <a:pt x="195" y="103"/>
                  </a:cubicBezTo>
                  <a:cubicBezTo>
                    <a:pt x="195" y="47"/>
                    <a:pt x="149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" rIns="90000" bIns="5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03" name="Google Shape;784;p24"/>
            <p:cNvSpPr/>
            <p:nvPr/>
          </p:nvSpPr>
          <p:spPr>
            <a:xfrm>
              <a:off x="7571880" y="3545280"/>
              <a:ext cx="9720" cy="10080"/>
            </a:xfrm>
            <a:custGeom>
              <a:avLst/>
              <a:gdLst>
                <a:gd name="textAreaLeft" fmla="*/ 0 w 9720"/>
                <a:gd name="textAreaRight" fmla="*/ 11160 w 9720"/>
                <a:gd name="textAreaTop" fmla="*/ 0 h 10080"/>
                <a:gd name="textAreaBottom" fmla="*/ 11520 h 10080"/>
              </a:gdLst>
              <a:ahLst/>
              <a:cxnLst/>
              <a:rect l="textAreaLeft" t="textAreaTop" r="textAreaRight" b="textAreaBottom"/>
              <a:pathLst>
                <a:path w="187" h="196">
                  <a:moveTo>
                    <a:pt x="94" y="65"/>
                  </a:moveTo>
                  <a:cubicBezTo>
                    <a:pt x="112" y="65"/>
                    <a:pt x="131" y="84"/>
                    <a:pt x="131" y="103"/>
                  </a:cubicBezTo>
                  <a:cubicBezTo>
                    <a:pt x="131" y="121"/>
                    <a:pt x="112" y="140"/>
                    <a:pt x="94" y="140"/>
                  </a:cubicBezTo>
                  <a:cubicBezTo>
                    <a:pt x="75" y="140"/>
                    <a:pt x="56" y="121"/>
                    <a:pt x="56" y="103"/>
                  </a:cubicBezTo>
                  <a:cubicBezTo>
                    <a:pt x="56" y="84"/>
                    <a:pt x="75" y="65"/>
                    <a:pt x="94" y="65"/>
                  </a:cubicBezTo>
                  <a:close/>
                  <a:moveTo>
                    <a:pt x="94" y="1"/>
                  </a:moveTo>
                  <a:cubicBezTo>
                    <a:pt x="38" y="1"/>
                    <a:pt x="1" y="47"/>
                    <a:pt x="1" y="103"/>
                  </a:cubicBezTo>
                  <a:cubicBezTo>
                    <a:pt x="1" y="158"/>
                    <a:pt x="38" y="195"/>
                    <a:pt x="94" y="195"/>
                  </a:cubicBezTo>
                  <a:cubicBezTo>
                    <a:pt x="149" y="195"/>
                    <a:pt x="186" y="158"/>
                    <a:pt x="186" y="103"/>
                  </a:cubicBezTo>
                  <a:cubicBezTo>
                    <a:pt x="186" y="47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" rIns="90000" bIns="5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04" name="Google Shape;785;p24"/>
            <p:cNvSpPr/>
            <p:nvPr/>
          </p:nvSpPr>
          <p:spPr>
            <a:xfrm>
              <a:off x="7593840" y="3545280"/>
              <a:ext cx="9720" cy="10080"/>
            </a:xfrm>
            <a:custGeom>
              <a:avLst/>
              <a:gdLst>
                <a:gd name="textAreaLeft" fmla="*/ 0 w 9720"/>
                <a:gd name="textAreaRight" fmla="*/ 11160 w 9720"/>
                <a:gd name="textAreaTop" fmla="*/ 0 h 10080"/>
                <a:gd name="textAreaBottom" fmla="*/ 11520 h 10080"/>
              </a:gdLst>
              <a:ahLst/>
              <a:cxnLst/>
              <a:rect l="textAreaLeft" t="textAreaTop" r="textAreaRight" b="textAreaBottom"/>
              <a:pathLst>
                <a:path w="187" h="196">
                  <a:moveTo>
                    <a:pt x="94" y="65"/>
                  </a:moveTo>
                  <a:cubicBezTo>
                    <a:pt x="112" y="65"/>
                    <a:pt x="131" y="84"/>
                    <a:pt x="131" y="103"/>
                  </a:cubicBezTo>
                  <a:cubicBezTo>
                    <a:pt x="131" y="121"/>
                    <a:pt x="112" y="140"/>
                    <a:pt x="94" y="140"/>
                  </a:cubicBezTo>
                  <a:cubicBezTo>
                    <a:pt x="75" y="140"/>
                    <a:pt x="56" y="121"/>
                    <a:pt x="56" y="103"/>
                  </a:cubicBezTo>
                  <a:cubicBezTo>
                    <a:pt x="56" y="84"/>
                    <a:pt x="75" y="65"/>
                    <a:pt x="94" y="65"/>
                  </a:cubicBezTo>
                  <a:close/>
                  <a:moveTo>
                    <a:pt x="94" y="1"/>
                  </a:moveTo>
                  <a:cubicBezTo>
                    <a:pt x="38" y="1"/>
                    <a:pt x="1" y="47"/>
                    <a:pt x="1" y="103"/>
                  </a:cubicBezTo>
                  <a:cubicBezTo>
                    <a:pt x="1" y="158"/>
                    <a:pt x="38" y="195"/>
                    <a:pt x="94" y="195"/>
                  </a:cubicBezTo>
                  <a:cubicBezTo>
                    <a:pt x="149" y="195"/>
                    <a:pt x="186" y="158"/>
                    <a:pt x="186" y="103"/>
                  </a:cubicBezTo>
                  <a:cubicBezTo>
                    <a:pt x="186" y="47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" rIns="90000" bIns="5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05" name="Google Shape;786;p24"/>
            <p:cNvSpPr/>
            <p:nvPr/>
          </p:nvSpPr>
          <p:spPr>
            <a:xfrm>
              <a:off x="7614720" y="3545280"/>
              <a:ext cx="10080" cy="10080"/>
            </a:xfrm>
            <a:custGeom>
              <a:avLst/>
              <a:gdLst>
                <a:gd name="textAreaLeft" fmla="*/ 0 w 10080"/>
                <a:gd name="textAreaRight" fmla="*/ 11520 w 10080"/>
                <a:gd name="textAreaTop" fmla="*/ 0 h 10080"/>
                <a:gd name="textAreaBottom" fmla="*/ 11520 h 10080"/>
              </a:gdLst>
              <a:ahLst/>
              <a:cxnLst/>
              <a:rect l="textAreaLeft" t="textAreaTop" r="textAreaRight" b="textAreaBottom"/>
              <a:pathLst>
                <a:path w="196" h="196">
                  <a:moveTo>
                    <a:pt x="102" y="65"/>
                  </a:moveTo>
                  <a:cubicBezTo>
                    <a:pt x="121" y="65"/>
                    <a:pt x="139" y="84"/>
                    <a:pt x="139" y="103"/>
                  </a:cubicBezTo>
                  <a:cubicBezTo>
                    <a:pt x="139" y="121"/>
                    <a:pt x="121" y="140"/>
                    <a:pt x="102" y="140"/>
                  </a:cubicBezTo>
                  <a:cubicBezTo>
                    <a:pt x="84" y="140"/>
                    <a:pt x="65" y="121"/>
                    <a:pt x="65" y="103"/>
                  </a:cubicBezTo>
                  <a:cubicBezTo>
                    <a:pt x="65" y="84"/>
                    <a:pt x="75" y="65"/>
                    <a:pt x="102" y="65"/>
                  </a:cubicBezTo>
                  <a:close/>
                  <a:moveTo>
                    <a:pt x="102" y="1"/>
                  </a:moveTo>
                  <a:cubicBezTo>
                    <a:pt x="47" y="1"/>
                    <a:pt x="0" y="47"/>
                    <a:pt x="0" y="103"/>
                  </a:cubicBezTo>
                  <a:cubicBezTo>
                    <a:pt x="0" y="158"/>
                    <a:pt x="47" y="195"/>
                    <a:pt x="102" y="195"/>
                  </a:cubicBezTo>
                  <a:cubicBezTo>
                    <a:pt x="158" y="195"/>
                    <a:pt x="195" y="158"/>
                    <a:pt x="195" y="103"/>
                  </a:cubicBezTo>
                  <a:cubicBezTo>
                    <a:pt x="195" y="47"/>
                    <a:pt x="158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" rIns="90000" bIns="5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06" name="Google Shape;787;p24"/>
            <p:cNvSpPr/>
            <p:nvPr/>
          </p:nvSpPr>
          <p:spPr>
            <a:xfrm>
              <a:off x="7636680" y="3545280"/>
              <a:ext cx="10080" cy="10080"/>
            </a:xfrm>
            <a:custGeom>
              <a:avLst/>
              <a:gdLst>
                <a:gd name="textAreaLeft" fmla="*/ 0 w 10080"/>
                <a:gd name="textAreaRight" fmla="*/ 11520 w 10080"/>
                <a:gd name="textAreaTop" fmla="*/ 0 h 10080"/>
                <a:gd name="textAreaBottom" fmla="*/ 11520 h 10080"/>
              </a:gdLst>
              <a:ahLst/>
              <a:cxnLst/>
              <a:rect l="textAreaLeft" t="textAreaTop" r="textAreaRight" b="textAreaBottom"/>
              <a:pathLst>
                <a:path w="196" h="196">
                  <a:moveTo>
                    <a:pt x="102" y="65"/>
                  </a:moveTo>
                  <a:cubicBezTo>
                    <a:pt x="121" y="65"/>
                    <a:pt x="140" y="84"/>
                    <a:pt x="140" y="103"/>
                  </a:cubicBezTo>
                  <a:cubicBezTo>
                    <a:pt x="140" y="121"/>
                    <a:pt x="121" y="140"/>
                    <a:pt x="102" y="140"/>
                  </a:cubicBezTo>
                  <a:cubicBezTo>
                    <a:pt x="84" y="140"/>
                    <a:pt x="65" y="121"/>
                    <a:pt x="65" y="103"/>
                  </a:cubicBezTo>
                  <a:cubicBezTo>
                    <a:pt x="65" y="84"/>
                    <a:pt x="84" y="65"/>
                    <a:pt x="102" y="65"/>
                  </a:cubicBezTo>
                  <a:close/>
                  <a:moveTo>
                    <a:pt x="102" y="1"/>
                  </a:moveTo>
                  <a:cubicBezTo>
                    <a:pt x="47" y="1"/>
                    <a:pt x="0" y="47"/>
                    <a:pt x="0" y="103"/>
                  </a:cubicBezTo>
                  <a:cubicBezTo>
                    <a:pt x="0" y="158"/>
                    <a:pt x="47" y="195"/>
                    <a:pt x="102" y="195"/>
                  </a:cubicBezTo>
                  <a:cubicBezTo>
                    <a:pt x="158" y="195"/>
                    <a:pt x="195" y="158"/>
                    <a:pt x="195" y="103"/>
                  </a:cubicBezTo>
                  <a:cubicBezTo>
                    <a:pt x="195" y="47"/>
                    <a:pt x="158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" rIns="90000" bIns="5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07" name="Google Shape;788;p24"/>
            <p:cNvSpPr/>
            <p:nvPr/>
          </p:nvSpPr>
          <p:spPr>
            <a:xfrm>
              <a:off x="7524720" y="3322440"/>
              <a:ext cx="125640" cy="125640"/>
            </a:xfrm>
            <a:custGeom>
              <a:avLst/>
              <a:gdLst>
                <a:gd name="textAreaLeft" fmla="*/ 0 w 125640"/>
                <a:gd name="textAreaRight" fmla="*/ 127080 w 125640"/>
                <a:gd name="textAreaTop" fmla="*/ 0 h 125640"/>
                <a:gd name="textAreaBottom" fmla="*/ 127080 h 125640"/>
              </a:gdLst>
              <a:ahLst/>
              <a:cxnLst/>
              <a:rect l="textAreaLeft" t="textAreaTop" r="textAreaRight" b="textAreaBottom"/>
              <a:pathLst>
                <a:path w="2154" h="2154">
                  <a:moveTo>
                    <a:pt x="1077" y="1"/>
                  </a:moveTo>
                  <a:cubicBezTo>
                    <a:pt x="483" y="1"/>
                    <a:pt x="1" y="483"/>
                    <a:pt x="1" y="1077"/>
                  </a:cubicBezTo>
                  <a:cubicBezTo>
                    <a:pt x="1" y="1671"/>
                    <a:pt x="483" y="2153"/>
                    <a:pt x="1077" y="2153"/>
                  </a:cubicBezTo>
                  <a:cubicBezTo>
                    <a:pt x="1671" y="2153"/>
                    <a:pt x="2153" y="1671"/>
                    <a:pt x="2153" y="1077"/>
                  </a:cubicBezTo>
                  <a:cubicBezTo>
                    <a:pt x="2153" y="483"/>
                    <a:pt x="1671" y="1"/>
                    <a:pt x="1077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3360" rIns="90000" bIns="63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08" name="Google Shape;789;p24"/>
            <p:cNvSpPr/>
            <p:nvPr/>
          </p:nvSpPr>
          <p:spPr>
            <a:xfrm>
              <a:off x="7521480" y="3319200"/>
              <a:ext cx="132120" cy="132120"/>
            </a:xfrm>
            <a:custGeom>
              <a:avLst/>
              <a:gdLst>
                <a:gd name="textAreaLeft" fmla="*/ 0 w 132120"/>
                <a:gd name="textAreaRight" fmla="*/ 133560 w 132120"/>
                <a:gd name="textAreaTop" fmla="*/ 0 h 132120"/>
                <a:gd name="textAreaBottom" fmla="*/ 133560 h 132120"/>
              </a:gdLst>
              <a:ahLst/>
              <a:cxnLst/>
              <a:rect l="textAreaLeft" t="textAreaTop" r="textAreaRight" b="textAreaBottom"/>
              <a:pathLst>
                <a:path w="2264" h="2264">
                  <a:moveTo>
                    <a:pt x="1132" y="112"/>
                  </a:moveTo>
                  <a:cubicBezTo>
                    <a:pt x="1698" y="112"/>
                    <a:pt x="2152" y="575"/>
                    <a:pt x="2152" y="1132"/>
                  </a:cubicBezTo>
                  <a:cubicBezTo>
                    <a:pt x="2152" y="1689"/>
                    <a:pt x="1698" y="2152"/>
                    <a:pt x="1132" y="2152"/>
                  </a:cubicBezTo>
                  <a:cubicBezTo>
                    <a:pt x="575" y="2152"/>
                    <a:pt x="121" y="1689"/>
                    <a:pt x="121" y="1132"/>
                  </a:cubicBezTo>
                  <a:cubicBezTo>
                    <a:pt x="121" y="575"/>
                    <a:pt x="575" y="112"/>
                    <a:pt x="1132" y="112"/>
                  </a:cubicBezTo>
                  <a:close/>
                  <a:moveTo>
                    <a:pt x="1132" y="0"/>
                  </a:moveTo>
                  <a:cubicBezTo>
                    <a:pt x="511" y="0"/>
                    <a:pt x="0" y="510"/>
                    <a:pt x="0" y="1132"/>
                  </a:cubicBezTo>
                  <a:cubicBezTo>
                    <a:pt x="0" y="1754"/>
                    <a:pt x="511" y="2264"/>
                    <a:pt x="1132" y="2264"/>
                  </a:cubicBezTo>
                  <a:cubicBezTo>
                    <a:pt x="1763" y="2264"/>
                    <a:pt x="2264" y="1754"/>
                    <a:pt x="2264" y="1132"/>
                  </a:cubicBezTo>
                  <a:cubicBezTo>
                    <a:pt x="2264" y="510"/>
                    <a:pt x="1763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6600" rIns="90000" bIns="66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09" name="Google Shape;790;p24"/>
            <p:cNvSpPr/>
            <p:nvPr/>
          </p:nvSpPr>
          <p:spPr>
            <a:xfrm>
              <a:off x="7560360" y="3389760"/>
              <a:ext cx="55080" cy="27000"/>
            </a:xfrm>
            <a:custGeom>
              <a:avLst/>
              <a:gdLst>
                <a:gd name="textAreaLeft" fmla="*/ 0 w 55080"/>
                <a:gd name="textAreaRight" fmla="*/ 56520 w 55080"/>
                <a:gd name="textAreaTop" fmla="*/ 0 h 27000"/>
                <a:gd name="textAreaBottom" fmla="*/ 28440 h 27000"/>
              </a:gdLst>
              <a:ahLst/>
              <a:cxnLst/>
              <a:rect l="textAreaLeft" t="textAreaTop" r="textAreaRight" b="textAreaBottom"/>
              <a:pathLst>
                <a:path w="957" h="484">
                  <a:moveTo>
                    <a:pt x="474" y="1"/>
                  </a:moveTo>
                  <a:cubicBezTo>
                    <a:pt x="214" y="1"/>
                    <a:pt x="1" y="214"/>
                    <a:pt x="1" y="483"/>
                  </a:cubicBezTo>
                  <a:lnTo>
                    <a:pt x="956" y="483"/>
                  </a:lnTo>
                  <a:cubicBezTo>
                    <a:pt x="956" y="214"/>
                    <a:pt x="743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040" rIns="90000" bIns="14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10" name="Google Shape;791;p24"/>
            <p:cNvSpPr/>
            <p:nvPr/>
          </p:nvSpPr>
          <p:spPr>
            <a:xfrm>
              <a:off x="7556400" y="3386520"/>
              <a:ext cx="62280" cy="33840"/>
            </a:xfrm>
            <a:custGeom>
              <a:avLst/>
              <a:gdLst>
                <a:gd name="textAreaLeft" fmla="*/ 0 w 62280"/>
                <a:gd name="textAreaRight" fmla="*/ 63720 w 62280"/>
                <a:gd name="textAreaTop" fmla="*/ 0 h 33840"/>
                <a:gd name="textAreaBottom" fmla="*/ 35280 h 33840"/>
              </a:gdLst>
              <a:ahLst/>
              <a:cxnLst/>
              <a:rect l="textAreaLeft" t="textAreaTop" r="textAreaRight" b="textAreaBottom"/>
              <a:pathLst>
                <a:path w="1078" h="595">
                  <a:moveTo>
                    <a:pt x="539" y="112"/>
                  </a:moveTo>
                  <a:cubicBezTo>
                    <a:pt x="752" y="112"/>
                    <a:pt x="929" y="269"/>
                    <a:pt x="956" y="473"/>
                  </a:cubicBezTo>
                  <a:lnTo>
                    <a:pt x="122" y="473"/>
                  </a:lnTo>
                  <a:cubicBezTo>
                    <a:pt x="149" y="269"/>
                    <a:pt x="326" y="112"/>
                    <a:pt x="539" y="112"/>
                  </a:cubicBezTo>
                  <a:close/>
                  <a:moveTo>
                    <a:pt x="539" y="0"/>
                  </a:moveTo>
                  <a:cubicBezTo>
                    <a:pt x="242" y="0"/>
                    <a:pt x="1" y="241"/>
                    <a:pt x="1" y="538"/>
                  </a:cubicBezTo>
                  <a:cubicBezTo>
                    <a:pt x="1" y="594"/>
                    <a:pt x="1" y="594"/>
                    <a:pt x="233" y="594"/>
                  </a:cubicBezTo>
                  <a:lnTo>
                    <a:pt x="585" y="594"/>
                  </a:lnTo>
                  <a:cubicBezTo>
                    <a:pt x="1077" y="594"/>
                    <a:pt x="1077" y="594"/>
                    <a:pt x="1077" y="538"/>
                  </a:cubicBezTo>
                  <a:cubicBezTo>
                    <a:pt x="1077" y="241"/>
                    <a:pt x="836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7640" rIns="90000" bIns="17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11" name="Google Shape;792;p24"/>
            <p:cNvSpPr/>
            <p:nvPr/>
          </p:nvSpPr>
          <p:spPr>
            <a:xfrm>
              <a:off x="7572600" y="3353400"/>
              <a:ext cx="30960" cy="30960"/>
            </a:xfrm>
            <a:custGeom>
              <a:avLst/>
              <a:gdLst>
                <a:gd name="textAreaLeft" fmla="*/ 0 w 30960"/>
                <a:gd name="textAreaRight" fmla="*/ 32400 w 3096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48" h="549">
                  <a:moveTo>
                    <a:pt x="269" y="1"/>
                  </a:moveTo>
                  <a:cubicBezTo>
                    <a:pt x="121" y="1"/>
                    <a:pt x="0" y="131"/>
                    <a:pt x="0" y="279"/>
                  </a:cubicBezTo>
                  <a:cubicBezTo>
                    <a:pt x="0" y="427"/>
                    <a:pt x="121" y="548"/>
                    <a:pt x="269" y="548"/>
                  </a:cubicBezTo>
                  <a:cubicBezTo>
                    <a:pt x="427" y="548"/>
                    <a:pt x="547" y="427"/>
                    <a:pt x="547" y="279"/>
                  </a:cubicBezTo>
                  <a:cubicBezTo>
                    <a:pt x="547" y="131"/>
                    <a:pt x="427" y="1"/>
                    <a:pt x="26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12" name="Google Shape;793;p24"/>
            <p:cNvSpPr/>
            <p:nvPr/>
          </p:nvSpPr>
          <p:spPr>
            <a:xfrm>
              <a:off x="7569360" y="3350160"/>
              <a:ext cx="37440" cy="37440"/>
            </a:xfrm>
            <a:custGeom>
              <a:avLst/>
              <a:gdLst>
                <a:gd name="textAreaLeft" fmla="*/ 0 w 37440"/>
                <a:gd name="textAreaRight" fmla="*/ 38880 w 3744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59" h="659">
                  <a:moveTo>
                    <a:pt x="325" y="121"/>
                  </a:moveTo>
                  <a:cubicBezTo>
                    <a:pt x="446" y="121"/>
                    <a:pt x="538" y="213"/>
                    <a:pt x="538" y="334"/>
                  </a:cubicBezTo>
                  <a:cubicBezTo>
                    <a:pt x="538" y="445"/>
                    <a:pt x="446" y="547"/>
                    <a:pt x="325" y="547"/>
                  </a:cubicBezTo>
                  <a:cubicBezTo>
                    <a:pt x="214" y="547"/>
                    <a:pt x="112" y="445"/>
                    <a:pt x="112" y="334"/>
                  </a:cubicBezTo>
                  <a:cubicBezTo>
                    <a:pt x="112" y="213"/>
                    <a:pt x="214" y="121"/>
                    <a:pt x="325" y="121"/>
                  </a:cubicBezTo>
                  <a:close/>
                  <a:moveTo>
                    <a:pt x="325" y="0"/>
                  </a:moveTo>
                  <a:cubicBezTo>
                    <a:pt x="149" y="0"/>
                    <a:pt x="0" y="148"/>
                    <a:pt x="0" y="334"/>
                  </a:cubicBezTo>
                  <a:cubicBezTo>
                    <a:pt x="0" y="510"/>
                    <a:pt x="149" y="659"/>
                    <a:pt x="325" y="659"/>
                  </a:cubicBezTo>
                  <a:cubicBezTo>
                    <a:pt x="511" y="659"/>
                    <a:pt x="659" y="510"/>
                    <a:pt x="659" y="334"/>
                  </a:cubicBezTo>
                  <a:cubicBezTo>
                    <a:pt x="659" y="148"/>
                    <a:pt x="511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13" name="Google Shape;794;p24"/>
            <p:cNvSpPr/>
            <p:nvPr/>
          </p:nvSpPr>
          <p:spPr>
            <a:xfrm>
              <a:off x="7542000" y="3582000"/>
              <a:ext cx="92160" cy="27720"/>
            </a:xfrm>
            <a:custGeom>
              <a:avLst/>
              <a:gdLst>
                <a:gd name="textAreaLeft" fmla="*/ 0 w 92160"/>
                <a:gd name="textAreaRight" fmla="*/ 93600 w 92160"/>
                <a:gd name="textAreaTop" fmla="*/ 0 h 27720"/>
                <a:gd name="textAreaBottom" fmla="*/ 29160 h 27720"/>
              </a:gdLst>
              <a:ahLst/>
              <a:cxnLst/>
              <a:rect l="textAreaLeft" t="textAreaTop" r="textAreaRight" b="textAreaBottom"/>
              <a:pathLst>
                <a:path w="1587" h="492">
                  <a:moveTo>
                    <a:pt x="242" y="0"/>
                  </a:moveTo>
                  <a:cubicBezTo>
                    <a:pt x="112" y="0"/>
                    <a:pt x="1" y="111"/>
                    <a:pt x="1" y="251"/>
                  </a:cubicBezTo>
                  <a:cubicBezTo>
                    <a:pt x="1" y="380"/>
                    <a:pt x="112" y="492"/>
                    <a:pt x="242" y="492"/>
                  </a:cubicBezTo>
                  <a:lnTo>
                    <a:pt x="1336" y="492"/>
                  </a:lnTo>
                  <a:cubicBezTo>
                    <a:pt x="1476" y="492"/>
                    <a:pt x="1587" y="380"/>
                    <a:pt x="1587" y="251"/>
                  </a:cubicBezTo>
                  <a:cubicBezTo>
                    <a:pt x="1587" y="111"/>
                    <a:pt x="1476" y="0"/>
                    <a:pt x="133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400" rIns="90000" bIns="14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14" name="Google Shape;795;p24"/>
            <p:cNvSpPr/>
            <p:nvPr/>
          </p:nvSpPr>
          <p:spPr>
            <a:xfrm>
              <a:off x="7538040" y="3578400"/>
              <a:ext cx="99360" cy="34200"/>
            </a:xfrm>
            <a:custGeom>
              <a:avLst/>
              <a:gdLst>
                <a:gd name="textAreaLeft" fmla="*/ 0 w 99360"/>
                <a:gd name="textAreaRight" fmla="*/ 100800 w 99360"/>
                <a:gd name="textAreaTop" fmla="*/ 0 h 34200"/>
                <a:gd name="textAreaBottom" fmla="*/ 35640 h 34200"/>
              </a:gdLst>
              <a:ahLst/>
              <a:cxnLst/>
              <a:rect l="textAreaLeft" t="textAreaTop" r="textAreaRight" b="textAreaBottom"/>
              <a:pathLst>
                <a:path w="1708" h="604">
                  <a:moveTo>
                    <a:pt x="1401" y="112"/>
                  </a:moveTo>
                  <a:cubicBezTo>
                    <a:pt x="1503" y="112"/>
                    <a:pt x="1587" y="195"/>
                    <a:pt x="1587" y="307"/>
                  </a:cubicBezTo>
                  <a:cubicBezTo>
                    <a:pt x="1587" y="409"/>
                    <a:pt x="1503" y="492"/>
                    <a:pt x="1401" y="492"/>
                  </a:cubicBezTo>
                  <a:lnTo>
                    <a:pt x="307" y="492"/>
                  </a:lnTo>
                  <a:cubicBezTo>
                    <a:pt x="205" y="492"/>
                    <a:pt x="121" y="409"/>
                    <a:pt x="121" y="307"/>
                  </a:cubicBezTo>
                  <a:cubicBezTo>
                    <a:pt x="121" y="195"/>
                    <a:pt x="205" y="112"/>
                    <a:pt x="307" y="112"/>
                  </a:cubicBezTo>
                  <a:close/>
                  <a:moveTo>
                    <a:pt x="307" y="0"/>
                  </a:moveTo>
                  <a:cubicBezTo>
                    <a:pt x="140" y="0"/>
                    <a:pt x="1" y="130"/>
                    <a:pt x="1" y="307"/>
                  </a:cubicBezTo>
                  <a:cubicBezTo>
                    <a:pt x="1" y="474"/>
                    <a:pt x="140" y="603"/>
                    <a:pt x="307" y="603"/>
                  </a:cubicBezTo>
                  <a:lnTo>
                    <a:pt x="1401" y="603"/>
                  </a:lnTo>
                  <a:cubicBezTo>
                    <a:pt x="1568" y="603"/>
                    <a:pt x="1707" y="474"/>
                    <a:pt x="1707" y="307"/>
                  </a:cubicBezTo>
                  <a:cubicBezTo>
                    <a:pt x="1707" y="140"/>
                    <a:pt x="1568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7640" rIns="90000" bIns="17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15" name="Google Shape;796;p24"/>
            <p:cNvSpPr/>
            <p:nvPr/>
          </p:nvSpPr>
          <p:spPr>
            <a:xfrm>
              <a:off x="7134480" y="1285200"/>
              <a:ext cx="957600" cy="661320"/>
            </a:xfrm>
            <a:custGeom>
              <a:avLst/>
              <a:gdLst>
                <a:gd name="textAreaLeft" fmla="*/ 0 w 957600"/>
                <a:gd name="textAreaRight" fmla="*/ 959040 w 957600"/>
                <a:gd name="textAreaTop" fmla="*/ 0 h 661320"/>
                <a:gd name="textAreaBottom" fmla="*/ 662760 h 661320"/>
              </a:gdLst>
              <a:ahLst/>
              <a:cxnLst/>
              <a:rect l="textAreaLeft" t="textAreaTop" r="textAreaRight" b="textAreaBottom"/>
              <a:pathLst>
                <a:path w="16254" h="11235">
                  <a:moveTo>
                    <a:pt x="427" y="0"/>
                  </a:moveTo>
                  <a:cubicBezTo>
                    <a:pt x="195" y="0"/>
                    <a:pt x="1" y="195"/>
                    <a:pt x="1" y="427"/>
                  </a:cubicBezTo>
                  <a:lnTo>
                    <a:pt x="1" y="11086"/>
                  </a:lnTo>
                  <a:cubicBezTo>
                    <a:pt x="1" y="11169"/>
                    <a:pt x="66" y="11234"/>
                    <a:pt x="149" y="11234"/>
                  </a:cubicBezTo>
                  <a:lnTo>
                    <a:pt x="16105" y="11234"/>
                  </a:lnTo>
                  <a:cubicBezTo>
                    <a:pt x="16188" y="11234"/>
                    <a:pt x="16253" y="11169"/>
                    <a:pt x="16253" y="11086"/>
                  </a:cubicBezTo>
                  <a:lnTo>
                    <a:pt x="16253" y="427"/>
                  </a:lnTo>
                  <a:cubicBezTo>
                    <a:pt x="16253" y="195"/>
                    <a:pt x="16059" y="0"/>
                    <a:pt x="1582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16" name="Google Shape;797;p24"/>
            <p:cNvSpPr/>
            <p:nvPr/>
          </p:nvSpPr>
          <p:spPr>
            <a:xfrm>
              <a:off x="7131240" y="1281960"/>
              <a:ext cx="964080" cy="668520"/>
            </a:xfrm>
            <a:custGeom>
              <a:avLst/>
              <a:gdLst>
                <a:gd name="textAreaLeft" fmla="*/ 0 w 964080"/>
                <a:gd name="textAreaRight" fmla="*/ 965520 w 964080"/>
                <a:gd name="textAreaTop" fmla="*/ 0 h 668520"/>
                <a:gd name="textAreaBottom" fmla="*/ 669960 h 668520"/>
              </a:gdLst>
              <a:ahLst/>
              <a:cxnLst/>
              <a:rect l="textAreaLeft" t="textAreaTop" r="textAreaRight" b="textAreaBottom"/>
              <a:pathLst>
                <a:path w="16365" h="11356">
                  <a:moveTo>
                    <a:pt x="15882" y="121"/>
                  </a:moveTo>
                  <a:cubicBezTo>
                    <a:pt x="16086" y="121"/>
                    <a:pt x="16243" y="279"/>
                    <a:pt x="16243" y="483"/>
                  </a:cubicBezTo>
                  <a:lnTo>
                    <a:pt x="16243" y="11142"/>
                  </a:lnTo>
                  <a:cubicBezTo>
                    <a:pt x="16243" y="11198"/>
                    <a:pt x="16206" y="11235"/>
                    <a:pt x="16160" y="11235"/>
                  </a:cubicBezTo>
                  <a:lnTo>
                    <a:pt x="204" y="11235"/>
                  </a:lnTo>
                  <a:cubicBezTo>
                    <a:pt x="158" y="11235"/>
                    <a:pt x="111" y="11198"/>
                    <a:pt x="111" y="11142"/>
                  </a:cubicBezTo>
                  <a:lnTo>
                    <a:pt x="111" y="483"/>
                  </a:lnTo>
                  <a:cubicBezTo>
                    <a:pt x="111" y="279"/>
                    <a:pt x="278" y="121"/>
                    <a:pt x="482" y="121"/>
                  </a:cubicBezTo>
                  <a:close/>
                  <a:moveTo>
                    <a:pt x="482" y="1"/>
                  </a:moveTo>
                  <a:cubicBezTo>
                    <a:pt x="213" y="1"/>
                    <a:pt x="0" y="214"/>
                    <a:pt x="0" y="483"/>
                  </a:cubicBezTo>
                  <a:lnTo>
                    <a:pt x="0" y="11142"/>
                  </a:lnTo>
                  <a:cubicBezTo>
                    <a:pt x="0" y="11262"/>
                    <a:pt x="93" y="11355"/>
                    <a:pt x="204" y="11355"/>
                  </a:cubicBezTo>
                  <a:lnTo>
                    <a:pt x="16160" y="11355"/>
                  </a:lnTo>
                  <a:cubicBezTo>
                    <a:pt x="16271" y="11355"/>
                    <a:pt x="16364" y="11262"/>
                    <a:pt x="16364" y="11142"/>
                  </a:cubicBezTo>
                  <a:lnTo>
                    <a:pt x="16364" y="483"/>
                  </a:lnTo>
                  <a:cubicBezTo>
                    <a:pt x="16364" y="214"/>
                    <a:pt x="16151" y="1"/>
                    <a:pt x="1588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17" name="Google Shape;798;p24"/>
            <p:cNvSpPr/>
            <p:nvPr/>
          </p:nvSpPr>
          <p:spPr>
            <a:xfrm>
              <a:off x="7204680" y="1349280"/>
              <a:ext cx="817560" cy="533880"/>
            </a:xfrm>
            <a:custGeom>
              <a:avLst/>
              <a:gdLst>
                <a:gd name="textAreaLeft" fmla="*/ 0 w 817560"/>
                <a:gd name="textAreaRight" fmla="*/ 819000 w 817560"/>
                <a:gd name="textAreaTop" fmla="*/ 0 h 533880"/>
                <a:gd name="textAreaBottom" fmla="*/ 535320 h 533880"/>
              </a:gdLst>
              <a:ahLst/>
              <a:cxnLst/>
              <a:rect l="textAreaLeft" t="textAreaTop" r="textAreaRight" b="textAreaBottom"/>
              <a:pathLst>
                <a:path w="13878" h="9074">
                  <a:moveTo>
                    <a:pt x="0" y="1"/>
                  </a:moveTo>
                  <a:lnTo>
                    <a:pt x="0" y="1847"/>
                  </a:lnTo>
                  <a:lnTo>
                    <a:pt x="0" y="7376"/>
                  </a:lnTo>
                  <a:lnTo>
                    <a:pt x="0" y="9073"/>
                  </a:lnTo>
                  <a:lnTo>
                    <a:pt x="13878" y="9073"/>
                  </a:lnTo>
                  <a:lnTo>
                    <a:pt x="13878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18" name="Google Shape;799;p24"/>
            <p:cNvSpPr/>
            <p:nvPr/>
          </p:nvSpPr>
          <p:spPr>
            <a:xfrm>
              <a:off x="7201440" y="1345320"/>
              <a:ext cx="824040" cy="541080"/>
            </a:xfrm>
            <a:custGeom>
              <a:avLst/>
              <a:gdLst>
                <a:gd name="textAreaLeft" fmla="*/ 0 w 824040"/>
                <a:gd name="textAreaRight" fmla="*/ 825480 w 824040"/>
                <a:gd name="textAreaTop" fmla="*/ 0 h 541080"/>
                <a:gd name="textAreaBottom" fmla="*/ 542520 h 541080"/>
              </a:gdLst>
              <a:ahLst/>
              <a:cxnLst/>
              <a:rect l="textAreaLeft" t="textAreaTop" r="textAreaRight" b="textAreaBottom"/>
              <a:pathLst>
                <a:path w="13990" h="9194">
                  <a:moveTo>
                    <a:pt x="56" y="1"/>
                  </a:moveTo>
                  <a:cubicBezTo>
                    <a:pt x="28" y="1"/>
                    <a:pt x="0" y="29"/>
                    <a:pt x="0" y="66"/>
                  </a:cubicBezTo>
                  <a:lnTo>
                    <a:pt x="0" y="1912"/>
                  </a:lnTo>
                  <a:cubicBezTo>
                    <a:pt x="0" y="1949"/>
                    <a:pt x="28" y="1967"/>
                    <a:pt x="56" y="1967"/>
                  </a:cubicBezTo>
                  <a:cubicBezTo>
                    <a:pt x="93" y="1967"/>
                    <a:pt x="112" y="1949"/>
                    <a:pt x="112" y="1912"/>
                  </a:cubicBezTo>
                  <a:lnTo>
                    <a:pt x="112" y="121"/>
                  </a:lnTo>
                  <a:lnTo>
                    <a:pt x="13869" y="121"/>
                  </a:lnTo>
                  <a:lnTo>
                    <a:pt x="13869" y="9083"/>
                  </a:lnTo>
                  <a:lnTo>
                    <a:pt x="112" y="9083"/>
                  </a:lnTo>
                  <a:lnTo>
                    <a:pt x="112" y="7441"/>
                  </a:lnTo>
                  <a:cubicBezTo>
                    <a:pt x="112" y="7403"/>
                    <a:pt x="93" y="7385"/>
                    <a:pt x="56" y="7385"/>
                  </a:cubicBezTo>
                  <a:cubicBezTo>
                    <a:pt x="28" y="7385"/>
                    <a:pt x="0" y="7403"/>
                    <a:pt x="0" y="7441"/>
                  </a:cubicBezTo>
                  <a:lnTo>
                    <a:pt x="0" y="9138"/>
                  </a:lnTo>
                  <a:cubicBezTo>
                    <a:pt x="0" y="9175"/>
                    <a:pt x="28" y="9194"/>
                    <a:pt x="56" y="9194"/>
                  </a:cubicBezTo>
                  <a:lnTo>
                    <a:pt x="13934" y="9194"/>
                  </a:lnTo>
                  <a:cubicBezTo>
                    <a:pt x="13962" y="9194"/>
                    <a:pt x="13990" y="9175"/>
                    <a:pt x="13990" y="9138"/>
                  </a:cubicBezTo>
                  <a:lnTo>
                    <a:pt x="13990" y="66"/>
                  </a:lnTo>
                  <a:cubicBezTo>
                    <a:pt x="13990" y="29"/>
                    <a:pt x="13962" y="1"/>
                    <a:pt x="1393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19" name="Google Shape;800;p24"/>
            <p:cNvSpPr/>
            <p:nvPr/>
          </p:nvSpPr>
          <p:spPr>
            <a:xfrm>
              <a:off x="7201440" y="1512360"/>
              <a:ext cx="5040" cy="179280"/>
            </a:xfrm>
            <a:custGeom>
              <a:avLst/>
              <a:gdLst>
                <a:gd name="textAreaLeft" fmla="*/ 0 w 5040"/>
                <a:gd name="textAreaRight" fmla="*/ 6480 w 5040"/>
                <a:gd name="textAreaTop" fmla="*/ 0 h 179280"/>
                <a:gd name="textAreaBottom" fmla="*/ 180720 h 179280"/>
              </a:gdLst>
              <a:ahLst/>
              <a:cxnLst/>
              <a:rect l="textAreaLeft" t="textAreaTop" r="textAreaRight" b="textAreaBottom"/>
              <a:pathLst>
                <a:path w="112" h="306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lnTo>
                    <a:pt x="0" y="3006"/>
                  </a:lnTo>
                  <a:cubicBezTo>
                    <a:pt x="0" y="3034"/>
                    <a:pt x="28" y="3061"/>
                    <a:pt x="56" y="3061"/>
                  </a:cubicBezTo>
                  <a:cubicBezTo>
                    <a:pt x="93" y="3061"/>
                    <a:pt x="112" y="3034"/>
                    <a:pt x="112" y="3006"/>
                  </a:cubicBezTo>
                  <a:lnTo>
                    <a:pt x="112" y="56"/>
                  </a:lnTo>
                  <a:cubicBezTo>
                    <a:pt x="112" y="28"/>
                    <a:pt x="93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360" rIns="90000" bIns="90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20" name="Google Shape;801;p24"/>
            <p:cNvSpPr/>
            <p:nvPr/>
          </p:nvSpPr>
          <p:spPr>
            <a:xfrm>
              <a:off x="7603200" y="1307160"/>
              <a:ext cx="20520" cy="19800"/>
            </a:xfrm>
            <a:custGeom>
              <a:avLst/>
              <a:gdLst>
                <a:gd name="textAreaLeft" fmla="*/ 0 w 20520"/>
                <a:gd name="textAreaRight" fmla="*/ 21960 w 20520"/>
                <a:gd name="textAreaTop" fmla="*/ 0 h 19800"/>
                <a:gd name="textAreaBottom" fmla="*/ 21240 h 19800"/>
              </a:gdLst>
              <a:ahLst/>
              <a:cxnLst/>
              <a:rect l="textAreaLeft" t="textAreaTop" r="textAreaRight" b="textAreaBottom"/>
              <a:pathLst>
                <a:path w="372" h="363">
                  <a:moveTo>
                    <a:pt x="186" y="121"/>
                  </a:moveTo>
                  <a:cubicBezTo>
                    <a:pt x="223" y="121"/>
                    <a:pt x="251" y="149"/>
                    <a:pt x="251" y="186"/>
                  </a:cubicBezTo>
                  <a:cubicBezTo>
                    <a:pt x="251" y="223"/>
                    <a:pt x="223" y="251"/>
                    <a:pt x="186" y="251"/>
                  </a:cubicBezTo>
                  <a:cubicBezTo>
                    <a:pt x="149" y="251"/>
                    <a:pt x="121" y="223"/>
                    <a:pt x="121" y="186"/>
                  </a:cubicBezTo>
                  <a:cubicBezTo>
                    <a:pt x="121" y="149"/>
                    <a:pt x="149" y="121"/>
                    <a:pt x="186" y="121"/>
                  </a:cubicBezTo>
                  <a:close/>
                  <a:moveTo>
                    <a:pt x="186" y="0"/>
                  </a:moveTo>
                  <a:cubicBezTo>
                    <a:pt x="84" y="0"/>
                    <a:pt x="1" y="84"/>
                    <a:pt x="1" y="186"/>
                  </a:cubicBezTo>
                  <a:cubicBezTo>
                    <a:pt x="1" y="279"/>
                    <a:pt x="84" y="362"/>
                    <a:pt x="186" y="362"/>
                  </a:cubicBezTo>
                  <a:cubicBezTo>
                    <a:pt x="288" y="362"/>
                    <a:pt x="372" y="288"/>
                    <a:pt x="372" y="186"/>
                  </a:cubicBezTo>
                  <a:cubicBezTo>
                    <a:pt x="372" y="84"/>
                    <a:pt x="28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440" rIns="90000" bIns="10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21" name="Google Shape;802;p24"/>
            <p:cNvSpPr/>
            <p:nvPr/>
          </p:nvSpPr>
          <p:spPr>
            <a:xfrm>
              <a:off x="6977520" y="1942920"/>
              <a:ext cx="1271160" cy="84600"/>
            </a:xfrm>
            <a:custGeom>
              <a:avLst/>
              <a:gdLst>
                <a:gd name="textAreaLeft" fmla="*/ 0 w 1271160"/>
                <a:gd name="textAreaRight" fmla="*/ 1272600 w 1271160"/>
                <a:gd name="textAreaTop" fmla="*/ 0 h 84600"/>
                <a:gd name="textAreaBottom" fmla="*/ 86040 h 84600"/>
              </a:gdLst>
              <a:ahLst/>
              <a:cxnLst/>
              <a:rect l="textAreaLeft" t="textAreaTop" r="textAreaRight" b="textAreaBottom"/>
              <a:pathLst>
                <a:path w="21569" h="1458">
                  <a:moveTo>
                    <a:pt x="0" y="1"/>
                  </a:moveTo>
                  <a:lnTo>
                    <a:pt x="0" y="891"/>
                  </a:lnTo>
                  <a:cubicBezTo>
                    <a:pt x="0" y="1207"/>
                    <a:pt x="260" y="1457"/>
                    <a:pt x="575" y="1457"/>
                  </a:cubicBezTo>
                  <a:lnTo>
                    <a:pt x="21003" y="1457"/>
                  </a:lnTo>
                  <a:cubicBezTo>
                    <a:pt x="21318" y="1457"/>
                    <a:pt x="21569" y="1207"/>
                    <a:pt x="21569" y="891"/>
                  </a:cubicBezTo>
                  <a:lnTo>
                    <a:pt x="2156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840" rIns="90000" bIns="42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22" name="Google Shape;803;p24"/>
            <p:cNvSpPr/>
            <p:nvPr/>
          </p:nvSpPr>
          <p:spPr>
            <a:xfrm>
              <a:off x="6974280" y="1939680"/>
              <a:ext cx="1278360" cy="91080"/>
            </a:xfrm>
            <a:custGeom>
              <a:avLst/>
              <a:gdLst>
                <a:gd name="textAreaLeft" fmla="*/ 0 w 1278360"/>
                <a:gd name="textAreaRight" fmla="*/ 1279800 w 1278360"/>
                <a:gd name="textAreaTop" fmla="*/ 0 h 91080"/>
                <a:gd name="textAreaBottom" fmla="*/ 92520 h 91080"/>
              </a:gdLst>
              <a:ahLst/>
              <a:cxnLst/>
              <a:rect l="textAreaLeft" t="textAreaTop" r="textAreaRight" b="textAreaBottom"/>
              <a:pathLst>
                <a:path w="21690" h="1568">
                  <a:moveTo>
                    <a:pt x="21569" y="111"/>
                  </a:moveTo>
                  <a:lnTo>
                    <a:pt x="21569" y="946"/>
                  </a:lnTo>
                  <a:cubicBezTo>
                    <a:pt x="21569" y="1225"/>
                    <a:pt x="21337" y="1457"/>
                    <a:pt x="21059" y="1457"/>
                  </a:cubicBezTo>
                  <a:lnTo>
                    <a:pt x="631" y="1457"/>
                  </a:lnTo>
                  <a:cubicBezTo>
                    <a:pt x="344" y="1457"/>
                    <a:pt x="121" y="1225"/>
                    <a:pt x="121" y="946"/>
                  </a:cubicBezTo>
                  <a:lnTo>
                    <a:pt x="121" y="111"/>
                  </a:lnTo>
                  <a:close/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946"/>
                  </a:lnTo>
                  <a:cubicBezTo>
                    <a:pt x="1" y="1290"/>
                    <a:pt x="279" y="1568"/>
                    <a:pt x="631" y="1568"/>
                  </a:cubicBezTo>
                  <a:lnTo>
                    <a:pt x="21059" y="1568"/>
                  </a:lnTo>
                  <a:cubicBezTo>
                    <a:pt x="21402" y="1568"/>
                    <a:pt x="21690" y="1290"/>
                    <a:pt x="21690" y="946"/>
                  </a:cubicBezTo>
                  <a:lnTo>
                    <a:pt x="21690" y="56"/>
                  </a:lnTo>
                  <a:cubicBezTo>
                    <a:pt x="21690" y="28"/>
                    <a:pt x="21662" y="0"/>
                    <a:pt x="2162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080" rIns="90000" bIns="46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23" name="Google Shape;804;p24"/>
            <p:cNvSpPr/>
            <p:nvPr/>
          </p:nvSpPr>
          <p:spPr>
            <a:xfrm>
              <a:off x="6986160" y="2005560"/>
              <a:ext cx="1253880" cy="5040"/>
            </a:xfrm>
            <a:custGeom>
              <a:avLst/>
              <a:gdLst>
                <a:gd name="textAreaLeft" fmla="*/ 0 w 1253880"/>
                <a:gd name="textAreaRight" fmla="*/ 1255320 w 12538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1273" h="11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21216" y="112"/>
                  </a:lnTo>
                  <a:cubicBezTo>
                    <a:pt x="21254" y="112"/>
                    <a:pt x="21272" y="93"/>
                    <a:pt x="21272" y="56"/>
                  </a:cubicBezTo>
                  <a:cubicBezTo>
                    <a:pt x="21272" y="28"/>
                    <a:pt x="21254" y="0"/>
                    <a:pt x="2121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24" name="Google Shape;805;p24"/>
            <p:cNvSpPr/>
            <p:nvPr/>
          </p:nvSpPr>
          <p:spPr>
            <a:xfrm>
              <a:off x="7492680" y="1948680"/>
              <a:ext cx="241560" cy="25560"/>
            </a:xfrm>
            <a:custGeom>
              <a:avLst/>
              <a:gdLst>
                <a:gd name="textAreaLeft" fmla="*/ 0 w 241560"/>
                <a:gd name="textAreaRight" fmla="*/ 243000 w 241560"/>
                <a:gd name="textAreaTop" fmla="*/ 0 h 25560"/>
                <a:gd name="textAreaBottom" fmla="*/ 27000 h 25560"/>
              </a:gdLst>
              <a:ahLst/>
              <a:cxnLst/>
              <a:rect l="textAreaLeft" t="textAreaTop" r="textAreaRight" b="textAreaBottom"/>
              <a:pathLst>
                <a:path w="4120" h="456">
                  <a:moveTo>
                    <a:pt x="1" y="1"/>
                  </a:moveTo>
                  <a:lnTo>
                    <a:pt x="1" y="455"/>
                  </a:lnTo>
                  <a:lnTo>
                    <a:pt x="4119" y="455"/>
                  </a:lnTo>
                  <a:lnTo>
                    <a:pt x="4119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320" rIns="90000" bIns="13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25" name="Google Shape;806;p24"/>
            <p:cNvSpPr/>
            <p:nvPr/>
          </p:nvSpPr>
          <p:spPr>
            <a:xfrm>
              <a:off x="7489080" y="1945080"/>
              <a:ext cx="248400" cy="32040"/>
            </a:xfrm>
            <a:custGeom>
              <a:avLst/>
              <a:gdLst>
                <a:gd name="textAreaLeft" fmla="*/ 0 w 248400"/>
                <a:gd name="textAreaRight" fmla="*/ 249840 w 24840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4232" h="567">
                  <a:moveTo>
                    <a:pt x="4120" y="112"/>
                  </a:moveTo>
                  <a:lnTo>
                    <a:pt x="4120" y="455"/>
                  </a:lnTo>
                  <a:lnTo>
                    <a:pt x="112" y="455"/>
                  </a:lnTo>
                  <a:lnTo>
                    <a:pt x="112" y="112"/>
                  </a:lnTo>
                  <a:close/>
                  <a:moveTo>
                    <a:pt x="57" y="1"/>
                  </a:moveTo>
                  <a:cubicBezTo>
                    <a:pt x="29" y="1"/>
                    <a:pt x="1" y="19"/>
                    <a:pt x="1" y="57"/>
                  </a:cubicBezTo>
                  <a:lnTo>
                    <a:pt x="1" y="511"/>
                  </a:lnTo>
                  <a:cubicBezTo>
                    <a:pt x="1" y="539"/>
                    <a:pt x="29" y="567"/>
                    <a:pt x="57" y="567"/>
                  </a:cubicBezTo>
                  <a:lnTo>
                    <a:pt x="4175" y="567"/>
                  </a:lnTo>
                  <a:cubicBezTo>
                    <a:pt x="4203" y="567"/>
                    <a:pt x="4231" y="539"/>
                    <a:pt x="4231" y="511"/>
                  </a:cubicBezTo>
                  <a:lnTo>
                    <a:pt x="4231" y="57"/>
                  </a:lnTo>
                  <a:cubicBezTo>
                    <a:pt x="4231" y="19"/>
                    <a:pt x="4203" y="1"/>
                    <a:pt x="417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26" name="Google Shape;807;p24"/>
            <p:cNvSpPr/>
            <p:nvPr/>
          </p:nvSpPr>
          <p:spPr>
            <a:xfrm>
              <a:off x="7368120" y="1450440"/>
              <a:ext cx="437040" cy="374040"/>
            </a:xfrm>
            <a:custGeom>
              <a:avLst/>
              <a:gdLst>
                <a:gd name="textAreaLeft" fmla="*/ 0 w 437040"/>
                <a:gd name="textAreaRight" fmla="*/ 438480 w 437040"/>
                <a:gd name="textAreaTop" fmla="*/ 0 h 374040"/>
                <a:gd name="textAreaBottom" fmla="*/ 375480 h 374040"/>
              </a:gdLst>
              <a:ahLst/>
              <a:cxnLst/>
              <a:rect l="textAreaLeft" t="textAreaTop" r="textAreaRight" b="textAreaBottom"/>
              <a:pathLst>
                <a:path w="7432" h="6365">
                  <a:moveTo>
                    <a:pt x="298" y="1"/>
                  </a:moveTo>
                  <a:cubicBezTo>
                    <a:pt x="131" y="1"/>
                    <a:pt x="1" y="140"/>
                    <a:pt x="1" y="298"/>
                  </a:cubicBezTo>
                  <a:lnTo>
                    <a:pt x="1" y="6068"/>
                  </a:lnTo>
                  <a:cubicBezTo>
                    <a:pt x="1" y="6235"/>
                    <a:pt x="131" y="6365"/>
                    <a:pt x="298" y="6365"/>
                  </a:cubicBezTo>
                  <a:lnTo>
                    <a:pt x="7135" y="6365"/>
                  </a:lnTo>
                  <a:cubicBezTo>
                    <a:pt x="7302" y="6365"/>
                    <a:pt x="7431" y="6235"/>
                    <a:pt x="7431" y="6068"/>
                  </a:cubicBezTo>
                  <a:lnTo>
                    <a:pt x="7431" y="298"/>
                  </a:lnTo>
                  <a:cubicBezTo>
                    <a:pt x="7431" y="140"/>
                    <a:pt x="7302" y="1"/>
                    <a:pt x="713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27" name="Google Shape;808;p24"/>
            <p:cNvSpPr/>
            <p:nvPr/>
          </p:nvSpPr>
          <p:spPr>
            <a:xfrm>
              <a:off x="7397280" y="1420920"/>
              <a:ext cx="437040" cy="374040"/>
            </a:xfrm>
            <a:custGeom>
              <a:avLst/>
              <a:gdLst>
                <a:gd name="textAreaLeft" fmla="*/ 0 w 437040"/>
                <a:gd name="textAreaRight" fmla="*/ 438480 w 437040"/>
                <a:gd name="textAreaTop" fmla="*/ 0 h 374040"/>
                <a:gd name="textAreaBottom" fmla="*/ 375480 h 374040"/>
              </a:gdLst>
              <a:ahLst/>
              <a:cxnLst/>
              <a:rect l="textAreaLeft" t="textAreaTop" r="textAreaRight" b="textAreaBottom"/>
              <a:pathLst>
                <a:path w="7432" h="6365">
                  <a:moveTo>
                    <a:pt x="353" y="1"/>
                  </a:moveTo>
                  <a:cubicBezTo>
                    <a:pt x="158" y="1"/>
                    <a:pt x="0" y="159"/>
                    <a:pt x="0" y="353"/>
                  </a:cubicBezTo>
                  <a:lnTo>
                    <a:pt x="0" y="6012"/>
                  </a:lnTo>
                  <a:cubicBezTo>
                    <a:pt x="0" y="6207"/>
                    <a:pt x="158" y="6365"/>
                    <a:pt x="353" y="6365"/>
                  </a:cubicBezTo>
                  <a:lnTo>
                    <a:pt x="7088" y="6365"/>
                  </a:lnTo>
                  <a:cubicBezTo>
                    <a:pt x="7273" y="6365"/>
                    <a:pt x="7431" y="6207"/>
                    <a:pt x="7431" y="6012"/>
                  </a:cubicBezTo>
                  <a:lnTo>
                    <a:pt x="7431" y="353"/>
                  </a:lnTo>
                  <a:cubicBezTo>
                    <a:pt x="7431" y="159"/>
                    <a:pt x="7273" y="1"/>
                    <a:pt x="708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28" name="Google Shape;809;p24"/>
            <p:cNvSpPr/>
            <p:nvPr/>
          </p:nvSpPr>
          <p:spPr>
            <a:xfrm>
              <a:off x="7394040" y="1417680"/>
              <a:ext cx="444240" cy="380520"/>
            </a:xfrm>
            <a:custGeom>
              <a:avLst/>
              <a:gdLst>
                <a:gd name="textAreaLeft" fmla="*/ 0 w 444240"/>
                <a:gd name="textAreaRight" fmla="*/ 445680 w 444240"/>
                <a:gd name="textAreaTop" fmla="*/ 0 h 380520"/>
                <a:gd name="textAreaBottom" fmla="*/ 381960 h 380520"/>
              </a:gdLst>
              <a:ahLst/>
              <a:cxnLst/>
              <a:rect l="textAreaLeft" t="textAreaTop" r="textAreaRight" b="textAreaBottom"/>
              <a:pathLst>
                <a:path w="7553" h="6476">
                  <a:moveTo>
                    <a:pt x="7144" y="112"/>
                  </a:moveTo>
                  <a:cubicBezTo>
                    <a:pt x="7302" y="112"/>
                    <a:pt x="7431" y="241"/>
                    <a:pt x="7431" y="408"/>
                  </a:cubicBezTo>
                  <a:lnTo>
                    <a:pt x="7431" y="6067"/>
                  </a:lnTo>
                  <a:cubicBezTo>
                    <a:pt x="7431" y="6225"/>
                    <a:pt x="7302" y="6355"/>
                    <a:pt x="7144" y="6355"/>
                  </a:cubicBezTo>
                  <a:lnTo>
                    <a:pt x="409" y="6355"/>
                  </a:lnTo>
                  <a:cubicBezTo>
                    <a:pt x="242" y="6355"/>
                    <a:pt x="112" y="6225"/>
                    <a:pt x="112" y="6067"/>
                  </a:cubicBezTo>
                  <a:lnTo>
                    <a:pt x="112" y="408"/>
                  </a:lnTo>
                  <a:cubicBezTo>
                    <a:pt x="112" y="241"/>
                    <a:pt x="242" y="112"/>
                    <a:pt x="409" y="112"/>
                  </a:cubicBezTo>
                  <a:close/>
                  <a:moveTo>
                    <a:pt x="409" y="0"/>
                  </a:moveTo>
                  <a:cubicBezTo>
                    <a:pt x="177" y="0"/>
                    <a:pt x="1" y="176"/>
                    <a:pt x="1" y="408"/>
                  </a:cubicBezTo>
                  <a:lnTo>
                    <a:pt x="1" y="6067"/>
                  </a:lnTo>
                  <a:cubicBezTo>
                    <a:pt x="1" y="6290"/>
                    <a:pt x="177" y="6475"/>
                    <a:pt x="409" y="6475"/>
                  </a:cubicBezTo>
                  <a:lnTo>
                    <a:pt x="7144" y="6475"/>
                  </a:lnTo>
                  <a:cubicBezTo>
                    <a:pt x="7367" y="6475"/>
                    <a:pt x="7552" y="6290"/>
                    <a:pt x="7543" y="6067"/>
                  </a:cubicBezTo>
                  <a:lnTo>
                    <a:pt x="7543" y="408"/>
                  </a:lnTo>
                  <a:cubicBezTo>
                    <a:pt x="7543" y="186"/>
                    <a:pt x="7367" y="0"/>
                    <a:pt x="714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29" name="Google Shape;810;p24"/>
            <p:cNvSpPr/>
            <p:nvPr/>
          </p:nvSpPr>
          <p:spPr>
            <a:xfrm>
              <a:off x="7464600" y="1618560"/>
              <a:ext cx="301320" cy="39240"/>
            </a:xfrm>
            <a:custGeom>
              <a:avLst/>
              <a:gdLst>
                <a:gd name="textAreaLeft" fmla="*/ 0 w 301320"/>
                <a:gd name="textAreaRight" fmla="*/ 302760 w 30132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5131" h="688">
                  <a:moveTo>
                    <a:pt x="325" y="1"/>
                  </a:moveTo>
                  <a:cubicBezTo>
                    <a:pt x="149" y="1"/>
                    <a:pt x="1" y="149"/>
                    <a:pt x="1" y="325"/>
                  </a:cubicBezTo>
                  <a:lnTo>
                    <a:pt x="1" y="363"/>
                  </a:lnTo>
                  <a:cubicBezTo>
                    <a:pt x="1" y="548"/>
                    <a:pt x="149" y="687"/>
                    <a:pt x="325" y="687"/>
                  </a:cubicBezTo>
                  <a:lnTo>
                    <a:pt x="4806" y="687"/>
                  </a:lnTo>
                  <a:cubicBezTo>
                    <a:pt x="4991" y="687"/>
                    <a:pt x="5131" y="548"/>
                    <a:pt x="5131" y="363"/>
                  </a:cubicBezTo>
                  <a:lnTo>
                    <a:pt x="5131" y="325"/>
                  </a:lnTo>
                  <a:cubicBezTo>
                    <a:pt x="5131" y="149"/>
                    <a:pt x="4991" y="1"/>
                    <a:pt x="4806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30" name="Google Shape;811;p24"/>
            <p:cNvSpPr/>
            <p:nvPr/>
          </p:nvSpPr>
          <p:spPr>
            <a:xfrm>
              <a:off x="7461360" y="1615320"/>
              <a:ext cx="308520" cy="45720"/>
            </a:xfrm>
            <a:custGeom>
              <a:avLst/>
              <a:gdLst>
                <a:gd name="textAreaLeft" fmla="*/ 0 w 308520"/>
                <a:gd name="textAreaRight" fmla="*/ 309960 w 308520"/>
                <a:gd name="textAreaTop" fmla="*/ 0 h 45720"/>
                <a:gd name="textAreaBottom" fmla="*/ 47160 h 45720"/>
              </a:gdLst>
              <a:ahLst/>
              <a:cxnLst/>
              <a:rect l="textAreaLeft" t="textAreaTop" r="textAreaRight" b="textAreaBottom"/>
              <a:pathLst>
                <a:path w="5252" h="798">
                  <a:moveTo>
                    <a:pt x="4862" y="111"/>
                  </a:moveTo>
                  <a:cubicBezTo>
                    <a:pt x="5010" y="111"/>
                    <a:pt x="5131" y="232"/>
                    <a:pt x="5131" y="380"/>
                  </a:cubicBezTo>
                  <a:lnTo>
                    <a:pt x="5131" y="418"/>
                  </a:lnTo>
                  <a:cubicBezTo>
                    <a:pt x="5131" y="566"/>
                    <a:pt x="5010" y="687"/>
                    <a:pt x="4862" y="687"/>
                  </a:cubicBezTo>
                  <a:lnTo>
                    <a:pt x="381" y="687"/>
                  </a:lnTo>
                  <a:cubicBezTo>
                    <a:pt x="233" y="687"/>
                    <a:pt x="112" y="566"/>
                    <a:pt x="112" y="418"/>
                  </a:cubicBezTo>
                  <a:lnTo>
                    <a:pt x="112" y="380"/>
                  </a:lnTo>
                  <a:cubicBezTo>
                    <a:pt x="112" y="232"/>
                    <a:pt x="233" y="111"/>
                    <a:pt x="381" y="111"/>
                  </a:cubicBezTo>
                  <a:close/>
                  <a:moveTo>
                    <a:pt x="381" y="0"/>
                  </a:moveTo>
                  <a:cubicBezTo>
                    <a:pt x="168" y="0"/>
                    <a:pt x="1" y="167"/>
                    <a:pt x="1" y="380"/>
                  </a:cubicBezTo>
                  <a:lnTo>
                    <a:pt x="1" y="418"/>
                  </a:lnTo>
                  <a:cubicBezTo>
                    <a:pt x="1" y="631"/>
                    <a:pt x="168" y="798"/>
                    <a:pt x="381" y="798"/>
                  </a:cubicBezTo>
                  <a:lnTo>
                    <a:pt x="4862" y="798"/>
                  </a:lnTo>
                  <a:cubicBezTo>
                    <a:pt x="5075" y="798"/>
                    <a:pt x="5251" y="631"/>
                    <a:pt x="5251" y="418"/>
                  </a:cubicBezTo>
                  <a:lnTo>
                    <a:pt x="5251" y="380"/>
                  </a:lnTo>
                  <a:cubicBezTo>
                    <a:pt x="5251" y="167"/>
                    <a:pt x="5075" y="0"/>
                    <a:pt x="486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400" rIns="90000" bIns="23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31" name="Google Shape;812;p24"/>
            <p:cNvSpPr/>
            <p:nvPr/>
          </p:nvSpPr>
          <p:spPr>
            <a:xfrm>
              <a:off x="7497360" y="1629360"/>
              <a:ext cx="234000" cy="15480"/>
            </a:xfrm>
            <a:custGeom>
              <a:avLst/>
              <a:gdLst>
                <a:gd name="textAreaLeft" fmla="*/ 0 w 234000"/>
                <a:gd name="textAreaRight" fmla="*/ 235440 w 234000"/>
                <a:gd name="textAreaTop" fmla="*/ 0 h 15480"/>
                <a:gd name="textAreaBottom" fmla="*/ 16920 h 15480"/>
              </a:gdLst>
              <a:ahLst/>
              <a:cxnLst/>
              <a:rect l="textAreaLeft" t="textAreaTop" r="textAreaRight" b="textAreaBottom"/>
              <a:pathLst>
                <a:path w="3990" h="288">
                  <a:moveTo>
                    <a:pt x="3850" y="56"/>
                  </a:moveTo>
                  <a:cubicBezTo>
                    <a:pt x="3896" y="56"/>
                    <a:pt x="3933" y="93"/>
                    <a:pt x="3933" y="139"/>
                  </a:cubicBezTo>
                  <a:lnTo>
                    <a:pt x="3933" y="149"/>
                  </a:lnTo>
                  <a:cubicBezTo>
                    <a:pt x="3933" y="195"/>
                    <a:pt x="3896" y="232"/>
                    <a:pt x="3850" y="232"/>
                  </a:cubicBezTo>
                  <a:lnTo>
                    <a:pt x="139" y="232"/>
                  </a:lnTo>
                  <a:cubicBezTo>
                    <a:pt x="93" y="232"/>
                    <a:pt x="56" y="195"/>
                    <a:pt x="56" y="149"/>
                  </a:cubicBezTo>
                  <a:lnTo>
                    <a:pt x="56" y="139"/>
                  </a:lnTo>
                  <a:cubicBezTo>
                    <a:pt x="56" y="93"/>
                    <a:pt x="93" y="56"/>
                    <a:pt x="139" y="56"/>
                  </a:cubicBezTo>
                  <a:close/>
                  <a:moveTo>
                    <a:pt x="139" y="0"/>
                  </a:moveTo>
                  <a:cubicBezTo>
                    <a:pt x="65" y="0"/>
                    <a:pt x="0" y="65"/>
                    <a:pt x="0" y="139"/>
                  </a:cubicBezTo>
                  <a:lnTo>
                    <a:pt x="0" y="149"/>
                  </a:lnTo>
                  <a:cubicBezTo>
                    <a:pt x="0" y="223"/>
                    <a:pt x="65" y="288"/>
                    <a:pt x="139" y="288"/>
                  </a:cubicBezTo>
                  <a:lnTo>
                    <a:pt x="3850" y="288"/>
                  </a:lnTo>
                  <a:cubicBezTo>
                    <a:pt x="3924" y="288"/>
                    <a:pt x="3989" y="232"/>
                    <a:pt x="3989" y="149"/>
                  </a:cubicBezTo>
                  <a:lnTo>
                    <a:pt x="3989" y="139"/>
                  </a:lnTo>
                  <a:cubicBezTo>
                    <a:pt x="3989" y="65"/>
                    <a:pt x="3924" y="0"/>
                    <a:pt x="385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280" rIns="90000" bIns="8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32" name="Google Shape;813;p24"/>
            <p:cNvSpPr/>
            <p:nvPr/>
          </p:nvSpPr>
          <p:spPr>
            <a:xfrm>
              <a:off x="7517160" y="1681920"/>
              <a:ext cx="196920" cy="22320"/>
            </a:xfrm>
            <a:custGeom>
              <a:avLst/>
              <a:gdLst>
                <a:gd name="textAreaLeft" fmla="*/ 0 w 196920"/>
                <a:gd name="textAreaRight" fmla="*/ 198360 w 196920"/>
                <a:gd name="textAreaTop" fmla="*/ 0 h 22320"/>
                <a:gd name="textAreaBottom" fmla="*/ 23760 h 22320"/>
              </a:gdLst>
              <a:ahLst/>
              <a:cxnLst/>
              <a:rect l="textAreaLeft" t="textAreaTop" r="textAreaRight" b="textAreaBottom"/>
              <a:pathLst>
                <a:path w="3359" h="400">
                  <a:moveTo>
                    <a:pt x="195" y="1"/>
                  </a:moveTo>
                  <a:cubicBezTo>
                    <a:pt x="93" y="1"/>
                    <a:pt x="0" y="84"/>
                    <a:pt x="0" y="196"/>
                  </a:cubicBezTo>
                  <a:cubicBezTo>
                    <a:pt x="0" y="307"/>
                    <a:pt x="93" y="400"/>
                    <a:pt x="195" y="400"/>
                  </a:cubicBezTo>
                  <a:lnTo>
                    <a:pt x="3154" y="400"/>
                  </a:lnTo>
                  <a:cubicBezTo>
                    <a:pt x="3265" y="400"/>
                    <a:pt x="3358" y="307"/>
                    <a:pt x="3358" y="196"/>
                  </a:cubicBezTo>
                  <a:cubicBezTo>
                    <a:pt x="3358" y="84"/>
                    <a:pt x="3265" y="1"/>
                    <a:pt x="3154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880" rIns="90000" bIns="11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33" name="Google Shape;814;p24"/>
            <p:cNvSpPr/>
            <p:nvPr/>
          </p:nvSpPr>
          <p:spPr>
            <a:xfrm>
              <a:off x="7513920" y="1678680"/>
              <a:ext cx="203400" cy="28800"/>
            </a:xfrm>
            <a:custGeom>
              <a:avLst/>
              <a:gdLst>
                <a:gd name="textAreaLeft" fmla="*/ 0 w 203400"/>
                <a:gd name="textAreaRight" fmla="*/ 204840 w 203400"/>
                <a:gd name="textAreaTop" fmla="*/ 0 h 28800"/>
                <a:gd name="textAreaBottom" fmla="*/ 30240 h 28800"/>
              </a:gdLst>
              <a:ahLst/>
              <a:cxnLst/>
              <a:rect l="textAreaLeft" t="textAreaTop" r="textAreaRight" b="textAreaBottom"/>
              <a:pathLst>
                <a:path w="3470" h="511">
                  <a:moveTo>
                    <a:pt x="3210" y="112"/>
                  </a:moveTo>
                  <a:cubicBezTo>
                    <a:pt x="3284" y="112"/>
                    <a:pt x="3349" y="176"/>
                    <a:pt x="3349" y="251"/>
                  </a:cubicBezTo>
                  <a:cubicBezTo>
                    <a:pt x="3349" y="334"/>
                    <a:pt x="3284" y="390"/>
                    <a:pt x="3210" y="390"/>
                  </a:cubicBezTo>
                  <a:lnTo>
                    <a:pt x="251" y="390"/>
                  </a:lnTo>
                  <a:cubicBezTo>
                    <a:pt x="177" y="390"/>
                    <a:pt x="112" y="334"/>
                    <a:pt x="112" y="251"/>
                  </a:cubicBezTo>
                  <a:cubicBezTo>
                    <a:pt x="112" y="176"/>
                    <a:pt x="177" y="112"/>
                    <a:pt x="251" y="112"/>
                  </a:cubicBezTo>
                  <a:close/>
                  <a:moveTo>
                    <a:pt x="251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99"/>
                    <a:pt x="112" y="510"/>
                    <a:pt x="251" y="510"/>
                  </a:cubicBezTo>
                  <a:lnTo>
                    <a:pt x="3210" y="510"/>
                  </a:lnTo>
                  <a:cubicBezTo>
                    <a:pt x="3349" y="510"/>
                    <a:pt x="3470" y="399"/>
                    <a:pt x="3470" y="251"/>
                  </a:cubicBezTo>
                  <a:cubicBezTo>
                    <a:pt x="3470" y="112"/>
                    <a:pt x="3349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120" rIns="90000" bIns="15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34" name="Google Shape;815;p24"/>
            <p:cNvSpPr/>
            <p:nvPr/>
          </p:nvSpPr>
          <p:spPr>
            <a:xfrm>
              <a:off x="7557120" y="1688040"/>
              <a:ext cx="9360" cy="10080"/>
            </a:xfrm>
            <a:custGeom>
              <a:avLst/>
              <a:gdLst>
                <a:gd name="textAreaLeft" fmla="*/ 0 w 9360"/>
                <a:gd name="textAreaRight" fmla="*/ 10800 w 9360"/>
                <a:gd name="textAreaTop" fmla="*/ 0 h 10080"/>
                <a:gd name="textAreaBottom" fmla="*/ 11520 h 10080"/>
              </a:gdLst>
              <a:ahLst/>
              <a:cxnLst/>
              <a:rect l="textAreaLeft" t="textAreaTop" r="textAreaRight" b="textAreaBottom"/>
              <a:pathLst>
                <a:path w="186" h="196">
                  <a:moveTo>
                    <a:pt x="93" y="57"/>
                  </a:moveTo>
                  <a:cubicBezTo>
                    <a:pt x="112" y="57"/>
                    <a:pt x="130" y="75"/>
                    <a:pt x="130" y="94"/>
                  </a:cubicBezTo>
                  <a:cubicBezTo>
                    <a:pt x="130" y="112"/>
                    <a:pt x="112" y="131"/>
                    <a:pt x="93" y="131"/>
                  </a:cubicBezTo>
                  <a:cubicBezTo>
                    <a:pt x="74" y="131"/>
                    <a:pt x="56" y="112"/>
                    <a:pt x="56" y="94"/>
                  </a:cubicBezTo>
                  <a:cubicBezTo>
                    <a:pt x="56" y="75"/>
                    <a:pt x="74" y="57"/>
                    <a:pt x="93" y="57"/>
                  </a:cubicBezTo>
                  <a:close/>
                  <a:moveTo>
                    <a:pt x="93" y="1"/>
                  </a:moveTo>
                  <a:cubicBezTo>
                    <a:pt x="37" y="1"/>
                    <a:pt x="0" y="38"/>
                    <a:pt x="0" y="94"/>
                  </a:cubicBezTo>
                  <a:cubicBezTo>
                    <a:pt x="0" y="149"/>
                    <a:pt x="37" y="196"/>
                    <a:pt x="93" y="196"/>
                  </a:cubicBezTo>
                  <a:cubicBezTo>
                    <a:pt x="149" y="196"/>
                    <a:pt x="186" y="149"/>
                    <a:pt x="186" y="94"/>
                  </a:cubicBezTo>
                  <a:cubicBezTo>
                    <a:pt x="186" y="38"/>
                    <a:pt x="149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" rIns="90000" bIns="5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35" name="Google Shape;816;p24"/>
            <p:cNvSpPr/>
            <p:nvPr/>
          </p:nvSpPr>
          <p:spPr>
            <a:xfrm>
              <a:off x="7579080" y="1688040"/>
              <a:ext cx="9360" cy="10080"/>
            </a:xfrm>
            <a:custGeom>
              <a:avLst/>
              <a:gdLst>
                <a:gd name="textAreaLeft" fmla="*/ 0 w 9360"/>
                <a:gd name="textAreaRight" fmla="*/ 10800 w 9360"/>
                <a:gd name="textAreaTop" fmla="*/ 0 h 10080"/>
                <a:gd name="textAreaBottom" fmla="*/ 11520 h 10080"/>
              </a:gdLst>
              <a:ahLst/>
              <a:cxnLst/>
              <a:rect l="textAreaLeft" t="textAreaTop" r="textAreaRight" b="textAreaBottom"/>
              <a:pathLst>
                <a:path w="186" h="196">
                  <a:moveTo>
                    <a:pt x="93" y="57"/>
                  </a:moveTo>
                  <a:cubicBezTo>
                    <a:pt x="112" y="57"/>
                    <a:pt x="130" y="75"/>
                    <a:pt x="130" y="94"/>
                  </a:cubicBezTo>
                  <a:cubicBezTo>
                    <a:pt x="130" y="112"/>
                    <a:pt x="112" y="131"/>
                    <a:pt x="93" y="131"/>
                  </a:cubicBezTo>
                  <a:cubicBezTo>
                    <a:pt x="75" y="131"/>
                    <a:pt x="56" y="112"/>
                    <a:pt x="56" y="94"/>
                  </a:cubicBezTo>
                  <a:cubicBezTo>
                    <a:pt x="56" y="75"/>
                    <a:pt x="75" y="57"/>
                    <a:pt x="93" y="57"/>
                  </a:cubicBezTo>
                  <a:close/>
                  <a:moveTo>
                    <a:pt x="93" y="1"/>
                  </a:moveTo>
                  <a:cubicBezTo>
                    <a:pt x="37" y="1"/>
                    <a:pt x="0" y="38"/>
                    <a:pt x="0" y="94"/>
                  </a:cubicBezTo>
                  <a:cubicBezTo>
                    <a:pt x="0" y="149"/>
                    <a:pt x="37" y="196"/>
                    <a:pt x="93" y="196"/>
                  </a:cubicBezTo>
                  <a:cubicBezTo>
                    <a:pt x="149" y="196"/>
                    <a:pt x="186" y="149"/>
                    <a:pt x="186" y="94"/>
                  </a:cubicBezTo>
                  <a:cubicBezTo>
                    <a:pt x="186" y="38"/>
                    <a:pt x="149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" rIns="90000" bIns="5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36" name="Google Shape;817;p24"/>
            <p:cNvSpPr/>
            <p:nvPr/>
          </p:nvSpPr>
          <p:spPr>
            <a:xfrm>
              <a:off x="7599240" y="1688040"/>
              <a:ext cx="10080" cy="10080"/>
            </a:xfrm>
            <a:custGeom>
              <a:avLst/>
              <a:gdLst>
                <a:gd name="textAreaLeft" fmla="*/ 0 w 10080"/>
                <a:gd name="textAreaRight" fmla="*/ 11520 w 10080"/>
                <a:gd name="textAreaTop" fmla="*/ 0 h 10080"/>
                <a:gd name="textAreaBottom" fmla="*/ 11520 h 10080"/>
              </a:gdLst>
              <a:ahLst/>
              <a:cxnLst/>
              <a:rect l="textAreaLeft" t="textAreaTop" r="textAreaRight" b="textAreaBottom"/>
              <a:pathLst>
                <a:path w="196" h="196">
                  <a:moveTo>
                    <a:pt x="93" y="57"/>
                  </a:moveTo>
                  <a:cubicBezTo>
                    <a:pt x="121" y="57"/>
                    <a:pt x="140" y="75"/>
                    <a:pt x="130" y="94"/>
                  </a:cubicBezTo>
                  <a:cubicBezTo>
                    <a:pt x="130" y="112"/>
                    <a:pt x="121" y="131"/>
                    <a:pt x="93" y="131"/>
                  </a:cubicBezTo>
                  <a:cubicBezTo>
                    <a:pt x="75" y="131"/>
                    <a:pt x="56" y="112"/>
                    <a:pt x="56" y="94"/>
                  </a:cubicBezTo>
                  <a:cubicBezTo>
                    <a:pt x="56" y="75"/>
                    <a:pt x="75" y="57"/>
                    <a:pt x="93" y="57"/>
                  </a:cubicBezTo>
                  <a:close/>
                  <a:moveTo>
                    <a:pt x="93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9"/>
                    <a:pt x="47" y="196"/>
                    <a:pt x="93" y="196"/>
                  </a:cubicBezTo>
                  <a:cubicBezTo>
                    <a:pt x="149" y="196"/>
                    <a:pt x="195" y="149"/>
                    <a:pt x="195" y="94"/>
                  </a:cubicBezTo>
                  <a:cubicBezTo>
                    <a:pt x="195" y="38"/>
                    <a:pt x="149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" rIns="90000" bIns="5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37" name="Google Shape;818;p24"/>
            <p:cNvSpPr/>
            <p:nvPr/>
          </p:nvSpPr>
          <p:spPr>
            <a:xfrm>
              <a:off x="7621200" y="1688040"/>
              <a:ext cx="10080" cy="10080"/>
            </a:xfrm>
            <a:custGeom>
              <a:avLst/>
              <a:gdLst>
                <a:gd name="textAreaLeft" fmla="*/ 0 w 10080"/>
                <a:gd name="textAreaRight" fmla="*/ 11520 w 10080"/>
                <a:gd name="textAreaTop" fmla="*/ 0 h 10080"/>
                <a:gd name="textAreaBottom" fmla="*/ 11520 h 10080"/>
              </a:gdLst>
              <a:ahLst/>
              <a:cxnLst/>
              <a:rect l="textAreaLeft" t="textAreaTop" r="textAreaRight" b="textAreaBottom"/>
              <a:pathLst>
                <a:path w="196" h="196">
                  <a:moveTo>
                    <a:pt x="93" y="57"/>
                  </a:moveTo>
                  <a:cubicBezTo>
                    <a:pt x="121" y="57"/>
                    <a:pt x="140" y="75"/>
                    <a:pt x="140" y="94"/>
                  </a:cubicBezTo>
                  <a:cubicBezTo>
                    <a:pt x="140" y="112"/>
                    <a:pt x="121" y="131"/>
                    <a:pt x="93" y="131"/>
                  </a:cubicBezTo>
                  <a:cubicBezTo>
                    <a:pt x="75" y="131"/>
                    <a:pt x="56" y="112"/>
                    <a:pt x="56" y="94"/>
                  </a:cubicBezTo>
                  <a:cubicBezTo>
                    <a:pt x="56" y="75"/>
                    <a:pt x="75" y="57"/>
                    <a:pt x="93" y="57"/>
                  </a:cubicBezTo>
                  <a:close/>
                  <a:moveTo>
                    <a:pt x="93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9"/>
                    <a:pt x="47" y="196"/>
                    <a:pt x="93" y="196"/>
                  </a:cubicBezTo>
                  <a:cubicBezTo>
                    <a:pt x="149" y="196"/>
                    <a:pt x="195" y="149"/>
                    <a:pt x="195" y="94"/>
                  </a:cubicBezTo>
                  <a:cubicBezTo>
                    <a:pt x="195" y="38"/>
                    <a:pt x="149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" rIns="90000" bIns="5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38" name="Google Shape;819;p24"/>
            <p:cNvSpPr/>
            <p:nvPr/>
          </p:nvSpPr>
          <p:spPr>
            <a:xfrm>
              <a:off x="7642440" y="1688040"/>
              <a:ext cx="10080" cy="10080"/>
            </a:xfrm>
            <a:custGeom>
              <a:avLst/>
              <a:gdLst>
                <a:gd name="textAreaLeft" fmla="*/ 0 w 10080"/>
                <a:gd name="textAreaRight" fmla="*/ 11520 w 10080"/>
                <a:gd name="textAreaTop" fmla="*/ 0 h 10080"/>
                <a:gd name="textAreaBottom" fmla="*/ 11520 h 10080"/>
              </a:gdLst>
              <a:ahLst/>
              <a:cxnLst/>
              <a:rect l="textAreaLeft" t="textAreaTop" r="textAreaRight" b="textAreaBottom"/>
              <a:pathLst>
                <a:path w="196" h="196">
                  <a:moveTo>
                    <a:pt x="93" y="57"/>
                  </a:moveTo>
                  <a:cubicBezTo>
                    <a:pt x="121" y="57"/>
                    <a:pt x="130" y="75"/>
                    <a:pt x="130" y="94"/>
                  </a:cubicBezTo>
                  <a:cubicBezTo>
                    <a:pt x="130" y="112"/>
                    <a:pt x="121" y="131"/>
                    <a:pt x="93" y="131"/>
                  </a:cubicBezTo>
                  <a:cubicBezTo>
                    <a:pt x="75" y="131"/>
                    <a:pt x="56" y="112"/>
                    <a:pt x="56" y="94"/>
                  </a:cubicBezTo>
                  <a:cubicBezTo>
                    <a:pt x="56" y="75"/>
                    <a:pt x="75" y="57"/>
                    <a:pt x="93" y="57"/>
                  </a:cubicBezTo>
                  <a:close/>
                  <a:moveTo>
                    <a:pt x="93" y="1"/>
                  </a:moveTo>
                  <a:cubicBezTo>
                    <a:pt x="47" y="1"/>
                    <a:pt x="0" y="38"/>
                    <a:pt x="0" y="94"/>
                  </a:cubicBezTo>
                  <a:cubicBezTo>
                    <a:pt x="0" y="149"/>
                    <a:pt x="47" y="196"/>
                    <a:pt x="93" y="196"/>
                  </a:cubicBezTo>
                  <a:cubicBezTo>
                    <a:pt x="149" y="196"/>
                    <a:pt x="195" y="149"/>
                    <a:pt x="195" y="94"/>
                  </a:cubicBezTo>
                  <a:cubicBezTo>
                    <a:pt x="195" y="38"/>
                    <a:pt x="149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" rIns="90000" bIns="5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39" name="Google Shape;820;p24"/>
            <p:cNvSpPr/>
            <p:nvPr/>
          </p:nvSpPr>
          <p:spPr>
            <a:xfrm>
              <a:off x="7664400" y="1688040"/>
              <a:ext cx="10080" cy="10080"/>
            </a:xfrm>
            <a:custGeom>
              <a:avLst/>
              <a:gdLst>
                <a:gd name="textAreaLeft" fmla="*/ 0 w 10080"/>
                <a:gd name="textAreaRight" fmla="*/ 11520 w 10080"/>
                <a:gd name="textAreaTop" fmla="*/ 0 h 10080"/>
                <a:gd name="textAreaBottom" fmla="*/ 11520 h 10080"/>
              </a:gdLst>
              <a:ahLst/>
              <a:cxnLst/>
              <a:rect l="textAreaLeft" t="textAreaTop" r="textAreaRight" b="textAreaBottom"/>
              <a:pathLst>
                <a:path w="196" h="196">
                  <a:moveTo>
                    <a:pt x="93" y="57"/>
                  </a:moveTo>
                  <a:cubicBezTo>
                    <a:pt x="121" y="57"/>
                    <a:pt x="130" y="75"/>
                    <a:pt x="130" y="94"/>
                  </a:cubicBezTo>
                  <a:cubicBezTo>
                    <a:pt x="130" y="112"/>
                    <a:pt x="121" y="131"/>
                    <a:pt x="93" y="131"/>
                  </a:cubicBezTo>
                  <a:cubicBezTo>
                    <a:pt x="75" y="131"/>
                    <a:pt x="56" y="112"/>
                    <a:pt x="56" y="94"/>
                  </a:cubicBezTo>
                  <a:cubicBezTo>
                    <a:pt x="56" y="75"/>
                    <a:pt x="75" y="57"/>
                    <a:pt x="93" y="57"/>
                  </a:cubicBezTo>
                  <a:close/>
                  <a:moveTo>
                    <a:pt x="93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9"/>
                    <a:pt x="47" y="196"/>
                    <a:pt x="93" y="196"/>
                  </a:cubicBezTo>
                  <a:cubicBezTo>
                    <a:pt x="149" y="196"/>
                    <a:pt x="195" y="149"/>
                    <a:pt x="195" y="94"/>
                  </a:cubicBezTo>
                  <a:cubicBezTo>
                    <a:pt x="195" y="38"/>
                    <a:pt x="149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" rIns="90000" bIns="5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40" name="Google Shape;821;p24"/>
            <p:cNvSpPr/>
            <p:nvPr/>
          </p:nvSpPr>
          <p:spPr>
            <a:xfrm>
              <a:off x="7552800" y="1465200"/>
              <a:ext cx="124920" cy="124920"/>
            </a:xfrm>
            <a:custGeom>
              <a:avLst/>
              <a:gdLst>
                <a:gd name="textAreaLeft" fmla="*/ 0 w 124920"/>
                <a:gd name="textAreaRight" fmla="*/ 126360 w 124920"/>
                <a:gd name="textAreaTop" fmla="*/ 0 h 124920"/>
                <a:gd name="textAreaBottom" fmla="*/ 126360 h 124920"/>
              </a:gdLst>
              <a:ahLst/>
              <a:cxnLst/>
              <a:rect l="textAreaLeft" t="textAreaTop" r="textAreaRight" b="textAreaBottom"/>
              <a:pathLst>
                <a:path w="2143" h="2144">
                  <a:moveTo>
                    <a:pt x="1076" y="0"/>
                  </a:moveTo>
                  <a:cubicBezTo>
                    <a:pt x="482" y="0"/>
                    <a:pt x="0" y="473"/>
                    <a:pt x="0" y="1067"/>
                  </a:cubicBezTo>
                  <a:cubicBezTo>
                    <a:pt x="0" y="1661"/>
                    <a:pt x="482" y="2143"/>
                    <a:pt x="1076" y="2143"/>
                  </a:cubicBezTo>
                  <a:cubicBezTo>
                    <a:pt x="1670" y="2143"/>
                    <a:pt x="2143" y="1661"/>
                    <a:pt x="2143" y="1067"/>
                  </a:cubicBezTo>
                  <a:cubicBezTo>
                    <a:pt x="2143" y="473"/>
                    <a:pt x="1670" y="0"/>
                    <a:pt x="107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3000" rIns="90000" bIns="63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41" name="Google Shape;822;p24"/>
            <p:cNvSpPr/>
            <p:nvPr/>
          </p:nvSpPr>
          <p:spPr>
            <a:xfrm>
              <a:off x="7549560" y="1461240"/>
              <a:ext cx="132120" cy="132840"/>
            </a:xfrm>
            <a:custGeom>
              <a:avLst/>
              <a:gdLst>
                <a:gd name="textAreaLeft" fmla="*/ 0 w 132120"/>
                <a:gd name="textAreaRight" fmla="*/ 133560 w 132120"/>
                <a:gd name="textAreaTop" fmla="*/ 0 h 132840"/>
                <a:gd name="textAreaBottom" fmla="*/ 134280 h 132840"/>
              </a:gdLst>
              <a:ahLst/>
              <a:cxnLst/>
              <a:rect l="textAreaLeft" t="textAreaTop" r="textAreaRight" b="textAreaBottom"/>
              <a:pathLst>
                <a:path w="2264" h="2274">
                  <a:moveTo>
                    <a:pt x="1132" y="121"/>
                  </a:moveTo>
                  <a:cubicBezTo>
                    <a:pt x="1689" y="121"/>
                    <a:pt x="2143" y="576"/>
                    <a:pt x="2143" y="1132"/>
                  </a:cubicBezTo>
                  <a:cubicBezTo>
                    <a:pt x="2143" y="1698"/>
                    <a:pt x="1689" y="2153"/>
                    <a:pt x="1132" y="2153"/>
                  </a:cubicBezTo>
                  <a:cubicBezTo>
                    <a:pt x="566" y="2153"/>
                    <a:pt x="112" y="1698"/>
                    <a:pt x="112" y="1132"/>
                  </a:cubicBezTo>
                  <a:cubicBezTo>
                    <a:pt x="112" y="576"/>
                    <a:pt x="566" y="121"/>
                    <a:pt x="1132" y="121"/>
                  </a:cubicBezTo>
                  <a:close/>
                  <a:moveTo>
                    <a:pt x="1132" y="0"/>
                  </a:moveTo>
                  <a:cubicBezTo>
                    <a:pt x="501" y="0"/>
                    <a:pt x="0" y="511"/>
                    <a:pt x="0" y="1132"/>
                  </a:cubicBezTo>
                  <a:cubicBezTo>
                    <a:pt x="0" y="1763"/>
                    <a:pt x="501" y="2273"/>
                    <a:pt x="1132" y="2273"/>
                  </a:cubicBezTo>
                  <a:cubicBezTo>
                    <a:pt x="1754" y="2273"/>
                    <a:pt x="2264" y="1763"/>
                    <a:pt x="2264" y="1132"/>
                  </a:cubicBezTo>
                  <a:cubicBezTo>
                    <a:pt x="2264" y="511"/>
                    <a:pt x="1754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6960" rIns="9000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42" name="Google Shape;823;p24"/>
            <p:cNvSpPr/>
            <p:nvPr/>
          </p:nvSpPr>
          <p:spPr>
            <a:xfrm>
              <a:off x="7587720" y="1532160"/>
              <a:ext cx="55080" cy="27000"/>
            </a:xfrm>
            <a:custGeom>
              <a:avLst/>
              <a:gdLst>
                <a:gd name="textAreaLeft" fmla="*/ 0 w 55080"/>
                <a:gd name="textAreaRight" fmla="*/ 56520 w 55080"/>
                <a:gd name="textAreaTop" fmla="*/ 0 h 27000"/>
                <a:gd name="textAreaBottom" fmla="*/ 28440 h 27000"/>
              </a:gdLst>
              <a:ahLst/>
              <a:cxnLst/>
              <a:rect l="textAreaLeft" t="textAreaTop" r="textAreaRight" b="textAreaBottom"/>
              <a:pathLst>
                <a:path w="957" h="483">
                  <a:moveTo>
                    <a:pt x="483" y="0"/>
                  </a:moveTo>
                  <a:cubicBezTo>
                    <a:pt x="214" y="0"/>
                    <a:pt x="1" y="213"/>
                    <a:pt x="1" y="482"/>
                  </a:cubicBezTo>
                  <a:lnTo>
                    <a:pt x="956" y="482"/>
                  </a:lnTo>
                  <a:cubicBezTo>
                    <a:pt x="956" y="213"/>
                    <a:pt x="743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040" rIns="90000" bIns="14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43" name="Google Shape;824;p24"/>
            <p:cNvSpPr/>
            <p:nvPr/>
          </p:nvSpPr>
          <p:spPr>
            <a:xfrm>
              <a:off x="7584480" y="1528560"/>
              <a:ext cx="62280" cy="33840"/>
            </a:xfrm>
            <a:custGeom>
              <a:avLst/>
              <a:gdLst>
                <a:gd name="textAreaLeft" fmla="*/ 0 w 62280"/>
                <a:gd name="textAreaRight" fmla="*/ 63720 w 62280"/>
                <a:gd name="textAreaTop" fmla="*/ 0 h 33840"/>
                <a:gd name="textAreaBottom" fmla="*/ 35280 h 33840"/>
              </a:gdLst>
              <a:ahLst/>
              <a:cxnLst/>
              <a:rect l="textAreaLeft" t="textAreaTop" r="textAreaRight" b="textAreaBottom"/>
              <a:pathLst>
                <a:path w="1077" h="595">
                  <a:moveTo>
                    <a:pt x="538" y="121"/>
                  </a:moveTo>
                  <a:cubicBezTo>
                    <a:pt x="752" y="121"/>
                    <a:pt x="928" y="279"/>
                    <a:pt x="956" y="483"/>
                  </a:cubicBezTo>
                  <a:lnTo>
                    <a:pt x="121" y="483"/>
                  </a:lnTo>
                  <a:cubicBezTo>
                    <a:pt x="149" y="279"/>
                    <a:pt x="325" y="121"/>
                    <a:pt x="538" y="121"/>
                  </a:cubicBezTo>
                  <a:close/>
                  <a:moveTo>
                    <a:pt x="538" y="0"/>
                  </a:moveTo>
                  <a:cubicBezTo>
                    <a:pt x="241" y="0"/>
                    <a:pt x="0" y="242"/>
                    <a:pt x="0" y="538"/>
                  </a:cubicBezTo>
                  <a:cubicBezTo>
                    <a:pt x="0" y="594"/>
                    <a:pt x="0" y="594"/>
                    <a:pt x="232" y="594"/>
                  </a:cubicBezTo>
                  <a:lnTo>
                    <a:pt x="585" y="594"/>
                  </a:lnTo>
                  <a:cubicBezTo>
                    <a:pt x="1067" y="594"/>
                    <a:pt x="1067" y="594"/>
                    <a:pt x="1076" y="538"/>
                  </a:cubicBezTo>
                  <a:cubicBezTo>
                    <a:pt x="1076" y="242"/>
                    <a:pt x="835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7640" rIns="90000" bIns="17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44" name="Google Shape;825;p24"/>
            <p:cNvSpPr/>
            <p:nvPr/>
          </p:nvSpPr>
          <p:spPr>
            <a:xfrm>
              <a:off x="7600320" y="1496520"/>
              <a:ext cx="30240" cy="30240"/>
            </a:xfrm>
            <a:custGeom>
              <a:avLst/>
              <a:gdLst>
                <a:gd name="textAreaLeft" fmla="*/ 0 w 30240"/>
                <a:gd name="textAreaRight" fmla="*/ 31680 w 30240"/>
                <a:gd name="textAreaTop" fmla="*/ 0 h 30240"/>
                <a:gd name="textAreaBottom" fmla="*/ 31680 h 30240"/>
              </a:gdLst>
              <a:ahLst/>
              <a:cxnLst/>
              <a:rect l="textAreaLeft" t="textAreaTop" r="textAreaRight" b="textAreaBottom"/>
              <a:pathLst>
                <a:path w="539" h="539">
                  <a:moveTo>
                    <a:pt x="269" y="0"/>
                  </a:moveTo>
                  <a:cubicBezTo>
                    <a:pt x="121" y="0"/>
                    <a:pt x="0" y="121"/>
                    <a:pt x="0" y="269"/>
                  </a:cubicBezTo>
                  <a:cubicBezTo>
                    <a:pt x="0" y="418"/>
                    <a:pt x="121" y="538"/>
                    <a:pt x="269" y="538"/>
                  </a:cubicBezTo>
                  <a:cubicBezTo>
                    <a:pt x="418" y="538"/>
                    <a:pt x="538" y="418"/>
                    <a:pt x="538" y="269"/>
                  </a:cubicBezTo>
                  <a:cubicBezTo>
                    <a:pt x="538" y="121"/>
                    <a:pt x="418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840" rIns="90000" bIns="15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45" name="Google Shape;826;p24"/>
            <p:cNvSpPr/>
            <p:nvPr/>
          </p:nvSpPr>
          <p:spPr>
            <a:xfrm>
              <a:off x="7597080" y="1493280"/>
              <a:ext cx="37440" cy="37440"/>
            </a:xfrm>
            <a:custGeom>
              <a:avLst/>
              <a:gdLst>
                <a:gd name="textAreaLeft" fmla="*/ 0 w 37440"/>
                <a:gd name="textAreaRight" fmla="*/ 38880 w 3744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60" h="660">
                  <a:moveTo>
                    <a:pt x="325" y="112"/>
                  </a:moveTo>
                  <a:cubicBezTo>
                    <a:pt x="446" y="112"/>
                    <a:pt x="539" y="204"/>
                    <a:pt x="539" y="325"/>
                  </a:cubicBezTo>
                  <a:cubicBezTo>
                    <a:pt x="539" y="446"/>
                    <a:pt x="446" y="538"/>
                    <a:pt x="325" y="538"/>
                  </a:cubicBezTo>
                  <a:cubicBezTo>
                    <a:pt x="205" y="538"/>
                    <a:pt x="112" y="446"/>
                    <a:pt x="112" y="325"/>
                  </a:cubicBezTo>
                  <a:cubicBezTo>
                    <a:pt x="112" y="204"/>
                    <a:pt x="205" y="112"/>
                    <a:pt x="325" y="112"/>
                  </a:cubicBezTo>
                  <a:close/>
                  <a:moveTo>
                    <a:pt x="325" y="0"/>
                  </a:moveTo>
                  <a:cubicBezTo>
                    <a:pt x="140" y="0"/>
                    <a:pt x="0" y="140"/>
                    <a:pt x="0" y="325"/>
                  </a:cubicBezTo>
                  <a:cubicBezTo>
                    <a:pt x="0" y="511"/>
                    <a:pt x="140" y="659"/>
                    <a:pt x="325" y="659"/>
                  </a:cubicBezTo>
                  <a:cubicBezTo>
                    <a:pt x="511" y="659"/>
                    <a:pt x="659" y="511"/>
                    <a:pt x="659" y="325"/>
                  </a:cubicBezTo>
                  <a:cubicBezTo>
                    <a:pt x="659" y="140"/>
                    <a:pt x="511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46" name="Google Shape;827;p24"/>
            <p:cNvSpPr/>
            <p:nvPr/>
          </p:nvSpPr>
          <p:spPr>
            <a:xfrm>
              <a:off x="7569360" y="1724040"/>
              <a:ext cx="92160" cy="27720"/>
            </a:xfrm>
            <a:custGeom>
              <a:avLst/>
              <a:gdLst>
                <a:gd name="textAreaLeft" fmla="*/ 0 w 92160"/>
                <a:gd name="textAreaRight" fmla="*/ 93600 w 92160"/>
                <a:gd name="textAreaTop" fmla="*/ 0 h 27720"/>
                <a:gd name="textAreaBottom" fmla="*/ 29160 h 27720"/>
              </a:gdLst>
              <a:ahLst/>
              <a:cxnLst/>
              <a:rect l="textAreaLeft" t="textAreaTop" r="textAreaRight" b="textAreaBottom"/>
              <a:pathLst>
                <a:path w="1587" h="492">
                  <a:moveTo>
                    <a:pt x="251" y="0"/>
                  </a:moveTo>
                  <a:cubicBezTo>
                    <a:pt x="112" y="0"/>
                    <a:pt x="0" y="111"/>
                    <a:pt x="0" y="251"/>
                  </a:cubicBezTo>
                  <a:cubicBezTo>
                    <a:pt x="0" y="390"/>
                    <a:pt x="112" y="492"/>
                    <a:pt x="251" y="492"/>
                  </a:cubicBezTo>
                  <a:lnTo>
                    <a:pt x="1345" y="492"/>
                  </a:lnTo>
                  <a:cubicBezTo>
                    <a:pt x="1475" y="492"/>
                    <a:pt x="1587" y="390"/>
                    <a:pt x="1587" y="251"/>
                  </a:cubicBezTo>
                  <a:cubicBezTo>
                    <a:pt x="1587" y="111"/>
                    <a:pt x="1475" y="0"/>
                    <a:pt x="1345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400" rIns="90000" bIns="14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47" name="Google Shape;828;p24"/>
            <p:cNvSpPr/>
            <p:nvPr/>
          </p:nvSpPr>
          <p:spPr>
            <a:xfrm>
              <a:off x="7565760" y="1720800"/>
              <a:ext cx="98640" cy="34560"/>
            </a:xfrm>
            <a:custGeom>
              <a:avLst/>
              <a:gdLst>
                <a:gd name="textAreaLeft" fmla="*/ 0 w 98640"/>
                <a:gd name="textAreaRight" fmla="*/ 100080 w 98640"/>
                <a:gd name="textAreaTop" fmla="*/ 0 h 34560"/>
                <a:gd name="textAreaBottom" fmla="*/ 36000 h 34560"/>
              </a:gdLst>
              <a:ahLst/>
              <a:cxnLst/>
              <a:rect l="textAreaLeft" t="textAreaTop" r="textAreaRight" b="textAreaBottom"/>
              <a:pathLst>
                <a:path w="1699" h="613">
                  <a:moveTo>
                    <a:pt x="1401" y="121"/>
                  </a:moveTo>
                  <a:cubicBezTo>
                    <a:pt x="1504" y="121"/>
                    <a:pt x="1587" y="205"/>
                    <a:pt x="1587" y="307"/>
                  </a:cubicBezTo>
                  <a:cubicBezTo>
                    <a:pt x="1587" y="409"/>
                    <a:pt x="1504" y="492"/>
                    <a:pt x="1401" y="492"/>
                  </a:cubicBezTo>
                  <a:lnTo>
                    <a:pt x="307" y="492"/>
                  </a:lnTo>
                  <a:cubicBezTo>
                    <a:pt x="205" y="492"/>
                    <a:pt x="112" y="409"/>
                    <a:pt x="112" y="307"/>
                  </a:cubicBezTo>
                  <a:cubicBezTo>
                    <a:pt x="112" y="205"/>
                    <a:pt x="196" y="121"/>
                    <a:pt x="307" y="121"/>
                  </a:cubicBezTo>
                  <a:close/>
                  <a:moveTo>
                    <a:pt x="307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3"/>
                    <a:pt x="307" y="613"/>
                  </a:cubicBezTo>
                  <a:lnTo>
                    <a:pt x="1401" y="613"/>
                  </a:lnTo>
                  <a:cubicBezTo>
                    <a:pt x="1568" y="613"/>
                    <a:pt x="1698" y="474"/>
                    <a:pt x="1698" y="307"/>
                  </a:cubicBezTo>
                  <a:cubicBezTo>
                    <a:pt x="1698" y="140"/>
                    <a:pt x="1568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000" rIns="90000" bIns="18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48" name="Google Shape;829;p24"/>
            <p:cNvSpPr/>
            <p:nvPr/>
          </p:nvSpPr>
          <p:spPr>
            <a:xfrm>
              <a:off x="6772320" y="1753560"/>
              <a:ext cx="558720" cy="975600"/>
            </a:xfrm>
            <a:custGeom>
              <a:avLst/>
              <a:gdLst>
                <a:gd name="textAreaLeft" fmla="*/ 0 w 558720"/>
                <a:gd name="textAreaRight" fmla="*/ 560160 w 558720"/>
                <a:gd name="textAreaTop" fmla="*/ 0 h 975600"/>
                <a:gd name="textAreaBottom" fmla="*/ 977040 h 975600"/>
              </a:gdLst>
              <a:ahLst/>
              <a:cxnLst/>
              <a:rect l="textAreaLeft" t="textAreaTop" r="textAreaRight" b="textAreaBottom"/>
              <a:pathLst>
                <a:path w="9491" h="16559">
                  <a:moveTo>
                    <a:pt x="0" y="0"/>
                  </a:moveTo>
                  <a:lnTo>
                    <a:pt x="0" y="16559"/>
                  </a:lnTo>
                  <a:lnTo>
                    <a:pt x="9491" y="16559"/>
                  </a:lnTo>
                  <a:lnTo>
                    <a:pt x="9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49" name="Google Shape;830;p24"/>
            <p:cNvSpPr/>
            <p:nvPr/>
          </p:nvSpPr>
          <p:spPr>
            <a:xfrm>
              <a:off x="6731280" y="1693800"/>
              <a:ext cx="558720" cy="994320"/>
            </a:xfrm>
            <a:custGeom>
              <a:avLst/>
              <a:gdLst>
                <a:gd name="textAreaLeft" fmla="*/ 0 w 558720"/>
                <a:gd name="textAreaRight" fmla="*/ 560160 w 558720"/>
                <a:gd name="textAreaTop" fmla="*/ 0 h 994320"/>
                <a:gd name="textAreaBottom" fmla="*/ 995760 h 994320"/>
              </a:gdLst>
              <a:ahLst/>
              <a:cxnLst/>
              <a:rect l="textAreaLeft" t="textAreaTop" r="textAreaRight" b="textAreaBottom"/>
              <a:pathLst>
                <a:path w="9491" h="16876">
                  <a:moveTo>
                    <a:pt x="1" y="1"/>
                  </a:moveTo>
                  <a:lnTo>
                    <a:pt x="1" y="16875"/>
                  </a:lnTo>
                  <a:lnTo>
                    <a:pt x="9491" y="16875"/>
                  </a:lnTo>
                  <a:lnTo>
                    <a:pt x="9491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50" name="Google Shape;831;p24"/>
            <p:cNvSpPr/>
            <p:nvPr/>
          </p:nvSpPr>
          <p:spPr>
            <a:xfrm>
              <a:off x="6728040" y="1690560"/>
              <a:ext cx="565200" cy="1000800"/>
            </a:xfrm>
            <a:custGeom>
              <a:avLst/>
              <a:gdLst>
                <a:gd name="textAreaLeft" fmla="*/ 0 w 565200"/>
                <a:gd name="textAreaRight" fmla="*/ 566640 w 565200"/>
                <a:gd name="textAreaTop" fmla="*/ 0 h 1000800"/>
                <a:gd name="textAreaBottom" fmla="*/ 1002240 h 1000800"/>
              </a:gdLst>
              <a:ahLst/>
              <a:cxnLst/>
              <a:rect l="textAreaLeft" t="textAreaTop" r="textAreaRight" b="textAreaBottom"/>
              <a:pathLst>
                <a:path w="9602" h="16986">
                  <a:moveTo>
                    <a:pt x="9481" y="112"/>
                  </a:moveTo>
                  <a:lnTo>
                    <a:pt x="9481" y="16865"/>
                  </a:lnTo>
                  <a:lnTo>
                    <a:pt x="111" y="16865"/>
                  </a:lnTo>
                  <a:lnTo>
                    <a:pt x="111" y="112"/>
                  </a:lnTo>
                  <a:close/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lnTo>
                    <a:pt x="0" y="16930"/>
                  </a:lnTo>
                  <a:cubicBezTo>
                    <a:pt x="0" y="16958"/>
                    <a:pt x="28" y="16986"/>
                    <a:pt x="56" y="16986"/>
                  </a:cubicBezTo>
                  <a:lnTo>
                    <a:pt x="9546" y="16986"/>
                  </a:lnTo>
                  <a:cubicBezTo>
                    <a:pt x="9574" y="16986"/>
                    <a:pt x="9601" y="16958"/>
                    <a:pt x="9601" y="16930"/>
                  </a:cubicBezTo>
                  <a:lnTo>
                    <a:pt x="9601" y="56"/>
                  </a:lnTo>
                  <a:cubicBezTo>
                    <a:pt x="9601" y="28"/>
                    <a:pt x="9574" y="0"/>
                    <a:pt x="954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51" name="Google Shape;832;p24"/>
            <p:cNvSpPr/>
            <p:nvPr/>
          </p:nvSpPr>
          <p:spPr>
            <a:xfrm>
              <a:off x="6732360" y="1693800"/>
              <a:ext cx="556920" cy="79200"/>
            </a:xfrm>
            <a:custGeom>
              <a:avLst/>
              <a:gdLst>
                <a:gd name="textAreaLeft" fmla="*/ 0 w 556920"/>
                <a:gd name="textAreaRight" fmla="*/ 558360 w 556920"/>
                <a:gd name="textAreaTop" fmla="*/ 0 h 79200"/>
                <a:gd name="textAreaBottom" fmla="*/ 80640 h 79200"/>
              </a:gdLst>
              <a:ahLst/>
              <a:cxnLst/>
              <a:rect l="textAreaLeft" t="textAreaTop" r="textAreaRight" b="textAreaBottom"/>
              <a:pathLst>
                <a:path w="9463" h="1365">
                  <a:moveTo>
                    <a:pt x="0" y="1"/>
                  </a:moveTo>
                  <a:lnTo>
                    <a:pt x="0" y="1365"/>
                  </a:lnTo>
                  <a:lnTo>
                    <a:pt x="9463" y="1365"/>
                  </a:lnTo>
                  <a:lnTo>
                    <a:pt x="9463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0320" rIns="90000" bIns="40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52" name="Google Shape;833;p24"/>
            <p:cNvSpPr/>
            <p:nvPr/>
          </p:nvSpPr>
          <p:spPr>
            <a:xfrm>
              <a:off x="6728400" y="1690560"/>
              <a:ext cx="564120" cy="85680"/>
            </a:xfrm>
            <a:custGeom>
              <a:avLst/>
              <a:gdLst>
                <a:gd name="textAreaLeft" fmla="*/ 0 w 564120"/>
                <a:gd name="textAreaRight" fmla="*/ 565560 w 564120"/>
                <a:gd name="textAreaTop" fmla="*/ 0 h 85680"/>
                <a:gd name="textAreaBottom" fmla="*/ 87120 h 85680"/>
              </a:gdLst>
              <a:ahLst/>
              <a:cxnLst/>
              <a:rect l="textAreaLeft" t="textAreaTop" r="textAreaRight" b="textAreaBottom"/>
              <a:pathLst>
                <a:path w="9584" h="1476">
                  <a:moveTo>
                    <a:pt x="9472" y="121"/>
                  </a:moveTo>
                  <a:lnTo>
                    <a:pt x="9472" y="1355"/>
                  </a:lnTo>
                  <a:lnTo>
                    <a:pt x="121" y="1355"/>
                  </a:lnTo>
                  <a:lnTo>
                    <a:pt x="121" y="121"/>
                  </a:lnTo>
                  <a:close/>
                  <a:moveTo>
                    <a:pt x="0" y="0"/>
                  </a:moveTo>
                  <a:lnTo>
                    <a:pt x="0" y="1475"/>
                  </a:lnTo>
                  <a:lnTo>
                    <a:pt x="9583" y="1475"/>
                  </a:lnTo>
                  <a:lnTo>
                    <a:pt x="958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560" rIns="90000" bIns="43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53" name="Google Shape;834;p24"/>
            <p:cNvSpPr/>
            <p:nvPr/>
          </p:nvSpPr>
          <p:spPr>
            <a:xfrm>
              <a:off x="7140240" y="1723680"/>
              <a:ext cx="22680" cy="22680"/>
            </a:xfrm>
            <a:custGeom>
              <a:avLst/>
              <a:gdLst>
                <a:gd name="textAreaLeft" fmla="*/ 0 w 22680"/>
                <a:gd name="textAreaRight" fmla="*/ 24120 w 22680"/>
                <a:gd name="textAreaTop" fmla="*/ 0 h 22680"/>
                <a:gd name="textAreaBottom" fmla="*/ 24120 h 22680"/>
              </a:gdLst>
              <a:ahLst/>
              <a:cxnLst/>
              <a:rect l="textAreaLeft" t="textAreaTop" r="textAreaRight" b="textAreaBottom"/>
              <a:pathLst>
                <a:path w="409" h="410">
                  <a:moveTo>
                    <a:pt x="205" y="84"/>
                  </a:moveTo>
                  <a:cubicBezTo>
                    <a:pt x="269" y="84"/>
                    <a:pt x="325" y="140"/>
                    <a:pt x="325" y="205"/>
                  </a:cubicBezTo>
                  <a:cubicBezTo>
                    <a:pt x="325" y="270"/>
                    <a:pt x="269" y="326"/>
                    <a:pt x="205" y="326"/>
                  </a:cubicBezTo>
                  <a:cubicBezTo>
                    <a:pt x="140" y="326"/>
                    <a:pt x="84" y="270"/>
                    <a:pt x="84" y="205"/>
                  </a:cubicBezTo>
                  <a:cubicBezTo>
                    <a:pt x="84" y="140"/>
                    <a:pt x="140" y="84"/>
                    <a:pt x="205" y="84"/>
                  </a:cubicBezTo>
                  <a:close/>
                  <a:moveTo>
                    <a:pt x="205" y="1"/>
                  </a:moveTo>
                  <a:cubicBezTo>
                    <a:pt x="93" y="1"/>
                    <a:pt x="0" y="94"/>
                    <a:pt x="0" y="205"/>
                  </a:cubicBezTo>
                  <a:cubicBezTo>
                    <a:pt x="0" y="316"/>
                    <a:pt x="93" y="409"/>
                    <a:pt x="205" y="409"/>
                  </a:cubicBezTo>
                  <a:cubicBezTo>
                    <a:pt x="316" y="409"/>
                    <a:pt x="409" y="316"/>
                    <a:pt x="409" y="205"/>
                  </a:cubicBezTo>
                  <a:cubicBezTo>
                    <a:pt x="409" y="94"/>
                    <a:pt x="316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880" rIns="90000" bIns="11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54" name="Google Shape;835;p24"/>
            <p:cNvSpPr/>
            <p:nvPr/>
          </p:nvSpPr>
          <p:spPr>
            <a:xfrm>
              <a:off x="7189920" y="1723680"/>
              <a:ext cx="22680" cy="22680"/>
            </a:xfrm>
            <a:custGeom>
              <a:avLst/>
              <a:gdLst>
                <a:gd name="textAreaLeft" fmla="*/ 0 w 22680"/>
                <a:gd name="textAreaRight" fmla="*/ 24120 w 22680"/>
                <a:gd name="textAreaTop" fmla="*/ 0 h 22680"/>
                <a:gd name="textAreaBottom" fmla="*/ 24120 h 22680"/>
              </a:gdLst>
              <a:ahLst/>
              <a:cxnLst/>
              <a:rect l="textAreaLeft" t="textAreaTop" r="textAreaRight" b="textAreaBottom"/>
              <a:pathLst>
                <a:path w="409" h="410">
                  <a:moveTo>
                    <a:pt x="205" y="84"/>
                  </a:moveTo>
                  <a:cubicBezTo>
                    <a:pt x="270" y="84"/>
                    <a:pt x="325" y="140"/>
                    <a:pt x="325" y="205"/>
                  </a:cubicBezTo>
                  <a:cubicBezTo>
                    <a:pt x="325" y="270"/>
                    <a:pt x="270" y="326"/>
                    <a:pt x="205" y="326"/>
                  </a:cubicBezTo>
                  <a:cubicBezTo>
                    <a:pt x="140" y="326"/>
                    <a:pt x="84" y="270"/>
                    <a:pt x="84" y="205"/>
                  </a:cubicBezTo>
                  <a:cubicBezTo>
                    <a:pt x="84" y="140"/>
                    <a:pt x="140" y="84"/>
                    <a:pt x="205" y="84"/>
                  </a:cubicBezTo>
                  <a:close/>
                  <a:moveTo>
                    <a:pt x="205" y="1"/>
                  </a:moveTo>
                  <a:cubicBezTo>
                    <a:pt x="93" y="1"/>
                    <a:pt x="1" y="94"/>
                    <a:pt x="1" y="205"/>
                  </a:cubicBezTo>
                  <a:cubicBezTo>
                    <a:pt x="1" y="316"/>
                    <a:pt x="93" y="409"/>
                    <a:pt x="205" y="409"/>
                  </a:cubicBezTo>
                  <a:cubicBezTo>
                    <a:pt x="316" y="409"/>
                    <a:pt x="409" y="316"/>
                    <a:pt x="409" y="205"/>
                  </a:cubicBezTo>
                  <a:cubicBezTo>
                    <a:pt x="409" y="94"/>
                    <a:pt x="316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880" rIns="90000" bIns="11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55" name="Google Shape;836;p24"/>
            <p:cNvSpPr/>
            <p:nvPr/>
          </p:nvSpPr>
          <p:spPr>
            <a:xfrm>
              <a:off x="7240680" y="1723680"/>
              <a:ext cx="22680" cy="22680"/>
            </a:xfrm>
            <a:custGeom>
              <a:avLst/>
              <a:gdLst>
                <a:gd name="textAreaLeft" fmla="*/ 0 w 22680"/>
                <a:gd name="textAreaRight" fmla="*/ 24120 w 22680"/>
                <a:gd name="textAreaTop" fmla="*/ 0 h 22680"/>
                <a:gd name="textAreaBottom" fmla="*/ 24120 h 22680"/>
              </a:gdLst>
              <a:ahLst/>
              <a:cxnLst/>
              <a:rect l="textAreaLeft" t="textAreaTop" r="textAreaRight" b="textAreaBottom"/>
              <a:pathLst>
                <a:path w="409" h="410">
                  <a:moveTo>
                    <a:pt x="204" y="84"/>
                  </a:moveTo>
                  <a:cubicBezTo>
                    <a:pt x="269" y="84"/>
                    <a:pt x="325" y="140"/>
                    <a:pt x="325" y="205"/>
                  </a:cubicBezTo>
                  <a:cubicBezTo>
                    <a:pt x="325" y="270"/>
                    <a:pt x="269" y="326"/>
                    <a:pt x="204" y="326"/>
                  </a:cubicBezTo>
                  <a:cubicBezTo>
                    <a:pt x="139" y="326"/>
                    <a:pt x="84" y="270"/>
                    <a:pt x="84" y="205"/>
                  </a:cubicBezTo>
                  <a:cubicBezTo>
                    <a:pt x="84" y="140"/>
                    <a:pt x="139" y="84"/>
                    <a:pt x="204" y="84"/>
                  </a:cubicBezTo>
                  <a:close/>
                  <a:moveTo>
                    <a:pt x="204" y="1"/>
                  </a:moveTo>
                  <a:cubicBezTo>
                    <a:pt x="93" y="1"/>
                    <a:pt x="0" y="94"/>
                    <a:pt x="0" y="205"/>
                  </a:cubicBezTo>
                  <a:cubicBezTo>
                    <a:pt x="0" y="316"/>
                    <a:pt x="93" y="409"/>
                    <a:pt x="204" y="409"/>
                  </a:cubicBezTo>
                  <a:cubicBezTo>
                    <a:pt x="316" y="409"/>
                    <a:pt x="409" y="316"/>
                    <a:pt x="409" y="205"/>
                  </a:cubicBezTo>
                  <a:cubicBezTo>
                    <a:pt x="409" y="94"/>
                    <a:pt x="316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880" rIns="90000" bIns="11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56" name="Google Shape;837;p24"/>
            <p:cNvSpPr/>
            <p:nvPr/>
          </p:nvSpPr>
          <p:spPr>
            <a:xfrm>
              <a:off x="6820560" y="1884960"/>
              <a:ext cx="175320" cy="5040"/>
            </a:xfrm>
            <a:custGeom>
              <a:avLst/>
              <a:gdLst>
                <a:gd name="textAreaLeft" fmla="*/ 0 w 175320"/>
                <a:gd name="textAreaRight" fmla="*/ 176760 w 1753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98" h="112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2942" y="112"/>
                  </a:lnTo>
                  <a:cubicBezTo>
                    <a:pt x="2969" y="112"/>
                    <a:pt x="2997" y="84"/>
                    <a:pt x="2997" y="56"/>
                  </a:cubicBezTo>
                  <a:cubicBezTo>
                    <a:pt x="2997" y="19"/>
                    <a:pt x="2969" y="0"/>
                    <a:pt x="2942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57" name="Google Shape;838;p24"/>
            <p:cNvSpPr/>
            <p:nvPr/>
          </p:nvSpPr>
          <p:spPr>
            <a:xfrm>
              <a:off x="7032960" y="1884960"/>
              <a:ext cx="66600" cy="5040"/>
            </a:xfrm>
            <a:custGeom>
              <a:avLst/>
              <a:gdLst>
                <a:gd name="textAreaLeft" fmla="*/ 0 w 66600"/>
                <a:gd name="textAreaRight" fmla="*/ 68040 w 666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151" h="112">
                  <a:moveTo>
                    <a:pt x="56" y="0"/>
                  </a:moveTo>
                  <a:cubicBezTo>
                    <a:pt x="28" y="0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1095" y="112"/>
                  </a:lnTo>
                  <a:cubicBezTo>
                    <a:pt x="1123" y="112"/>
                    <a:pt x="1151" y="84"/>
                    <a:pt x="1151" y="56"/>
                  </a:cubicBezTo>
                  <a:cubicBezTo>
                    <a:pt x="1151" y="19"/>
                    <a:pt x="1123" y="0"/>
                    <a:pt x="109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58" name="Google Shape;839;p24"/>
            <p:cNvSpPr/>
            <p:nvPr/>
          </p:nvSpPr>
          <p:spPr>
            <a:xfrm>
              <a:off x="7142400" y="1884960"/>
              <a:ext cx="61200" cy="5040"/>
            </a:xfrm>
            <a:custGeom>
              <a:avLst/>
              <a:gdLst>
                <a:gd name="textAreaLeft" fmla="*/ 0 w 61200"/>
                <a:gd name="textAreaRight" fmla="*/ 62640 w 612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059" h="112">
                  <a:moveTo>
                    <a:pt x="56" y="0"/>
                  </a:moveTo>
                  <a:cubicBezTo>
                    <a:pt x="28" y="0"/>
                    <a:pt x="1" y="19"/>
                    <a:pt x="1" y="56"/>
                  </a:cubicBezTo>
                  <a:cubicBezTo>
                    <a:pt x="1" y="84"/>
                    <a:pt x="28" y="112"/>
                    <a:pt x="56" y="112"/>
                  </a:cubicBezTo>
                  <a:lnTo>
                    <a:pt x="1002" y="112"/>
                  </a:lnTo>
                  <a:cubicBezTo>
                    <a:pt x="1040" y="112"/>
                    <a:pt x="1058" y="84"/>
                    <a:pt x="1058" y="56"/>
                  </a:cubicBezTo>
                  <a:cubicBezTo>
                    <a:pt x="1058" y="19"/>
                    <a:pt x="1040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59" name="Google Shape;840;p24"/>
            <p:cNvSpPr/>
            <p:nvPr/>
          </p:nvSpPr>
          <p:spPr>
            <a:xfrm>
              <a:off x="7027920" y="2016360"/>
              <a:ext cx="175320" cy="5760"/>
            </a:xfrm>
            <a:custGeom>
              <a:avLst/>
              <a:gdLst>
                <a:gd name="textAreaLeft" fmla="*/ 0 w 175320"/>
                <a:gd name="textAreaRight" fmla="*/ 176760 w 17532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2998" h="122">
                  <a:moveTo>
                    <a:pt x="5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4"/>
                    <a:pt x="29" y="121"/>
                    <a:pt x="56" y="121"/>
                  </a:cubicBezTo>
                  <a:lnTo>
                    <a:pt x="2941" y="121"/>
                  </a:lnTo>
                  <a:cubicBezTo>
                    <a:pt x="2979" y="121"/>
                    <a:pt x="2997" y="94"/>
                    <a:pt x="2997" y="66"/>
                  </a:cubicBezTo>
                  <a:cubicBezTo>
                    <a:pt x="2997" y="29"/>
                    <a:pt x="2979" y="1"/>
                    <a:pt x="294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60" name="Google Shape;841;p24"/>
            <p:cNvSpPr/>
            <p:nvPr/>
          </p:nvSpPr>
          <p:spPr>
            <a:xfrm>
              <a:off x="6924240" y="2016360"/>
              <a:ext cx="66600" cy="5760"/>
            </a:xfrm>
            <a:custGeom>
              <a:avLst/>
              <a:gdLst>
                <a:gd name="textAreaLeft" fmla="*/ 0 w 66600"/>
                <a:gd name="textAreaRight" fmla="*/ 68040 w 6660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1151" h="122">
                  <a:moveTo>
                    <a:pt x="65" y="1"/>
                  </a:moveTo>
                  <a:cubicBezTo>
                    <a:pt x="28" y="1"/>
                    <a:pt x="0" y="29"/>
                    <a:pt x="0" y="66"/>
                  </a:cubicBezTo>
                  <a:cubicBezTo>
                    <a:pt x="0" y="94"/>
                    <a:pt x="28" y="121"/>
                    <a:pt x="65" y="121"/>
                  </a:cubicBezTo>
                  <a:lnTo>
                    <a:pt x="1095" y="121"/>
                  </a:lnTo>
                  <a:cubicBezTo>
                    <a:pt x="1123" y="121"/>
                    <a:pt x="1151" y="94"/>
                    <a:pt x="1151" y="66"/>
                  </a:cubicBezTo>
                  <a:cubicBezTo>
                    <a:pt x="1151" y="29"/>
                    <a:pt x="1123" y="1"/>
                    <a:pt x="109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61" name="Google Shape;842;p24"/>
            <p:cNvSpPr/>
            <p:nvPr/>
          </p:nvSpPr>
          <p:spPr>
            <a:xfrm>
              <a:off x="6820560" y="2016360"/>
              <a:ext cx="61200" cy="5760"/>
            </a:xfrm>
            <a:custGeom>
              <a:avLst/>
              <a:gdLst>
                <a:gd name="textAreaLeft" fmla="*/ 0 w 61200"/>
                <a:gd name="textAreaRight" fmla="*/ 62640 w 6120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1059" h="122">
                  <a:moveTo>
                    <a:pt x="57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4"/>
                    <a:pt x="29" y="121"/>
                    <a:pt x="57" y="121"/>
                  </a:cubicBezTo>
                  <a:lnTo>
                    <a:pt x="1003" y="121"/>
                  </a:lnTo>
                  <a:cubicBezTo>
                    <a:pt x="1031" y="121"/>
                    <a:pt x="1058" y="94"/>
                    <a:pt x="1058" y="66"/>
                  </a:cubicBezTo>
                  <a:cubicBezTo>
                    <a:pt x="1058" y="29"/>
                    <a:pt x="1031" y="1"/>
                    <a:pt x="100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62" name="Google Shape;843;p24"/>
            <p:cNvSpPr/>
            <p:nvPr/>
          </p:nvSpPr>
          <p:spPr>
            <a:xfrm>
              <a:off x="6820560" y="1950120"/>
              <a:ext cx="92880" cy="5040"/>
            </a:xfrm>
            <a:custGeom>
              <a:avLst/>
              <a:gdLst>
                <a:gd name="textAreaLeft" fmla="*/ 0 w 92880"/>
                <a:gd name="textAreaRight" fmla="*/ 94320 w 928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597" h="112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1541" y="112"/>
                  </a:lnTo>
                  <a:cubicBezTo>
                    <a:pt x="1578" y="112"/>
                    <a:pt x="1596" y="84"/>
                    <a:pt x="1596" y="56"/>
                  </a:cubicBezTo>
                  <a:cubicBezTo>
                    <a:pt x="1596" y="19"/>
                    <a:pt x="1578" y="0"/>
                    <a:pt x="1541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63" name="Google Shape;844;p24"/>
            <p:cNvSpPr/>
            <p:nvPr/>
          </p:nvSpPr>
          <p:spPr>
            <a:xfrm>
              <a:off x="6945120" y="1950120"/>
              <a:ext cx="154080" cy="5040"/>
            </a:xfrm>
            <a:custGeom>
              <a:avLst/>
              <a:gdLst>
                <a:gd name="textAreaLeft" fmla="*/ 0 w 154080"/>
                <a:gd name="textAreaRight" fmla="*/ 155520 w 1540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636" h="112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2580" y="112"/>
                  </a:lnTo>
                  <a:cubicBezTo>
                    <a:pt x="2608" y="112"/>
                    <a:pt x="2636" y="84"/>
                    <a:pt x="2636" y="56"/>
                  </a:cubicBezTo>
                  <a:cubicBezTo>
                    <a:pt x="2636" y="19"/>
                    <a:pt x="2608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64" name="Google Shape;845;p24"/>
            <p:cNvSpPr/>
            <p:nvPr/>
          </p:nvSpPr>
          <p:spPr>
            <a:xfrm>
              <a:off x="7142400" y="1950120"/>
              <a:ext cx="61200" cy="5040"/>
            </a:xfrm>
            <a:custGeom>
              <a:avLst/>
              <a:gdLst>
                <a:gd name="textAreaLeft" fmla="*/ 0 w 61200"/>
                <a:gd name="textAreaRight" fmla="*/ 62640 w 612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059" h="112">
                  <a:moveTo>
                    <a:pt x="56" y="0"/>
                  </a:moveTo>
                  <a:cubicBezTo>
                    <a:pt x="28" y="0"/>
                    <a:pt x="1" y="19"/>
                    <a:pt x="1" y="56"/>
                  </a:cubicBezTo>
                  <a:cubicBezTo>
                    <a:pt x="1" y="84"/>
                    <a:pt x="28" y="112"/>
                    <a:pt x="56" y="112"/>
                  </a:cubicBezTo>
                  <a:lnTo>
                    <a:pt x="1002" y="112"/>
                  </a:lnTo>
                  <a:cubicBezTo>
                    <a:pt x="1040" y="112"/>
                    <a:pt x="1058" y="84"/>
                    <a:pt x="1058" y="56"/>
                  </a:cubicBezTo>
                  <a:cubicBezTo>
                    <a:pt x="1058" y="19"/>
                    <a:pt x="1040" y="0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65" name="Google Shape;846;p24"/>
            <p:cNvSpPr/>
            <p:nvPr/>
          </p:nvSpPr>
          <p:spPr>
            <a:xfrm>
              <a:off x="6820560" y="2075040"/>
              <a:ext cx="175320" cy="5760"/>
            </a:xfrm>
            <a:custGeom>
              <a:avLst/>
              <a:gdLst>
                <a:gd name="textAreaLeft" fmla="*/ 0 w 175320"/>
                <a:gd name="textAreaRight" fmla="*/ 176760 w 17532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2998" h="122">
                  <a:moveTo>
                    <a:pt x="57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2942" y="121"/>
                  </a:lnTo>
                  <a:cubicBezTo>
                    <a:pt x="2969" y="121"/>
                    <a:pt x="2997" y="93"/>
                    <a:pt x="2997" y="56"/>
                  </a:cubicBezTo>
                  <a:cubicBezTo>
                    <a:pt x="2997" y="28"/>
                    <a:pt x="2969" y="0"/>
                    <a:pt x="2942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66" name="Google Shape;847;p24"/>
            <p:cNvSpPr/>
            <p:nvPr/>
          </p:nvSpPr>
          <p:spPr>
            <a:xfrm>
              <a:off x="7032960" y="2075040"/>
              <a:ext cx="66600" cy="5760"/>
            </a:xfrm>
            <a:custGeom>
              <a:avLst/>
              <a:gdLst>
                <a:gd name="textAreaLeft" fmla="*/ 0 w 66600"/>
                <a:gd name="textAreaRight" fmla="*/ 68040 w 6660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1151" h="12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1095" y="121"/>
                  </a:lnTo>
                  <a:cubicBezTo>
                    <a:pt x="1123" y="121"/>
                    <a:pt x="1151" y="93"/>
                    <a:pt x="1151" y="56"/>
                  </a:cubicBezTo>
                  <a:cubicBezTo>
                    <a:pt x="1151" y="28"/>
                    <a:pt x="1123" y="0"/>
                    <a:pt x="109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67" name="Google Shape;848;p24"/>
            <p:cNvSpPr/>
            <p:nvPr/>
          </p:nvSpPr>
          <p:spPr>
            <a:xfrm>
              <a:off x="6820560" y="2286360"/>
              <a:ext cx="175320" cy="5040"/>
            </a:xfrm>
            <a:custGeom>
              <a:avLst/>
              <a:gdLst>
                <a:gd name="textAreaLeft" fmla="*/ 0 w 175320"/>
                <a:gd name="textAreaRight" fmla="*/ 176760 w 1753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98" h="112">
                  <a:moveTo>
                    <a:pt x="57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2"/>
                    <a:pt x="57" y="112"/>
                  </a:cubicBezTo>
                  <a:lnTo>
                    <a:pt x="2942" y="112"/>
                  </a:lnTo>
                  <a:cubicBezTo>
                    <a:pt x="2969" y="112"/>
                    <a:pt x="2997" y="93"/>
                    <a:pt x="2997" y="56"/>
                  </a:cubicBezTo>
                  <a:cubicBezTo>
                    <a:pt x="2997" y="28"/>
                    <a:pt x="2969" y="0"/>
                    <a:pt x="2942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68" name="Google Shape;849;p24"/>
            <p:cNvSpPr/>
            <p:nvPr/>
          </p:nvSpPr>
          <p:spPr>
            <a:xfrm>
              <a:off x="7032960" y="2286360"/>
              <a:ext cx="66600" cy="5040"/>
            </a:xfrm>
            <a:custGeom>
              <a:avLst/>
              <a:gdLst>
                <a:gd name="textAreaLeft" fmla="*/ 0 w 66600"/>
                <a:gd name="textAreaRight" fmla="*/ 68040 w 666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151" h="11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1095" y="112"/>
                  </a:lnTo>
                  <a:cubicBezTo>
                    <a:pt x="1123" y="112"/>
                    <a:pt x="1151" y="93"/>
                    <a:pt x="1151" y="56"/>
                  </a:cubicBezTo>
                  <a:cubicBezTo>
                    <a:pt x="1151" y="28"/>
                    <a:pt x="1123" y="0"/>
                    <a:pt x="109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69" name="Google Shape;850;p24"/>
            <p:cNvSpPr/>
            <p:nvPr/>
          </p:nvSpPr>
          <p:spPr>
            <a:xfrm>
              <a:off x="7142400" y="2075040"/>
              <a:ext cx="61200" cy="5760"/>
            </a:xfrm>
            <a:custGeom>
              <a:avLst/>
              <a:gdLst>
                <a:gd name="textAreaLeft" fmla="*/ 0 w 61200"/>
                <a:gd name="textAreaRight" fmla="*/ 62640 w 6120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1059" h="12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21"/>
                    <a:pt x="56" y="121"/>
                  </a:cubicBezTo>
                  <a:lnTo>
                    <a:pt x="1002" y="121"/>
                  </a:lnTo>
                  <a:cubicBezTo>
                    <a:pt x="1040" y="121"/>
                    <a:pt x="1058" y="93"/>
                    <a:pt x="1058" y="56"/>
                  </a:cubicBezTo>
                  <a:cubicBezTo>
                    <a:pt x="1058" y="28"/>
                    <a:pt x="1040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70" name="Google Shape;851;p24"/>
            <p:cNvSpPr/>
            <p:nvPr/>
          </p:nvSpPr>
          <p:spPr>
            <a:xfrm>
              <a:off x="7027920" y="2206800"/>
              <a:ext cx="175320" cy="5040"/>
            </a:xfrm>
            <a:custGeom>
              <a:avLst/>
              <a:gdLst>
                <a:gd name="textAreaLeft" fmla="*/ 0 w 175320"/>
                <a:gd name="textAreaRight" fmla="*/ 176760 w 1753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98" h="112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84"/>
                    <a:pt x="29" y="111"/>
                    <a:pt x="56" y="111"/>
                  </a:cubicBezTo>
                  <a:lnTo>
                    <a:pt x="2941" y="111"/>
                  </a:lnTo>
                  <a:cubicBezTo>
                    <a:pt x="2979" y="111"/>
                    <a:pt x="2997" y="93"/>
                    <a:pt x="2997" y="56"/>
                  </a:cubicBezTo>
                  <a:cubicBezTo>
                    <a:pt x="2997" y="28"/>
                    <a:pt x="2979" y="0"/>
                    <a:pt x="2941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71" name="Google Shape;852;p24"/>
            <p:cNvSpPr/>
            <p:nvPr/>
          </p:nvSpPr>
          <p:spPr>
            <a:xfrm>
              <a:off x="6924240" y="2206800"/>
              <a:ext cx="66600" cy="5040"/>
            </a:xfrm>
            <a:custGeom>
              <a:avLst/>
              <a:gdLst>
                <a:gd name="textAreaLeft" fmla="*/ 0 w 66600"/>
                <a:gd name="textAreaRight" fmla="*/ 68040 w 666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151" h="112"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84"/>
                    <a:pt x="28" y="111"/>
                    <a:pt x="65" y="111"/>
                  </a:cubicBezTo>
                  <a:lnTo>
                    <a:pt x="1095" y="111"/>
                  </a:lnTo>
                  <a:cubicBezTo>
                    <a:pt x="1123" y="111"/>
                    <a:pt x="1151" y="93"/>
                    <a:pt x="1151" y="56"/>
                  </a:cubicBezTo>
                  <a:cubicBezTo>
                    <a:pt x="1151" y="28"/>
                    <a:pt x="1123" y="0"/>
                    <a:pt x="109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72" name="Google Shape;853;p24"/>
            <p:cNvSpPr/>
            <p:nvPr/>
          </p:nvSpPr>
          <p:spPr>
            <a:xfrm>
              <a:off x="6820560" y="2206800"/>
              <a:ext cx="61200" cy="5040"/>
            </a:xfrm>
            <a:custGeom>
              <a:avLst/>
              <a:gdLst>
                <a:gd name="textAreaLeft" fmla="*/ 0 w 61200"/>
                <a:gd name="textAreaRight" fmla="*/ 62640 w 612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059" h="112">
                  <a:moveTo>
                    <a:pt x="57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84"/>
                    <a:pt x="29" y="111"/>
                    <a:pt x="57" y="111"/>
                  </a:cubicBezTo>
                  <a:lnTo>
                    <a:pt x="1003" y="111"/>
                  </a:lnTo>
                  <a:cubicBezTo>
                    <a:pt x="1031" y="111"/>
                    <a:pt x="1058" y="93"/>
                    <a:pt x="1058" y="56"/>
                  </a:cubicBezTo>
                  <a:cubicBezTo>
                    <a:pt x="1058" y="28"/>
                    <a:pt x="1031" y="0"/>
                    <a:pt x="1003" y="0"/>
                  </a:cubicBezTo>
                  <a:close/>
                </a:path>
              </a:pathLst>
            </a:custGeom>
            <a:solidFill>
              <a:srgbClr val="7FD6C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73" name="Google Shape;854;p24"/>
            <p:cNvSpPr/>
            <p:nvPr/>
          </p:nvSpPr>
          <p:spPr>
            <a:xfrm>
              <a:off x="7123680" y="2357280"/>
              <a:ext cx="65880" cy="5760"/>
            </a:xfrm>
            <a:custGeom>
              <a:avLst/>
              <a:gdLst>
                <a:gd name="textAreaLeft" fmla="*/ 0 w 65880"/>
                <a:gd name="textAreaRight" fmla="*/ 67320 w 6588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1142" h="121">
                  <a:moveTo>
                    <a:pt x="56" y="0"/>
                  </a:moveTo>
                  <a:cubicBezTo>
                    <a:pt x="19" y="0"/>
                    <a:pt x="0" y="28"/>
                    <a:pt x="0" y="65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1086" y="121"/>
                  </a:lnTo>
                  <a:cubicBezTo>
                    <a:pt x="1123" y="121"/>
                    <a:pt x="1141" y="93"/>
                    <a:pt x="1141" y="65"/>
                  </a:cubicBezTo>
                  <a:cubicBezTo>
                    <a:pt x="1141" y="28"/>
                    <a:pt x="1123" y="0"/>
                    <a:pt x="1086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74" name="Google Shape;855;p24"/>
            <p:cNvSpPr/>
            <p:nvPr/>
          </p:nvSpPr>
          <p:spPr>
            <a:xfrm>
              <a:off x="7019280" y="2357280"/>
              <a:ext cx="61560" cy="5760"/>
            </a:xfrm>
            <a:custGeom>
              <a:avLst/>
              <a:gdLst>
                <a:gd name="textAreaLeft" fmla="*/ 0 w 61560"/>
                <a:gd name="textAreaRight" fmla="*/ 63000 w 6156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1068" h="121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1002" y="121"/>
                  </a:lnTo>
                  <a:cubicBezTo>
                    <a:pt x="1039" y="121"/>
                    <a:pt x="1067" y="93"/>
                    <a:pt x="1067" y="65"/>
                  </a:cubicBezTo>
                  <a:cubicBezTo>
                    <a:pt x="1067" y="28"/>
                    <a:pt x="1039" y="0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75" name="Google Shape;856;p24"/>
            <p:cNvSpPr/>
            <p:nvPr/>
          </p:nvSpPr>
          <p:spPr>
            <a:xfrm>
              <a:off x="6820560" y="2140200"/>
              <a:ext cx="92880" cy="5760"/>
            </a:xfrm>
            <a:custGeom>
              <a:avLst/>
              <a:gdLst>
                <a:gd name="textAreaLeft" fmla="*/ 0 w 92880"/>
                <a:gd name="textAreaRight" fmla="*/ 94320 w 9288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1597" h="121">
                  <a:moveTo>
                    <a:pt x="57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1541" y="121"/>
                  </a:lnTo>
                  <a:cubicBezTo>
                    <a:pt x="1578" y="121"/>
                    <a:pt x="1596" y="93"/>
                    <a:pt x="1596" y="65"/>
                  </a:cubicBezTo>
                  <a:cubicBezTo>
                    <a:pt x="1596" y="28"/>
                    <a:pt x="1578" y="0"/>
                    <a:pt x="1541" y="0"/>
                  </a:cubicBezTo>
                  <a:close/>
                </a:path>
              </a:pathLst>
            </a:custGeom>
            <a:solidFill>
              <a:srgbClr val="7C55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76" name="Google Shape;857;p24"/>
            <p:cNvSpPr/>
            <p:nvPr/>
          </p:nvSpPr>
          <p:spPr>
            <a:xfrm>
              <a:off x="6945120" y="2140200"/>
              <a:ext cx="154080" cy="5760"/>
            </a:xfrm>
            <a:custGeom>
              <a:avLst/>
              <a:gdLst>
                <a:gd name="textAreaLeft" fmla="*/ 0 w 154080"/>
                <a:gd name="textAreaRight" fmla="*/ 155520 w 15408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2636" h="121">
                  <a:moveTo>
                    <a:pt x="57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2580" y="121"/>
                  </a:lnTo>
                  <a:cubicBezTo>
                    <a:pt x="2608" y="121"/>
                    <a:pt x="2636" y="93"/>
                    <a:pt x="2636" y="65"/>
                  </a:cubicBezTo>
                  <a:cubicBezTo>
                    <a:pt x="2636" y="28"/>
                    <a:pt x="2608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77" name="Google Shape;858;p24"/>
            <p:cNvSpPr/>
            <p:nvPr/>
          </p:nvSpPr>
          <p:spPr>
            <a:xfrm>
              <a:off x="7142400" y="2140200"/>
              <a:ext cx="61200" cy="5760"/>
            </a:xfrm>
            <a:custGeom>
              <a:avLst/>
              <a:gdLst>
                <a:gd name="textAreaLeft" fmla="*/ 0 w 61200"/>
                <a:gd name="textAreaRight" fmla="*/ 62640 w 6120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1059" h="121">
                  <a:moveTo>
                    <a:pt x="56" y="0"/>
                  </a:moveTo>
                  <a:cubicBezTo>
                    <a:pt x="28" y="0"/>
                    <a:pt x="1" y="28"/>
                    <a:pt x="1" y="65"/>
                  </a:cubicBezTo>
                  <a:cubicBezTo>
                    <a:pt x="1" y="93"/>
                    <a:pt x="28" y="121"/>
                    <a:pt x="56" y="121"/>
                  </a:cubicBezTo>
                  <a:lnTo>
                    <a:pt x="1002" y="121"/>
                  </a:lnTo>
                  <a:cubicBezTo>
                    <a:pt x="1040" y="121"/>
                    <a:pt x="1058" y="93"/>
                    <a:pt x="1058" y="65"/>
                  </a:cubicBezTo>
                  <a:cubicBezTo>
                    <a:pt x="1058" y="28"/>
                    <a:pt x="1040" y="0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78" name="Google Shape;859;p24"/>
            <p:cNvSpPr/>
            <p:nvPr/>
          </p:nvSpPr>
          <p:spPr>
            <a:xfrm>
              <a:off x="7017840" y="2427480"/>
              <a:ext cx="154080" cy="5760"/>
            </a:xfrm>
            <a:custGeom>
              <a:avLst/>
              <a:gdLst>
                <a:gd name="textAreaLeft" fmla="*/ 0 w 154080"/>
                <a:gd name="textAreaRight" fmla="*/ 155520 w 15408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2636" h="122">
                  <a:moveTo>
                    <a:pt x="56" y="1"/>
                  </a:moveTo>
                  <a:cubicBezTo>
                    <a:pt x="29" y="1"/>
                    <a:pt x="1" y="28"/>
                    <a:pt x="1" y="6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580" y="121"/>
                  </a:lnTo>
                  <a:cubicBezTo>
                    <a:pt x="2607" y="121"/>
                    <a:pt x="2635" y="93"/>
                    <a:pt x="2635" y="66"/>
                  </a:cubicBezTo>
                  <a:cubicBezTo>
                    <a:pt x="2635" y="28"/>
                    <a:pt x="2607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79" name="Google Shape;860;p24"/>
            <p:cNvSpPr/>
            <p:nvPr/>
          </p:nvSpPr>
          <p:spPr>
            <a:xfrm>
              <a:off x="7018560" y="2493000"/>
              <a:ext cx="60840" cy="5760"/>
            </a:xfrm>
            <a:custGeom>
              <a:avLst/>
              <a:gdLst>
                <a:gd name="textAreaLeft" fmla="*/ 0 w 60840"/>
                <a:gd name="textAreaRight" fmla="*/ 62280 w 6084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1058" h="122">
                  <a:moveTo>
                    <a:pt x="56" y="1"/>
                  </a:moveTo>
                  <a:cubicBezTo>
                    <a:pt x="28" y="1"/>
                    <a:pt x="0" y="29"/>
                    <a:pt x="0" y="56"/>
                  </a:cubicBezTo>
                  <a:cubicBezTo>
                    <a:pt x="0" y="94"/>
                    <a:pt x="28" y="121"/>
                    <a:pt x="56" y="121"/>
                  </a:cubicBezTo>
                  <a:lnTo>
                    <a:pt x="1002" y="121"/>
                  </a:lnTo>
                  <a:cubicBezTo>
                    <a:pt x="1030" y="121"/>
                    <a:pt x="1058" y="94"/>
                    <a:pt x="1058" y="56"/>
                  </a:cubicBezTo>
                  <a:cubicBezTo>
                    <a:pt x="1058" y="29"/>
                    <a:pt x="1030" y="1"/>
                    <a:pt x="100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80" name="Google Shape;861;p24"/>
            <p:cNvSpPr/>
            <p:nvPr/>
          </p:nvSpPr>
          <p:spPr>
            <a:xfrm>
              <a:off x="7433280" y="2415240"/>
              <a:ext cx="730440" cy="520200"/>
            </a:xfrm>
            <a:custGeom>
              <a:avLst/>
              <a:gdLst>
                <a:gd name="textAreaLeft" fmla="*/ 0 w 730440"/>
                <a:gd name="textAreaRight" fmla="*/ 731880 w 730440"/>
                <a:gd name="textAreaTop" fmla="*/ 0 h 520200"/>
                <a:gd name="textAreaBottom" fmla="*/ 521640 h 520200"/>
              </a:gdLst>
              <a:ahLst/>
              <a:cxnLst/>
              <a:rect l="textAreaLeft" t="textAreaTop" r="textAreaRight" b="textAreaBottom"/>
              <a:pathLst>
                <a:path w="12404" h="8842">
                  <a:moveTo>
                    <a:pt x="233" y="1"/>
                  </a:moveTo>
                  <a:cubicBezTo>
                    <a:pt x="103" y="1"/>
                    <a:pt x="1" y="103"/>
                    <a:pt x="1" y="232"/>
                  </a:cubicBezTo>
                  <a:lnTo>
                    <a:pt x="1" y="8609"/>
                  </a:lnTo>
                  <a:cubicBezTo>
                    <a:pt x="1" y="8739"/>
                    <a:pt x="103" y="8841"/>
                    <a:pt x="233" y="8841"/>
                  </a:cubicBezTo>
                  <a:lnTo>
                    <a:pt x="12181" y="8841"/>
                  </a:lnTo>
                  <a:cubicBezTo>
                    <a:pt x="12302" y="8841"/>
                    <a:pt x="12404" y="8739"/>
                    <a:pt x="12404" y="8609"/>
                  </a:cubicBezTo>
                  <a:lnTo>
                    <a:pt x="12404" y="232"/>
                  </a:lnTo>
                  <a:cubicBezTo>
                    <a:pt x="12404" y="103"/>
                    <a:pt x="12302" y="1"/>
                    <a:pt x="1218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81" name="Google Shape;862;p24"/>
            <p:cNvSpPr/>
            <p:nvPr/>
          </p:nvSpPr>
          <p:spPr>
            <a:xfrm>
              <a:off x="7430040" y="2412000"/>
              <a:ext cx="737640" cy="527400"/>
            </a:xfrm>
            <a:custGeom>
              <a:avLst/>
              <a:gdLst>
                <a:gd name="textAreaLeft" fmla="*/ 0 w 737640"/>
                <a:gd name="textAreaRight" fmla="*/ 739080 w 737640"/>
                <a:gd name="textAreaTop" fmla="*/ 0 h 527400"/>
                <a:gd name="textAreaBottom" fmla="*/ 528840 h 527400"/>
              </a:gdLst>
              <a:ahLst/>
              <a:cxnLst/>
              <a:rect l="textAreaLeft" t="textAreaTop" r="textAreaRight" b="textAreaBottom"/>
              <a:pathLst>
                <a:path w="12524" h="8963">
                  <a:moveTo>
                    <a:pt x="12236" y="112"/>
                  </a:moveTo>
                  <a:cubicBezTo>
                    <a:pt x="12329" y="112"/>
                    <a:pt x="12403" y="196"/>
                    <a:pt x="12403" y="288"/>
                  </a:cubicBezTo>
                  <a:lnTo>
                    <a:pt x="12403" y="8675"/>
                  </a:lnTo>
                  <a:cubicBezTo>
                    <a:pt x="12403" y="8767"/>
                    <a:pt x="12329" y="8842"/>
                    <a:pt x="12236" y="8842"/>
                  </a:cubicBezTo>
                  <a:lnTo>
                    <a:pt x="288" y="8842"/>
                  </a:lnTo>
                  <a:cubicBezTo>
                    <a:pt x="186" y="8842"/>
                    <a:pt x="111" y="8767"/>
                    <a:pt x="111" y="8675"/>
                  </a:cubicBezTo>
                  <a:lnTo>
                    <a:pt x="111" y="288"/>
                  </a:lnTo>
                  <a:cubicBezTo>
                    <a:pt x="111" y="196"/>
                    <a:pt x="186" y="112"/>
                    <a:pt x="288" y="112"/>
                  </a:cubicBezTo>
                  <a:close/>
                  <a:moveTo>
                    <a:pt x="288" y="1"/>
                  </a:moveTo>
                  <a:cubicBezTo>
                    <a:pt x="121" y="1"/>
                    <a:pt x="0" y="131"/>
                    <a:pt x="0" y="288"/>
                  </a:cubicBezTo>
                  <a:lnTo>
                    <a:pt x="0" y="8665"/>
                  </a:lnTo>
                  <a:cubicBezTo>
                    <a:pt x="0" y="8832"/>
                    <a:pt x="121" y="8962"/>
                    <a:pt x="288" y="8962"/>
                  </a:cubicBezTo>
                  <a:lnTo>
                    <a:pt x="12236" y="8962"/>
                  </a:lnTo>
                  <a:cubicBezTo>
                    <a:pt x="12394" y="8962"/>
                    <a:pt x="12524" y="8832"/>
                    <a:pt x="12524" y="8665"/>
                  </a:cubicBezTo>
                  <a:lnTo>
                    <a:pt x="12524" y="288"/>
                  </a:lnTo>
                  <a:cubicBezTo>
                    <a:pt x="12524" y="131"/>
                    <a:pt x="12394" y="1"/>
                    <a:pt x="1223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82" name="Google Shape;863;p24"/>
            <p:cNvSpPr/>
            <p:nvPr/>
          </p:nvSpPr>
          <p:spPr>
            <a:xfrm>
              <a:off x="7474680" y="2376000"/>
              <a:ext cx="730440" cy="86760"/>
            </a:xfrm>
            <a:custGeom>
              <a:avLst/>
              <a:gdLst>
                <a:gd name="textAreaLeft" fmla="*/ 0 w 730440"/>
                <a:gd name="textAreaRight" fmla="*/ 731880 w 730440"/>
                <a:gd name="textAreaTop" fmla="*/ 0 h 86760"/>
                <a:gd name="textAreaBottom" fmla="*/ 88200 h 86760"/>
              </a:gdLst>
              <a:ahLst/>
              <a:cxnLst/>
              <a:rect l="textAreaLeft" t="textAreaTop" r="textAreaRight" b="textAreaBottom"/>
              <a:pathLst>
                <a:path w="12404" h="1495">
                  <a:moveTo>
                    <a:pt x="270" y="1"/>
                  </a:moveTo>
                  <a:cubicBezTo>
                    <a:pt x="121" y="1"/>
                    <a:pt x="0" y="121"/>
                    <a:pt x="0" y="270"/>
                  </a:cubicBezTo>
                  <a:lnTo>
                    <a:pt x="0" y="1494"/>
                  </a:lnTo>
                  <a:lnTo>
                    <a:pt x="12403" y="1494"/>
                  </a:lnTo>
                  <a:lnTo>
                    <a:pt x="12403" y="353"/>
                  </a:lnTo>
                  <a:cubicBezTo>
                    <a:pt x="12403" y="158"/>
                    <a:pt x="12246" y="1"/>
                    <a:pt x="1205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83" name="Google Shape;864;p24"/>
            <p:cNvSpPr/>
            <p:nvPr/>
          </p:nvSpPr>
          <p:spPr>
            <a:xfrm>
              <a:off x="7471080" y="2372760"/>
              <a:ext cx="736920" cy="93240"/>
            </a:xfrm>
            <a:custGeom>
              <a:avLst/>
              <a:gdLst>
                <a:gd name="textAreaLeft" fmla="*/ 0 w 736920"/>
                <a:gd name="textAreaRight" fmla="*/ 738360 w 736920"/>
                <a:gd name="textAreaTop" fmla="*/ 0 h 93240"/>
                <a:gd name="textAreaBottom" fmla="*/ 94680 h 93240"/>
              </a:gdLst>
              <a:ahLst/>
              <a:cxnLst/>
              <a:rect l="textAreaLeft" t="textAreaTop" r="textAreaRight" b="textAreaBottom"/>
              <a:pathLst>
                <a:path w="12516" h="1606">
                  <a:moveTo>
                    <a:pt x="12107" y="112"/>
                  </a:moveTo>
                  <a:cubicBezTo>
                    <a:pt x="12274" y="112"/>
                    <a:pt x="12404" y="251"/>
                    <a:pt x="12404" y="409"/>
                  </a:cubicBezTo>
                  <a:lnTo>
                    <a:pt x="12404" y="1485"/>
                  </a:lnTo>
                  <a:lnTo>
                    <a:pt x="112" y="1485"/>
                  </a:lnTo>
                  <a:lnTo>
                    <a:pt x="112" y="326"/>
                  </a:lnTo>
                  <a:cubicBezTo>
                    <a:pt x="112" y="214"/>
                    <a:pt x="205" y="112"/>
                    <a:pt x="326" y="112"/>
                  </a:cubicBezTo>
                  <a:close/>
                  <a:moveTo>
                    <a:pt x="326" y="1"/>
                  </a:moveTo>
                  <a:cubicBezTo>
                    <a:pt x="149" y="1"/>
                    <a:pt x="1" y="149"/>
                    <a:pt x="1" y="335"/>
                  </a:cubicBezTo>
                  <a:lnTo>
                    <a:pt x="1" y="1606"/>
                  </a:lnTo>
                  <a:lnTo>
                    <a:pt x="12515" y="1606"/>
                  </a:lnTo>
                  <a:lnTo>
                    <a:pt x="12515" y="409"/>
                  </a:lnTo>
                  <a:cubicBezTo>
                    <a:pt x="12515" y="186"/>
                    <a:pt x="12330" y="1"/>
                    <a:pt x="1210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160" rIns="90000" bIns="47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84" name="Google Shape;865;p24"/>
            <p:cNvSpPr/>
            <p:nvPr/>
          </p:nvSpPr>
          <p:spPr>
            <a:xfrm>
              <a:off x="7553880" y="2401560"/>
              <a:ext cx="32040" cy="3240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2400"/>
                <a:gd name="textAreaBottom" fmla="*/ 33840 h 32400"/>
              </a:gdLst>
              <a:ahLst/>
              <a:cxnLst/>
              <a:rect l="textAreaLeft" t="textAreaTop" r="textAreaRight" b="textAreaBottom"/>
              <a:pathLst>
                <a:path w="567" h="576">
                  <a:moveTo>
                    <a:pt x="288" y="121"/>
                  </a:moveTo>
                  <a:cubicBezTo>
                    <a:pt x="381" y="121"/>
                    <a:pt x="455" y="195"/>
                    <a:pt x="455" y="288"/>
                  </a:cubicBezTo>
                  <a:cubicBezTo>
                    <a:pt x="455" y="390"/>
                    <a:pt x="381" y="464"/>
                    <a:pt x="288" y="464"/>
                  </a:cubicBezTo>
                  <a:cubicBezTo>
                    <a:pt x="186" y="464"/>
                    <a:pt x="112" y="390"/>
                    <a:pt x="112" y="288"/>
                  </a:cubicBezTo>
                  <a:cubicBezTo>
                    <a:pt x="112" y="195"/>
                    <a:pt x="186" y="121"/>
                    <a:pt x="288" y="121"/>
                  </a:cubicBezTo>
                  <a:close/>
                  <a:moveTo>
                    <a:pt x="288" y="1"/>
                  </a:moveTo>
                  <a:cubicBezTo>
                    <a:pt x="121" y="1"/>
                    <a:pt x="1" y="130"/>
                    <a:pt x="1" y="288"/>
                  </a:cubicBezTo>
                  <a:cubicBezTo>
                    <a:pt x="1" y="455"/>
                    <a:pt x="130" y="576"/>
                    <a:pt x="288" y="576"/>
                  </a:cubicBezTo>
                  <a:cubicBezTo>
                    <a:pt x="446" y="576"/>
                    <a:pt x="566" y="446"/>
                    <a:pt x="566" y="288"/>
                  </a:cubicBezTo>
                  <a:cubicBezTo>
                    <a:pt x="566" y="130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920" rIns="90000" bIns="16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85" name="Google Shape;866;p24"/>
            <p:cNvSpPr/>
            <p:nvPr/>
          </p:nvSpPr>
          <p:spPr>
            <a:xfrm>
              <a:off x="7606440" y="2401560"/>
              <a:ext cx="32400" cy="3240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2400"/>
                <a:gd name="textAreaBottom" fmla="*/ 33840 h 3240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21"/>
                  </a:moveTo>
                  <a:cubicBezTo>
                    <a:pt x="381" y="121"/>
                    <a:pt x="455" y="195"/>
                    <a:pt x="455" y="288"/>
                  </a:cubicBezTo>
                  <a:cubicBezTo>
                    <a:pt x="455" y="390"/>
                    <a:pt x="381" y="464"/>
                    <a:pt x="288" y="464"/>
                  </a:cubicBezTo>
                  <a:cubicBezTo>
                    <a:pt x="195" y="464"/>
                    <a:pt x="111" y="390"/>
                    <a:pt x="111" y="288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1"/>
                  </a:moveTo>
                  <a:cubicBezTo>
                    <a:pt x="130" y="1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46"/>
                    <a:pt x="575" y="288"/>
                  </a:cubicBezTo>
                  <a:cubicBezTo>
                    <a:pt x="575" y="130"/>
                    <a:pt x="44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920" rIns="90000" bIns="16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86" name="Google Shape;867;p24"/>
            <p:cNvSpPr/>
            <p:nvPr/>
          </p:nvSpPr>
          <p:spPr>
            <a:xfrm>
              <a:off x="7501320" y="2401560"/>
              <a:ext cx="32400" cy="3240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2400"/>
                <a:gd name="textAreaBottom" fmla="*/ 33840 h 3240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21"/>
                  </a:moveTo>
                  <a:cubicBezTo>
                    <a:pt x="380" y="121"/>
                    <a:pt x="455" y="195"/>
                    <a:pt x="455" y="288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95" y="464"/>
                    <a:pt x="111" y="390"/>
                    <a:pt x="111" y="288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1"/>
                  </a:moveTo>
                  <a:cubicBezTo>
                    <a:pt x="130" y="1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46"/>
                    <a:pt x="575" y="288"/>
                  </a:cubicBezTo>
                  <a:cubicBezTo>
                    <a:pt x="575" y="130"/>
                    <a:pt x="44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920" rIns="90000" bIns="16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87" name="Google Shape;868;p24"/>
            <p:cNvSpPr/>
            <p:nvPr/>
          </p:nvSpPr>
          <p:spPr>
            <a:xfrm>
              <a:off x="7473960" y="2464200"/>
              <a:ext cx="730800" cy="428760"/>
            </a:xfrm>
            <a:custGeom>
              <a:avLst/>
              <a:gdLst>
                <a:gd name="textAreaLeft" fmla="*/ 0 w 730800"/>
                <a:gd name="textAreaRight" fmla="*/ 732240 w 730800"/>
                <a:gd name="textAreaTop" fmla="*/ 0 h 428760"/>
                <a:gd name="textAreaBottom" fmla="*/ 430200 h 428760"/>
              </a:gdLst>
              <a:ahLst/>
              <a:cxnLst/>
              <a:rect l="textAreaLeft" t="textAreaTop" r="textAreaRight" b="textAreaBottom"/>
              <a:pathLst>
                <a:path w="12413" h="7292">
                  <a:moveTo>
                    <a:pt x="47" y="0"/>
                  </a:moveTo>
                  <a:cubicBezTo>
                    <a:pt x="19" y="0"/>
                    <a:pt x="0" y="19"/>
                    <a:pt x="0" y="37"/>
                  </a:cubicBezTo>
                  <a:lnTo>
                    <a:pt x="0" y="7245"/>
                  </a:lnTo>
                  <a:cubicBezTo>
                    <a:pt x="0" y="7273"/>
                    <a:pt x="19" y="7292"/>
                    <a:pt x="47" y="7292"/>
                  </a:cubicBezTo>
                  <a:lnTo>
                    <a:pt x="12366" y="7292"/>
                  </a:lnTo>
                  <a:cubicBezTo>
                    <a:pt x="12394" y="7292"/>
                    <a:pt x="12412" y="7273"/>
                    <a:pt x="12412" y="7245"/>
                  </a:cubicBezTo>
                  <a:lnTo>
                    <a:pt x="12412" y="37"/>
                  </a:lnTo>
                  <a:cubicBezTo>
                    <a:pt x="12412" y="19"/>
                    <a:pt x="12394" y="0"/>
                    <a:pt x="1236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88" name="Google Shape;869;p24"/>
            <p:cNvSpPr/>
            <p:nvPr/>
          </p:nvSpPr>
          <p:spPr>
            <a:xfrm>
              <a:off x="7470720" y="2460240"/>
              <a:ext cx="737640" cy="435960"/>
            </a:xfrm>
            <a:custGeom>
              <a:avLst/>
              <a:gdLst>
                <a:gd name="textAreaLeft" fmla="*/ 0 w 737640"/>
                <a:gd name="textAreaRight" fmla="*/ 739080 w 737640"/>
                <a:gd name="textAreaTop" fmla="*/ 0 h 435960"/>
                <a:gd name="textAreaBottom" fmla="*/ 437400 h 435960"/>
              </a:gdLst>
              <a:ahLst/>
              <a:cxnLst/>
              <a:rect l="textAreaLeft" t="textAreaTop" r="textAreaRight" b="textAreaBottom"/>
              <a:pathLst>
                <a:path w="12525" h="7413">
                  <a:moveTo>
                    <a:pt x="12403" y="121"/>
                  </a:moveTo>
                  <a:lnTo>
                    <a:pt x="12403" y="7292"/>
                  </a:lnTo>
                  <a:lnTo>
                    <a:pt x="112" y="7292"/>
                  </a:lnTo>
                  <a:lnTo>
                    <a:pt x="112" y="121"/>
                  </a:lnTo>
                  <a:close/>
                  <a:moveTo>
                    <a:pt x="103" y="0"/>
                  </a:moveTo>
                  <a:cubicBezTo>
                    <a:pt x="47" y="0"/>
                    <a:pt x="1" y="47"/>
                    <a:pt x="1" y="102"/>
                  </a:cubicBezTo>
                  <a:lnTo>
                    <a:pt x="1" y="7310"/>
                  </a:lnTo>
                  <a:cubicBezTo>
                    <a:pt x="1" y="7366"/>
                    <a:pt x="47" y="7412"/>
                    <a:pt x="103" y="7412"/>
                  </a:cubicBezTo>
                  <a:lnTo>
                    <a:pt x="12422" y="7412"/>
                  </a:lnTo>
                  <a:cubicBezTo>
                    <a:pt x="12478" y="7412"/>
                    <a:pt x="12524" y="7366"/>
                    <a:pt x="12524" y="7310"/>
                  </a:cubicBezTo>
                  <a:lnTo>
                    <a:pt x="12524" y="102"/>
                  </a:lnTo>
                  <a:cubicBezTo>
                    <a:pt x="12524" y="47"/>
                    <a:pt x="12478" y="0"/>
                    <a:pt x="1242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89" name="Google Shape;870;p24"/>
            <p:cNvSpPr/>
            <p:nvPr/>
          </p:nvSpPr>
          <p:spPr>
            <a:xfrm>
              <a:off x="7778160" y="2565000"/>
              <a:ext cx="334800" cy="5040"/>
            </a:xfrm>
            <a:custGeom>
              <a:avLst/>
              <a:gdLst>
                <a:gd name="textAreaLeft" fmla="*/ 0 w 334800"/>
                <a:gd name="textAreaRight" fmla="*/ 336240 w 334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5696" h="11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1"/>
                    <a:pt x="56" y="111"/>
                  </a:cubicBezTo>
                  <a:lnTo>
                    <a:pt x="5631" y="111"/>
                  </a:lnTo>
                  <a:cubicBezTo>
                    <a:pt x="5668" y="111"/>
                    <a:pt x="5696" y="93"/>
                    <a:pt x="5696" y="56"/>
                  </a:cubicBezTo>
                  <a:cubicBezTo>
                    <a:pt x="5696" y="28"/>
                    <a:pt x="5668" y="0"/>
                    <a:pt x="563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90" name="Google Shape;871;p24"/>
            <p:cNvSpPr/>
            <p:nvPr/>
          </p:nvSpPr>
          <p:spPr>
            <a:xfrm>
              <a:off x="7778160" y="2614680"/>
              <a:ext cx="121320" cy="5760"/>
            </a:xfrm>
            <a:custGeom>
              <a:avLst/>
              <a:gdLst>
                <a:gd name="textAreaLeft" fmla="*/ 0 w 121320"/>
                <a:gd name="textAreaRight" fmla="*/ 122760 w 12132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2079" h="12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2013" y="121"/>
                  </a:lnTo>
                  <a:cubicBezTo>
                    <a:pt x="2050" y="121"/>
                    <a:pt x="2078" y="93"/>
                    <a:pt x="2078" y="56"/>
                  </a:cubicBezTo>
                  <a:cubicBezTo>
                    <a:pt x="2078" y="28"/>
                    <a:pt x="2050" y="0"/>
                    <a:pt x="2013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91" name="Google Shape;872;p24"/>
            <p:cNvSpPr/>
            <p:nvPr/>
          </p:nvSpPr>
          <p:spPr>
            <a:xfrm>
              <a:off x="7941240" y="2614680"/>
              <a:ext cx="145800" cy="5760"/>
            </a:xfrm>
            <a:custGeom>
              <a:avLst/>
              <a:gdLst>
                <a:gd name="textAreaLeft" fmla="*/ 0 w 145800"/>
                <a:gd name="textAreaRight" fmla="*/ 147240 w 14580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2496" h="121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21"/>
                    <a:pt x="56" y="121"/>
                  </a:cubicBezTo>
                  <a:lnTo>
                    <a:pt x="2440" y="121"/>
                  </a:lnTo>
                  <a:cubicBezTo>
                    <a:pt x="2468" y="121"/>
                    <a:pt x="2496" y="93"/>
                    <a:pt x="2496" y="56"/>
                  </a:cubicBezTo>
                  <a:cubicBezTo>
                    <a:pt x="2496" y="28"/>
                    <a:pt x="2468" y="0"/>
                    <a:pt x="244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92" name="Google Shape;873;p24"/>
            <p:cNvSpPr/>
            <p:nvPr/>
          </p:nvSpPr>
          <p:spPr>
            <a:xfrm>
              <a:off x="7778160" y="2766240"/>
              <a:ext cx="216360" cy="5400"/>
            </a:xfrm>
            <a:custGeom>
              <a:avLst/>
              <a:gdLst>
                <a:gd name="textAreaLeft" fmla="*/ 0 w 216360"/>
                <a:gd name="textAreaRight" fmla="*/ 217800 w 21636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693" h="113">
                  <a:moveTo>
                    <a:pt x="56" y="1"/>
                  </a:moveTo>
                  <a:cubicBezTo>
                    <a:pt x="28" y="1"/>
                    <a:pt x="0" y="29"/>
                    <a:pt x="0" y="57"/>
                  </a:cubicBezTo>
                  <a:cubicBezTo>
                    <a:pt x="0" y="94"/>
                    <a:pt x="28" y="112"/>
                    <a:pt x="56" y="112"/>
                  </a:cubicBezTo>
                  <a:lnTo>
                    <a:pt x="3637" y="112"/>
                  </a:lnTo>
                  <a:cubicBezTo>
                    <a:pt x="3664" y="112"/>
                    <a:pt x="3692" y="94"/>
                    <a:pt x="3692" y="57"/>
                  </a:cubicBezTo>
                  <a:cubicBezTo>
                    <a:pt x="3692" y="29"/>
                    <a:pt x="3664" y="1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93" name="Google Shape;874;p24"/>
            <p:cNvSpPr/>
            <p:nvPr/>
          </p:nvSpPr>
          <p:spPr>
            <a:xfrm>
              <a:off x="7778160" y="2667240"/>
              <a:ext cx="337320" cy="5760"/>
            </a:xfrm>
            <a:custGeom>
              <a:avLst/>
              <a:gdLst>
                <a:gd name="textAreaLeft" fmla="*/ 0 w 337320"/>
                <a:gd name="textAreaRight" fmla="*/ 338760 w 33732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5743" h="122">
                  <a:moveTo>
                    <a:pt x="56" y="1"/>
                  </a:moveTo>
                  <a:cubicBezTo>
                    <a:pt x="28" y="1"/>
                    <a:pt x="0" y="29"/>
                    <a:pt x="0" y="56"/>
                  </a:cubicBezTo>
                  <a:cubicBezTo>
                    <a:pt x="0" y="94"/>
                    <a:pt x="28" y="121"/>
                    <a:pt x="56" y="121"/>
                  </a:cubicBezTo>
                  <a:lnTo>
                    <a:pt x="5687" y="121"/>
                  </a:lnTo>
                  <a:cubicBezTo>
                    <a:pt x="5714" y="121"/>
                    <a:pt x="5742" y="94"/>
                    <a:pt x="5742" y="56"/>
                  </a:cubicBezTo>
                  <a:cubicBezTo>
                    <a:pt x="5742" y="29"/>
                    <a:pt x="5714" y="1"/>
                    <a:pt x="568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94" name="Google Shape;875;p24"/>
            <p:cNvSpPr/>
            <p:nvPr/>
          </p:nvSpPr>
          <p:spPr>
            <a:xfrm>
              <a:off x="7778160" y="2716920"/>
              <a:ext cx="110880" cy="5760"/>
            </a:xfrm>
            <a:custGeom>
              <a:avLst/>
              <a:gdLst>
                <a:gd name="textAreaLeft" fmla="*/ 0 w 110880"/>
                <a:gd name="textAreaRight" fmla="*/ 112320 w 11088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1902" h="122">
                  <a:moveTo>
                    <a:pt x="56" y="1"/>
                  </a:moveTo>
                  <a:cubicBezTo>
                    <a:pt x="28" y="1"/>
                    <a:pt x="0" y="29"/>
                    <a:pt x="0" y="57"/>
                  </a:cubicBezTo>
                  <a:cubicBezTo>
                    <a:pt x="0" y="94"/>
                    <a:pt x="28" y="122"/>
                    <a:pt x="56" y="122"/>
                  </a:cubicBezTo>
                  <a:lnTo>
                    <a:pt x="1837" y="122"/>
                  </a:lnTo>
                  <a:cubicBezTo>
                    <a:pt x="1874" y="122"/>
                    <a:pt x="1902" y="94"/>
                    <a:pt x="1902" y="57"/>
                  </a:cubicBezTo>
                  <a:cubicBezTo>
                    <a:pt x="1902" y="29"/>
                    <a:pt x="1874" y="1"/>
                    <a:pt x="1837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95" name="Google Shape;876;p24"/>
            <p:cNvSpPr/>
            <p:nvPr/>
          </p:nvSpPr>
          <p:spPr>
            <a:xfrm>
              <a:off x="7915680" y="2716920"/>
              <a:ext cx="197280" cy="5760"/>
            </a:xfrm>
            <a:custGeom>
              <a:avLst/>
              <a:gdLst>
                <a:gd name="textAreaLeft" fmla="*/ 0 w 197280"/>
                <a:gd name="textAreaRight" fmla="*/ 198720 w 19728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3368" h="122">
                  <a:moveTo>
                    <a:pt x="65" y="1"/>
                  </a:moveTo>
                  <a:cubicBezTo>
                    <a:pt x="28" y="1"/>
                    <a:pt x="1" y="29"/>
                    <a:pt x="1" y="57"/>
                  </a:cubicBezTo>
                  <a:cubicBezTo>
                    <a:pt x="1" y="94"/>
                    <a:pt x="28" y="122"/>
                    <a:pt x="65" y="122"/>
                  </a:cubicBezTo>
                  <a:lnTo>
                    <a:pt x="3303" y="122"/>
                  </a:lnTo>
                  <a:cubicBezTo>
                    <a:pt x="3340" y="122"/>
                    <a:pt x="3368" y="94"/>
                    <a:pt x="3368" y="57"/>
                  </a:cubicBezTo>
                  <a:cubicBezTo>
                    <a:pt x="3368" y="29"/>
                    <a:pt x="3340" y="1"/>
                    <a:pt x="330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96" name="Google Shape;877;p24"/>
            <p:cNvSpPr/>
            <p:nvPr/>
          </p:nvSpPr>
          <p:spPr>
            <a:xfrm>
              <a:off x="7525800" y="2548440"/>
              <a:ext cx="217440" cy="217440"/>
            </a:xfrm>
            <a:custGeom>
              <a:avLst/>
              <a:gdLst>
                <a:gd name="textAreaLeft" fmla="*/ 0 w 217440"/>
                <a:gd name="textAreaRight" fmla="*/ 218880 w 217440"/>
                <a:gd name="textAreaTop" fmla="*/ 0 h 217440"/>
                <a:gd name="textAreaBottom" fmla="*/ 218880 h 217440"/>
              </a:gdLst>
              <a:ahLst/>
              <a:cxnLst/>
              <a:rect l="textAreaLeft" t="textAreaTop" r="textAreaRight" b="textAreaBottom"/>
              <a:pathLst>
                <a:path w="3712" h="3712">
                  <a:moveTo>
                    <a:pt x="1856" y="1"/>
                  </a:moveTo>
                  <a:cubicBezTo>
                    <a:pt x="835" y="1"/>
                    <a:pt x="0" y="826"/>
                    <a:pt x="0" y="1856"/>
                  </a:cubicBezTo>
                  <a:cubicBezTo>
                    <a:pt x="0" y="2877"/>
                    <a:pt x="835" y="3711"/>
                    <a:pt x="1856" y="3711"/>
                  </a:cubicBezTo>
                  <a:cubicBezTo>
                    <a:pt x="2876" y="3711"/>
                    <a:pt x="3711" y="2877"/>
                    <a:pt x="3711" y="1856"/>
                  </a:cubicBez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97" name="Google Shape;878;p24"/>
            <p:cNvSpPr/>
            <p:nvPr/>
          </p:nvSpPr>
          <p:spPr>
            <a:xfrm>
              <a:off x="7522560" y="2545200"/>
              <a:ext cx="224280" cy="224280"/>
            </a:xfrm>
            <a:custGeom>
              <a:avLst/>
              <a:gdLst>
                <a:gd name="textAreaLeft" fmla="*/ 0 w 224280"/>
                <a:gd name="textAreaRight" fmla="*/ 225720 w 224280"/>
                <a:gd name="textAreaTop" fmla="*/ 0 h 224280"/>
                <a:gd name="textAreaBottom" fmla="*/ 225720 h 224280"/>
              </a:gdLst>
              <a:ahLst/>
              <a:cxnLst/>
              <a:rect l="textAreaLeft" t="textAreaTop" r="textAreaRight" b="textAreaBottom"/>
              <a:pathLst>
                <a:path w="3823" h="3823">
                  <a:moveTo>
                    <a:pt x="1856" y="121"/>
                  </a:moveTo>
                  <a:lnTo>
                    <a:pt x="1856" y="1911"/>
                  </a:lnTo>
                  <a:cubicBezTo>
                    <a:pt x="1856" y="1939"/>
                    <a:pt x="1884" y="1967"/>
                    <a:pt x="1912" y="1967"/>
                  </a:cubicBezTo>
                  <a:lnTo>
                    <a:pt x="3702" y="1967"/>
                  </a:lnTo>
                  <a:cubicBezTo>
                    <a:pt x="3674" y="2932"/>
                    <a:pt x="2886" y="3701"/>
                    <a:pt x="1912" y="3701"/>
                  </a:cubicBezTo>
                  <a:cubicBezTo>
                    <a:pt x="919" y="3701"/>
                    <a:pt x="121" y="2904"/>
                    <a:pt x="121" y="1911"/>
                  </a:cubicBezTo>
                  <a:cubicBezTo>
                    <a:pt x="121" y="937"/>
                    <a:pt x="891" y="149"/>
                    <a:pt x="1856" y="121"/>
                  </a:cubicBezTo>
                  <a:close/>
                  <a:moveTo>
                    <a:pt x="1912" y="0"/>
                  </a:moveTo>
                  <a:cubicBezTo>
                    <a:pt x="854" y="0"/>
                    <a:pt x="1" y="854"/>
                    <a:pt x="1" y="1911"/>
                  </a:cubicBezTo>
                  <a:cubicBezTo>
                    <a:pt x="1" y="2969"/>
                    <a:pt x="854" y="3822"/>
                    <a:pt x="1912" y="3822"/>
                  </a:cubicBezTo>
                  <a:cubicBezTo>
                    <a:pt x="2969" y="3822"/>
                    <a:pt x="3823" y="2959"/>
                    <a:pt x="3823" y="1911"/>
                  </a:cubicBezTo>
                  <a:cubicBezTo>
                    <a:pt x="3823" y="1874"/>
                    <a:pt x="3795" y="1855"/>
                    <a:pt x="3767" y="1855"/>
                  </a:cubicBezTo>
                  <a:lnTo>
                    <a:pt x="1967" y="1855"/>
                  </a:lnTo>
                  <a:lnTo>
                    <a:pt x="1967" y="56"/>
                  </a:lnTo>
                  <a:cubicBezTo>
                    <a:pt x="1967" y="28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98" name="Google Shape;879;p24"/>
            <p:cNvSpPr/>
            <p:nvPr/>
          </p:nvSpPr>
          <p:spPr>
            <a:xfrm>
              <a:off x="7516800" y="2549880"/>
              <a:ext cx="217080" cy="217080"/>
            </a:xfrm>
            <a:custGeom>
              <a:avLst/>
              <a:gdLst>
                <a:gd name="textAreaLeft" fmla="*/ 0 w 217080"/>
                <a:gd name="textAreaRight" fmla="*/ 218520 w 217080"/>
                <a:gd name="textAreaTop" fmla="*/ 0 h 217080"/>
                <a:gd name="textAreaBottom" fmla="*/ 218520 h 217080"/>
              </a:gdLst>
              <a:ahLst/>
              <a:cxnLst/>
              <a:rect l="textAreaLeft" t="textAreaTop" r="textAreaRight" b="textAreaBottom"/>
              <a:pathLst>
                <a:path w="3703" h="3702">
                  <a:moveTo>
                    <a:pt x="1856" y="1"/>
                  </a:moveTo>
                  <a:cubicBezTo>
                    <a:pt x="826" y="1"/>
                    <a:pt x="1" y="826"/>
                    <a:pt x="1" y="1847"/>
                  </a:cubicBezTo>
                  <a:cubicBezTo>
                    <a:pt x="1" y="2876"/>
                    <a:pt x="826" y="3702"/>
                    <a:pt x="1856" y="3702"/>
                  </a:cubicBezTo>
                  <a:cubicBezTo>
                    <a:pt x="2877" y="3702"/>
                    <a:pt x="3702" y="2876"/>
                    <a:pt x="3702" y="1847"/>
                  </a:cubicBez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899" name="Google Shape;880;p24"/>
            <p:cNvSpPr/>
            <p:nvPr/>
          </p:nvSpPr>
          <p:spPr>
            <a:xfrm>
              <a:off x="7513560" y="2546280"/>
              <a:ext cx="224280" cy="224280"/>
            </a:xfrm>
            <a:custGeom>
              <a:avLst/>
              <a:gdLst>
                <a:gd name="textAreaLeft" fmla="*/ 0 w 224280"/>
                <a:gd name="textAreaRight" fmla="*/ 225720 w 224280"/>
                <a:gd name="textAreaTop" fmla="*/ 0 h 224280"/>
                <a:gd name="textAreaBottom" fmla="*/ 225720 h 224280"/>
              </a:gdLst>
              <a:ahLst/>
              <a:cxnLst/>
              <a:rect l="textAreaLeft" t="textAreaTop" r="textAreaRight" b="textAreaBottom"/>
              <a:pathLst>
                <a:path w="3823" h="3823">
                  <a:moveTo>
                    <a:pt x="1846" y="121"/>
                  </a:moveTo>
                  <a:lnTo>
                    <a:pt x="1846" y="1977"/>
                  </a:lnTo>
                  <a:lnTo>
                    <a:pt x="3702" y="1977"/>
                  </a:lnTo>
                  <a:cubicBezTo>
                    <a:pt x="3674" y="2941"/>
                    <a:pt x="2876" y="3711"/>
                    <a:pt x="1911" y="3711"/>
                  </a:cubicBezTo>
                  <a:cubicBezTo>
                    <a:pt x="919" y="3711"/>
                    <a:pt x="111" y="2904"/>
                    <a:pt x="111" y="1912"/>
                  </a:cubicBezTo>
                  <a:cubicBezTo>
                    <a:pt x="111" y="947"/>
                    <a:pt x="891" y="149"/>
                    <a:pt x="1846" y="121"/>
                  </a:cubicBezTo>
                  <a:close/>
                  <a:moveTo>
                    <a:pt x="1911" y="1"/>
                  </a:moveTo>
                  <a:cubicBezTo>
                    <a:pt x="854" y="1"/>
                    <a:pt x="0" y="863"/>
                    <a:pt x="0" y="1912"/>
                  </a:cubicBezTo>
                  <a:cubicBezTo>
                    <a:pt x="0" y="2969"/>
                    <a:pt x="854" y="3823"/>
                    <a:pt x="1911" y="3823"/>
                  </a:cubicBezTo>
                  <a:cubicBezTo>
                    <a:pt x="2959" y="3823"/>
                    <a:pt x="3822" y="2969"/>
                    <a:pt x="3822" y="1912"/>
                  </a:cubicBezTo>
                  <a:lnTo>
                    <a:pt x="3822" y="1856"/>
                  </a:lnTo>
                  <a:lnTo>
                    <a:pt x="1967" y="185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0" name="Google Shape;881;p24"/>
            <p:cNvSpPr/>
            <p:nvPr/>
          </p:nvSpPr>
          <p:spPr>
            <a:xfrm>
              <a:off x="7662240" y="2566080"/>
              <a:ext cx="53280" cy="53280"/>
            </a:xfrm>
            <a:custGeom>
              <a:avLst/>
              <a:gdLst>
                <a:gd name="textAreaLeft" fmla="*/ 0 w 53280"/>
                <a:gd name="textAreaRight" fmla="*/ 54720 w 53280"/>
                <a:gd name="textAreaTop" fmla="*/ 0 h 53280"/>
                <a:gd name="textAreaBottom" fmla="*/ 54720 h 53280"/>
              </a:gdLst>
              <a:ahLst/>
              <a:cxnLst/>
              <a:rect l="textAreaLeft" t="textAreaTop" r="textAreaRight" b="textAreaBottom"/>
              <a:pathLst>
                <a:path w="929" h="929">
                  <a:moveTo>
                    <a:pt x="0" y="1"/>
                  </a:moveTo>
                  <a:lnTo>
                    <a:pt x="0" y="928"/>
                  </a:lnTo>
                  <a:lnTo>
                    <a:pt x="928" y="928"/>
                  </a:lnTo>
                  <a:cubicBezTo>
                    <a:pt x="928" y="409"/>
                    <a:pt x="51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360" rIns="90000" bIns="27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1" name="Google Shape;882;p24"/>
            <p:cNvSpPr/>
            <p:nvPr/>
          </p:nvSpPr>
          <p:spPr>
            <a:xfrm>
              <a:off x="7659000" y="2562120"/>
              <a:ext cx="59760" cy="60480"/>
            </a:xfrm>
            <a:custGeom>
              <a:avLst/>
              <a:gdLst>
                <a:gd name="textAreaLeft" fmla="*/ 0 w 59760"/>
                <a:gd name="textAreaRight" fmla="*/ 61200 w 59760"/>
                <a:gd name="textAreaTop" fmla="*/ 0 h 60480"/>
                <a:gd name="textAreaBottom" fmla="*/ 61920 h 60480"/>
              </a:gdLst>
              <a:ahLst/>
              <a:cxnLst/>
              <a:rect l="textAreaLeft" t="textAreaTop" r="textAreaRight" b="textAreaBottom"/>
              <a:pathLst>
                <a:path w="1040" h="1049">
                  <a:moveTo>
                    <a:pt x="112" y="121"/>
                  </a:moveTo>
                  <a:cubicBezTo>
                    <a:pt x="548" y="149"/>
                    <a:pt x="891" y="502"/>
                    <a:pt x="928" y="928"/>
                  </a:cubicBezTo>
                  <a:lnTo>
                    <a:pt x="112" y="928"/>
                  </a:lnTo>
                  <a:lnTo>
                    <a:pt x="112" y="121"/>
                  </a:lnTo>
                  <a:close/>
                  <a:moveTo>
                    <a:pt x="1" y="1"/>
                  </a:moveTo>
                  <a:lnTo>
                    <a:pt x="1" y="1049"/>
                  </a:lnTo>
                  <a:lnTo>
                    <a:pt x="1040" y="1049"/>
                  </a:lnTo>
                  <a:lnTo>
                    <a:pt x="1040" y="993"/>
                  </a:lnTo>
                  <a:cubicBezTo>
                    <a:pt x="1040" y="446"/>
                    <a:pt x="604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0960" rIns="90000" bIns="30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2" name="Google Shape;883;p24"/>
            <p:cNvSpPr/>
            <p:nvPr/>
          </p:nvSpPr>
          <p:spPr>
            <a:xfrm>
              <a:off x="7985880" y="2216520"/>
              <a:ext cx="375840" cy="337680"/>
            </a:xfrm>
            <a:custGeom>
              <a:avLst/>
              <a:gdLst>
                <a:gd name="textAreaLeft" fmla="*/ 0 w 375840"/>
                <a:gd name="textAreaRight" fmla="*/ 377280 w 375840"/>
                <a:gd name="textAreaTop" fmla="*/ 0 h 337680"/>
                <a:gd name="textAreaBottom" fmla="*/ 339120 h 337680"/>
              </a:gdLst>
              <a:ahLst/>
              <a:cxnLst/>
              <a:rect l="textAreaLeft" t="textAreaTop" r="textAreaRight" b="textAreaBottom"/>
              <a:pathLst>
                <a:path w="6393" h="5747">
                  <a:moveTo>
                    <a:pt x="3204" y="0"/>
                  </a:moveTo>
                  <a:cubicBezTo>
                    <a:pt x="1946" y="0"/>
                    <a:pt x="791" y="829"/>
                    <a:pt x="437" y="2092"/>
                  </a:cubicBezTo>
                  <a:cubicBezTo>
                    <a:pt x="1" y="3623"/>
                    <a:pt x="891" y="5209"/>
                    <a:pt x="2422" y="5636"/>
                  </a:cubicBezTo>
                  <a:cubicBezTo>
                    <a:pt x="2684" y="5711"/>
                    <a:pt x="2947" y="5747"/>
                    <a:pt x="3207" y="5747"/>
                  </a:cubicBezTo>
                  <a:cubicBezTo>
                    <a:pt x="4455" y="5747"/>
                    <a:pt x="5605" y="4918"/>
                    <a:pt x="5966" y="3651"/>
                  </a:cubicBezTo>
                  <a:cubicBezTo>
                    <a:pt x="6393" y="2129"/>
                    <a:pt x="5502" y="543"/>
                    <a:pt x="3981" y="107"/>
                  </a:cubicBezTo>
                  <a:cubicBezTo>
                    <a:pt x="3721" y="35"/>
                    <a:pt x="3460" y="0"/>
                    <a:pt x="320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3" name="Google Shape;884;p24"/>
            <p:cNvSpPr/>
            <p:nvPr/>
          </p:nvSpPr>
          <p:spPr>
            <a:xfrm>
              <a:off x="8001000" y="2212920"/>
              <a:ext cx="344520" cy="344520"/>
            </a:xfrm>
            <a:custGeom>
              <a:avLst/>
              <a:gdLst>
                <a:gd name="textAreaLeft" fmla="*/ 0 w 344520"/>
                <a:gd name="textAreaRight" fmla="*/ 345960 w 344520"/>
                <a:gd name="textAreaTop" fmla="*/ 0 h 344520"/>
                <a:gd name="textAreaBottom" fmla="*/ 345960 h 344520"/>
              </a:gdLst>
              <a:ahLst/>
              <a:cxnLst/>
              <a:rect l="textAreaLeft" t="textAreaTop" r="textAreaRight" b="textAreaBottom"/>
              <a:pathLst>
                <a:path w="5864" h="5864">
                  <a:moveTo>
                    <a:pt x="2932" y="112"/>
                  </a:moveTo>
                  <a:cubicBezTo>
                    <a:pt x="4491" y="112"/>
                    <a:pt x="5752" y="1373"/>
                    <a:pt x="5752" y="2932"/>
                  </a:cubicBezTo>
                  <a:cubicBezTo>
                    <a:pt x="5752" y="4481"/>
                    <a:pt x="4491" y="5742"/>
                    <a:pt x="2932" y="5742"/>
                  </a:cubicBezTo>
                  <a:cubicBezTo>
                    <a:pt x="1383" y="5742"/>
                    <a:pt x="121" y="4481"/>
                    <a:pt x="121" y="2932"/>
                  </a:cubicBezTo>
                  <a:cubicBezTo>
                    <a:pt x="121" y="1373"/>
                    <a:pt x="1383" y="112"/>
                    <a:pt x="2932" y="112"/>
                  </a:cubicBezTo>
                  <a:close/>
                  <a:moveTo>
                    <a:pt x="2932" y="0"/>
                  </a:moveTo>
                  <a:cubicBezTo>
                    <a:pt x="1318" y="0"/>
                    <a:pt x="1" y="1317"/>
                    <a:pt x="1" y="2932"/>
                  </a:cubicBezTo>
                  <a:cubicBezTo>
                    <a:pt x="1" y="4546"/>
                    <a:pt x="1318" y="5863"/>
                    <a:pt x="2932" y="5863"/>
                  </a:cubicBezTo>
                  <a:cubicBezTo>
                    <a:pt x="4546" y="5863"/>
                    <a:pt x="5864" y="4546"/>
                    <a:pt x="5864" y="2932"/>
                  </a:cubicBezTo>
                  <a:cubicBezTo>
                    <a:pt x="5864" y="1317"/>
                    <a:pt x="4546" y="0"/>
                    <a:pt x="29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4" name="Google Shape;885;p24"/>
            <p:cNvSpPr/>
            <p:nvPr/>
          </p:nvSpPr>
          <p:spPr>
            <a:xfrm>
              <a:off x="7997040" y="2199960"/>
              <a:ext cx="383400" cy="338040"/>
            </a:xfrm>
            <a:custGeom>
              <a:avLst/>
              <a:gdLst>
                <a:gd name="textAreaLeft" fmla="*/ 0 w 383400"/>
                <a:gd name="textAreaRight" fmla="*/ 384840 w 383400"/>
                <a:gd name="textAreaTop" fmla="*/ 0 h 338040"/>
                <a:gd name="textAreaBottom" fmla="*/ 339480 h 338040"/>
              </a:gdLst>
              <a:ahLst/>
              <a:cxnLst/>
              <a:rect l="textAreaLeft" t="textAreaTop" r="textAreaRight" b="textAreaBottom"/>
              <a:pathLst>
                <a:path w="6523" h="5752">
                  <a:moveTo>
                    <a:pt x="3267" y="1"/>
                  </a:moveTo>
                  <a:cubicBezTo>
                    <a:pt x="2132" y="1"/>
                    <a:pt x="1055" y="677"/>
                    <a:pt x="604" y="1797"/>
                  </a:cubicBezTo>
                  <a:cubicBezTo>
                    <a:pt x="1" y="3263"/>
                    <a:pt x="706" y="4942"/>
                    <a:pt x="2181" y="5536"/>
                  </a:cubicBezTo>
                  <a:cubicBezTo>
                    <a:pt x="2536" y="5682"/>
                    <a:pt x="2904" y="5751"/>
                    <a:pt x="3267" y="5751"/>
                  </a:cubicBezTo>
                  <a:cubicBezTo>
                    <a:pt x="4397" y="5751"/>
                    <a:pt x="5470" y="5076"/>
                    <a:pt x="5919" y="3959"/>
                  </a:cubicBezTo>
                  <a:cubicBezTo>
                    <a:pt x="6522" y="2493"/>
                    <a:pt x="5817" y="814"/>
                    <a:pt x="4342" y="211"/>
                  </a:cubicBezTo>
                  <a:cubicBezTo>
                    <a:pt x="3990" y="68"/>
                    <a:pt x="3625" y="1"/>
                    <a:pt x="32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5" name="Google Shape;886;p24"/>
            <p:cNvSpPr/>
            <p:nvPr/>
          </p:nvSpPr>
          <p:spPr>
            <a:xfrm>
              <a:off x="8016480" y="2196360"/>
              <a:ext cx="344520" cy="344520"/>
            </a:xfrm>
            <a:custGeom>
              <a:avLst/>
              <a:gdLst>
                <a:gd name="textAreaLeft" fmla="*/ 0 w 344520"/>
                <a:gd name="textAreaRight" fmla="*/ 345960 w 344520"/>
                <a:gd name="textAreaTop" fmla="*/ 0 h 344520"/>
                <a:gd name="textAreaBottom" fmla="*/ 345960 h 344520"/>
              </a:gdLst>
              <a:ahLst/>
              <a:cxnLst/>
              <a:rect l="textAreaLeft" t="textAreaTop" r="textAreaRight" b="textAreaBottom"/>
              <a:pathLst>
                <a:path w="5864" h="5864">
                  <a:moveTo>
                    <a:pt x="2932" y="112"/>
                  </a:moveTo>
                  <a:cubicBezTo>
                    <a:pt x="4481" y="112"/>
                    <a:pt x="5752" y="1374"/>
                    <a:pt x="5743" y="2932"/>
                  </a:cubicBezTo>
                  <a:cubicBezTo>
                    <a:pt x="5743" y="4482"/>
                    <a:pt x="4481" y="5743"/>
                    <a:pt x="2932" y="5743"/>
                  </a:cubicBezTo>
                  <a:cubicBezTo>
                    <a:pt x="1383" y="5743"/>
                    <a:pt x="112" y="4482"/>
                    <a:pt x="112" y="2932"/>
                  </a:cubicBezTo>
                  <a:cubicBezTo>
                    <a:pt x="112" y="1374"/>
                    <a:pt x="1383" y="112"/>
                    <a:pt x="2932" y="112"/>
                  </a:cubicBezTo>
                  <a:close/>
                  <a:moveTo>
                    <a:pt x="2932" y="1"/>
                  </a:moveTo>
                  <a:cubicBezTo>
                    <a:pt x="1318" y="1"/>
                    <a:pt x="0" y="1309"/>
                    <a:pt x="0" y="2932"/>
                  </a:cubicBezTo>
                  <a:cubicBezTo>
                    <a:pt x="0" y="4546"/>
                    <a:pt x="1318" y="5864"/>
                    <a:pt x="2932" y="5864"/>
                  </a:cubicBezTo>
                  <a:cubicBezTo>
                    <a:pt x="4546" y="5864"/>
                    <a:pt x="5863" y="4546"/>
                    <a:pt x="5863" y="2932"/>
                  </a:cubicBezTo>
                  <a:cubicBezTo>
                    <a:pt x="5863" y="1309"/>
                    <a:pt x="4546" y="1"/>
                    <a:pt x="293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6" name="Google Shape;887;p24"/>
            <p:cNvSpPr/>
            <p:nvPr/>
          </p:nvSpPr>
          <p:spPr>
            <a:xfrm>
              <a:off x="8070480" y="2285640"/>
              <a:ext cx="223200" cy="140400"/>
            </a:xfrm>
            <a:custGeom>
              <a:avLst/>
              <a:gdLst>
                <a:gd name="textAreaLeft" fmla="*/ 0 w 223200"/>
                <a:gd name="textAreaRight" fmla="*/ 224640 w 223200"/>
                <a:gd name="textAreaTop" fmla="*/ 0 h 140400"/>
                <a:gd name="textAreaBottom" fmla="*/ 141840 h 140400"/>
              </a:gdLst>
              <a:ahLst/>
              <a:cxnLst/>
              <a:rect l="textAreaLeft" t="textAreaTop" r="textAreaRight" b="textAreaBottom"/>
              <a:pathLst>
                <a:path w="3805" h="2404">
                  <a:moveTo>
                    <a:pt x="1949" y="1"/>
                  </a:moveTo>
                  <a:cubicBezTo>
                    <a:pt x="1476" y="1"/>
                    <a:pt x="1077" y="353"/>
                    <a:pt x="1003" y="808"/>
                  </a:cubicBezTo>
                  <a:lnTo>
                    <a:pt x="734" y="808"/>
                  </a:lnTo>
                  <a:cubicBezTo>
                    <a:pt x="325" y="808"/>
                    <a:pt x="1" y="1161"/>
                    <a:pt x="1" y="1606"/>
                  </a:cubicBezTo>
                  <a:cubicBezTo>
                    <a:pt x="1" y="2042"/>
                    <a:pt x="325" y="2404"/>
                    <a:pt x="734" y="2404"/>
                  </a:cubicBezTo>
                  <a:lnTo>
                    <a:pt x="3071" y="2404"/>
                  </a:lnTo>
                  <a:cubicBezTo>
                    <a:pt x="3480" y="2404"/>
                    <a:pt x="3804" y="2042"/>
                    <a:pt x="3804" y="1606"/>
                  </a:cubicBezTo>
                  <a:cubicBezTo>
                    <a:pt x="3804" y="1161"/>
                    <a:pt x="3480" y="808"/>
                    <a:pt x="3071" y="808"/>
                  </a:cubicBezTo>
                  <a:lnTo>
                    <a:pt x="2895" y="808"/>
                  </a:lnTo>
                  <a:cubicBezTo>
                    <a:pt x="2821" y="353"/>
                    <a:pt x="2431" y="1"/>
                    <a:pt x="194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0920" rIns="90000" bIns="70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7" name="Google Shape;888;p24"/>
            <p:cNvSpPr/>
            <p:nvPr/>
          </p:nvSpPr>
          <p:spPr>
            <a:xfrm>
              <a:off x="8066880" y="2282400"/>
              <a:ext cx="230040" cy="146880"/>
            </a:xfrm>
            <a:custGeom>
              <a:avLst/>
              <a:gdLst>
                <a:gd name="textAreaLeft" fmla="*/ 0 w 230040"/>
                <a:gd name="textAreaRight" fmla="*/ 231480 w 230040"/>
                <a:gd name="textAreaTop" fmla="*/ 0 h 146880"/>
                <a:gd name="textAreaBottom" fmla="*/ 148320 h 146880"/>
              </a:gdLst>
              <a:ahLst/>
              <a:cxnLst/>
              <a:rect l="textAreaLeft" t="textAreaTop" r="textAreaRight" b="textAreaBottom"/>
              <a:pathLst>
                <a:path w="3925" h="2515">
                  <a:moveTo>
                    <a:pt x="2014" y="112"/>
                  </a:moveTo>
                  <a:cubicBezTo>
                    <a:pt x="2459" y="112"/>
                    <a:pt x="2830" y="436"/>
                    <a:pt x="2904" y="872"/>
                  </a:cubicBezTo>
                  <a:cubicBezTo>
                    <a:pt x="2914" y="900"/>
                    <a:pt x="2932" y="919"/>
                    <a:pt x="2960" y="919"/>
                  </a:cubicBezTo>
                  <a:lnTo>
                    <a:pt x="3136" y="919"/>
                  </a:lnTo>
                  <a:cubicBezTo>
                    <a:pt x="3507" y="919"/>
                    <a:pt x="3814" y="1253"/>
                    <a:pt x="3814" y="1661"/>
                  </a:cubicBezTo>
                  <a:cubicBezTo>
                    <a:pt x="3814" y="2069"/>
                    <a:pt x="3507" y="2403"/>
                    <a:pt x="3136" y="2403"/>
                  </a:cubicBezTo>
                  <a:lnTo>
                    <a:pt x="799" y="2403"/>
                  </a:lnTo>
                  <a:cubicBezTo>
                    <a:pt x="418" y="2403"/>
                    <a:pt x="121" y="2069"/>
                    <a:pt x="121" y="1661"/>
                  </a:cubicBezTo>
                  <a:cubicBezTo>
                    <a:pt x="121" y="1253"/>
                    <a:pt x="418" y="919"/>
                    <a:pt x="799" y="919"/>
                  </a:cubicBezTo>
                  <a:lnTo>
                    <a:pt x="1068" y="919"/>
                  </a:lnTo>
                  <a:cubicBezTo>
                    <a:pt x="1096" y="919"/>
                    <a:pt x="1123" y="900"/>
                    <a:pt x="1123" y="872"/>
                  </a:cubicBezTo>
                  <a:cubicBezTo>
                    <a:pt x="1198" y="436"/>
                    <a:pt x="1569" y="112"/>
                    <a:pt x="2014" y="112"/>
                  </a:cubicBezTo>
                  <a:close/>
                  <a:moveTo>
                    <a:pt x="2014" y="0"/>
                  </a:moveTo>
                  <a:cubicBezTo>
                    <a:pt x="1532" y="0"/>
                    <a:pt x="1123" y="334"/>
                    <a:pt x="1021" y="798"/>
                  </a:cubicBezTo>
                  <a:lnTo>
                    <a:pt x="789" y="798"/>
                  </a:lnTo>
                  <a:cubicBezTo>
                    <a:pt x="363" y="798"/>
                    <a:pt x="1" y="1188"/>
                    <a:pt x="1" y="1661"/>
                  </a:cubicBezTo>
                  <a:cubicBezTo>
                    <a:pt x="1" y="2134"/>
                    <a:pt x="353" y="2514"/>
                    <a:pt x="789" y="2514"/>
                  </a:cubicBezTo>
                  <a:lnTo>
                    <a:pt x="3136" y="2514"/>
                  </a:lnTo>
                  <a:cubicBezTo>
                    <a:pt x="3572" y="2514"/>
                    <a:pt x="3925" y="2134"/>
                    <a:pt x="3925" y="1661"/>
                  </a:cubicBezTo>
                  <a:cubicBezTo>
                    <a:pt x="3925" y="1188"/>
                    <a:pt x="3572" y="798"/>
                    <a:pt x="3136" y="798"/>
                  </a:cubicBezTo>
                  <a:lnTo>
                    <a:pt x="3007" y="798"/>
                  </a:lnTo>
                  <a:cubicBezTo>
                    <a:pt x="2904" y="334"/>
                    <a:pt x="2496" y="0"/>
                    <a:pt x="201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4160" rIns="90000" bIns="74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8" name="Google Shape;889;p24"/>
            <p:cNvSpPr/>
            <p:nvPr/>
          </p:nvSpPr>
          <p:spPr>
            <a:xfrm>
              <a:off x="5843880" y="3263400"/>
              <a:ext cx="421200" cy="299160"/>
            </a:xfrm>
            <a:custGeom>
              <a:avLst/>
              <a:gdLst>
                <a:gd name="textAreaLeft" fmla="*/ 0 w 421200"/>
                <a:gd name="textAreaRight" fmla="*/ 422640 w 421200"/>
                <a:gd name="textAreaTop" fmla="*/ 0 h 299160"/>
                <a:gd name="textAreaBottom" fmla="*/ 300600 h 299160"/>
              </a:gdLst>
              <a:ahLst/>
              <a:cxnLst/>
              <a:rect l="textAreaLeft" t="textAreaTop" r="textAreaRight" b="textAreaBottom"/>
              <a:pathLst>
                <a:path w="7162" h="5093">
                  <a:moveTo>
                    <a:pt x="0" y="0"/>
                  </a:moveTo>
                  <a:lnTo>
                    <a:pt x="0" y="5093"/>
                  </a:lnTo>
                  <a:lnTo>
                    <a:pt x="7162" y="5093"/>
                  </a:lnTo>
                  <a:lnTo>
                    <a:pt x="716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09" name="Google Shape;890;p24"/>
            <p:cNvSpPr/>
            <p:nvPr/>
          </p:nvSpPr>
          <p:spPr>
            <a:xfrm>
              <a:off x="5840280" y="3259800"/>
              <a:ext cx="428400" cy="306360"/>
            </a:xfrm>
            <a:custGeom>
              <a:avLst/>
              <a:gdLst>
                <a:gd name="textAreaLeft" fmla="*/ 0 w 428400"/>
                <a:gd name="textAreaRight" fmla="*/ 429840 w 428400"/>
                <a:gd name="textAreaTop" fmla="*/ 0 h 306360"/>
                <a:gd name="textAreaBottom" fmla="*/ 307800 h 306360"/>
              </a:gdLst>
              <a:ahLst/>
              <a:cxnLst/>
              <a:rect l="textAreaLeft" t="textAreaTop" r="textAreaRight" b="textAreaBottom"/>
              <a:pathLst>
                <a:path w="7283" h="5214">
                  <a:moveTo>
                    <a:pt x="7171" y="112"/>
                  </a:moveTo>
                  <a:lnTo>
                    <a:pt x="7171" y="5093"/>
                  </a:lnTo>
                  <a:lnTo>
                    <a:pt x="121" y="5093"/>
                  </a:lnTo>
                  <a:lnTo>
                    <a:pt x="121" y="112"/>
                  </a:lnTo>
                  <a:close/>
                  <a:moveTo>
                    <a:pt x="65" y="0"/>
                  </a:moveTo>
                  <a:cubicBezTo>
                    <a:pt x="28" y="0"/>
                    <a:pt x="0" y="19"/>
                    <a:pt x="0" y="56"/>
                  </a:cubicBezTo>
                  <a:lnTo>
                    <a:pt x="0" y="5149"/>
                  </a:lnTo>
                  <a:cubicBezTo>
                    <a:pt x="0" y="5186"/>
                    <a:pt x="28" y="5214"/>
                    <a:pt x="65" y="5214"/>
                  </a:cubicBezTo>
                  <a:lnTo>
                    <a:pt x="7227" y="5214"/>
                  </a:lnTo>
                  <a:cubicBezTo>
                    <a:pt x="7264" y="5214"/>
                    <a:pt x="7282" y="5186"/>
                    <a:pt x="7282" y="5149"/>
                  </a:cubicBezTo>
                  <a:lnTo>
                    <a:pt x="7282" y="56"/>
                  </a:lnTo>
                  <a:cubicBezTo>
                    <a:pt x="7282" y="19"/>
                    <a:pt x="7264" y="0"/>
                    <a:pt x="722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0" name="Google Shape;891;p24"/>
            <p:cNvSpPr/>
            <p:nvPr/>
          </p:nvSpPr>
          <p:spPr>
            <a:xfrm>
              <a:off x="5151600" y="2042640"/>
              <a:ext cx="1806120" cy="1216800"/>
            </a:xfrm>
            <a:custGeom>
              <a:avLst/>
              <a:gdLst>
                <a:gd name="textAreaLeft" fmla="*/ 0 w 1806120"/>
                <a:gd name="textAreaRight" fmla="*/ 1807560 w 1806120"/>
                <a:gd name="textAreaTop" fmla="*/ 0 h 1216800"/>
                <a:gd name="textAreaBottom" fmla="*/ 1218240 h 1216800"/>
              </a:gdLst>
              <a:ahLst/>
              <a:cxnLst/>
              <a:rect l="textAreaLeft" t="textAreaTop" r="textAreaRight" b="textAreaBottom"/>
              <a:pathLst>
                <a:path w="30632" h="20650">
                  <a:moveTo>
                    <a:pt x="984" y="0"/>
                  </a:moveTo>
                  <a:cubicBezTo>
                    <a:pt x="436" y="0"/>
                    <a:pt x="0" y="464"/>
                    <a:pt x="0" y="1030"/>
                  </a:cubicBezTo>
                  <a:lnTo>
                    <a:pt x="0" y="19620"/>
                  </a:lnTo>
                  <a:cubicBezTo>
                    <a:pt x="0" y="20186"/>
                    <a:pt x="436" y="20650"/>
                    <a:pt x="984" y="20650"/>
                  </a:cubicBezTo>
                  <a:lnTo>
                    <a:pt x="29649" y="20650"/>
                  </a:lnTo>
                  <a:cubicBezTo>
                    <a:pt x="30196" y="20650"/>
                    <a:pt x="30632" y="20186"/>
                    <a:pt x="30632" y="19620"/>
                  </a:cubicBezTo>
                  <a:lnTo>
                    <a:pt x="30632" y="1030"/>
                  </a:lnTo>
                  <a:cubicBezTo>
                    <a:pt x="30632" y="455"/>
                    <a:pt x="30196" y="0"/>
                    <a:pt x="2964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1" name="Google Shape;892;p24"/>
            <p:cNvSpPr/>
            <p:nvPr/>
          </p:nvSpPr>
          <p:spPr>
            <a:xfrm>
              <a:off x="5148360" y="2039400"/>
              <a:ext cx="1812600" cy="1223640"/>
            </a:xfrm>
            <a:custGeom>
              <a:avLst/>
              <a:gdLst>
                <a:gd name="textAreaLeft" fmla="*/ 0 w 1812600"/>
                <a:gd name="textAreaRight" fmla="*/ 1814040 w 1812600"/>
                <a:gd name="textAreaTop" fmla="*/ 0 h 1223640"/>
                <a:gd name="textAreaBottom" fmla="*/ 1225080 h 1223640"/>
              </a:gdLst>
              <a:ahLst/>
              <a:cxnLst/>
              <a:rect l="textAreaLeft" t="textAreaTop" r="textAreaRight" b="textAreaBottom"/>
              <a:pathLst>
                <a:path w="30744" h="20762">
                  <a:moveTo>
                    <a:pt x="29705" y="112"/>
                  </a:moveTo>
                  <a:cubicBezTo>
                    <a:pt x="30215" y="112"/>
                    <a:pt x="30632" y="548"/>
                    <a:pt x="30632" y="1086"/>
                  </a:cubicBezTo>
                  <a:lnTo>
                    <a:pt x="30632" y="19676"/>
                  </a:lnTo>
                  <a:cubicBezTo>
                    <a:pt x="30632" y="20214"/>
                    <a:pt x="30215" y="20650"/>
                    <a:pt x="29705" y="20650"/>
                  </a:cubicBezTo>
                  <a:lnTo>
                    <a:pt x="1040" y="20650"/>
                  </a:lnTo>
                  <a:cubicBezTo>
                    <a:pt x="529" y="20650"/>
                    <a:pt x="112" y="20214"/>
                    <a:pt x="112" y="19676"/>
                  </a:cubicBezTo>
                  <a:lnTo>
                    <a:pt x="112" y="1086"/>
                  </a:lnTo>
                  <a:cubicBezTo>
                    <a:pt x="112" y="548"/>
                    <a:pt x="529" y="112"/>
                    <a:pt x="1040" y="112"/>
                  </a:cubicBezTo>
                  <a:close/>
                  <a:moveTo>
                    <a:pt x="1040" y="0"/>
                  </a:moveTo>
                  <a:cubicBezTo>
                    <a:pt x="464" y="0"/>
                    <a:pt x="1" y="483"/>
                    <a:pt x="1" y="1086"/>
                  </a:cubicBezTo>
                  <a:lnTo>
                    <a:pt x="1" y="19676"/>
                  </a:lnTo>
                  <a:cubicBezTo>
                    <a:pt x="1" y="20279"/>
                    <a:pt x="464" y="20762"/>
                    <a:pt x="1040" y="20762"/>
                  </a:cubicBezTo>
                  <a:lnTo>
                    <a:pt x="29705" y="20762"/>
                  </a:lnTo>
                  <a:cubicBezTo>
                    <a:pt x="30280" y="20762"/>
                    <a:pt x="30744" y="20279"/>
                    <a:pt x="30744" y="19676"/>
                  </a:cubicBezTo>
                  <a:lnTo>
                    <a:pt x="30744" y="1086"/>
                  </a:lnTo>
                  <a:cubicBezTo>
                    <a:pt x="30744" y="483"/>
                    <a:pt x="30280" y="0"/>
                    <a:pt x="2970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2" name="Google Shape;893;p24"/>
            <p:cNvSpPr/>
            <p:nvPr/>
          </p:nvSpPr>
          <p:spPr>
            <a:xfrm>
              <a:off x="5151600" y="2076120"/>
              <a:ext cx="1806120" cy="1216800"/>
            </a:xfrm>
            <a:custGeom>
              <a:avLst/>
              <a:gdLst>
                <a:gd name="textAreaLeft" fmla="*/ 0 w 1806120"/>
                <a:gd name="textAreaRight" fmla="*/ 1807560 w 1806120"/>
                <a:gd name="textAreaTop" fmla="*/ 0 h 1216800"/>
                <a:gd name="textAreaBottom" fmla="*/ 1218240 h 1216800"/>
              </a:gdLst>
              <a:ahLst/>
              <a:cxnLst/>
              <a:rect l="textAreaLeft" t="textAreaTop" r="textAreaRight" b="textAreaBottom"/>
              <a:pathLst>
                <a:path w="30632" h="20650">
                  <a:moveTo>
                    <a:pt x="984" y="0"/>
                  </a:moveTo>
                  <a:cubicBezTo>
                    <a:pt x="436" y="0"/>
                    <a:pt x="0" y="464"/>
                    <a:pt x="0" y="1030"/>
                  </a:cubicBezTo>
                  <a:lnTo>
                    <a:pt x="0" y="19620"/>
                  </a:lnTo>
                  <a:cubicBezTo>
                    <a:pt x="0" y="20186"/>
                    <a:pt x="436" y="20650"/>
                    <a:pt x="984" y="20650"/>
                  </a:cubicBezTo>
                  <a:lnTo>
                    <a:pt x="29649" y="20650"/>
                  </a:lnTo>
                  <a:cubicBezTo>
                    <a:pt x="30196" y="20650"/>
                    <a:pt x="30632" y="20186"/>
                    <a:pt x="30632" y="19620"/>
                  </a:cubicBezTo>
                  <a:lnTo>
                    <a:pt x="30632" y="1030"/>
                  </a:lnTo>
                  <a:cubicBezTo>
                    <a:pt x="30632" y="464"/>
                    <a:pt x="30196" y="0"/>
                    <a:pt x="2964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3" name="Google Shape;894;p24"/>
            <p:cNvSpPr/>
            <p:nvPr/>
          </p:nvSpPr>
          <p:spPr>
            <a:xfrm>
              <a:off x="5148360" y="2072880"/>
              <a:ext cx="1812600" cy="1223640"/>
            </a:xfrm>
            <a:custGeom>
              <a:avLst/>
              <a:gdLst>
                <a:gd name="textAreaLeft" fmla="*/ 0 w 1812600"/>
                <a:gd name="textAreaRight" fmla="*/ 1814040 w 1812600"/>
                <a:gd name="textAreaTop" fmla="*/ 0 h 1223640"/>
                <a:gd name="textAreaBottom" fmla="*/ 1225080 h 1223640"/>
              </a:gdLst>
              <a:ahLst/>
              <a:cxnLst/>
              <a:rect l="textAreaLeft" t="textAreaTop" r="textAreaRight" b="textAreaBottom"/>
              <a:pathLst>
                <a:path w="30744" h="20762">
                  <a:moveTo>
                    <a:pt x="29705" y="112"/>
                  </a:moveTo>
                  <a:cubicBezTo>
                    <a:pt x="30215" y="112"/>
                    <a:pt x="30632" y="548"/>
                    <a:pt x="30632" y="1086"/>
                  </a:cubicBezTo>
                  <a:lnTo>
                    <a:pt x="30632" y="19676"/>
                  </a:lnTo>
                  <a:cubicBezTo>
                    <a:pt x="30632" y="20214"/>
                    <a:pt x="30215" y="20650"/>
                    <a:pt x="29705" y="20650"/>
                  </a:cubicBezTo>
                  <a:lnTo>
                    <a:pt x="1040" y="20650"/>
                  </a:lnTo>
                  <a:cubicBezTo>
                    <a:pt x="529" y="20650"/>
                    <a:pt x="112" y="20214"/>
                    <a:pt x="112" y="19676"/>
                  </a:cubicBezTo>
                  <a:lnTo>
                    <a:pt x="112" y="1086"/>
                  </a:lnTo>
                  <a:cubicBezTo>
                    <a:pt x="112" y="548"/>
                    <a:pt x="529" y="112"/>
                    <a:pt x="1040" y="112"/>
                  </a:cubicBezTo>
                  <a:close/>
                  <a:moveTo>
                    <a:pt x="1040" y="0"/>
                  </a:moveTo>
                  <a:cubicBezTo>
                    <a:pt x="464" y="0"/>
                    <a:pt x="1" y="483"/>
                    <a:pt x="1" y="1086"/>
                  </a:cubicBezTo>
                  <a:lnTo>
                    <a:pt x="1" y="19676"/>
                  </a:lnTo>
                  <a:cubicBezTo>
                    <a:pt x="1" y="20279"/>
                    <a:pt x="464" y="20761"/>
                    <a:pt x="1040" y="20761"/>
                  </a:cubicBezTo>
                  <a:lnTo>
                    <a:pt x="29705" y="20761"/>
                  </a:lnTo>
                  <a:cubicBezTo>
                    <a:pt x="30280" y="20761"/>
                    <a:pt x="30744" y="20279"/>
                    <a:pt x="30744" y="19676"/>
                  </a:cubicBezTo>
                  <a:lnTo>
                    <a:pt x="30744" y="1086"/>
                  </a:lnTo>
                  <a:cubicBezTo>
                    <a:pt x="30744" y="483"/>
                    <a:pt x="30280" y="0"/>
                    <a:pt x="2970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4" name="Google Shape;895;p24"/>
            <p:cNvSpPr/>
            <p:nvPr/>
          </p:nvSpPr>
          <p:spPr>
            <a:xfrm>
              <a:off x="5254920" y="2195280"/>
              <a:ext cx="1595880" cy="972360"/>
            </a:xfrm>
            <a:custGeom>
              <a:avLst/>
              <a:gdLst>
                <a:gd name="textAreaLeft" fmla="*/ 0 w 1595880"/>
                <a:gd name="textAreaRight" fmla="*/ 1597320 w 1595880"/>
                <a:gd name="textAreaTop" fmla="*/ 0 h 972360"/>
                <a:gd name="textAreaBottom" fmla="*/ 973800 h 972360"/>
              </a:gdLst>
              <a:ahLst/>
              <a:cxnLst/>
              <a:rect l="textAreaLeft" t="textAreaTop" r="textAreaRight" b="textAreaBottom"/>
              <a:pathLst>
                <a:path w="27070" h="16504">
                  <a:moveTo>
                    <a:pt x="325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16503"/>
                  </a:lnTo>
                  <a:lnTo>
                    <a:pt x="27070" y="16503"/>
                  </a:lnTo>
                  <a:lnTo>
                    <a:pt x="27070" y="12218"/>
                  </a:lnTo>
                  <a:lnTo>
                    <a:pt x="27070" y="4676"/>
                  </a:lnTo>
                  <a:lnTo>
                    <a:pt x="27070" y="334"/>
                  </a:lnTo>
                  <a:cubicBezTo>
                    <a:pt x="27070" y="149"/>
                    <a:pt x="26921" y="0"/>
                    <a:pt x="2674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5" name="Google Shape;896;p24"/>
            <p:cNvSpPr/>
            <p:nvPr/>
          </p:nvSpPr>
          <p:spPr>
            <a:xfrm>
              <a:off x="5251680" y="2192040"/>
              <a:ext cx="1602360" cy="979560"/>
            </a:xfrm>
            <a:custGeom>
              <a:avLst/>
              <a:gdLst>
                <a:gd name="textAreaLeft" fmla="*/ 0 w 1602360"/>
                <a:gd name="textAreaRight" fmla="*/ 1603800 w 1602360"/>
                <a:gd name="textAreaTop" fmla="*/ 0 h 979560"/>
                <a:gd name="textAreaBottom" fmla="*/ 981000 h 979560"/>
              </a:gdLst>
              <a:ahLst/>
              <a:cxnLst/>
              <a:rect l="textAreaLeft" t="textAreaTop" r="textAreaRight" b="textAreaBottom"/>
              <a:pathLst>
                <a:path w="27182" h="16625">
                  <a:moveTo>
                    <a:pt x="381" y="1"/>
                  </a:moveTo>
                  <a:cubicBezTo>
                    <a:pt x="168" y="1"/>
                    <a:pt x="1" y="177"/>
                    <a:pt x="1" y="390"/>
                  </a:cubicBezTo>
                  <a:lnTo>
                    <a:pt x="1" y="16559"/>
                  </a:lnTo>
                  <a:cubicBezTo>
                    <a:pt x="1" y="16597"/>
                    <a:pt x="29" y="16624"/>
                    <a:pt x="56" y="16624"/>
                  </a:cubicBezTo>
                  <a:lnTo>
                    <a:pt x="27126" y="16624"/>
                  </a:lnTo>
                  <a:cubicBezTo>
                    <a:pt x="27154" y="16624"/>
                    <a:pt x="27182" y="16597"/>
                    <a:pt x="27182" y="16559"/>
                  </a:cubicBezTo>
                  <a:lnTo>
                    <a:pt x="27182" y="12274"/>
                  </a:lnTo>
                  <a:cubicBezTo>
                    <a:pt x="27182" y="12237"/>
                    <a:pt x="27154" y="12218"/>
                    <a:pt x="27126" y="12218"/>
                  </a:cubicBezTo>
                  <a:cubicBezTo>
                    <a:pt x="27089" y="12218"/>
                    <a:pt x="27070" y="12237"/>
                    <a:pt x="27070" y="12274"/>
                  </a:cubicBezTo>
                  <a:lnTo>
                    <a:pt x="27070" y="16504"/>
                  </a:lnTo>
                  <a:lnTo>
                    <a:pt x="121" y="16504"/>
                  </a:lnTo>
                  <a:lnTo>
                    <a:pt x="121" y="390"/>
                  </a:lnTo>
                  <a:cubicBezTo>
                    <a:pt x="121" y="242"/>
                    <a:pt x="233" y="112"/>
                    <a:pt x="381" y="112"/>
                  </a:cubicBezTo>
                  <a:lnTo>
                    <a:pt x="26801" y="112"/>
                  </a:lnTo>
                  <a:cubicBezTo>
                    <a:pt x="26950" y="112"/>
                    <a:pt x="27070" y="242"/>
                    <a:pt x="27070" y="390"/>
                  </a:cubicBezTo>
                  <a:lnTo>
                    <a:pt x="27070" y="4732"/>
                  </a:lnTo>
                  <a:cubicBezTo>
                    <a:pt x="27070" y="4760"/>
                    <a:pt x="27089" y="4787"/>
                    <a:pt x="27126" y="4787"/>
                  </a:cubicBezTo>
                  <a:cubicBezTo>
                    <a:pt x="27154" y="4787"/>
                    <a:pt x="27182" y="4760"/>
                    <a:pt x="27182" y="4732"/>
                  </a:cubicBezTo>
                  <a:lnTo>
                    <a:pt x="27182" y="390"/>
                  </a:lnTo>
                  <a:cubicBezTo>
                    <a:pt x="27182" y="177"/>
                    <a:pt x="27015" y="1"/>
                    <a:pt x="2680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6" name="Google Shape;897;p24"/>
            <p:cNvSpPr/>
            <p:nvPr/>
          </p:nvSpPr>
          <p:spPr>
            <a:xfrm>
              <a:off x="6850440" y="2586600"/>
              <a:ext cx="5040" cy="188640"/>
            </a:xfrm>
            <a:custGeom>
              <a:avLst/>
              <a:gdLst>
                <a:gd name="textAreaLeft" fmla="*/ 0 w 5040"/>
                <a:gd name="textAreaRight" fmla="*/ 6480 w 5040"/>
                <a:gd name="textAreaTop" fmla="*/ 0 h 188640"/>
                <a:gd name="textAreaBottom" fmla="*/ 190080 h 188640"/>
              </a:gdLst>
              <a:ahLst/>
              <a:cxnLst/>
              <a:rect l="textAreaLeft" t="textAreaTop" r="textAreaRight" b="textAreaBottom"/>
              <a:pathLst>
                <a:path w="112" h="322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lnTo>
                    <a:pt x="0" y="3163"/>
                  </a:lnTo>
                  <a:cubicBezTo>
                    <a:pt x="0" y="3201"/>
                    <a:pt x="19" y="3219"/>
                    <a:pt x="56" y="3219"/>
                  </a:cubicBezTo>
                  <a:cubicBezTo>
                    <a:pt x="84" y="3219"/>
                    <a:pt x="111" y="3201"/>
                    <a:pt x="111" y="3163"/>
                  </a:cubicBezTo>
                  <a:lnTo>
                    <a:pt x="111" y="56"/>
                  </a:lnTo>
                  <a:cubicBezTo>
                    <a:pt x="111" y="28"/>
                    <a:pt x="84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7" name="Google Shape;898;p24"/>
            <p:cNvSpPr/>
            <p:nvPr/>
          </p:nvSpPr>
          <p:spPr>
            <a:xfrm>
              <a:off x="6035400" y="2114280"/>
              <a:ext cx="37440" cy="37080"/>
            </a:xfrm>
            <a:custGeom>
              <a:avLst/>
              <a:gdLst>
                <a:gd name="textAreaLeft" fmla="*/ 0 w 37440"/>
                <a:gd name="textAreaRight" fmla="*/ 38880 w 374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659" h="650">
                  <a:moveTo>
                    <a:pt x="334" y="0"/>
                  </a:moveTo>
                  <a:cubicBezTo>
                    <a:pt x="148" y="0"/>
                    <a:pt x="0" y="140"/>
                    <a:pt x="0" y="325"/>
                  </a:cubicBezTo>
                  <a:cubicBezTo>
                    <a:pt x="0" y="511"/>
                    <a:pt x="148" y="650"/>
                    <a:pt x="334" y="650"/>
                  </a:cubicBezTo>
                  <a:cubicBezTo>
                    <a:pt x="520" y="650"/>
                    <a:pt x="659" y="511"/>
                    <a:pt x="659" y="325"/>
                  </a:cubicBezTo>
                  <a:cubicBezTo>
                    <a:pt x="659" y="140"/>
                    <a:pt x="510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8" name="Google Shape;899;p24"/>
            <p:cNvSpPr/>
            <p:nvPr/>
          </p:nvSpPr>
          <p:spPr>
            <a:xfrm>
              <a:off x="6032160" y="2110680"/>
              <a:ext cx="44640" cy="44640"/>
            </a:xfrm>
            <a:custGeom>
              <a:avLst/>
              <a:gdLst>
                <a:gd name="textAreaLeft" fmla="*/ 0 w 44640"/>
                <a:gd name="textAreaRight" fmla="*/ 46080 w 44640"/>
                <a:gd name="textAreaTop" fmla="*/ 0 h 44640"/>
                <a:gd name="textAreaBottom" fmla="*/ 46080 h 44640"/>
              </a:gdLst>
              <a:ahLst/>
              <a:cxnLst/>
              <a:rect l="textAreaLeft" t="textAreaTop" r="textAreaRight" b="textAreaBottom"/>
              <a:pathLst>
                <a:path w="780" h="780">
                  <a:moveTo>
                    <a:pt x="390" y="121"/>
                  </a:moveTo>
                  <a:cubicBezTo>
                    <a:pt x="538" y="121"/>
                    <a:pt x="659" y="242"/>
                    <a:pt x="659" y="390"/>
                  </a:cubicBezTo>
                  <a:cubicBezTo>
                    <a:pt x="659" y="538"/>
                    <a:pt x="538" y="659"/>
                    <a:pt x="390" y="659"/>
                  </a:cubicBezTo>
                  <a:cubicBezTo>
                    <a:pt x="242" y="659"/>
                    <a:pt x="121" y="538"/>
                    <a:pt x="121" y="390"/>
                  </a:cubicBezTo>
                  <a:cubicBezTo>
                    <a:pt x="121" y="242"/>
                    <a:pt x="242" y="121"/>
                    <a:pt x="390" y="121"/>
                  </a:cubicBezTo>
                  <a:close/>
                  <a:moveTo>
                    <a:pt x="390" y="0"/>
                  </a:moveTo>
                  <a:cubicBezTo>
                    <a:pt x="177" y="0"/>
                    <a:pt x="0" y="177"/>
                    <a:pt x="0" y="390"/>
                  </a:cubicBezTo>
                  <a:cubicBezTo>
                    <a:pt x="0" y="603"/>
                    <a:pt x="177" y="780"/>
                    <a:pt x="390" y="780"/>
                  </a:cubicBezTo>
                  <a:cubicBezTo>
                    <a:pt x="603" y="780"/>
                    <a:pt x="780" y="603"/>
                    <a:pt x="780" y="390"/>
                  </a:cubicBezTo>
                  <a:cubicBezTo>
                    <a:pt x="780" y="177"/>
                    <a:pt x="603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040" rIns="90000" bIns="23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19" name="Google Shape;900;p24"/>
            <p:cNvSpPr/>
            <p:nvPr/>
          </p:nvSpPr>
          <p:spPr>
            <a:xfrm>
              <a:off x="6808320" y="3211200"/>
              <a:ext cx="37440" cy="37440"/>
            </a:xfrm>
            <a:custGeom>
              <a:avLst/>
              <a:gdLst>
                <a:gd name="textAreaLeft" fmla="*/ 0 w 37440"/>
                <a:gd name="textAreaRight" fmla="*/ 38880 w 3744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60" h="660">
                  <a:moveTo>
                    <a:pt x="335" y="1"/>
                  </a:moveTo>
                  <a:cubicBezTo>
                    <a:pt x="149" y="1"/>
                    <a:pt x="1" y="140"/>
                    <a:pt x="1" y="325"/>
                  </a:cubicBezTo>
                  <a:cubicBezTo>
                    <a:pt x="1" y="511"/>
                    <a:pt x="149" y="659"/>
                    <a:pt x="335" y="659"/>
                  </a:cubicBezTo>
                  <a:cubicBezTo>
                    <a:pt x="511" y="659"/>
                    <a:pt x="659" y="511"/>
                    <a:pt x="659" y="325"/>
                  </a:cubicBezTo>
                  <a:cubicBezTo>
                    <a:pt x="659" y="140"/>
                    <a:pt x="511" y="1"/>
                    <a:pt x="335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20" name="Google Shape;901;p24"/>
            <p:cNvSpPr/>
            <p:nvPr/>
          </p:nvSpPr>
          <p:spPr>
            <a:xfrm>
              <a:off x="6805080" y="3207240"/>
              <a:ext cx="44640" cy="44640"/>
            </a:xfrm>
            <a:custGeom>
              <a:avLst/>
              <a:gdLst>
                <a:gd name="textAreaLeft" fmla="*/ 0 w 44640"/>
                <a:gd name="textAreaRight" fmla="*/ 46080 w 44640"/>
                <a:gd name="textAreaTop" fmla="*/ 0 h 44640"/>
                <a:gd name="textAreaBottom" fmla="*/ 46080 h 44640"/>
              </a:gdLst>
              <a:ahLst/>
              <a:cxnLst/>
              <a:rect l="textAreaLeft" t="textAreaTop" r="textAreaRight" b="textAreaBottom"/>
              <a:pathLst>
                <a:path w="780" h="781">
                  <a:moveTo>
                    <a:pt x="390" y="121"/>
                  </a:moveTo>
                  <a:cubicBezTo>
                    <a:pt x="538" y="121"/>
                    <a:pt x="659" y="242"/>
                    <a:pt x="659" y="390"/>
                  </a:cubicBezTo>
                  <a:cubicBezTo>
                    <a:pt x="659" y="539"/>
                    <a:pt x="538" y="659"/>
                    <a:pt x="390" y="659"/>
                  </a:cubicBezTo>
                  <a:cubicBezTo>
                    <a:pt x="241" y="659"/>
                    <a:pt x="121" y="539"/>
                    <a:pt x="121" y="390"/>
                  </a:cubicBezTo>
                  <a:cubicBezTo>
                    <a:pt x="121" y="242"/>
                    <a:pt x="241" y="121"/>
                    <a:pt x="390" y="121"/>
                  </a:cubicBezTo>
                  <a:close/>
                  <a:moveTo>
                    <a:pt x="390" y="1"/>
                  </a:moveTo>
                  <a:cubicBezTo>
                    <a:pt x="176" y="1"/>
                    <a:pt x="0" y="177"/>
                    <a:pt x="0" y="390"/>
                  </a:cubicBezTo>
                  <a:cubicBezTo>
                    <a:pt x="0" y="604"/>
                    <a:pt x="176" y="780"/>
                    <a:pt x="390" y="780"/>
                  </a:cubicBezTo>
                  <a:cubicBezTo>
                    <a:pt x="603" y="780"/>
                    <a:pt x="779" y="604"/>
                    <a:pt x="779" y="390"/>
                  </a:cubicBezTo>
                  <a:cubicBezTo>
                    <a:pt x="779" y="177"/>
                    <a:pt x="603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040" rIns="90000" bIns="23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21" name="Google Shape;902;p24"/>
            <p:cNvSpPr/>
            <p:nvPr/>
          </p:nvSpPr>
          <p:spPr>
            <a:xfrm>
              <a:off x="6741720" y="3219480"/>
              <a:ext cx="21240" cy="20520"/>
            </a:xfrm>
            <a:custGeom>
              <a:avLst/>
              <a:gdLst>
                <a:gd name="textAreaLeft" fmla="*/ 0 w 21240"/>
                <a:gd name="textAreaRight" fmla="*/ 22680 w 21240"/>
                <a:gd name="textAreaTop" fmla="*/ 0 h 20520"/>
                <a:gd name="textAreaBottom" fmla="*/ 21960 h 20520"/>
              </a:gdLst>
              <a:ahLst/>
              <a:cxnLst/>
              <a:rect l="textAreaLeft" t="textAreaTop" r="textAreaRight" b="textAreaBottom"/>
              <a:pathLst>
                <a:path w="382" h="372">
                  <a:moveTo>
                    <a:pt x="196" y="112"/>
                  </a:moveTo>
                  <a:cubicBezTo>
                    <a:pt x="233" y="112"/>
                    <a:pt x="270" y="149"/>
                    <a:pt x="270" y="186"/>
                  </a:cubicBezTo>
                  <a:cubicBezTo>
                    <a:pt x="270" y="224"/>
                    <a:pt x="233" y="261"/>
                    <a:pt x="196" y="261"/>
                  </a:cubicBezTo>
                  <a:cubicBezTo>
                    <a:pt x="149" y="261"/>
                    <a:pt x="122" y="224"/>
                    <a:pt x="122" y="186"/>
                  </a:cubicBezTo>
                  <a:cubicBezTo>
                    <a:pt x="122" y="149"/>
                    <a:pt x="149" y="112"/>
                    <a:pt x="196" y="112"/>
                  </a:cubicBezTo>
                  <a:close/>
                  <a:moveTo>
                    <a:pt x="196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9"/>
                    <a:pt x="84" y="372"/>
                    <a:pt x="196" y="372"/>
                  </a:cubicBezTo>
                  <a:cubicBezTo>
                    <a:pt x="298" y="372"/>
                    <a:pt x="381" y="289"/>
                    <a:pt x="381" y="186"/>
                  </a:cubicBezTo>
                  <a:cubicBezTo>
                    <a:pt x="381" y="84"/>
                    <a:pt x="298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22" name="Google Shape;903;p24"/>
            <p:cNvSpPr/>
            <p:nvPr/>
          </p:nvSpPr>
          <p:spPr>
            <a:xfrm>
              <a:off x="6697080" y="3219480"/>
              <a:ext cx="20880" cy="2052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520"/>
                <a:gd name="textAreaBottom" fmla="*/ 21960 h 20520"/>
              </a:gdLst>
              <a:ahLst/>
              <a:cxnLst/>
              <a:rect l="textAreaLeft" t="textAreaTop" r="textAreaRight" b="textAreaBottom"/>
              <a:pathLst>
                <a:path w="381" h="372">
                  <a:moveTo>
                    <a:pt x="195" y="112"/>
                  </a:moveTo>
                  <a:cubicBezTo>
                    <a:pt x="233" y="112"/>
                    <a:pt x="270" y="149"/>
                    <a:pt x="270" y="186"/>
                  </a:cubicBezTo>
                  <a:cubicBezTo>
                    <a:pt x="270" y="224"/>
                    <a:pt x="233" y="261"/>
                    <a:pt x="195" y="261"/>
                  </a:cubicBezTo>
                  <a:cubicBezTo>
                    <a:pt x="149" y="261"/>
                    <a:pt x="121" y="224"/>
                    <a:pt x="121" y="186"/>
                  </a:cubicBezTo>
                  <a:cubicBezTo>
                    <a:pt x="121" y="149"/>
                    <a:pt x="149" y="112"/>
                    <a:pt x="195" y="112"/>
                  </a:cubicBezTo>
                  <a:close/>
                  <a:moveTo>
                    <a:pt x="195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9"/>
                    <a:pt x="84" y="372"/>
                    <a:pt x="195" y="372"/>
                  </a:cubicBezTo>
                  <a:cubicBezTo>
                    <a:pt x="297" y="372"/>
                    <a:pt x="381" y="289"/>
                    <a:pt x="381" y="186"/>
                  </a:cubicBezTo>
                  <a:cubicBezTo>
                    <a:pt x="381" y="84"/>
                    <a:pt x="297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23" name="Google Shape;904;p24"/>
            <p:cNvSpPr/>
            <p:nvPr/>
          </p:nvSpPr>
          <p:spPr>
            <a:xfrm>
              <a:off x="5844600" y="3294360"/>
              <a:ext cx="420120" cy="76320"/>
            </a:xfrm>
            <a:custGeom>
              <a:avLst/>
              <a:gdLst>
                <a:gd name="textAreaLeft" fmla="*/ 0 w 420120"/>
                <a:gd name="textAreaRight" fmla="*/ 421560 w 420120"/>
                <a:gd name="textAreaTop" fmla="*/ 0 h 76320"/>
                <a:gd name="textAreaBottom" fmla="*/ 77760 h 76320"/>
              </a:gdLst>
              <a:ahLst/>
              <a:cxnLst/>
              <a:rect l="textAreaLeft" t="textAreaTop" r="textAreaRight" b="textAreaBottom"/>
              <a:pathLst>
                <a:path w="7144" h="1319">
                  <a:moveTo>
                    <a:pt x="0" y="1"/>
                  </a:moveTo>
                  <a:lnTo>
                    <a:pt x="0" y="1318"/>
                  </a:lnTo>
                  <a:lnTo>
                    <a:pt x="7144" y="131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8880" rIns="90000" bIns="38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24" name="Google Shape;905;p24"/>
            <p:cNvSpPr/>
            <p:nvPr/>
          </p:nvSpPr>
          <p:spPr>
            <a:xfrm>
              <a:off x="5841000" y="3291120"/>
              <a:ext cx="426600" cy="82800"/>
            </a:xfrm>
            <a:custGeom>
              <a:avLst/>
              <a:gdLst>
                <a:gd name="textAreaLeft" fmla="*/ 0 w 426600"/>
                <a:gd name="textAreaRight" fmla="*/ 428040 w 426600"/>
                <a:gd name="textAreaTop" fmla="*/ 0 h 82800"/>
                <a:gd name="textAreaBottom" fmla="*/ 84240 h 82800"/>
              </a:gdLst>
              <a:ahLst/>
              <a:cxnLst/>
              <a:rect l="textAreaLeft" t="textAreaTop" r="textAreaRight" b="textAreaBottom"/>
              <a:pathLst>
                <a:path w="7256" h="1429">
                  <a:moveTo>
                    <a:pt x="7135" y="111"/>
                  </a:moveTo>
                  <a:lnTo>
                    <a:pt x="7135" y="1317"/>
                  </a:lnTo>
                  <a:lnTo>
                    <a:pt x="112" y="1317"/>
                  </a:lnTo>
                  <a:lnTo>
                    <a:pt x="112" y="111"/>
                  </a:lnTo>
                  <a:close/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1373"/>
                  </a:lnTo>
                  <a:cubicBezTo>
                    <a:pt x="1" y="1401"/>
                    <a:pt x="29" y="1429"/>
                    <a:pt x="56" y="1429"/>
                  </a:cubicBezTo>
                  <a:lnTo>
                    <a:pt x="7200" y="1429"/>
                  </a:lnTo>
                  <a:cubicBezTo>
                    <a:pt x="7227" y="1429"/>
                    <a:pt x="7255" y="1401"/>
                    <a:pt x="7255" y="1373"/>
                  </a:cubicBezTo>
                  <a:lnTo>
                    <a:pt x="7255" y="56"/>
                  </a:lnTo>
                  <a:cubicBezTo>
                    <a:pt x="7255" y="28"/>
                    <a:pt x="7227" y="0"/>
                    <a:pt x="720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25" name="Google Shape;906;p24"/>
            <p:cNvSpPr/>
            <p:nvPr/>
          </p:nvSpPr>
          <p:spPr>
            <a:xfrm>
              <a:off x="5257800" y="3543120"/>
              <a:ext cx="1593720" cy="129600"/>
            </a:xfrm>
            <a:custGeom>
              <a:avLst/>
              <a:gdLst>
                <a:gd name="textAreaLeft" fmla="*/ 0 w 1593720"/>
                <a:gd name="textAreaRight" fmla="*/ 1595160 w 1593720"/>
                <a:gd name="textAreaTop" fmla="*/ 0 h 129600"/>
                <a:gd name="textAreaBottom" fmla="*/ 131040 h 129600"/>
              </a:gdLst>
              <a:ahLst/>
              <a:cxnLst/>
              <a:rect l="textAreaLeft" t="textAreaTop" r="textAreaRight" b="textAreaBottom"/>
              <a:pathLst>
                <a:path w="27034" h="2218">
                  <a:moveTo>
                    <a:pt x="2218" y="0"/>
                  </a:moveTo>
                  <a:cubicBezTo>
                    <a:pt x="1429" y="38"/>
                    <a:pt x="724" y="492"/>
                    <a:pt x="446" y="1160"/>
                  </a:cubicBezTo>
                  <a:lnTo>
                    <a:pt x="1" y="2218"/>
                  </a:lnTo>
                  <a:lnTo>
                    <a:pt x="27033" y="2218"/>
                  </a:lnTo>
                  <a:cubicBezTo>
                    <a:pt x="27033" y="1522"/>
                    <a:pt x="26653" y="900"/>
                    <a:pt x="26059" y="492"/>
                  </a:cubicBezTo>
                  <a:cubicBezTo>
                    <a:pt x="26031" y="474"/>
                    <a:pt x="26003" y="455"/>
                    <a:pt x="25976" y="436"/>
                  </a:cubicBezTo>
                  <a:cubicBezTo>
                    <a:pt x="25540" y="158"/>
                    <a:pt x="25002" y="0"/>
                    <a:pt x="2441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5520" rIns="90000" bIns="65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26" name="Google Shape;907;p24"/>
            <p:cNvSpPr/>
            <p:nvPr/>
          </p:nvSpPr>
          <p:spPr>
            <a:xfrm>
              <a:off x="5253840" y="3539160"/>
              <a:ext cx="1601280" cy="137160"/>
            </a:xfrm>
            <a:custGeom>
              <a:avLst/>
              <a:gdLst>
                <a:gd name="textAreaLeft" fmla="*/ 0 w 1601280"/>
                <a:gd name="textAreaRight" fmla="*/ 1602720 w 1601280"/>
                <a:gd name="textAreaTop" fmla="*/ 0 h 137160"/>
                <a:gd name="textAreaBottom" fmla="*/ 138600 h 137160"/>
              </a:gdLst>
              <a:ahLst/>
              <a:cxnLst/>
              <a:rect l="textAreaLeft" t="textAreaTop" r="textAreaRight" b="textAreaBottom"/>
              <a:pathLst>
                <a:path w="27164" h="2348">
                  <a:moveTo>
                    <a:pt x="24482" y="121"/>
                  </a:moveTo>
                  <a:cubicBezTo>
                    <a:pt x="25029" y="121"/>
                    <a:pt x="25558" y="270"/>
                    <a:pt x="26004" y="548"/>
                  </a:cubicBezTo>
                  <a:lnTo>
                    <a:pt x="26031" y="566"/>
                  </a:lnTo>
                  <a:cubicBezTo>
                    <a:pt x="26050" y="576"/>
                    <a:pt x="26068" y="585"/>
                    <a:pt x="26087" y="603"/>
                  </a:cubicBezTo>
                  <a:cubicBezTo>
                    <a:pt x="26681" y="1002"/>
                    <a:pt x="27024" y="1596"/>
                    <a:pt x="27043" y="2227"/>
                  </a:cubicBezTo>
                  <a:lnTo>
                    <a:pt x="149" y="2227"/>
                  </a:lnTo>
                  <a:lnTo>
                    <a:pt x="558" y="1244"/>
                  </a:lnTo>
                  <a:cubicBezTo>
                    <a:pt x="836" y="603"/>
                    <a:pt x="1504" y="158"/>
                    <a:pt x="2283" y="121"/>
                  </a:cubicBezTo>
                  <a:close/>
                  <a:moveTo>
                    <a:pt x="2385" y="0"/>
                  </a:moveTo>
                  <a:cubicBezTo>
                    <a:pt x="2348" y="0"/>
                    <a:pt x="2320" y="10"/>
                    <a:pt x="2292" y="10"/>
                  </a:cubicBezTo>
                  <a:lnTo>
                    <a:pt x="2274" y="10"/>
                  </a:lnTo>
                  <a:cubicBezTo>
                    <a:pt x="1457" y="47"/>
                    <a:pt x="743" y="511"/>
                    <a:pt x="456" y="1197"/>
                  </a:cubicBezTo>
                  <a:lnTo>
                    <a:pt x="10" y="2264"/>
                  </a:lnTo>
                  <a:cubicBezTo>
                    <a:pt x="1" y="2283"/>
                    <a:pt x="1" y="2301"/>
                    <a:pt x="10" y="2320"/>
                  </a:cubicBezTo>
                  <a:cubicBezTo>
                    <a:pt x="29" y="2338"/>
                    <a:pt x="47" y="2347"/>
                    <a:pt x="66" y="2347"/>
                  </a:cubicBezTo>
                  <a:lnTo>
                    <a:pt x="27098" y="2347"/>
                  </a:lnTo>
                  <a:cubicBezTo>
                    <a:pt x="27135" y="2347"/>
                    <a:pt x="27163" y="2320"/>
                    <a:pt x="27163" y="2283"/>
                  </a:cubicBezTo>
                  <a:cubicBezTo>
                    <a:pt x="27163" y="1587"/>
                    <a:pt x="26792" y="937"/>
                    <a:pt x="26152" y="501"/>
                  </a:cubicBezTo>
                  <a:cubicBezTo>
                    <a:pt x="26133" y="492"/>
                    <a:pt x="26115" y="483"/>
                    <a:pt x="26087" y="464"/>
                  </a:cubicBezTo>
                  <a:lnTo>
                    <a:pt x="26068" y="455"/>
                  </a:lnTo>
                  <a:cubicBezTo>
                    <a:pt x="25605" y="158"/>
                    <a:pt x="25057" y="0"/>
                    <a:pt x="2448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9120" rIns="90000" bIns="69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27" name="Google Shape;908;p24"/>
            <p:cNvSpPr/>
            <p:nvPr/>
          </p:nvSpPr>
          <p:spPr>
            <a:xfrm>
              <a:off x="5425560" y="357300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0">
                  <a:moveTo>
                    <a:pt x="381" y="1"/>
                  </a:moveTo>
                  <a:cubicBezTo>
                    <a:pt x="177" y="1"/>
                    <a:pt x="1" y="177"/>
                    <a:pt x="1" y="390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90"/>
                  </a:lnTo>
                  <a:cubicBezTo>
                    <a:pt x="1912" y="177"/>
                    <a:pt x="174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28" name="Google Shape;909;p24"/>
            <p:cNvSpPr/>
            <p:nvPr/>
          </p:nvSpPr>
          <p:spPr>
            <a:xfrm>
              <a:off x="5422320" y="3569760"/>
              <a:ext cx="118440" cy="4356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32" h="762">
                  <a:moveTo>
                    <a:pt x="1586" y="122"/>
                  </a:moveTo>
                  <a:cubicBezTo>
                    <a:pt x="1763" y="122"/>
                    <a:pt x="1911" y="261"/>
                    <a:pt x="1911" y="446"/>
                  </a:cubicBezTo>
                  <a:lnTo>
                    <a:pt x="1911" y="650"/>
                  </a:lnTo>
                  <a:lnTo>
                    <a:pt x="111" y="650"/>
                  </a:lnTo>
                  <a:lnTo>
                    <a:pt x="111" y="446"/>
                  </a:lnTo>
                  <a:cubicBezTo>
                    <a:pt x="111" y="261"/>
                    <a:pt x="260" y="122"/>
                    <a:pt x="436" y="122"/>
                  </a:cubicBezTo>
                  <a:close/>
                  <a:moveTo>
                    <a:pt x="436" y="1"/>
                  </a:moveTo>
                  <a:cubicBezTo>
                    <a:pt x="195" y="1"/>
                    <a:pt x="0" y="205"/>
                    <a:pt x="0" y="446"/>
                  </a:cubicBezTo>
                  <a:lnTo>
                    <a:pt x="0" y="706"/>
                  </a:lnTo>
                  <a:cubicBezTo>
                    <a:pt x="0" y="743"/>
                    <a:pt x="28" y="762"/>
                    <a:pt x="56" y="762"/>
                  </a:cubicBezTo>
                  <a:lnTo>
                    <a:pt x="1967" y="762"/>
                  </a:lnTo>
                  <a:cubicBezTo>
                    <a:pt x="2004" y="762"/>
                    <a:pt x="2022" y="743"/>
                    <a:pt x="2032" y="706"/>
                  </a:cubicBezTo>
                  <a:lnTo>
                    <a:pt x="2032" y="446"/>
                  </a:lnTo>
                  <a:cubicBezTo>
                    <a:pt x="2032" y="196"/>
                    <a:pt x="1828" y="1"/>
                    <a:pt x="158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29" name="Google Shape;910;p24"/>
            <p:cNvSpPr/>
            <p:nvPr/>
          </p:nvSpPr>
          <p:spPr>
            <a:xfrm>
              <a:off x="5565240" y="3573000"/>
              <a:ext cx="111960" cy="37080"/>
            </a:xfrm>
            <a:custGeom>
              <a:avLst/>
              <a:gdLst>
                <a:gd name="textAreaLeft" fmla="*/ 0 w 111960"/>
                <a:gd name="textAreaRight" fmla="*/ 113400 w 11196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21" h="650">
                  <a:moveTo>
                    <a:pt x="390" y="1"/>
                  </a:moveTo>
                  <a:cubicBezTo>
                    <a:pt x="177" y="1"/>
                    <a:pt x="0" y="177"/>
                    <a:pt x="0" y="390"/>
                  </a:cubicBezTo>
                  <a:lnTo>
                    <a:pt x="0" y="650"/>
                  </a:lnTo>
                  <a:lnTo>
                    <a:pt x="1921" y="650"/>
                  </a:lnTo>
                  <a:lnTo>
                    <a:pt x="1921" y="390"/>
                  </a:lnTo>
                  <a:cubicBezTo>
                    <a:pt x="1921" y="177"/>
                    <a:pt x="1744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30" name="Google Shape;911;p24"/>
            <p:cNvSpPr/>
            <p:nvPr/>
          </p:nvSpPr>
          <p:spPr>
            <a:xfrm>
              <a:off x="5562000" y="3569760"/>
              <a:ext cx="118440" cy="4356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33" h="762">
                  <a:moveTo>
                    <a:pt x="1587" y="122"/>
                  </a:moveTo>
                  <a:cubicBezTo>
                    <a:pt x="1773" y="122"/>
                    <a:pt x="1912" y="261"/>
                    <a:pt x="1912" y="446"/>
                  </a:cubicBezTo>
                  <a:lnTo>
                    <a:pt x="1912" y="650"/>
                  </a:lnTo>
                  <a:lnTo>
                    <a:pt x="121" y="650"/>
                  </a:lnTo>
                  <a:lnTo>
                    <a:pt x="121" y="446"/>
                  </a:lnTo>
                  <a:cubicBezTo>
                    <a:pt x="121" y="261"/>
                    <a:pt x="260" y="122"/>
                    <a:pt x="446" y="122"/>
                  </a:cubicBezTo>
                  <a:close/>
                  <a:moveTo>
                    <a:pt x="446" y="1"/>
                  </a:moveTo>
                  <a:cubicBezTo>
                    <a:pt x="196" y="1"/>
                    <a:pt x="1" y="205"/>
                    <a:pt x="1" y="446"/>
                  </a:cubicBezTo>
                  <a:lnTo>
                    <a:pt x="1" y="706"/>
                  </a:lnTo>
                  <a:cubicBezTo>
                    <a:pt x="1" y="743"/>
                    <a:pt x="29" y="762"/>
                    <a:pt x="56" y="762"/>
                  </a:cubicBezTo>
                  <a:lnTo>
                    <a:pt x="1977" y="762"/>
                  </a:lnTo>
                  <a:cubicBezTo>
                    <a:pt x="2004" y="762"/>
                    <a:pt x="2032" y="743"/>
                    <a:pt x="2032" y="706"/>
                  </a:cubicBezTo>
                  <a:lnTo>
                    <a:pt x="2032" y="446"/>
                  </a:lnTo>
                  <a:cubicBezTo>
                    <a:pt x="2032" y="196"/>
                    <a:pt x="1828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31" name="Google Shape;912;p24"/>
            <p:cNvSpPr/>
            <p:nvPr/>
          </p:nvSpPr>
          <p:spPr>
            <a:xfrm>
              <a:off x="5708880" y="357300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0">
                  <a:moveTo>
                    <a:pt x="381" y="1"/>
                  </a:moveTo>
                  <a:cubicBezTo>
                    <a:pt x="177" y="1"/>
                    <a:pt x="1" y="177"/>
                    <a:pt x="1" y="390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90"/>
                  </a:lnTo>
                  <a:cubicBezTo>
                    <a:pt x="1912" y="177"/>
                    <a:pt x="1745" y="1"/>
                    <a:pt x="153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32" name="Google Shape;913;p24"/>
            <p:cNvSpPr/>
            <p:nvPr/>
          </p:nvSpPr>
          <p:spPr>
            <a:xfrm>
              <a:off x="5705640" y="3569760"/>
              <a:ext cx="118440" cy="4356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32" h="762">
                  <a:moveTo>
                    <a:pt x="1587" y="122"/>
                  </a:moveTo>
                  <a:cubicBezTo>
                    <a:pt x="1763" y="122"/>
                    <a:pt x="1911" y="261"/>
                    <a:pt x="1911" y="446"/>
                  </a:cubicBezTo>
                  <a:lnTo>
                    <a:pt x="1911" y="650"/>
                  </a:lnTo>
                  <a:lnTo>
                    <a:pt x="112" y="650"/>
                  </a:lnTo>
                  <a:lnTo>
                    <a:pt x="112" y="446"/>
                  </a:lnTo>
                  <a:cubicBezTo>
                    <a:pt x="112" y="261"/>
                    <a:pt x="260" y="122"/>
                    <a:pt x="436" y="122"/>
                  </a:cubicBezTo>
                  <a:close/>
                  <a:moveTo>
                    <a:pt x="436" y="1"/>
                  </a:moveTo>
                  <a:cubicBezTo>
                    <a:pt x="195" y="1"/>
                    <a:pt x="0" y="205"/>
                    <a:pt x="0" y="446"/>
                  </a:cubicBezTo>
                  <a:lnTo>
                    <a:pt x="0" y="706"/>
                  </a:lnTo>
                  <a:cubicBezTo>
                    <a:pt x="0" y="743"/>
                    <a:pt x="28" y="762"/>
                    <a:pt x="56" y="762"/>
                  </a:cubicBezTo>
                  <a:lnTo>
                    <a:pt x="1967" y="762"/>
                  </a:lnTo>
                  <a:cubicBezTo>
                    <a:pt x="2004" y="762"/>
                    <a:pt x="2023" y="743"/>
                    <a:pt x="2032" y="706"/>
                  </a:cubicBezTo>
                  <a:lnTo>
                    <a:pt x="2032" y="446"/>
                  </a:lnTo>
                  <a:cubicBezTo>
                    <a:pt x="2032" y="196"/>
                    <a:pt x="1828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33" name="Google Shape;914;p24"/>
            <p:cNvSpPr/>
            <p:nvPr/>
          </p:nvSpPr>
          <p:spPr>
            <a:xfrm>
              <a:off x="5848200" y="357300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0">
                  <a:moveTo>
                    <a:pt x="381" y="1"/>
                  </a:moveTo>
                  <a:cubicBezTo>
                    <a:pt x="177" y="1"/>
                    <a:pt x="0" y="177"/>
                    <a:pt x="0" y="390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90"/>
                  </a:lnTo>
                  <a:cubicBezTo>
                    <a:pt x="1911" y="177"/>
                    <a:pt x="1744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34" name="Google Shape;915;p24"/>
            <p:cNvSpPr/>
            <p:nvPr/>
          </p:nvSpPr>
          <p:spPr>
            <a:xfrm>
              <a:off x="5844960" y="3569760"/>
              <a:ext cx="118440" cy="4356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33" h="762">
                  <a:moveTo>
                    <a:pt x="1587" y="122"/>
                  </a:moveTo>
                  <a:cubicBezTo>
                    <a:pt x="1763" y="122"/>
                    <a:pt x="1912" y="261"/>
                    <a:pt x="1912" y="446"/>
                  </a:cubicBezTo>
                  <a:lnTo>
                    <a:pt x="1912" y="650"/>
                  </a:lnTo>
                  <a:lnTo>
                    <a:pt x="112" y="650"/>
                  </a:lnTo>
                  <a:lnTo>
                    <a:pt x="112" y="446"/>
                  </a:lnTo>
                  <a:cubicBezTo>
                    <a:pt x="112" y="261"/>
                    <a:pt x="261" y="122"/>
                    <a:pt x="437" y="122"/>
                  </a:cubicBezTo>
                  <a:close/>
                  <a:moveTo>
                    <a:pt x="437" y="1"/>
                  </a:moveTo>
                  <a:cubicBezTo>
                    <a:pt x="196" y="1"/>
                    <a:pt x="1" y="205"/>
                    <a:pt x="1" y="446"/>
                  </a:cubicBezTo>
                  <a:lnTo>
                    <a:pt x="1" y="706"/>
                  </a:lnTo>
                  <a:cubicBezTo>
                    <a:pt x="1" y="743"/>
                    <a:pt x="29" y="762"/>
                    <a:pt x="56" y="762"/>
                  </a:cubicBezTo>
                  <a:lnTo>
                    <a:pt x="1967" y="762"/>
                  </a:lnTo>
                  <a:cubicBezTo>
                    <a:pt x="2005" y="762"/>
                    <a:pt x="2032" y="743"/>
                    <a:pt x="2032" y="706"/>
                  </a:cubicBezTo>
                  <a:lnTo>
                    <a:pt x="2032" y="446"/>
                  </a:lnTo>
                  <a:cubicBezTo>
                    <a:pt x="2032" y="196"/>
                    <a:pt x="1828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35" name="Google Shape;916;p24"/>
            <p:cNvSpPr/>
            <p:nvPr/>
          </p:nvSpPr>
          <p:spPr>
            <a:xfrm>
              <a:off x="5990040" y="357300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0">
                  <a:moveTo>
                    <a:pt x="380" y="1"/>
                  </a:moveTo>
                  <a:cubicBezTo>
                    <a:pt x="167" y="1"/>
                    <a:pt x="0" y="177"/>
                    <a:pt x="0" y="390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90"/>
                  </a:lnTo>
                  <a:cubicBezTo>
                    <a:pt x="1911" y="177"/>
                    <a:pt x="173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36" name="Google Shape;917;p24"/>
            <p:cNvSpPr/>
            <p:nvPr/>
          </p:nvSpPr>
          <p:spPr>
            <a:xfrm>
              <a:off x="5986800" y="3569760"/>
              <a:ext cx="118080" cy="4356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23" h="762">
                  <a:moveTo>
                    <a:pt x="1587" y="122"/>
                  </a:moveTo>
                  <a:cubicBezTo>
                    <a:pt x="1763" y="122"/>
                    <a:pt x="1911" y="261"/>
                    <a:pt x="1911" y="446"/>
                  </a:cubicBezTo>
                  <a:lnTo>
                    <a:pt x="1911" y="650"/>
                  </a:lnTo>
                  <a:lnTo>
                    <a:pt x="112" y="650"/>
                  </a:lnTo>
                  <a:lnTo>
                    <a:pt x="112" y="446"/>
                  </a:lnTo>
                  <a:cubicBezTo>
                    <a:pt x="112" y="261"/>
                    <a:pt x="260" y="122"/>
                    <a:pt x="436" y="122"/>
                  </a:cubicBezTo>
                  <a:close/>
                  <a:moveTo>
                    <a:pt x="436" y="1"/>
                  </a:moveTo>
                  <a:cubicBezTo>
                    <a:pt x="195" y="1"/>
                    <a:pt x="0" y="205"/>
                    <a:pt x="0" y="446"/>
                  </a:cubicBezTo>
                  <a:lnTo>
                    <a:pt x="0" y="706"/>
                  </a:lnTo>
                  <a:cubicBezTo>
                    <a:pt x="0" y="743"/>
                    <a:pt x="19" y="762"/>
                    <a:pt x="56" y="762"/>
                  </a:cubicBezTo>
                  <a:lnTo>
                    <a:pt x="1967" y="762"/>
                  </a:lnTo>
                  <a:cubicBezTo>
                    <a:pt x="1995" y="762"/>
                    <a:pt x="2023" y="743"/>
                    <a:pt x="2023" y="706"/>
                  </a:cubicBezTo>
                  <a:lnTo>
                    <a:pt x="2023" y="446"/>
                  </a:lnTo>
                  <a:cubicBezTo>
                    <a:pt x="2023" y="196"/>
                    <a:pt x="1828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37" name="Google Shape;918;p24"/>
            <p:cNvSpPr/>
            <p:nvPr/>
          </p:nvSpPr>
          <p:spPr>
            <a:xfrm>
              <a:off x="6129720" y="357300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0">
                  <a:moveTo>
                    <a:pt x="381" y="1"/>
                  </a:moveTo>
                  <a:cubicBezTo>
                    <a:pt x="177" y="1"/>
                    <a:pt x="1" y="177"/>
                    <a:pt x="1" y="390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90"/>
                  </a:lnTo>
                  <a:cubicBezTo>
                    <a:pt x="1912" y="177"/>
                    <a:pt x="174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38" name="Google Shape;919;p24"/>
            <p:cNvSpPr/>
            <p:nvPr/>
          </p:nvSpPr>
          <p:spPr>
            <a:xfrm>
              <a:off x="6126480" y="3569760"/>
              <a:ext cx="118080" cy="4356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24" h="762">
                  <a:moveTo>
                    <a:pt x="1587" y="122"/>
                  </a:moveTo>
                  <a:cubicBezTo>
                    <a:pt x="1764" y="122"/>
                    <a:pt x="1912" y="261"/>
                    <a:pt x="1912" y="446"/>
                  </a:cubicBezTo>
                  <a:lnTo>
                    <a:pt x="1912" y="650"/>
                  </a:lnTo>
                  <a:lnTo>
                    <a:pt x="112" y="650"/>
                  </a:lnTo>
                  <a:lnTo>
                    <a:pt x="112" y="446"/>
                  </a:lnTo>
                  <a:cubicBezTo>
                    <a:pt x="112" y="261"/>
                    <a:pt x="261" y="122"/>
                    <a:pt x="437" y="122"/>
                  </a:cubicBezTo>
                  <a:close/>
                  <a:moveTo>
                    <a:pt x="437" y="1"/>
                  </a:moveTo>
                  <a:cubicBezTo>
                    <a:pt x="196" y="1"/>
                    <a:pt x="1" y="205"/>
                    <a:pt x="1" y="446"/>
                  </a:cubicBezTo>
                  <a:lnTo>
                    <a:pt x="1" y="706"/>
                  </a:lnTo>
                  <a:cubicBezTo>
                    <a:pt x="1" y="743"/>
                    <a:pt x="29" y="762"/>
                    <a:pt x="57" y="762"/>
                  </a:cubicBezTo>
                  <a:lnTo>
                    <a:pt x="1968" y="762"/>
                  </a:lnTo>
                  <a:cubicBezTo>
                    <a:pt x="2005" y="762"/>
                    <a:pt x="2023" y="743"/>
                    <a:pt x="2023" y="706"/>
                  </a:cubicBezTo>
                  <a:lnTo>
                    <a:pt x="2023" y="446"/>
                  </a:lnTo>
                  <a:cubicBezTo>
                    <a:pt x="2023" y="196"/>
                    <a:pt x="1829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39" name="Google Shape;920;p24"/>
            <p:cNvSpPr/>
            <p:nvPr/>
          </p:nvSpPr>
          <p:spPr>
            <a:xfrm>
              <a:off x="6273000" y="357300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0">
                  <a:moveTo>
                    <a:pt x="380" y="1"/>
                  </a:moveTo>
                  <a:cubicBezTo>
                    <a:pt x="167" y="1"/>
                    <a:pt x="0" y="177"/>
                    <a:pt x="0" y="390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90"/>
                  </a:lnTo>
                  <a:cubicBezTo>
                    <a:pt x="1911" y="177"/>
                    <a:pt x="173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40" name="Google Shape;921;p24"/>
            <p:cNvSpPr/>
            <p:nvPr/>
          </p:nvSpPr>
          <p:spPr>
            <a:xfrm>
              <a:off x="6269400" y="3569760"/>
              <a:ext cx="118440" cy="4356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32" h="762">
                  <a:moveTo>
                    <a:pt x="1596" y="122"/>
                  </a:moveTo>
                  <a:cubicBezTo>
                    <a:pt x="1772" y="122"/>
                    <a:pt x="1920" y="261"/>
                    <a:pt x="1920" y="446"/>
                  </a:cubicBezTo>
                  <a:lnTo>
                    <a:pt x="1920" y="650"/>
                  </a:lnTo>
                  <a:lnTo>
                    <a:pt x="121" y="650"/>
                  </a:lnTo>
                  <a:lnTo>
                    <a:pt x="121" y="446"/>
                  </a:lnTo>
                  <a:cubicBezTo>
                    <a:pt x="121" y="261"/>
                    <a:pt x="269" y="122"/>
                    <a:pt x="445" y="122"/>
                  </a:cubicBezTo>
                  <a:close/>
                  <a:moveTo>
                    <a:pt x="445" y="1"/>
                  </a:moveTo>
                  <a:cubicBezTo>
                    <a:pt x="204" y="1"/>
                    <a:pt x="0" y="205"/>
                    <a:pt x="0" y="446"/>
                  </a:cubicBezTo>
                  <a:lnTo>
                    <a:pt x="0" y="706"/>
                  </a:lnTo>
                  <a:cubicBezTo>
                    <a:pt x="0" y="743"/>
                    <a:pt x="28" y="762"/>
                    <a:pt x="65" y="762"/>
                  </a:cubicBezTo>
                  <a:lnTo>
                    <a:pt x="1976" y="762"/>
                  </a:lnTo>
                  <a:cubicBezTo>
                    <a:pt x="2004" y="762"/>
                    <a:pt x="2032" y="743"/>
                    <a:pt x="2032" y="706"/>
                  </a:cubicBezTo>
                  <a:lnTo>
                    <a:pt x="2032" y="446"/>
                  </a:lnTo>
                  <a:cubicBezTo>
                    <a:pt x="2032" y="196"/>
                    <a:pt x="1837" y="1"/>
                    <a:pt x="159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41" name="Google Shape;922;p24"/>
            <p:cNvSpPr/>
            <p:nvPr/>
          </p:nvSpPr>
          <p:spPr>
            <a:xfrm>
              <a:off x="6412680" y="357300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0">
                  <a:moveTo>
                    <a:pt x="381" y="1"/>
                  </a:moveTo>
                  <a:cubicBezTo>
                    <a:pt x="177" y="1"/>
                    <a:pt x="1" y="177"/>
                    <a:pt x="1" y="390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90"/>
                  </a:lnTo>
                  <a:cubicBezTo>
                    <a:pt x="1912" y="177"/>
                    <a:pt x="174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42" name="Google Shape;923;p24"/>
            <p:cNvSpPr/>
            <p:nvPr/>
          </p:nvSpPr>
          <p:spPr>
            <a:xfrm>
              <a:off x="6409440" y="3569760"/>
              <a:ext cx="118080" cy="4356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23" h="762">
                  <a:moveTo>
                    <a:pt x="1586" y="122"/>
                  </a:moveTo>
                  <a:cubicBezTo>
                    <a:pt x="1763" y="122"/>
                    <a:pt x="1911" y="261"/>
                    <a:pt x="1911" y="446"/>
                  </a:cubicBezTo>
                  <a:lnTo>
                    <a:pt x="1911" y="650"/>
                  </a:lnTo>
                  <a:lnTo>
                    <a:pt x="111" y="650"/>
                  </a:lnTo>
                  <a:lnTo>
                    <a:pt x="111" y="446"/>
                  </a:lnTo>
                  <a:cubicBezTo>
                    <a:pt x="111" y="261"/>
                    <a:pt x="260" y="122"/>
                    <a:pt x="436" y="122"/>
                  </a:cubicBezTo>
                  <a:close/>
                  <a:moveTo>
                    <a:pt x="436" y="1"/>
                  </a:moveTo>
                  <a:cubicBezTo>
                    <a:pt x="195" y="1"/>
                    <a:pt x="0" y="205"/>
                    <a:pt x="0" y="446"/>
                  </a:cubicBezTo>
                  <a:lnTo>
                    <a:pt x="0" y="706"/>
                  </a:lnTo>
                  <a:cubicBezTo>
                    <a:pt x="0" y="743"/>
                    <a:pt x="28" y="762"/>
                    <a:pt x="56" y="762"/>
                  </a:cubicBezTo>
                  <a:lnTo>
                    <a:pt x="1967" y="762"/>
                  </a:lnTo>
                  <a:cubicBezTo>
                    <a:pt x="2004" y="762"/>
                    <a:pt x="2022" y="743"/>
                    <a:pt x="2022" y="706"/>
                  </a:cubicBezTo>
                  <a:lnTo>
                    <a:pt x="2022" y="446"/>
                  </a:lnTo>
                  <a:cubicBezTo>
                    <a:pt x="2022" y="196"/>
                    <a:pt x="1828" y="1"/>
                    <a:pt x="158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43" name="Google Shape;924;p24"/>
            <p:cNvSpPr/>
            <p:nvPr/>
          </p:nvSpPr>
          <p:spPr>
            <a:xfrm>
              <a:off x="6559200" y="357300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0">
                  <a:moveTo>
                    <a:pt x="381" y="1"/>
                  </a:moveTo>
                  <a:cubicBezTo>
                    <a:pt x="177" y="1"/>
                    <a:pt x="1" y="177"/>
                    <a:pt x="1" y="390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90"/>
                  </a:lnTo>
                  <a:cubicBezTo>
                    <a:pt x="1912" y="177"/>
                    <a:pt x="1745" y="1"/>
                    <a:pt x="153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44" name="Google Shape;925;p24"/>
            <p:cNvSpPr/>
            <p:nvPr/>
          </p:nvSpPr>
          <p:spPr>
            <a:xfrm>
              <a:off x="6555960" y="3569760"/>
              <a:ext cx="118080" cy="4356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23" h="762">
                  <a:moveTo>
                    <a:pt x="1587" y="122"/>
                  </a:moveTo>
                  <a:cubicBezTo>
                    <a:pt x="1763" y="122"/>
                    <a:pt x="1911" y="261"/>
                    <a:pt x="1911" y="446"/>
                  </a:cubicBezTo>
                  <a:lnTo>
                    <a:pt x="1911" y="650"/>
                  </a:lnTo>
                  <a:lnTo>
                    <a:pt x="112" y="650"/>
                  </a:lnTo>
                  <a:lnTo>
                    <a:pt x="112" y="446"/>
                  </a:lnTo>
                  <a:cubicBezTo>
                    <a:pt x="112" y="261"/>
                    <a:pt x="260" y="122"/>
                    <a:pt x="436" y="122"/>
                  </a:cubicBezTo>
                  <a:close/>
                  <a:moveTo>
                    <a:pt x="436" y="1"/>
                  </a:moveTo>
                  <a:cubicBezTo>
                    <a:pt x="195" y="1"/>
                    <a:pt x="0" y="205"/>
                    <a:pt x="0" y="446"/>
                  </a:cubicBezTo>
                  <a:lnTo>
                    <a:pt x="0" y="706"/>
                  </a:lnTo>
                  <a:cubicBezTo>
                    <a:pt x="0" y="743"/>
                    <a:pt x="28" y="762"/>
                    <a:pt x="56" y="762"/>
                  </a:cubicBezTo>
                  <a:lnTo>
                    <a:pt x="1967" y="762"/>
                  </a:lnTo>
                  <a:cubicBezTo>
                    <a:pt x="2004" y="762"/>
                    <a:pt x="2023" y="743"/>
                    <a:pt x="2023" y="706"/>
                  </a:cubicBezTo>
                  <a:lnTo>
                    <a:pt x="2023" y="446"/>
                  </a:lnTo>
                  <a:cubicBezTo>
                    <a:pt x="2023" y="196"/>
                    <a:pt x="1828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45" name="Google Shape;926;p24"/>
            <p:cNvSpPr/>
            <p:nvPr/>
          </p:nvSpPr>
          <p:spPr>
            <a:xfrm>
              <a:off x="5359680" y="359928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1">
                  <a:moveTo>
                    <a:pt x="381" y="1"/>
                  </a:moveTo>
                  <a:cubicBezTo>
                    <a:pt x="167" y="1"/>
                    <a:pt x="0" y="177"/>
                    <a:pt x="0" y="381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81"/>
                  </a:lnTo>
                  <a:cubicBezTo>
                    <a:pt x="1911" y="177"/>
                    <a:pt x="1744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46" name="Google Shape;927;p24"/>
            <p:cNvSpPr/>
            <p:nvPr/>
          </p:nvSpPr>
          <p:spPr>
            <a:xfrm>
              <a:off x="5356080" y="3596040"/>
              <a:ext cx="118080" cy="4356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23" h="761">
                  <a:moveTo>
                    <a:pt x="1587" y="112"/>
                  </a:moveTo>
                  <a:cubicBezTo>
                    <a:pt x="1763" y="112"/>
                    <a:pt x="1912" y="260"/>
                    <a:pt x="1912" y="436"/>
                  </a:cubicBezTo>
                  <a:lnTo>
                    <a:pt x="1912" y="650"/>
                  </a:lnTo>
                  <a:lnTo>
                    <a:pt x="112" y="650"/>
                  </a:lnTo>
                  <a:lnTo>
                    <a:pt x="112" y="436"/>
                  </a:lnTo>
                  <a:cubicBezTo>
                    <a:pt x="112" y="260"/>
                    <a:pt x="260" y="112"/>
                    <a:pt x="437" y="112"/>
                  </a:cubicBezTo>
                  <a:close/>
                  <a:moveTo>
                    <a:pt x="437" y="0"/>
                  </a:moveTo>
                  <a:cubicBezTo>
                    <a:pt x="195" y="0"/>
                    <a:pt x="1" y="195"/>
                    <a:pt x="1" y="436"/>
                  </a:cubicBezTo>
                  <a:lnTo>
                    <a:pt x="1" y="705"/>
                  </a:lnTo>
                  <a:cubicBezTo>
                    <a:pt x="1" y="733"/>
                    <a:pt x="19" y="761"/>
                    <a:pt x="56" y="761"/>
                  </a:cubicBezTo>
                  <a:lnTo>
                    <a:pt x="1967" y="761"/>
                  </a:lnTo>
                  <a:cubicBezTo>
                    <a:pt x="1995" y="761"/>
                    <a:pt x="2023" y="733"/>
                    <a:pt x="2023" y="705"/>
                  </a:cubicBezTo>
                  <a:lnTo>
                    <a:pt x="2023" y="436"/>
                  </a:lnTo>
                  <a:cubicBezTo>
                    <a:pt x="2023" y="195"/>
                    <a:pt x="1828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47" name="Google Shape;928;p24"/>
            <p:cNvSpPr/>
            <p:nvPr/>
          </p:nvSpPr>
          <p:spPr>
            <a:xfrm>
              <a:off x="5499000" y="359928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1">
                  <a:moveTo>
                    <a:pt x="381" y="1"/>
                  </a:moveTo>
                  <a:cubicBezTo>
                    <a:pt x="177" y="1"/>
                    <a:pt x="1" y="177"/>
                    <a:pt x="1" y="381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81"/>
                  </a:lnTo>
                  <a:cubicBezTo>
                    <a:pt x="1912" y="177"/>
                    <a:pt x="1745" y="1"/>
                    <a:pt x="153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48" name="Google Shape;929;p24"/>
            <p:cNvSpPr/>
            <p:nvPr/>
          </p:nvSpPr>
          <p:spPr>
            <a:xfrm>
              <a:off x="5495760" y="3596040"/>
              <a:ext cx="118440" cy="4356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32" h="761">
                  <a:moveTo>
                    <a:pt x="1587" y="112"/>
                  </a:moveTo>
                  <a:cubicBezTo>
                    <a:pt x="1763" y="112"/>
                    <a:pt x="1911" y="260"/>
                    <a:pt x="1911" y="436"/>
                  </a:cubicBezTo>
                  <a:lnTo>
                    <a:pt x="1911" y="650"/>
                  </a:lnTo>
                  <a:lnTo>
                    <a:pt x="112" y="650"/>
                  </a:lnTo>
                  <a:lnTo>
                    <a:pt x="112" y="436"/>
                  </a:lnTo>
                  <a:cubicBezTo>
                    <a:pt x="112" y="260"/>
                    <a:pt x="260" y="112"/>
                    <a:pt x="436" y="112"/>
                  </a:cubicBezTo>
                  <a:close/>
                  <a:moveTo>
                    <a:pt x="436" y="0"/>
                  </a:moveTo>
                  <a:cubicBezTo>
                    <a:pt x="195" y="0"/>
                    <a:pt x="0" y="195"/>
                    <a:pt x="0" y="436"/>
                  </a:cubicBezTo>
                  <a:lnTo>
                    <a:pt x="0" y="705"/>
                  </a:lnTo>
                  <a:cubicBezTo>
                    <a:pt x="0" y="733"/>
                    <a:pt x="28" y="761"/>
                    <a:pt x="56" y="761"/>
                  </a:cubicBezTo>
                  <a:lnTo>
                    <a:pt x="1967" y="761"/>
                  </a:lnTo>
                  <a:cubicBezTo>
                    <a:pt x="2004" y="761"/>
                    <a:pt x="2032" y="733"/>
                    <a:pt x="2032" y="705"/>
                  </a:cubicBezTo>
                  <a:lnTo>
                    <a:pt x="2032" y="436"/>
                  </a:lnTo>
                  <a:cubicBezTo>
                    <a:pt x="2032" y="195"/>
                    <a:pt x="1828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49" name="Google Shape;930;p24"/>
            <p:cNvSpPr/>
            <p:nvPr/>
          </p:nvSpPr>
          <p:spPr>
            <a:xfrm>
              <a:off x="5642640" y="359928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1">
                  <a:moveTo>
                    <a:pt x="381" y="1"/>
                  </a:moveTo>
                  <a:cubicBezTo>
                    <a:pt x="167" y="1"/>
                    <a:pt x="0" y="177"/>
                    <a:pt x="0" y="381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81"/>
                  </a:lnTo>
                  <a:cubicBezTo>
                    <a:pt x="1911" y="177"/>
                    <a:pt x="173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50" name="Google Shape;931;p24"/>
            <p:cNvSpPr/>
            <p:nvPr/>
          </p:nvSpPr>
          <p:spPr>
            <a:xfrm>
              <a:off x="5639040" y="3596040"/>
              <a:ext cx="118080" cy="4356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24" h="761">
                  <a:moveTo>
                    <a:pt x="1587" y="112"/>
                  </a:moveTo>
                  <a:cubicBezTo>
                    <a:pt x="1763" y="112"/>
                    <a:pt x="1912" y="260"/>
                    <a:pt x="1912" y="436"/>
                  </a:cubicBezTo>
                  <a:lnTo>
                    <a:pt x="1912" y="650"/>
                  </a:lnTo>
                  <a:lnTo>
                    <a:pt x="112" y="650"/>
                  </a:lnTo>
                  <a:lnTo>
                    <a:pt x="112" y="436"/>
                  </a:lnTo>
                  <a:cubicBezTo>
                    <a:pt x="112" y="260"/>
                    <a:pt x="260" y="112"/>
                    <a:pt x="437" y="112"/>
                  </a:cubicBezTo>
                  <a:close/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705"/>
                  </a:lnTo>
                  <a:cubicBezTo>
                    <a:pt x="1" y="733"/>
                    <a:pt x="19" y="761"/>
                    <a:pt x="56" y="761"/>
                  </a:cubicBezTo>
                  <a:lnTo>
                    <a:pt x="1967" y="761"/>
                  </a:lnTo>
                  <a:cubicBezTo>
                    <a:pt x="1995" y="761"/>
                    <a:pt x="2023" y="733"/>
                    <a:pt x="2023" y="705"/>
                  </a:cubicBezTo>
                  <a:lnTo>
                    <a:pt x="2023" y="436"/>
                  </a:lnTo>
                  <a:cubicBezTo>
                    <a:pt x="2023" y="195"/>
                    <a:pt x="1828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51" name="Google Shape;932;p24"/>
            <p:cNvSpPr/>
            <p:nvPr/>
          </p:nvSpPr>
          <p:spPr>
            <a:xfrm>
              <a:off x="5781960" y="359928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1">
                  <a:moveTo>
                    <a:pt x="381" y="1"/>
                  </a:moveTo>
                  <a:cubicBezTo>
                    <a:pt x="177" y="1"/>
                    <a:pt x="1" y="177"/>
                    <a:pt x="1" y="381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81"/>
                  </a:lnTo>
                  <a:cubicBezTo>
                    <a:pt x="1912" y="177"/>
                    <a:pt x="1745" y="1"/>
                    <a:pt x="153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52" name="Google Shape;933;p24"/>
            <p:cNvSpPr/>
            <p:nvPr/>
          </p:nvSpPr>
          <p:spPr>
            <a:xfrm>
              <a:off x="5778720" y="3596040"/>
              <a:ext cx="118440" cy="4356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32" h="761">
                  <a:moveTo>
                    <a:pt x="1587" y="112"/>
                  </a:moveTo>
                  <a:cubicBezTo>
                    <a:pt x="1763" y="112"/>
                    <a:pt x="1911" y="260"/>
                    <a:pt x="1911" y="436"/>
                  </a:cubicBezTo>
                  <a:lnTo>
                    <a:pt x="1911" y="650"/>
                  </a:lnTo>
                  <a:lnTo>
                    <a:pt x="112" y="650"/>
                  </a:lnTo>
                  <a:lnTo>
                    <a:pt x="112" y="436"/>
                  </a:lnTo>
                  <a:cubicBezTo>
                    <a:pt x="112" y="260"/>
                    <a:pt x="260" y="112"/>
                    <a:pt x="436" y="112"/>
                  </a:cubicBezTo>
                  <a:close/>
                  <a:moveTo>
                    <a:pt x="436" y="0"/>
                  </a:moveTo>
                  <a:cubicBezTo>
                    <a:pt x="195" y="0"/>
                    <a:pt x="0" y="195"/>
                    <a:pt x="0" y="436"/>
                  </a:cubicBezTo>
                  <a:lnTo>
                    <a:pt x="0" y="705"/>
                  </a:lnTo>
                  <a:cubicBezTo>
                    <a:pt x="0" y="733"/>
                    <a:pt x="28" y="761"/>
                    <a:pt x="56" y="761"/>
                  </a:cubicBezTo>
                  <a:lnTo>
                    <a:pt x="1967" y="761"/>
                  </a:lnTo>
                  <a:cubicBezTo>
                    <a:pt x="2004" y="761"/>
                    <a:pt x="2023" y="733"/>
                    <a:pt x="2032" y="705"/>
                  </a:cubicBezTo>
                  <a:lnTo>
                    <a:pt x="2032" y="436"/>
                  </a:lnTo>
                  <a:cubicBezTo>
                    <a:pt x="2032" y="195"/>
                    <a:pt x="1828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53" name="Google Shape;934;p24"/>
            <p:cNvSpPr/>
            <p:nvPr/>
          </p:nvSpPr>
          <p:spPr>
            <a:xfrm>
              <a:off x="5923440" y="3599280"/>
              <a:ext cx="111960" cy="37080"/>
            </a:xfrm>
            <a:custGeom>
              <a:avLst/>
              <a:gdLst>
                <a:gd name="textAreaLeft" fmla="*/ 0 w 111960"/>
                <a:gd name="textAreaRight" fmla="*/ 113400 w 11196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21" h="651">
                  <a:moveTo>
                    <a:pt x="390" y="1"/>
                  </a:moveTo>
                  <a:cubicBezTo>
                    <a:pt x="177" y="1"/>
                    <a:pt x="0" y="177"/>
                    <a:pt x="0" y="381"/>
                  </a:cubicBezTo>
                  <a:lnTo>
                    <a:pt x="0" y="650"/>
                  </a:lnTo>
                  <a:lnTo>
                    <a:pt x="1921" y="650"/>
                  </a:lnTo>
                  <a:lnTo>
                    <a:pt x="1921" y="381"/>
                  </a:lnTo>
                  <a:cubicBezTo>
                    <a:pt x="1921" y="177"/>
                    <a:pt x="1744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54" name="Google Shape;935;p24"/>
            <p:cNvSpPr/>
            <p:nvPr/>
          </p:nvSpPr>
          <p:spPr>
            <a:xfrm>
              <a:off x="5919840" y="3596040"/>
              <a:ext cx="118440" cy="4356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33" h="761">
                  <a:moveTo>
                    <a:pt x="1587" y="112"/>
                  </a:moveTo>
                  <a:cubicBezTo>
                    <a:pt x="1773" y="112"/>
                    <a:pt x="1912" y="260"/>
                    <a:pt x="1912" y="436"/>
                  </a:cubicBezTo>
                  <a:lnTo>
                    <a:pt x="1912" y="650"/>
                  </a:lnTo>
                  <a:lnTo>
                    <a:pt x="121" y="650"/>
                  </a:lnTo>
                  <a:lnTo>
                    <a:pt x="121" y="436"/>
                  </a:lnTo>
                  <a:cubicBezTo>
                    <a:pt x="121" y="260"/>
                    <a:pt x="260" y="112"/>
                    <a:pt x="446" y="112"/>
                  </a:cubicBezTo>
                  <a:close/>
                  <a:moveTo>
                    <a:pt x="446" y="0"/>
                  </a:moveTo>
                  <a:cubicBezTo>
                    <a:pt x="205" y="0"/>
                    <a:pt x="1" y="195"/>
                    <a:pt x="1" y="436"/>
                  </a:cubicBezTo>
                  <a:lnTo>
                    <a:pt x="1" y="705"/>
                  </a:lnTo>
                  <a:cubicBezTo>
                    <a:pt x="1" y="733"/>
                    <a:pt x="29" y="761"/>
                    <a:pt x="56" y="761"/>
                  </a:cubicBezTo>
                  <a:lnTo>
                    <a:pt x="1977" y="761"/>
                  </a:lnTo>
                  <a:cubicBezTo>
                    <a:pt x="2004" y="761"/>
                    <a:pt x="2032" y="733"/>
                    <a:pt x="2032" y="705"/>
                  </a:cubicBezTo>
                  <a:lnTo>
                    <a:pt x="2032" y="436"/>
                  </a:lnTo>
                  <a:cubicBezTo>
                    <a:pt x="2032" y="195"/>
                    <a:pt x="1837" y="0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55" name="Google Shape;936;p24"/>
            <p:cNvSpPr/>
            <p:nvPr/>
          </p:nvSpPr>
          <p:spPr>
            <a:xfrm>
              <a:off x="6063480" y="359928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1">
                  <a:moveTo>
                    <a:pt x="381" y="1"/>
                  </a:moveTo>
                  <a:cubicBezTo>
                    <a:pt x="167" y="1"/>
                    <a:pt x="0" y="177"/>
                    <a:pt x="0" y="381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81"/>
                  </a:lnTo>
                  <a:cubicBezTo>
                    <a:pt x="1911" y="177"/>
                    <a:pt x="1744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56" name="Google Shape;937;p24"/>
            <p:cNvSpPr/>
            <p:nvPr/>
          </p:nvSpPr>
          <p:spPr>
            <a:xfrm>
              <a:off x="6060240" y="3596040"/>
              <a:ext cx="118080" cy="4356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23" h="761">
                  <a:moveTo>
                    <a:pt x="1587" y="112"/>
                  </a:moveTo>
                  <a:cubicBezTo>
                    <a:pt x="1763" y="112"/>
                    <a:pt x="1912" y="260"/>
                    <a:pt x="1912" y="436"/>
                  </a:cubicBezTo>
                  <a:lnTo>
                    <a:pt x="1912" y="650"/>
                  </a:lnTo>
                  <a:lnTo>
                    <a:pt x="112" y="650"/>
                  </a:lnTo>
                  <a:lnTo>
                    <a:pt x="112" y="436"/>
                  </a:lnTo>
                  <a:cubicBezTo>
                    <a:pt x="112" y="260"/>
                    <a:pt x="260" y="112"/>
                    <a:pt x="437" y="112"/>
                  </a:cubicBezTo>
                  <a:close/>
                  <a:moveTo>
                    <a:pt x="437" y="0"/>
                  </a:moveTo>
                  <a:cubicBezTo>
                    <a:pt x="195" y="0"/>
                    <a:pt x="1" y="195"/>
                    <a:pt x="1" y="436"/>
                  </a:cubicBezTo>
                  <a:lnTo>
                    <a:pt x="1" y="705"/>
                  </a:lnTo>
                  <a:cubicBezTo>
                    <a:pt x="1" y="733"/>
                    <a:pt x="19" y="761"/>
                    <a:pt x="56" y="761"/>
                  </a:cubicBezTo>
                  <a:lnTo>
                    <a:pt x="1967" y="761"/>
                  </a:lnTo>
                  <a:cubicBezTo>
                    <a:pt x="1995" y="761"/>
                    <a:pt x="2023" y="733"/>
                    <a:pt x="2023" y="705"/>
                  </a:cubicBezTo>
                  <a:lnTo>
                    <a:pt x="2023" y="436"/>
                  </a:lnTo>
                  <a:cubicBezTo>
                    <a:pt x="2023" y="195"/>
                    <a:pt x="1828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57" name="Google Shape;938;p24"/>
            <p:cNvSpPr/>
            <p:nvPr/>
          </p:nvSpPr>
          <p:spPr>
            <a:xfrm>
              <a:off x="6206760" y="359928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1">
                  <a:moveTo>
                    <a:pt x="381" y="1"/>
                  </a:moveTo>
                  <a:cubicBezTo>
                    <a:pt x="168" y="1"/>
                    <a:pt x="1" y="177"/>
                    <a:pt x="1" y="381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81"/>
                  </a:lnTo>
                  <a:cubicBezTo>
                    <a:pt x="1912" y="177"/>
                    <a:pt x="1735" y="1"/>
                    <a:pt x="152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58" name="Google Shape;939;p24"/>
            <p:cNvSpPr/>
            <p:nvPr/>
          </p:nvSpPr>
          <p:spPr>
            <a:xfrm>
              <a:off x="6203160" y="3596040"/>
              <a:ext cx="118440" cy="4356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33" h="761">
                  <a:moveTo>
                    <a:pt x="1587" y="112"/>
                  </a:moveTo>
                  <a:cubicBezTo>
                    <a:pt x="1773" y="112"/>
                    <a:pt x="1912" y="260"/>
                    <a:pt x="1912" y="436"/>
                  </a:cubicBezTo>
                  <a:lnTo>
                    <a:pt x="1912" y="650"/>
                  </a:lnTo>
                  <a:lnTo>
                    <a:pt x="121" y="650"/>
                  </a:lnTo>
                  <a:lnTo>
                    <a:pt x="121" y="436"/>
                  </a:lnTo>
                  <a:cubicBezTo>
                    <a:pt x="121" y="260"/>
                    <a:pt x="260" y="112"/>
                    <a:pt x="446" y="112"/>
                  </a:cubicBezTo>
                  <a:close/>
                  <a:moveTo>
                    <a:pt x="446" y="0"/>
                  </a:moveTo>
                  <a:cubicBezTo>
                    <a:pt x="205" y="0"/>
                    <a:pt x="1" y="195"/>
                    <a:pt x="1" y="436"/>
                  </a:cubicBezTo>
                  <a:lnTo>
                    <a:pt x="1" y="705"/>
                  </a:lnTo>
                  <a:cubicBezTo>
                    <a:pt x="1" y="733"/>
                    <a:pt x="29" y="761"/>
                    <a:pt x="66" y="761"/>
                  </a:cubicBezTo>
                  <a:lnTo>
                    <a:pt x="1977" y="761"/>
                  </a:lnTo>
                  <a:cubicBezTo>
                    <a:pt x="2004" y="761"/>
                    <a:pt x="2032" y="733"/>
                    <a:pt x="2032" y="705"/>
                  </a:cubicBezTo>
                  <a:lnTo>
                    <a:pt x="2032" y="436"/>
                  </a:lnTo>
                  <a:cubicBezTo>
                    <a:pt x="2032" y="195"/>
                    <a:pt x="1838" y="0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59" name="Google Shape;940;p24"/>
            <p:cNvSpPr/>
            <p:nvPr/>
          </p:nvSpPr>
          <p:spPr>
            <a:xfrm>
              <a:off x="6346440" y="359928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1">
                  <a:moveTo>
                    <a:pt x="381" y="1"/>
                  </a:moveTo>
                  <a:cubicBezTo>
                    <a:pt x="167" y="1"/>
                    <a:pt x="0" y="177"/>
                    <a:pt x="0" y="381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81"/>
                  </a:lnTo>
                  <a:cubicBezTo>
                    <a:pt x="1911" y="177"/>
                    <a:pt x="173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60" name="Google Shape;941;p24"/>
            <p:cNvSpPr/>
            <p:nvPr/>
          </p:nvSpPr>
          <p:spPr>
            <a:xfrm>
              <a:off x="6342480" y="3596040"/>
              <a:ext cx="118440" cy="4356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32" h="761">
                  <a:moveTo>
                    <a:pt x="1596" y="112"/>
                  </a:moveTo>
                  <a:cubicBezTo>
                    <a:pt x="1772" y="112"/>
                    <a:pt x="1921" y="260"/>
                    <a:pt x="1921" y="436"/>
                  </a:cubicBezTo>
                  <a:lnTo>
                    <a:pt x="1921" y="650"/>
                  </a:lnTo>
                  <a:lnTo>
                    <a:pt x="121" y="650"/>
                  </a:lnTo>
                  <a:lnTo>
                    <a:pt x="121" y="436"/>
                  </a:lnTo>
                  <a:cubicBezTo>
                    <a:pt x="121" y="260"/>
                    <a:pt x="269" y="112"/>
                    <a:pt x="446" y="112"/>
                  </a:cubicBezTo>
                  <a:close/>
                  <a:moveTo>
                    <a:pt x="446" y="0"/>
                  </a:moveTo>
                  <a:cubicBezTo>
                    <a:pt x="204" y="0"/>
                    <a:pt x="0" y="195"/>
                    <a:pt x="0" y="436"/>
                  </a:cubicBezTo>
                  <a:lnTo>
                    <a:pt x="0" y="705"/>
                  </a:lnTo>
                  <a:cubicBezTo>
                    <a:pt x="0" y="733"/>
                    <a:pt x="28" y="761"/>
                    <a:pt x="65" y="761"/>
                  </a:cubicBezTo>
                  <a:lnTo>
                    <a:pt x="1976" y="761"/>
                  </a:lnTo>
                  <a:cubicBezTo>
                    <a:pt x="2004" y="761"/>
                    <a:pt x="2032" y="733"/>
                    <a:pt x="2032" y="705"/>
                  </a:cubicBezTo>
                  <a:lnTo>
                    <a:pt x="2032" y="436"/>
                  </a:lnTo>
                  <a:cubicBezTo>
                    <a:pt x="2032" y="195"/>
                    <a:pt x="1837" y="0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61" name="Google Shape;942;p24"/>
            <p:cNvSpPr/>
            <p:nvPr/>
          </p:nvSpPr>
          <p:spPr>
            <a:xfrm>
              <a:off x="6492960" y="359928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1">
                  <a:moveTo>
                    <a:pt x="381" y="1"/>
                  </a:moveTo>
                  <a:cubicBezTo>
                    <a:pt x="167" y="1"/>
                    <a:pt x="0" y="177"/>
                    <a:pt x="0" y="381"/>
                  </a:cubicBezTo>
                  <a:lnTo>
                    <a:pt x="0" y="650"/>
                  </a:lnTo>
                  <a:lnTo>
                    <a:pt x="1911" y="650"/>
                  </a:lnTo>
                  <a:lnTo>
                    <a:pt x="1911" y="381"/>
                  </a:lnTo>
                  <a:cubicBezTo>
                    <a:pt x="1911" y="177"/>
                    <a:pt x="1735" y="1"/>
                    <a:pt x="153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62" name="Google Shape;943;p24"/>
            <p:cNvSpPr/>
            <p:nvPr/>
          </p:nvSpPr>
          <p:spPr>
            <a:xfrm>
              <a:off x="6489720" y="3596040"/>
              <a:ext cx="118080" cy="4356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24" h="761">
                  <a:moveTo>
                    <a:pt x="1587" y="112"/>
                  </a:moveTo>
                  <a:cubicBezTo>
                    <a:pt x="1763" y="112"/>
                    <a:pt x="1912" y="260"/>
                    <a:pt x="1912" y="436"/>
                  </a:cubicBezTo>
                  <a:lnTo>
                    <a:pt x="1912" y="650"/>
                  </a:lnTo>
                  <a:lnTo>
                    <a:pt x="112" y="650"/>
                  </a:lnTo>
                  <a:lnTo>
                    <a:pt x="112" y="436"/>
                  </a:lnTo>
                  <a:cubicBezTo>
                    <a:pt x="112" y="260"/>
                    <a:pt x="260" y="112"/>
                    <a:pt x="437" y="112"/>
                  </a:cubicBezTo>
                  <a:close/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705"/>
                  </a:lnTo>
                  <a:cubicBezTo>
                    <a:pt x="1" y="733"/>
                    <a:pt x="19" y="761"/>
                    <a:pt x="56" y="761"/>
                  </a:cubicBezTo>
                  <a:lnTo>
                    <a:pt x="1967" y="761"/>
                  </a:lnTo>
                  <a:cubicBezTo>
                    <a:pt x="1995" y="761"/>
                    <a:pt x="2023" y="733"/>
                    <a:pt x="2023" y="705"/>
                  </a:cubicBezTo>
                  <a:lnTo>
                    <a:pt x="2023" y="436"/>
                  </a:lnTo>
                  <a:cubicBezTo>
                    <a:pt x="2023" y="195"/>
                    <a:pt x="1828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63" name="Google Shape;944;p24"/>
            <p:cNvSpPr/>
            <p:nvPr/>
          </p:nvSpPr>
          <p:spPr>
            <a:xfrm>
              <a:off x="6632640" y="3599280"/>
              <a:ext cx="111240" cy="3708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912" h="651">
                  <a:moveTo>
                    <a:pt x="381" y="1"/>
                  </a:moveTo>
                  <a:cubicBezTo>
                    <a:pt x="177" y="1"/>
                    <a:pt x="1" y="177"/>
                    <a:pt x="1" y="381"/>
                  </a:cubicBezTo>
                  <a:lnTo>
                    <a:pt x="1" y="650"/>
                  </a:lnTo>
                  <a:lnTo>
                    <a:pt x="1912" y="650"/>
                  </a:lnTo>
                  <a:lnTo>
                    <a:pt x="1912" y="381"/>
                  </a:lnTo>
                  <a:cubicBezTo>
                    <a:pt x="1912" y="177"/>
                    <a:pt x="1745" y="1"/>
                    <a:pt x="153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64" name="Google Shape;945;p24"/>
            <p:cNvSpPr/>
            <p:nvPr/>
          </p:nvSpPr>
          <p:spPr>
            <a:xfrm>
              <a:off x="6629400" y="3596040"/>
              <a:ext cx="118440" cy="4356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2032" h="761">
                  <a:moveTo>
                    <a:pt x="1587" y="112"/>
                  </a:moveTo>
                  <a:cubicBezTo>
                    <a:pt x="1763" y="112"/>
                    <a:pt x="1911" y="260"/>
                    <a:pt x="1911" y="436"/>
                  </a:cubicBezTo>
                  <a:lnTo>
                    <a:pt x="1911" y="650"/>
                  </a:lnTo>
                  <a:lnTo>
                    <a:pt x="112" y="650"/>
                  </a:lnTo>
                  <a:lnTo>
                    <a:pt x="112" y="436"/>
                  </a:lnTo>
                  <a:cubicBezTo>
                    <a:pt x="112" y="260"/>
                    <a:pt x="260" y="112"/>
                    <a:pt x="436" y="112"/>
                  </a:cubicBezTo>
                  <a:close/>
                  <a:moveTo>
                    <a:pt x="436" y="0"/>
                  </a:moveTo>
                  <a:cubicBezTo>
                    <a:pt x="195" y="0"/>
                    <a:pt x="0" y="195"/>
                    <a:pt x="0" y="436"/>
                  </a:cubicBezTo>
                  <a:lnTo>
                    <a:pt x="0" y="705"/>
                  </a:lnTo>
                  <a:cubicBezTo>
                    <a:pt x="0" y="733"/>
                    <a:pt x="28" y="761"/>
                    <a:pt x="56" y="761"/>
                  </a:cubicBezTo>
                  <a:lnTo>
                    <a:pt x="1967" y="761"/>
                  </a:lnTo>
                  <a:cubicBezTo>
                    <a:pt x="2004" y="761"/>
                    <a:pt x="2032" y="733"/>
                    <a:pt x="2032" y="705"/>
                  </a:cubicBezTo>
                  <a:lnTo>
                    <a:pt x="2032" y="436"/>
                  </a:lnTo>
                  <a:cubicBezTo>
                    <a:pt x="2032" y="195"/>
                    <a:pt x="1828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65" name="Google Shape;946;p24"/>
            <p:cNvSpPr/>
            <p:nvPr/>
          </p:nvSpPr>
          <p:spPr>
            <a:xfrm>
              <a:off x="5370480" y="2293920"/>
              <a:ext cx="905760" cy="790560"/>
            </a:xfrm>
            <a:custGeom>
              <a:avLst/>
              <a:gdLst>
                <a:gd name="textAreaLeft" fmla="*/ 0 w 905760"/>
                <a:gd name="textAreaRight" fmla="*/ 907200 w 905760"/>
                <a:gd name="textAreaTop" fmla="*/ 0 h 790560"/>
                <a:gd name="textAreaBottom" fmla="*/ 792000 h 790560"/>
              </a:gdLst>
              <a:ahLst/>
              <a:cxnLst/>
              <a:rect l="textAreaLeft" t="textAreaTop" r="textAreaRight" b="textAreaBottom"/>
              <a:pathLst>
                <a:path w="15373" h="13424">
                  <a:moveTo>
                    <a:pt x="465" y="0"/>
                  </a:moveTo>
                  <a:cubicBezTo>
                    <a:pt x="214" y="0"/>
                    <a:pt x="1" y="213"/>
                    <a:pt x="1" y="464"/>
                  </a:cubicBezTo>
                  <a:lnTo>
                    <a:pt x="1" y="12960"/>
                  </a:lnTo>
                  <a:cubicBezTo>
                    <a:pt x="1" y="13210"/>
                    <a:pt x="214" y="13423"/>
                    <a:pt x="465" y="13423"/>
                  </a:cubicBezTo>
                  <a:lnTo>
                    <a:pt x="14909" y="13423"/>
                  </a:lnTo>
                  <a:cubicBezTo>
                    <a:pt x="15168" y="13423"/>
                    <a:pt x="15372" y="13210"/>
                    <a:pt x="15372" y="12960"/>
                  </a:cubicBezTo>
                  <a:lnTo>
                    <a:pt x="15372" y="464"/>
                  </a:lnTo>
                  <a:cubicBezTo>
                    <a:pt x="15372" y="204"/>
                    <a:pt x="15168" y="0"/>
                    <a:pt x="1490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66" name="Google Shape;947;p24"/>
            <p:cNvSpPr/>
            <p:nvPr/>
          </p:nvSpPr>
          <p:spPr>
            <a:xfrm>
              <a:off x="5367240" y="2290680"/>
              <a:ext cx="912240" cy="797400"/>
            </a:xfrm>
            <a:custGeom>
              <a:avLst/>
              <a:gdLst>
                <a:gd name="textAreaLeft" fmla="*/ 0 w 912240"/>
                <a:gd name="textAreaRight" fmla="*/ 913680 w 912240"/>
                <a:gd name="textAreaTop" fmla="*/ 0 h 797400"/>
                <a:gd name="textAreaBottom" fmla="*/ 798840 h 797400"/>
              </a:gdLst>
              <a:ahLst/>
              <a:cxnLst/>
              <a:rect l="textAreaLeft" t="textAreaTop" r="textAreaRight" b="textAreaBottom"/>
              <a:pathLst>
                <a:path w="15484" h="13536">
                  <a:moveTo>
                    <a:pt x="14964" y="112"/>
                  </a:moveTo>
                  <a:cubicBezTo>
                    <a:pt x="15186" y="112"/>
                    <a:pt x="15372" y="297"/>
                    <a:pt x="15372" y="520"/>
                  </a:cubicBezTo>
                  <a:lnTo>
                    <a:pt x="15372" y="13016"/>
                  </a:lnTo>
                  <a:cubicBezTo>
                    <a:pt x="15372" y="13238"/>
                    <a:pt x="15186" y="13414"/>
                    <a:pt x="14964" y="13414"/>
                  </a:cubicBezTo>
                  <a:lnTo>
                    <a:pt x="520" y="13414"/>
                  </a:lnTo>
                  <a:cubicBezTo>
                    <a:pt x="297" y="13414"/>
                    <a:pt x="112" y="13238"/>
                    <a:pt x="112" y="13016"/>
                  </a:cubicBezTo>
                  <a:lnTo>
                    <a:pt x="112" y="520"/>
                  </a:lnTo>
                  <a:cubicBezTo>
                    <a:pt x="112" y="297"/>
                    <a:pt x="297" y="112"/>
                    <a:pt x="520" y="112"/>
                  </a:cubicBezTo>
                  <a:close/>
                  <a:moveTo>
                    <a:pt x="520" y="0"/>
                  </a:moveTo>
                  <a:cubicBezTo>
                    <a:pt x="232" y="0"/>
                    <a:pt x="0" y="232"/>
                    <a:pt x="0" y="520"/>
                  </a:cubicBezTo>
                  <a:lnTo>
                    <a:pt x="0" y="13016"/>
                  </a:lnTo>
                  <a:cubicBezTo>
                    <a:pt x="0" y="13303"/>
                    <a:pt x="232" y="13535"/>
                    <a:pt x="520" y="13535"/>
                  </a:cubicBezTo>
                  <a:lnTo>
                    <a:pt x="14964" y="13535"/>
                  </a:lnTo>
                  <a:cubicBezTo>
                    <a:pt x="15251" y="13535"/>
                    <a:pt x="15483" y="13303"/>
                    <a:pt x="15483" y="13016"/>
                  </a:cubicBezTo>
                  <a:lnTo>
                    <a:pt x="15483" y="520"/>
                  </a:lnTo>
                  <a:cubicBezTo>
                    <a:pt x="15483" y="232"/>
                    <a:pt x="15251" y="0"/>
                    <a:pt x="1496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67" name="Google Shape;948;p24"/>
            <p:cNvSpPr/>
            <p:nvPr/>
          </p:nvSpPr>
          <p:spPr>
            <a:xfrm>
              <a:off x="5370480" y="2293920"/>
              <a:ext cx="905760" cy="70920"/>
            </a:xfrm>
            <a:custGeom>
              <a:avLst/>
              <a:gdLst>
                <a:gd name="textAreaLeft" fmla="*/ 0 w 905760"/>
                <a:gd name="textAreaRight" fmla="*/ 907200 w 905760"/>
                <a:gd name="textAreaTop" fmla="*/ 0 h 70920"/>
                <a:gd name="textAreaBottom" fmla="*/ 72360 h 70920"/>
              </a:gdLst>
              <a:ahLst/>
              <a:cxnLst/>
              <a:rect l="textAreaLeft" t="textAreaTop" r="textAreaRight" b="textAreaBottom"/>
              <a:pathLst>
                <a:path w="15373" h="1225">
                  <a:moveTo>
                    <a:pt x="465" y="0"/>
                  </a:moveTo>
                  <a:cubicBezTo>
                    <a:pt x="214" y="0"/>
                    <a:pt x="1" y="204"/>
                    <a:pt x="1" y="464"/>
                  </a:cubicBezTo>
                  <a:lnTo>
                    <a:pt x="1" y="1225"/>
                  </a:lnTo>
                  <a:lnTo>
                    <a:pt x="15372" y="1225"/>
                  </a:lnTo>
                  <a:lnTo>
                    <a:pt x="15372" y="464"/>
                  </a:lnTo>
                  <a:cubicBezTo>
                    <a:pt x="15372" y="204"/>
                    <a:pt x="15168" y="0"/>
                    <a:pt x="1490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0" rIns="90000" bIns="36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68" name="Google Shape;949;p24"/>
            <p:cNvSpPr/>
            <p:nvPr/>
          </p:nvSpPr>
          <p:spPr>
            <a:xfrm>
              <a:off x="5367240" y="2290680"/>
              <a:ext cx="912240" cy="77400"/>
            </a:xfrm>
            <a:custGeom>
              <a:avLst/>
              <a:gdLst>
                <a:gd name="textAreaLeft" fmla="*/ 0 w 912240"/>
                <a:gd name="textAreaRight" fmla="*/ 913680 w 912240"/>
                <a:gd name="textAreaTop" fmla="*/ 0 h 77400"/>
                <a:gd name="textAreaBottom" fmla="*/ 78840 h 77400"/>
              </a:gdLst>
              <a:ahLst/>
              <a:cxnLst/>
              <a:rect l="textAreaLeft" t="textAreaTop" r="textAreaRight" b="textAreaBottom"/>
              <a:pathLst>
                <a:path w="15484" h="1337">
                  <a:moveTo>
                    <a:pt x="14964" y="112"/>
                  </a:moveTo>
                  <a:cubicBezTo>
                    <a:pt x="15186" y="112"/>
                    <a:pt x="15372" y="297"/>
                    <a:pt x="15372" y="520"/>
                  </a:cubicBezTo>
                  <a:lnTo>
                    <a:pt x="15372" y="1225"/>
                  </a:lnTo>
                  <a:lnTo>
                    <a:pt x="112" y="1225"/>
                  </a:lnTo>
                  <a:lnTo>
                    <a:pt x="112" y="520"/>
                  </a:lnTo>
                  <a:cubicBezTo>
                    <a:pt x="112" y="297"/>
                    <a:pt x="297" y="112"/>
                    <a:pt x="520" y="112"/>
                  </a:cubicBezTo>
                  <a:close/>
                  <a:moveTo>
                    <a:pt x="520" y="0"/>
                  </a:moveTo>
                  <a:cubicBezTo>
                    <a:pt x="232" y="0"/>
                    <a:pt x="0" y="232"/>
                    <a:pt x="0" y="520"/>
                  </a:cubicBezTo>
                  <a:lnTo>
                    <a:pt x="0" y="1336"/>
                  </a:lnTo>
                  <a:lnTo>
                    <a:pt x="15483" y="1336"/>
                  </a:lnTo>
                  <a:lnTo>
                    <a:pt x="15483" y="520"/>
                  </a:lnTo>
                  <a:cubicBezTo>
                    <a:pt x="15483" y="232"/>
                    <a:pt x="15251" y="0"/>
                    <a:pt x="1496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240" rIns="90000" bIns="39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69" name="Google Shape;950;p24"/>
            <p:cNvSpPr/>
            <p:nvPr/>
          </p:nvSpPr>
          <p:spPr>
            <a:xfrm>
              <a:off x="5462280" y="2316960"/>
              <a:ext cx="29880" cy="29880"/>
            </a:xfrm>
            <a:custGeom>
              <a:avLst/>
              <a:gdLst>
                <a:gd name="textAreaLeft" fmla="*/ 0 w 29880"/>
                <a:gd name="textAreaRight" fmla="*/ 31320 w 29880"/>
                <a:gd name="textAreaTop" fmla="*/ 0 h 29880"/>
                <a:gd name="textAreaBottom" fmla="*/ 31320 h 29880"/>
              </a:gdLst>
              <a:ahLst/>
              <a:cxnLst/>
              <a:rect l="textAreaLeft" t="textAreaTop" r="textAreaRight" b="textAreaBottom"/>
              <a:pathLst>
                <a:path w="530" h="530">
                  <a:moveTo>
                    <a:pt x="260" y="112"/>
                  </a:moveTo>
                  <a:cubicBezTo>
                    <a:pt x="344" y="112"/>
                    <a:pt x="409" y="177"/>
                    <a:pt x="409" y="260"/>
                  </a:cubicBezTo>
                  <a:cubicBezTo>
                    <a:pt x="409" y="344"/>
                    <a:pt x="344" y="409"/>
                    <a:pt x="260" y="409"/>
                  </a:cubicBezTo>
                  <a:cubicBezTo>
                    <a:pt x="186" y="409"/>
                    <a:pt x="112" y="344"/>
                    <a:pt x="112" y="260"/>
                  </a:cubicBezTo>
                  <a:cubicBezTo>
                    <a:pt x="112" y="177"/>
                    <a:pt x="186" y="112"/>
                    <a:pt x="260" y="112"/>
                  </a:cubicBezTo>
                  <a:close/>
                  <a:moveTo>
                    <a:pt x="260" y="1"/>
                  </a:moveTo>
                  <a:cubicBezTo>
                    <a:pt x="121" y="1"/>
                    <a:pt x="0" y="112"/>
                    <a:pt x="0" y="260"/>
                  </a:cubicBezTo>
                  <a:cubicBezTo>
                    <a:pt x="0" y="409"/>
                    <a:pt x="121" y="530"/>
                    <a:pt x="260" y="530"/>
                  </a:cubicBezTo>
                  <a:cubicBezTo>
                    <a:pt x="409" y="530"/>
                    <a:pt x="529" y="409"/>
                    <a:pt x="529" y="260"/>
                  </a:cubicBezTo>
                  <a:cubicBezTo>
                    <a:pt x="529" y="112"/>
                    <a:pt x="409" y="1"/>
                    <a:pt x="26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480" rIns="90000" bIns="15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70" name="Google Shape;951;p24"/>
            <p:cNvSpPr/>
            <p:nvPr/>
          </p:nvSpPr>
          <p:spPr>
            <a:xfrm>
              <a:off x="5510160" y="2316960"/>
              <a:ext cx="29880" cy="29880"/>
            </a:xfrm>
            <a:custGeom>
              <a:avLst/>
              <a:gdLst>
                <a:gd name="textAreaLeft" fmla="*/ 0 w 29880"/>
                <a:gd name="textAreaRight" fmla="*/ 31320 w 29880"/>
                <a:gd name="textAreaTop" fmla="*/ 0 h 29880"/>
                <a:gd name="textAreaBottom" fmla="*/ 31320 h 29880"/>
              </a:gdLst>
              <a:ahLst/>
              <a:cxnLst/>
              <a:rect l="textAreaLeft" t="textAreaTop" r="textAreaRight" b="textAreaBottom"/>
              <a:pathLst>
                <a:path w="530" h="530">
                  <a:moveTo>
                    <a:pt x="260" y="112"/>
                  </a:moveTo>
                  <a:cubicBezTo>
                    <a:pt x="344" y="112"/>
                    <a:pt x="409" y="177"/>
                    <a:pt x="409" y="260"/>
                  </a:cubicBezTo>
                  <a:cubicBezTo>
                    <a:pt x="409" y="344"/>
                    <a:pt x="344" y="409"/>
                    <a:pt x="260" y="409"/>
                  </a:cubicBezTo>
                  <a:cubicBezTo>
                    <a:pt x="177" y="409"/>
                    <a:pt x="112" y="344"/>
                    <a:pt x="112" y="260"/>
                  </a:cubicBezTo>
                  <a:cubicBezTo>
                    <a:pt x="112" y="177"/>
                    <a:pt x="177" y="112"/>
                    <a:pt x="260" y="112"/>
                  </a:cubicBezTo>
                  <a:close/>
                  <a:moveTo>
                    <a:pt x="260" y="1"/>
                  </a:moveTo>
                  <a:cubicBezTo>
                    <a:pt x="112" y="1"/>
                    <a:pt x="0" y="112"/>
                    <a:pt x="0" y="260"/>
                  </a:cubicBezTo>
                  <a:cubicBezTo>
                    <a:pt x="0" y="409"/>
                    <a:pt x="121" y="530"/>
                    <a:pt x="260" y="530"/>
                  </a:cubicBezTo>
                  <a:cubicBezTo>
                    <a:pt x="409" y="530"/>
                    <a:pt x="529" y="409"/>
                    <a:pt x="529" y="260"/>
                  </a:cubicBezTo>
                  <a:cubicBezTo>
                    <a:pt x="529" y="112"/>
                    <a:pt x="409" y="1"/>
                    <a:pt x="26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480" rIns="90000" bIns="15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71" name="Google Shape;952;p24"/>
            <p:cNvSpPr/>
            <p:nvPr/>
          </p:nvSpPr>
          <p:spPr>
            <a:xfrm>
              <a:off x="5415480" y="2316960"/>
              <a:ext cx="29880" cy="29880"/>
            </a:xfrm>
            <a:custGeom>
              <a:avLst/>
              <a:gdLst>
                <a:gd name="textAreaLeft" fmla="*/ 0 w 29880"/>
                <a:gd name="textAreaRight" fmla="*/ 31320 w 29880"/>
                <a:gd name="textAreaTop" fmla="*/ 0 h 29880"/>
                <a:gd name="textAreaBottom" fmla="*/ 31320 h 29880"/>
              </a:gdLst>
              <a:ahLst/>
              <a:cxnLst/>
              <a:rect l="textAreaLeft" t="textAreaTop" r="textAreaRight" b="textAreaBottom"/>
              <a:pathLst>
                <a:path w="530" h="530">
                  <a:moveTo>
                    <a:pt x="260" y="112"/>
                  </a:moveTo>
                  <a:cubicBezTo>
                    <a:pt x="344" y="112"/>
                    <a:pt x="409" y="177"/>
                    <a:pt x="409" y="260"/>
                  </a:cubicBezTo>
                  <a:cubicBezTo>
                    <a:pt x="409" y="344"/>
                    <a:pt x="344" y="409"/>
                    <a:pt x="260" y="409"/>
                  </a:cubicBezTo>
                  <a:cubicBezTo>
                    <a:pt x="177" y="409"/>
                    <a:pt x="112" y="344"/>
                    <a:pt x="112" y="260"/>
                  </a:cubicBezTo>
                  <a:cubicBezTo>
                    <a:pt x="112" y="177"/>
                    <a:pt x="177" y="112"/>
                    <a:pt x="260" y="112"/>
                  </a:cubicBezTo>
                  <a:close/>
                  <a:moveTo>
                    <a:pt x="260" y="1"/>
                  </a:moveTo>
                  <a:cubicBezTo>
                    <a:pt x="121" y="1"/>
                    <a:pt x="1" y="112"/>
                    <a:pt x="1" y="260"/>
                  </a:cubicBezTo>
                  <a:cubicBezTo>
                    <a:pt x="1" y="409"/>
                    <a:pt x="121" y="530"/>
                    <a:pt x="260" y="530"/>
                  </a:cubicBezTo>
                  <a:cubicBezTo>
                    <a:pt x="409" y="530"/>
                    <a:pt x="529" y="409"/>
                    <a:pt x="529" y="260"/>
                  </a:cubicBezTo>
                  <a:cubicBezTo>
                    <a:pt x="529" y="112"/>
                    <a:pt x="409" y="1"/>
                    <a:pt x="26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480" rIns="90000" bIns="15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72" name="Google Shape;953;p24"/>
            <p:cNvSpPr/>
            <p:nvPr/>
          </p:nvSpPr>
          <p:spPr>
            <a:xfrm>
              <a:off x="5458680" y="2489400"/>
              <a:ext cx="554760" cy="5760"/>
            </a:xfrm>
            <a:custGeom>
              <a:avLst/>
              <a:gdLst>
                <a:gd name="textAreaLeft" fmla="*/ 0 w 554760"/>
                <a:gd name="textAreaRight" fmla="*/ 556200 w 55476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9426" h="122">
                  <a:moveTo>
                    <a:pt x="65" y="1"/>
                  </a:moveTo>
                  <a:cubicBezTo>
                    <a:pt x="28" y="1"/>
                    <a:pt x="0" y="29"/>
                    <a:pt x="0" y="57"/>
                  </a:cubicBezTo>
                  <a:cubicBezTo>
                    <a:pt x="0" y="94"/>
                    <a:pt x="28" y="121"/>
                    <a:pt x="65" y="121"/>
                  </a:cubicBezTo>
                  <a:lnTo>
                    <a:pt x="9370" y="121"/>
                  </a:lnTo>
                  <a:cubicBezTo>
                    <a:pt x="9398" y="121"/>
                    <a:pt x="9426" y="94"/>
                    <a:pt x="9426" y="57"/>
                  </a:cubicBezTo>
                  <a:cubicBezTo>
                    <a:pt x="9426" y="29"/>
                    <a:pt x="9398" y="1"/>
                    <a:pt x="937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73" name="Google Shape;954;p24"/>
            <p:cNvSpPr/>
            <p:nvPr/>
          </p:nvSpPr>
          <p:spPr>
            <a:xfrm>
              <a:off x="5458680" y="2588760"/>
              <a:ext cx="198360" cy="5760"/>
            </a:xfrm>
            <a:custGeom>
              <a:avLst/>
              <a:gdLst>
                <a:gd name="textAreaLeft" fmla="*/ 0 w 198360"/>
                <a:gd name="textAreaRight" fmla="*/ 199800 w 19836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3387" h="12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331" y="121"/>
                  </a:lnTo>
                  <a:cubicBezTo>
                    <a:pt x="3359" y="121"/>
                    <a:pt x="3386" y="93"/>
                    <a:pt x="3386" y="65"/>
                  </a:cubicBezTo>
                  <a:cubicBezTo>
                    <a:pt x="3386" y="28"/>
                    <a:pt x="3359" y="0"/>
                    <a:pt x="3331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74" name="Google Shape;955;p24"/>
            <p:cNvSpPr/>
            <p:nvPr/>
          </p:nvSpPr>
          <p:spPr>
            <a:xfrm>
              <a:off x="5731200" y="2588760"/>
              <a:ext cx="239400" cy="5760"/>
            </a:xfrm>
            <a:custGeom>
              <a:avLst/>
              <a:gdLst>
                <a:gd name="textAreaLeft" fmla="*/ 0 w 239400"/>
                <a:gd name="textAreaRight" fmla="*/ 240840 w 23940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4082" h="121">
                  <a:moveTo>
                    <a:pt x="56" y="0"/>
                  </a:moveTo>
                  <a:cubicBezTo>
                    <a:pt x="19" y="0"/>
                    <a:pt x="0" y="28"/>
                    <a:pt x="0" y="65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4026" y="121"/>
                  </a:lnTo>
                  <a:cubicBezTo>
                    <a:pt x="4054" y="121"/>
                    <a:pt x="4082" y="93"/>
                    <a:pt x="4082" y="65"/>
                  </a:cubicBezTo>
                  <a:cubicBezTo>
                    <a:pt x="4082" y="28"/>
                    <a:pt x="4054" y="0"/>
                    <a:pt x="4026" y="0"/>
                  </a:cubicBezTo>
                  <a:close/>
                </a:path>
              </a:pathLst>
            </a:custGeom>
            <a:solidFill>
              <a:srgbClr val="7FD6C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75" name="Google Shape;956;p24"/>
            <p:cNvSpPr/>
            <p:nvPr/>
          </p:nvSpPr>
          <p:spPr>
            <a:xfrm>
              <a:off x="5458680" y="2892240"/>
              <a:ext cx="357480" cy="5040"/>
            </a:xfrm>
            <a:custGeom>
              <a:avLst/>
              <a:gdLst>
                <a:gd name="textAreaLeft" fmla="*/ 0 w 357480"/>
                <a:gd name="textAreaRight" fmla="*/ 358920 w 3574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6086" h="112">
                  <a:moveTo>
                    <a:pt x="56" y="0"/>
                  </a:moveTo>
                  <a:cubicBezTo>
                    <a:pt x="28" y="0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6021" y="112"/>
                  </a:lnTo>
                  <a:cubicBezTo>
                    <a:pt x="6058" y="112"/>
                    <a:pt x="6086" y="84"/>
                    <a:pt x="6086" y="56"/>
                  </a:cubicBezTo>
                  <a:cubicBezTo>
                    <a:pt x="6086" y="19"/>
                    <a:pt x="6058" y="0"/>
                    <a:pt x="6021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76" name="Google Shape;957;p24"/>
            <p:cNvSpPr/>
            <p:nvPr/>
          </p:nvSpPr>
          <p:spPr>
            <a:xfrm>
              <a:off x="5458680" y="2693880"/>
              <a:ext cx="559800" cy="5040"/>
            </a:xfrm>
            <a:custGeom>
              <a:avLst/>
              <a:gdLst>
                <a:gd name="textAreaLeft" fmla="*/ 0 w 559800"/>
                <a:gd name="textAreaRight" fmla="*/ 561240 w 559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9510" h="112"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65" y="112"/>
                  </a:cubicBezTo>
                  <a:lnTo>
                    <a:pt x="9444" y="112"/>
                  </a:lnTo>
                  <a:cubicBezTo>
                    <a:pt x="9481" y="112"/>
                    <a:pt x="9509" y="93"/>
                    <a:pt x="9509" y="56"/>
                  </a:cubicBezTo>
                  <a:cubicBezTo>
                    <a:pt x="9509" y="28"/>
                    <a:pt x="9481" y="0"/>
                    <a:pt x="9444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77" name="Google Shape;958;p24"/>
            <p:cNvSpPr/>
            <p:nvPr/>
          </p:nvSpPr>
          <p:spPr>
            <a:xfrm>
              <a:off x="5458680" y="2793600"/>
              <a:ext cx="180720" cy="5760"/>
            </a:xfrm>
            <a:custGeom>
              <a:avLst/>
              <a:gdLst>
                <a:gd name="textAreaLeft" fmla="*/ 0 w 180720"/>
                <a:gd name="textAreaRight" fmla="*/ 182160 w 18072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3090" h="122">
                  <a:moveTo>
                    <a:pt x="56" y="1"/>
                  </a:moveTo>
                  <a:cubicBezTo>
                    <a:pt x="28" y="1"/>
                    <a:pt x="0" y="29"/>
                    <a:pt x="0" y="6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3034" y="121"/>
                  </a:lnTo>
                  <a:cubicBezTo>
                    <a:pt x="3071" y="121"/>
                    <a:pt x="3090" y="93"/>
                    <a:pt x="3090" y="66"/>
                  </a:cubicBezTo>
                  <a:cubicBezTo>
                    <a:pt x="3090" y="29"/>
                    <a:pt x="3071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78" name="Google Shape;959;p24"/>
            <p:cNvSpPr/>
            <p:nvPr/>
          </p:nvSpPr>
          <p:spPr>
            <a:xfrm>
              <a:off x="5688360" y="2793600"/>
              <a:ext cx="324720" cy="5760"/>
            </a:xfrm>
            <a:custGeom>
              <a:avLst/>
              <a:gdLst>
                <a:gd name="textAreaLeft" fmla="*/ 0 w 324720"/>
                <a:gd name="textAreaRight" fmla="*/ 326160 w 32472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5530" h="122">
                  <a:moveTo>
                    <a:pt x="56" y="1"/>
                  </a:moveTo>
                  <a:cubicBezTo>
                    <a:pt x="19" y="1"/>
                    <a:pt x="1" y="29"/>
                    <a:pt x="1" y="66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5474" y="121"/>
                  </a:lnTo>
                  <a:cubicBezTo>
                    <a:pt x="5502" y="121"/>
                    <a:pt x="5530" y="93"/>
                    <a:pt x="5530" y="66"/>
                  </a:cubicBezTo>
                  <a:cubicBezTo>
                    <a:pt x="5530" y="29"/>
                    <a:pt x="5502" y="1"/>
                    <a:pt x="5474" y="1"/>
                  </a:cubicBezTo>
                  <a:close/>
                </a:path>
              </a:pathLst>
            </a:custGeom>
            <a:solidFill>
              <a:srgbClr val="7C55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79" name="Google Shape;960;p24"/>
            <p:cNvSpPr/>
            <p:nvPr/>
          </p:nvSpPr>
          <p:spPr>
            <a:xfrm>
              <a:off x="6337800" y="2408400"/>
              <a:ext cx="407880" cy="670680"/>
            </a:xfrm>
            <a:custGeom>
              <a:avLst/>
              <a:gdLst>
                <a:gd name="textAreaLeft" fmla="*/ 0 w 407880"/>
                <a:gd name="textAreaRight" fmla="*/ 409320 w 407880"/>
                <a:gd name="textAreaTop" fmla="*/ 0 h 670680"/>
                <a:gd name="textAreaBottom" fmla="*/ 672120 h 670680"/>
              </a:gdLst>
              <a:ahLst/>
              <a:cxnLst/>
              <a:rect l="textAreaLeft" t="textAreaTop" r="textAreaRight" b="textAreaBottom"/>
              <a:pathLst>
                <a:path w="6940" h="11393">
                  <a:moveTo>
                    <a:pt x="103" y="1"/>
                  </a:moveTo>
                  <a:cubicBezTo>
                    <a:pt x="47" y="1"/>
                    <a:pt x="1" y="47"/>
                    <a:pt x="1" y="103"/>
                  </a:cubicBezTo>
                  <a:lnTo>
                    <a:pt x="1" y="11291"/>
                  </a:lnTo>
                  <a:cubicBezTo>
                    <a:pt x="1" y="11346"/>
                    <a:pt x="47" y="11393"/>
                    <a:pt x="103" y="11393"/>
                  </a:cubicBezTo>
                  <a:lnTo>
                    <a:pt x="6847" y="11393"/>
                  </a:lnTo>
                  <a:cubicBezTo>
                    <a:pt x="6903" y="11393"/>
                    <a:pt x="6940" y="11346"/>
                    <a:pt x="6940" y="11291"/>
                  </a:cubicBezTo>
                  <a:lnTo>
                    <a:pt x="6940" y="103"/>
                  </a:lnTo>
                  <a:cubicBezTo>
                    <a:pt x="6940" y="47"/>
                    <a:pt x="6903" y="1"/>
                    <a:pt x="6847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80" name="Google Shape;961;p24"/>
            <p:cNvSpPr/>
            <p:nvPr/>
          </p:nvSpPr>
          <p:spPr>
            <a:xfrm>
              <a:off x="6334560" y="2405160"/>
              <a:ext cx="415080" cy="677160"/>
            </a:xfrm>
            <a:custGeom>
              <a:avLst/>
              <a:gdLst>
                <a:gd name="textAreaLeft" fmla="*/ 0 w 415080"/>
                <a:gd name="textAreaRight" fmla="*/ 416520 w 415080"/>
                <a:gd name="textAreaTop" fmla="*/ 0 h 677160"/>
                <a:gd name="textAreaBottom" fmla="*/ 678600 h 677160"/>
              </a:gdLst>
              <a:ahLst/>
              <a:cxnLst/>
              <a:rect l="textAreaLeft" t="textAreaTop" r="textAreaRight" b="textAreaBottom"/>
              <a:pathLst>
                <a:path w="7060" h="11504">
                  <a:moveTo>
                    <a:pt x="6902" y="121"/>
                  </a:moveTo>
                  <a:cubicBezTo>
                    <a:pt x="6921" y="121"/>
                    <a:pt x="6939" y="130"/>
                    <a:pt x="6939" y="158"/>
                  </a:cubicBezTo>
                  <a:lnTo>
                    <a:pt x="6939" y="11346"/>
                  </a:lnTo>
                  <a:cubicBezTo>
                    <a:pt x="6939" y="11373"/>
                    <a:pt x="6921" y="11392"/>
                    <a:pt x="6902" y="11392"/>
                  </a:cubicBezTo>
                  <a:lnTo>
                    <a:pt x="158" y="11392"/>
                  </a:lnTo>
                  <a:cubicBezTo>
                    <a:pt x="139" y="11392"/>
                    <a:pt x="121" y="11373"/>
                    <a:pt x="121" y="11346"/>
                  </a:cubicBezTo>
                  <a:lnTo>
                    <a:pt x="121" y="158"/>
                  </a:lnTo>
                  <a:cubicBezTo>
                    <a:pt x="121" y="130"/>
                    <a:pt x="139" y="121"/>
                    <a:pt x="158" y="121"/>
                  </a:cubicBezTo>
                  <a:close/>
                  <a:moveTo>
                    <a:pt x="158" y="0"/>
                  </a:moveTo>
                  <a:cubicBezTo>
                    <a:pt x="65" y="0"/>
                    <a:pt x="0" y="65"/>
                    <a:pt x="0" y="158"/>
                  </a:cubicBezTo>
                  <a:lnTo>
                    <a:pt x="0" y="11346"/>
                  </a:lnTo>
                  <a:cubicBezTo>
                    <a:pt x="0" y="11438"/>
                    <a:pt x="74" y="11503"/>
                    <a:pt x="158" y="11503"/>
                  </a:cubicBezTo>
                  <a:lnTo>
                    <a:pt x="6902" y="11503"/>
                  </a:lnTo>
                  <a:cubicBezTo>
                    <a:pt x="6985" y="11503"/>
                    <a:pt x="7060" y="11438"/>
                    <a:pt x="7060" y="11346"/>
                  </a:cubicBezTo>
                  <a:lnTo>
                    <a:pt x="7060" y="158"/>
                  </a:lnTo>
                  <a:cubicBezTo>
                    <a:pt x="7060" y="65"/>
                    <a:pt x="6985" y="0"/>
                    <a:pt x="69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81" name="Google Shape;962;p24"/>
            <p:cNvSpPr/>
            <p:nvPr/>
          </p:nvSpPr>
          <p:spPr>
            <a:xfrm>
              <a:off x="6397200" y="2535840"/>
              <a:ext cx="134280" cy="5760"/>
            </a:xfrm>
            <a:custGeom>
              <a:avLst/>
              <a:gdLst>
                <a:gd name="textAreaLeft" fmla="*/ 0 w 134280"/>
                <a:gd name="textAreaRight" fmla="*/ 135720 w 13428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2302" h="121">
                  <a:moveTo>
                    <a:pt x="57" y="0"/>
                  </a:moveTo>
                  <a:cubicBezTo>
                    <a:pt x="20" y="0"/>
                    <a:pt x="1" y="28"/>
                    <a:pt x="1" y="65"/>
                  </a:cubicBezTo>
                  <a:cubicBezTo>
                    <a:pt x="1" y="93"/>
                    <a:pt x="20" y="121"/>
                    <a:pt x="57" y="121"/>
                  </a:cubicBezTo>
                  <a:lnTo>
                    <a:pt x="2246" y="121"/>
                  </a:lnTo>
                  <a:cubicBezTo>
                    <a:pt x="2274" y="121"/>
                    <a:pt x="2302" y="93"/>
                    <a:pt x="2302" y="65"/>
                  </a:cubicBezTo>
                  <a:cubicBezTo>
                    <a:pt x="2302" y="28"/>
                    <a:pt x="2274" y="0"/>
                    <a:pt x="224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82" name="Google Shape;963;p24"/>
            <p:cNvSpPr/>
            <p:nvPr/>
          </p:nvSpPr>
          <p:spPr>
            <a:xfrm>
              <a:off x="6558840" y="2535840"/>
              <a:ext cx="51840" cy="5760"/>
            </a:xfrm>
            <a:custGeom>
              <a:avLst/>
              <a:gdLst>
                <a:gd name="textAreaLeft" fmla="*/ 0 w 51840"/>
                <a:gd name="textAreaRight" fmla="*/ 53280 w 5184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901" h="121">
                  <a:moveTo>
                    <a:pt x="56" y="0"/>
                  </a:moveTo>
                  <a:cubicBezTo>
                    <a:pt x="19" y="0"/>
                    <a:pt x="1" y="28"/>
                    <a:pt x="1" y="65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835" y="121"/>
                  </a:lnTo>
                  <a:cubicBezTo>
                    <a:pt x="873" y="121"/>
                    <a:pt x="900" y="93"/>
                    <a:pt x="900" y="65"/>
                  </a:cubicBezTo>
                  <a:cubicBezTo>
                    <a:pt x="900" y="28"/>
                    <a:pt x="873" y="0"/>
                    <a:pt x="83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83" name="Google Shape;964;p24"/>
            <p:cNvSpPr/>
            <p:nvPr/>
          </p:nvSpPr>
          <p:spPr>
            <a:xfrm>
              <a:off x="6642000" y="2535840"/>
              <a:ext cx="47520" cy="576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827" h="121">
                  <a:moveTo>
                    <a:pt x="56" y="0"/>
                  </a:moveTo>
                  <a:cubicBezTo>
                    <a:pt x="19" y="0"/>
                    <a:pt x="1" y="28"/>
                    <a:pt x="1" y="65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771" y="121"/>
                  </a:lnTo>
                  <a:cubicBezTo>
                    <a:pt x="798" y="121"/>
                    <a:pt x="826" y="93"/>
                    <a:pt x="826" y="65"/>
                  </a:cubicBezTo>
                  <a:cubicBezTo>
                    <a:pt x="826" y="28"/>
                    <a:pt x="808" y="0"/>
                    <a:pt x="77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84" name="Google Shape;965;p24"/>
            <p:cNvSpPr/>
            <p:nvPr/>
          </p:nvSpPr>
          <p:spPr>
            <a:xfrm>
              <a:off x="6554880" y="2625120"/>
              <a:ext cx="134280" cy="5040"/>
            </a:xfrm>
            <a:custGeom>
              <a:avLst/>
              <a:gdLst>
                <a:gd name="textAreaLeft" fmla="*/ 0 w 134280"/>
                <a:gd name="textAreaRight" fmla="*/ 135720 w 1342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302" h="112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6" y="112"/>
                  </a:cubicBezTo>
                  <a:lnTo>
                    <a:pt x="2246" y="112"/>
                  </a:lnTo>
                  <a:cubicBezTo>
                    <a:pt x="2273" y="112"/>
                    <a:pt x="2301" y="93"/>
                    <a:pt x="2301" y="56"/>
                  </a:cubicBezTo>
                  <a:cubicBezTo>
                    <a:pt x="2301" y="28"/>
                    <a:pt x="2283" y="0"/>
                    <a:pt x="224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85" name="Google Shape;966;p24"/>
            <p:cNvSpPr/>
            <p:nvPr/>
          </p:nvSpPr>
          <p:spPr>
            <a:xfrm>
              <a:off x="6476040" y="2625120"/>
              <a:ext cx="51840" cy="5040"/>
            </a:xfrm>
            <a:custGeom>
              <a:avLst/>
              <a:gdLst>
                <a:gd name="textAreaLeft" fmla="*/ 0 w 51840"/>
                <a:gd name="textAreaRight" fmla="*/ 53280 w 51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901" h="112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2"/>
                    <a:pt x="56" y="112"/>
                  </a:cubicBezTo>
                  <a:lnTo>
                    <a:pt x="845" y="112"/>
                  </a:lnTo>
                  <a:cubicBezTo>
                    <a:pt x="873" y="112"/>
                    <a:pt x="901" y="93"/>
                    <a:pt x="901" y="56"/>
                  </a:cubicBezTo>
                  <a:cubicBezTo>
                    <a:pt x="901" y="28"/>
                    <a:pt x="873" y="0"/>
                    <a:pt x="84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86" name="Google Shape;967;p24"/>
            <p:cNvSpPr/>
            <p:nvPr/>
          </p:nvSpPr>
          <p:spPr>
            <a:xfrm>
              <a:off x="6397200" y="2625120"/>
              <a:ext cx="47520" cy="504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827" h="112">
                  <a:moveTo>
                    <a:pt x="57" y="0"/>
                  </a:moveTo>
                  <a:cubicBezTo>
                    <a:pt x="20" y="0"/>
                    <a:pt x="1" y="28"/>
                    <a:pt x="1" y="56"/>
                  </a:cubicBezTo>
                  <a:cubicBezTo>
                    <a:pt x="1" y="93"/>
                    <a:pt x="20" y="112"/>
                    <a:pt x="57" y="112"/>
                  </a:cubicBezTo>
                  <a:lnTo>
                    <a:pt x="771" y="112"/>
                  </a:lnTo>
                  <a:cubicBezTo>
                    <a:pt x="808" y="112"/>
                    <a:pt x="827" y="93"/>
                    <a:pt x="827" y="56"/>
                  </a:cubicBezTo>
                  <a:cubicBezTo>
                    <a:pt x="827" y="28"/>
                    <a:pt x="808" y="0"/>
                    <a:pt x="77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87" name="Google Shape;968;p24"/>
            <p:cNvSpPr/>
            <p:nvPr/>
          </p:nvSpPr>
          <p:spPr>
            <a:xfrm>
              <a:off x="6397200" y="2580120"/>
              <a:ext cx="72000" cy="5400"/>
            </a:xfrm>
            <a:custGeom>
              <a:avLst/>
              <a:gdLst>
                <a:gd name="textAreaLeft" fmla="*/ 0 w 72000"/>
                <a:gd name="textAreaRight" fmla="*/ 73440 w 720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1245" h="113">
                  <a:moveTo>
                    <a:pt x="57" y="1"/>
                  </a:moveTo>
                  <a:cubicBezTo>
                    <a:pt x="20" y="1"/>
                    <a:pt x="1" y="29"/>
                    <a:pt x="1" y="56"/>
                  </a:cubicBezTo>
                  <a:cubicBezTo>
                    <a:pt x="1" y="94"/>
                    <a:pt x="20" y="112"/>
                    <a:pt x="57" y="112"/>
                  </a:cubicBezTo>
                  <a:lnTo>
                    <a:pt x="1179" y="112"/>
                  </a:lnTo>
                  <a:cubicBezTo>
                    <a:pt x="1216" y="112"/>
                    <a:pt x="1244" y="94"/>
                    <a:pt x="1244" y="56"/>
                  </a:cubicBezTo>
                  <a:cubicBezTo>
                    <a:pt x="1244" y="29"/>
                    <a:pt x="1216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88" name="Google Shape;969;p24"/>
            <p:cNvSpPr/>
            <p:nvPr/>
          </p:nvSpPr>
          <p:spPr>
            <a:xfrm>
              <a:off x="6491880" y="2580120"/>
              <a:ext cx="118440" cy="540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033" h="113">
                  <a:moveTo>
                    <a:pt x="5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56" y="112"/>
                  </a:cubicBezTo>
                  <a:lnTo>
                    <a:pt x="1967" y="112"/>
                  </a:lnTo>
                  <a:cubicBezTo>
                    <a:pt x="2005" y="112"/>
                    <a:pt x="2032" y="94"/>
                    <a:pt x="2032" y="56"/>
                  </a:cubicBezTo>
                  <a:cubicBezTo>
                    <a:pt x="2032" y="29"/>
                    <a:pt x="2005" y="1"/>
                    <a:pt x="1967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89" name="Google Shape;970;p24"/>
            <p:cNvSpPr/>
            <p:nvPr/>
          </p:nvSpPr>
          <p:spPr>
            <a:xfrm>
              <a:off x="6642000" y="2580120"/>
              <a:ext cx="47520" cy="540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827" h="113">
                  <a:moveTo>
                    <a:pt x="56" y="1"/>
                  </a:moveTo>
                  <a:cubicBezTo>
                    <a:pt x="19" y="1"/>
                    <a:pt x="1" y="29"/>
                    <a:pt x="1" y="56"/>
                  </a:cubicBezTo>
                  <a:cubicBezTo>
                    <a:pt x="1" y="94"/>
                    <a:pt x="19" y="112"/>
                    <a:pt x="56" y="112"/>
                  </a:cubicBezTo>
                  <a:lnTo>
                    <a:pt x="771" y="112"/>
                  </a:lnTo>
                  <a:cubicBezTo>
                    <a:pt x="798" y="112"/>
                    <a:pt x="826" y="94"/>
                    <a:pt x="826" y="56"/>
                  </a:cubicBezTo>
                  <a:cubicBezTo>
                    <a:pt x="826" y="29"/>
                    <a:pt x="808" y="1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90" name="Google Shape;971;p24"/>
            <p:cNvSpPr/>
            <p:nvPr/>
          </p:nvSpPr>
          <p:spPr>
            <a:xfrm>
              <a:off x="6397200" y="2664360"/>
              <a:ext cx="134280" cy="5760"/>
            </a:xfrm>
            <a:custGeom>
              <a:avLst/>
              <a:gdLst>
                <a:gd name="textAreaLeft" fmla="*/ 0 w 134280"/>
                <a:gd name="textAreaRight" fmla="*/ 135720 w 13428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2302" h="122">
                  <a:moveTo>
                    <a:pt x="57" y="0"/>
                  </a:moveTo>
                  <a:cubicBezTo>
                    <a:pt x="20" y="0"/>
                    <a:pt x="1" y="28"/>
                    <a:pt x="1" y="56"/>
                  </a:cubicBezTo>
                  <a:cubicBezTo>
                    <a:pt x="1" y="93"/>
                    <a:pt x="20" y="121"/>
                    <a:pt x="57" y="121"/>
                  </a:cubicBezTo>
                  <a:lnTo>
                    <a:pt x="2246" y="121"/>
                  </a:lnTo>
                  <a:cubicBezTo>
                    <a:pt x="2274" y="121"/>
                    <a:pt x="2302" y="93"/>
                    <a:pt x="2302" y="56"/>
                  </a:cubicBezTo>
                  <a:cubicBezTo>
                    <a:pt x="2302" y="28"/>
                    <a:pt x="2274" y="0"/>
                    <a:pt x="224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91" name="Google Shape;972;p24"/>
            <p:cNvSpPr/>
            <p:nvPr/>
          </p:nvSpPr>
          <p:spPr>
            <a:xfrm>
              <a:off x="6558840" y="2664360"/>
              <a:ext cx="51840" cy="5760"/>
            </a:xfrm>
            <a:custGeom>
              <a:avLst/>
              <a:gdLst>
                <a:gd name="textAreaLeft" fmla="*/ 0 w 51840"/>
                <a:gd name="textAreaRight" fmla="*/ 53280 w 5184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901" h="122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835" y="121"/>
                  </a:lnTo>
                  <a:cubicBezTo>
                    <a:pt x="873" y="121"/>
                    <a:pt x="900" y="93"/>
                    <a:pt x="900" y="56"/>
                  </a:cubicBezTo>
                  <a:cubicBezTo>
                    <a:pt x="900" y="28"/>
                    <a:pt x="873" y="0"/>
                    <a:pt x="83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92" name="Google Shape;973;p24"/>
            <p:cNvSpPr/>
            <p:nvPr/>
          </p:nvSpPr>
          <p:spPr>
            <a:xfrm>
              <a:off x="6397200" y="2806920"/>
              <a:ext cx="134280" cy="5760"/>
            </a:xfrm>
            <a:custGeom>
              <a:avLst/>
              <a:gdLst>
                <a:gd name="textAreaLeft" fmla="*/ 0 w 134280"/>
                <a:gd name="textAreaRight" fmla="*/ 135720 w 13428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2302" h="121">
                  <a:moveTo>
                    <a:pt x="57" y="0"/>
                  </a:moveTo>
                  <a:cubicBezTo>
                    <a:pt x="20" y="0"/>
                    <a:pt x="1" y="28"/>
                    <a:pt x="1" y="65"/>
                  </a:cubicBezTo>
                  <a:cubicBezTo>
                    <a:pt x="1" y="93"/>
                    <a:pt x="20" y="121"/>
                    <a:pt x="57" y="121"/>
                  </a:cubicBezTo>
                  <a:lnTo>
                    <a:pt x="2246" y="121"/>
                  </a:lnTo>
                  <a:cubicBezTo>
                    <a:pt x="2274" y="121"/>
                    <a:pt x="2302" y="93"/>
                    <a:pt x="2302" y="65"/>
                  </a:cubicBezTo>
                  <a:cubicBezTo>
                    <a:pt x="2302" y="28"/>
                    <a:pt x="2274" y="0"/>
                    <a:pt x="224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93" name="Google Shape;974;p24"/>
            <p:cNvSpPr/>
            <p:nvPr/>
          </p:nvSpPr>
          <p:spPr>
            <a:xfrm>
              <a:off x="6558840" y="2806920"/>
              <a:ext cx="51840" cy="5760"/>
            </a:xfrm>
            <a:custGeom>
              <a:avLst/>
              <a:gdLst>
                <a:gd name="textAreaLeft" fmla="*/ 0 w 51840"/>
                <a:gd name="textAreaRight" fmla="*/ 53280 w 5184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901" h="121">
                  <a:moveTo>
                    <a:pt x="56" y="0"/>
                  </a:moveTo>
                  <a:cubicBezTo>
                    <a:pt x="19" y="0"/>
                    <a:pt x="1" y="28"/>
                    <a:pt x="1" y="65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835" y="121"/>
                  </a:lnTo>
                  <a:cubicBezTo>
                    <a:pt x="873" y="121"/>
                    <a:pt x="900" y="93"/>
                    <a:pt x="900" y="65"/>
                  </a:cubicBezTo>
                  <a:cubicBezTo>
                    <a:pt x="900" y="28"/>
                    <a:pt x="873" y="0"/>
                    <a:pt x="83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94" name="Google Shape;975;p24"/>
            <p:cNvSpPr/>
            <p:nvPr/>
          </p:nvSpPr>
          <p:spPr>
            <a:xfrm>
              <a:off x="6642000" y="2664360"/>
              <a:ext cx="47520" cy="576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827" h="122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771" y="121"/>
                  </a:lnTo>
                  <a:cubicBezTo>
                    <a:pt x="798" y="121"/>
                    <a:pt x="826" y="93"/>
                    <a:pt x="826" y="56"/>
                  </a:cubicBezTo>
                  <a:cubicBezTo>
                    <a:pt x="826" y="28"/>
                    <a:pt x="808" y="0"/>
                    <a:pt x="77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95" name="Google Shape;976;p24"/>
            <p:cNvSpPr/>
            <p:nvPr/>
          </p:nvSpPr>
          <p:spPr>
            <a:xfrm>
              <a:off x="6554880" y="2753640"/>
              <a:ext cx="134280" cy="5040"/>
            </a:xfrm>
            <a:custGeom>
              <a:avLst/>
              <a:gdLst>
                <a:gd name="textAreaLeft" fmla="*/ 0 w 134280"/>
                <a:gd name="textAreaRight" fmla="*/ 135720 w 1342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302" h="112">
                  <a:moveTo>
                    <a:pt x="56" y="1"/>
                  </a:moveTo>
                  <a:cubicBezTo>
                    <a:pt x="19" y="1"/>
                    <a:pt x="1" y="19"/>
                    <a:pt x="1" y="56"/>
                  </a:cubicBezTo>
                  <a:cubicBezTo>
                    <a:pt x="1" y="84"/>
                    <a:pt x="19" y="112"/>
                    <a:pt x="56" y="112"/>
                  </a:cubicBezTo>
                  <a:lnTo>
                    <a:pt x="2246" y="112"/>
                  </a:lnTo>
                  <a:cubicBezTo>
                    <a:pt x="2273" y="112"/>
                    <a:pt x="2301" y="84"/>
                    <a:pt x="2301" y="56"/>
                  </a:cubicBezTo>
                  <a:cubicBezTo>
                    <a:pt x="2301" y="19"/>
                    <a:pt x="2283" y="1"/>
                    <a:pt x="224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96" name="Google Shape;977;p24"/>
            <p:cNvSpPr/>
            <p:nvPr/>
          </p:nvSpPr>
          <p:spPr>
            <a:xfrm>
              <a:off x="6476040" y="2753640"/>
              <a:ext cx="51840" cy="5040"/>
            </a:xfrm>
            <a:custGeom>
              <a:avLst/>
              <a:gdLst>
                <a:gd name="textAreaLeft" fmla="*/ 0 w 51840"/>
                <a:gd name="textAreaRight" fmla="*/ 53280 w 51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901" h="112">
                  <a:moveTo>
                    <a:pt x="56" y="1"/>
                  </a:moveTo>
                  <a:cubicBezTo>
                    <a:pt x="29" y="1"/>
                    <a:pt x="1" y="19"/>
                    <a:pt x="1" y="56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845" y="112"/>
                  </a:lnTo>
                  <a:cubicBezTo>
                    <a:pt x="873" y="112"/>
                    <a:pt x="901" y="84"/>
                    <a:pt x="901" y="56"/>
                  </a:cubicBezTo>
                  <a:cubicBezTo>
                    <a:pt x="901" y="19"/>
                    <a:pt x="873" y="1"/>
                    <a:pt x="84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97" name="Google Shape;978;p24"/>
            <p:cNvSpPr/>
            <p:nvPr/>
          </p:nvSpPr>
          <p:spPr>
            <a:xfrm>
              <a:off x="6397200" y="2753640"/>
              <a:ext cx="47520" cy="504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827" h="112">
                  <a:moveTo>
                    <a:pt x="57" y="1"/>
                  </a:moveTo>
                  <a:cubicBezTo>
                    <a:pt x="20" y="1"/>
                    <a:pt x="1" y="19"/>
                    <a:pt x="1" y="56"/>
                  </a:cubicBezTo>
                  <a:cubicBezTo>
                    <a:pt x="1" y="84"/>
                    <a:pt x="20" y="112"/>
                    <a:pt x="57" y="112"/>
                  </a:cubicBezTo>
                  <a:lnTo>
                    <a:pt x="771" y="112"/>
                  </a:lnTo>
                  <a:cubicBezTo>
                    <a:pt x="808" y="112"/>
                    <a:pt x="827" y="84"/>
                    <a:pt x="827" y="56"/>
                  </a:cubicBezTo>
                  <a:cubicBezTo>
                    <a:pt x="827" y="19"/>
                    <a:pt x="808" y="1"/>
                    <a:pt x="77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98" name="Google Shape;979;p24"/>
            <p:cNvSpPr/>
            <p:nvPr/>
          </p:nvSpPr>
          <p:spPr>
            <a:xfrm>
              <a:off x="6476040" y="2854800"/>
              <a:ext cx="51840" cy="5760"/>
            </a:xfrm>
            <a:custGeom>
              <a:avLst/>
              <a:gdLst>
                <a:gd name="textAreaLeft" fmla="*/ 0 w 51840"/>
                <a:gd name="textAreaRight" fmla="*/ 53280 w 5184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901" h="122">
                  <a:moveTo>
                    <a:pt x="5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845" y="121"/>
                  </a:lnTo>
                  <a:cubicBezTo>
                    <a:pt x="873" y="121"/>
                    <a:pt x="901" y="93"/>
                    <a:pt x="901" y="66"/>
                  </a:cubicBezTo>
                  <a:cubicBezTo>
                    <a:pt x="901" y="29"/>
                    <a:pt x="873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999" name="Google Shape;980;p24"/>
            <p:cNvSpPr/>
            <p:nvPr/>
          </p:nvSpPr>
          <p:spPr>
            <a:xfrm>
              <a:off x="6397200" y="2854800"/>
              <a:ext cx="47520" cy="576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827" h="122">
                  <a:moveTo>
                    <a:pt x="57" y="1"/>
                  </a:moveTo>
                  <a:cubicBezTo>
                    <a:pt x="20" y="1"/>
                    <a:pt x="1" y="29"/>
                    <a:pt x="1" y="66"/>
                  </a:cubicBezTo>
                  <a:cubicBezTo>
                    <a:pt x="1" y="93"/>
                    <a:pt x="20" y="121"/>
                    <a:pt x="57" y="121"/>
                  </a:cubicBezTo>
                  <a:lnTo>
                    <a:pt x="771" y="121"/>
                  </a:lnTo>
                  <a:cubicBezTo>
                    <a:pt x="808" y="121"/>
                    <a:pt x="827" y="93"/>
                    <a:pt x="827" y="66"/>
                  </a:cubicBezTo>
                  <a:cubicBezTo>
                    <a:pt x="827" y="29"/>
                    <a:pt x="808" y="1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00" name="Google Shape;981;p24"/>
            <p:cNvSpPr/>
            <p:nvPr/>
          </p:nvSpPr>
          <p:spPr>
            <a:xfrm>
              <a:off x="6397200" y="2708280"/>
              <a:ext cx="72000" cy="5760"/>
            </a:xfrm>
            <a:custGeom>
              <a:avLst/>
              <a:gdLst>
                <a:gd name="textAreaLeft" fmla="*/ 0 w 72000"/>
                <a:gd name="textAreaRight" fmla="*/ 73440 w 7200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1245" h="122">
                  <a:moveTo>
                    <a:pt x="57" y="1"/>
                  </a:moveTo>
                  <a:cubicBezTo>
                    <a:pt x="20" y="1"/>
                    <a:pt x="1" y="28"/>
                    <a:pt x="1" y="65"/>
                  </a:cubicBezTo>
                  <a:cubicBezTo>
                    <a:pt x="1" y="93"/>
                    <a:pt x="20" y="121"/>
                    <a:pt x="57" y="121"/>
                  </a:cubicBezTo>
                  <a:lnTo>
                    <a:pt x="1179" y="121"/>
                  </a:lnTo>
                  <a:cubicBezTo>
                    <a:pt x="1216" y="121"/>
                    <a:pt x="1244" y="93"/>
                    <a:pt x="1244" y="65"/>
                  </a:cubicBezTo>
                  <a:cubicBezTo>
                    <a:pt x="1244" y="28"/>
                    <a:pt x="1216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01" name="Google Shape;982;p24"/>
            <p:cNvSpPr/>
            <p:nvPr/>
          </p:nvSpPr>
          <p:spPr>
            <a:xfrm>
              <a:off x="6491880" y="2708280"/>
              <a:ext cx="118440" cy="576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2033" h="122">
                  <a:moveTo>
                    <a:pt x="56" y="1"/>
                  </a:moveTo>
                  <a:cubicBezTo>
                    <a:pt x="29" y="1"/>
                    <a:pt x="1" y="28"/>
                    <a:pt x="1" y="65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1967" y="121"/>
                  </a:lnTo>
                  <a:cubicBezTo>
                    <a:pt x="2005" y="121"/>
                    <a:pt x="2032" y="93"/>
                    <a:pt x="2032" y="65"/>
                  </a:cubicBezTo>
                  <a:cubicBezTo>
                    <a:pt x="2032" y="28"/>
                    <a:pt x="2005" y="1"/>
                    <a:pt x="1967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02" name="Google Shape;983;p24"/>
            <p:cNvSpPr/>
            <p:nvPr/>
          </p:nvSpPr>
          <p:spPr>
            <a:xfrm>
              <a:off x="6642000" y="2708280"/>
              <a:ext cx="47520" cy="576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5760"/>
                <a:gd name="textAreaBottom" fmla="*/ 7200 h 5760"/>
              </a:gdLst>
              <a:ahLst/>
              <a:cxnLst/>
              <a:rect l="textAreaLeft" t="textAreaTop" r="textAreaRight" b="textAreaBottom"/>
              <a:pathLst>
                <a:path w="827" h="122">
                  <a:moveTo>
                    <a:pt x="56" y="1"/>
                  </a:moveTo>
                  <a:cubicBezTo>
                    <a:pt x="19" y="1"/>
                    <a:pt x="1" y="28"/>
                    <a:pt x="1" y="65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771" y="121"/>
                  </a:lnTo>
                  <a:cubicBezTo>
                    <a:pt x="798" y="121"/>
                    <a:pt x="826" y="93"/>
                    <a:pt x="826" y="65"/>
                  </a:cubicBezTo>
                  <a:cubicBezTo>
                    <a:pt x="826" y="28"/>
                    <a:pt x="808" y="1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03" name="Google Shape;984;p24"/>
            <p:cNvSpPr/>
            <p:nvPr/>
          </p:nvSpPr>
          <p:spPr>
            <a:xfrm>
              <a:off x="6396120" y="2902680"/>
              <a:ext cx="118440" cy="540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032" h="113">
                  <a:moveTo>
                    <a:pt x="56" y="1"/>
                  </a:moveTo>
                  <a:cubicBezTo>
                    <a:pt x="28" y="1"/>
                    <a:pt x="0" y="29"/>
                    <a:pt x="0" y="56"/>
                  </a:cubicBezTo>
                  <a:cubicBezTo>
                    <a:pt x="0" y="94"/>
                    <a:pt x="28" y="112"/>
                    <a:pt x="56" y="112"/>
                  </a:cubicBezTo>
                  <a:lnTo>
                    <a:pt x="1967" y="112"/>
                  </a:lnTo>
                  <a:cubicBezTo>
                    <a:pt x="2004" y="112"/>
                    <a:pt x="2032" y="94"/>
                    <a:pt x="2032" y="56"/>
                  </a:cubicBezTo>
                  <a:cubicBezTo>
                    <a:pt x="2032" y="29"/>
                    <a:pt x="2004" y="1"/>
                    <a:pt x="1967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04" name="Google Shape;985;p24"/>
            <p:cNvSpPr/>
            <p:nvPr/>
          </p:nvSpPr>
          <p:spPr>
            <a:xfrm>
              <a:off x="6396120" y="2946960"/>
              <a:ext cx="47880" cy="5040"/>
            </a:xfrm>
            <a:custGeom>
              <a:avLst/>
              <a:gdLst>
                <a:gd name="textAreaLeft" fmla="*/ 0 w 47880"/>
                <a:gd name="textAreaRight" fmla="*/ 49320 w 478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836" h="112">
                  <a:moveTo>
                    <a:pt x="65" y="0"/>
                  </a:moveTo>
                  <a:cubicBezTo>
                    <a:pt x="28" y="0"/>
                    <a:pt x="0" y="19"/>
                    <a:pt x="0" y="56"/>
                  </a:cubicBezTo>
                  <a:cubicBezTo>
                    <a:pt x="0" y="84"/>
                    <a:pt x="28" y="111"/>
                    <a:pt x="65" y="111"/>
                  </a:cubicBezTo>
                  <a:lnTo>
                    <a:pt x="780" y="111"/>
                  </a:lnTo>
                  <a:cubicBezTo>
                    <a:pt x="807" y="111"/>
                    <a:pt x="835" y="84"/>
                    <a:pt x="835" y="56"/>
                  </a:cubicBezTo>
                  <a:cubicBezTo>
                    <a:pt x="835" y="19"/>
                    <a:pt x="807" y="0"/>
                    <a:pt x="78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05" name="Google Shape;986;p24"/>
            <p:cNvSpPr/>
            <p:nvPr/>
          </p:nvSpPr>
          <p:spPr>
            <a:xfrm>
              <a:off x="5656680" y="2410920"/>
              <a:ext cx="706320" cy="604440"/>
            </a:xfrm>
            <a:custGeom>
              <a:avLst/>
              <a:gdLst>
                <a:gd name="textAreaLeft" fmla="*/ 0 w 706320"/>
                <a:gd name="textAreaRight" fmla="*/ 707760 w 706320"/>
                <a:gd name="textAreaTop" fmla="*/ 0 h 604440"/>
                <a:gd name="textAreaBottom" fmla="*/ 605880 h 604440"/>
              </a:gdLst>
              <a:ahLst/>
              <a:cxnLst/>
              <a:rect l="textAreaLeft" t="textAreaTop" r="textAreaRight" b="textAreaBottom"/>
              <a:pathLst>
                <a:path w="11996" h="10270">
                  <a:moveTo>
                    <a:pt x="566" y="0"/>
                  </a:moveTo>
                  <a:cubicBezTo>
                    <a:pt x="251" y="0"/>
                    <a:pt x="1" y="260"/>
                    <a:pt x="1" y="566"/>
                  </a:cubicBezTo>
                  <a:lnTo>
                    <a:pt x="1" y="9704"/>
                  </a:lnTo>
                  <a:cubicBezTo>
                    <a:pt x="1" y="10010"/>
                    <a:pt x="251" y="10270"/>
                    <a:pt x="566" y="10270"/>
                  </a:cubicBezTo>
                  <a:lnTo>
                    <a:pt x="11429" y="10270"/>
                  </a:lnTo>
                  <a:cubicBezTo>
                    <a:pt x="11745" y="10270"/>
                    <a:pt x="11995" y="10019"/>
                    <a:pt x="11995" y="9704"/>
                  </a:cubicBezTo>
                  <a:lnTo>
                    <a:pt x="11995" y="566"/>
                  </a:lnTo>
                  <a:cubicBezTo>
                    <a:pt x="11995" y="260"/>
                    <a:pt x="11745" y="0"/>
                    <a:pt x="1142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06" name="Google Shape;987;p24"/>
            <p:cNvSpPr/>
            <p:nvPr/>
          </p:nvSpPr>
          <p:spPr>
            <a:xfrm>
              <a:off x="5695200" y="2385360"/>
              <a:ext cx="705960" cy="604080"/>
            </a:xfrm>
            <a:custGeom>
              <a:avLst/>
              <a:gdLst>
                <a:gd name="textAreaLeft" fmla="*/ 0 w 705960"/>
                <a:gd name="textAreaRight" fmla="*/ 707400 w 705960"/>
                <a:gd name="textAreaTop" fmla="*/ 0 h 604080"/>
                <a:gd name="textAreaBottom" fmla="*/ 605520 h 604080"/>
              </a:gdLst>
              <a:ahLst/>
              <a:cxnLst/>
              <a:rect l="textAreaLeft" t="textAreaTop" r="textAreaRight" b="textAreaBottom"/>
              <a:pathLst>
                <a:path w="11987" h="10261">
                  <a:moveTo>
                    <a:pt x="567" y="0"/>
                  </a:moveTo>
                  <a:cubicBezTo>
                    <a:pt x="251" y="0"/>
                    <a:pt x="1" y="251"/>
                    <a:pt x="1" y="566"/>
                  </a:cubicBezTo>
                  <a:lnTo>
                    <a:pt x="1" y="9694"/>
                  </a:lnTo>
                  <a:cubicBezTo>
                    <a:pt x="1" y="10010"/>
                    <a:pt x="251" y="10260"/>
                    <a:pt x="567" y="10260"/>
                  </a:cubicBezTo>
                  <a:lnTo>
                    <a:pt x="11430" y="10260"/>
                  </a:lnTo>
                  <a:cubicBezTo>
                    <a:pt x="11736" y="10260"/>
                    <a:pt x="11986" y="10010"/>
                    <a:pt x="11986" y="9694"/>
                  </a:cubicBezTo>
                  <a:lnTo>
                    <a:pt x="11986" y="566"/>
                  </a:lnTo>
                  <a:cubicBezTo>
                    <a:pt x="11986" y="251"/>
                    <a:pt x="11736" y="0"/>
                    <a:pt x="1143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07" name="Google Shape;988;p24"/>
            <p:cNvSpPr/>
            <p:nvPr/>
          </p:nvSpPr>
          <p:spPr>
            <a:xfrm>
              <a:off x="5691600" y="2382120"/>
              <a:ext cx="712800" cy="610560"/>
            </a:xfrm>
            <a:custGeom>
              <a:avLst/>
              <a:gdLst>
                <a:gd name="textAreaLeft" fmla="*/ 0 w 712800"/>
                <a:gd name="textAreaRight" fmla="*/ 714240 w 712800"/>
                <a:gd name="textAreaTop" fmla="*/ 0 h 610560"/>
                <a:gd name="textAreaBottom" fmla="*/ 612000 h 610560"/>
              </a:gdLst>
              <a:ahLst/>
              <a:cxnLst/>
              <a:rect l="textAreaLeft" t="textAreaTop" r="textAreaRight" b="textAreaBottom"/>
              <a:pathLst>
                <a:path w="12107" h="10372">
                  <a:moveTo>
                    <a:pt x="11485" y="112"/>
                  </a:moveTo>
                  <a:cubicBezTo>
                    <a:pt x="11763" y="112"/>
                    <a:pt x="11986" y="344"/>
                    <a:pt x="11986" y="622"/>
                  </a:cubicBezTo>
                  <a:lnTo>
                    <a:pt x="11986" y="9750"/>
                  </a:lnTo>
                  <a:cubicBezTo>
                    <a:pt x="11986" y="10029"/>
                    <a:pt x="11763" y="10261"/>
                    <a:pt x="11485" y="10261"/>
                  </a:cubicBezTo>
                  <a:lnTo>
                    <a:pt x="622" y="10261"/>
                  </a:lnTo>
                  <a:cubicBezTo>
                    <a:pt x="344" y="10261"/>
                    <a:pt x="112" y="10029"/>
                    <a:pt x="112" y="9750"/>
                  </a:cubicBezTo>
                  <a:lnTo>
                    <a:pt x="112" y="622"/>
                  </a:lnTo>
                  <a:cubicBezTo>
                    <a:pt x="112" y="344"/>
                    <a:pt x="344" y="112"/>
                    <a:pt x="622" y="112"/>
                  </a:cubicBezTo>
                  <a:close/>
                  <a:moveTo>
                    <a:pt x="622" y="1"/>
                  </a:moveTo>
                  <a:cubicBezTo>
                    <a:pt x="279" y="1"/>
                    <a:pt x="0" y="279"/>
                    <a:pt x="0" y="622"/>
                  </a:cubicBezTo>
                  <a:lnTo>
                    <a:pt x="0" y="9750"/>
                  </a:lnTo>
                  <a:cubicBezTo>
                    <a:pt x="0" y="10094"/>
                    <a:pt x="279" y="10372"/>
                    <a:pt x="622" y="10372"/>
                  </a:cubicBezTo>
                  <a:lnTo>
                    <a:pt x="11485" y="10372"/>
                  </a:lnTo>
                  <a:cubicBezTo>
                    <a:pt x="11828" y="10372"/>
                    <a:pt x="12106" y="10094"/>
                    <a:pt x="12106" y="9750"/>
                  </a:cubicBezTo>
                  <a:lnTo>
                    <a:pt x="12106" y="622"/>
                  </a:lnTo>
                  <a:cubicBezTo>
                    <a:pt x="12106" y="279"/>
                    <a:pt x="1182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08" name="Google Shape;989;p24"/>
            <p:cNvSpPr/>
            <p:nvPr/>
          </p:nvSpPr>
          <p:spPr>
            <a:xfrm>
              <a:off x="5647320" y="1634400"/>
              <a:ext cx="783360" cy="103680"/>
            </a:xfrm>
            <a:custGeom>
              <a:avLst/>
              <a:gdLst>
                <a:gd name="textAreaLeft" fmla="*/ 0 w 783360"/>
                <a:gd name="textAreaRight" fmla="*/ 784800 w 783360"/>
                <a:gd name="textAreaTop" fmla="*/ 0 h 103680"/>
                <a:gd name="textAreaBottom" fmla="*/ 105120 h 103680"/>
              </a:gdLst>
              <a:ahLst/>
              <a:cxnLst/>
              <a:rect l="textAreaLeft" t="textAreaTop" r="textAreaRight" b="textAreaBottom"/>
              <a:pathLst>
                <a:path w="13304" h="1782">
                  <a:moveTo>
                    <a:pt x="845" y="1"/>
                  </a:moveTo>
                  <a:cubicBezTo>
                    <a:pt x="381" y="1"/>
                    <a:pt x="1" y="372"/>
                    <a:pt x="1" y="836"/>
                  </a:cubicBezTo>
                  <a:lnTo>
                    <a:pt x="1" y="938"/>
                  </a:lnTo>
                  <a:cubicBezTo>
                    <a:pt x="1" y="1402"/>
                    <a:pt x="381" y="1782"/>
                    <a:pt x="845" y="1782"/>
                  </a:cubicBezTo>
                  <a:lnTo>
                    <a:pt x="12469" y="1782"/>
                  </a:lnTo>
                  <a:cubicBezTo>
                    <a:pt x="12933" y="1782"/>
                    <a:pt x="13304" y="1402"/>
                    <a:pt x="13304" y="938"/>
                  </a:cubicBezTo>
                  <a:lnTo>
                    <a:pt x="13304" y="836"/>
                  </a:lnTo>
                  <a:cubicBezTo>
                    <a:pt x="13304" y="372"/>
                    <a:pt x="12933" y="1"/>
                    <a:pt x="1246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2560" rIns="90000" bIns="52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09" name="Google Shape;990;p24"/>
            <p:cNvSpPr/>
            <p:nvPr/>
          </p:nvSpPr>
          <p:spPr>
            <a:xfrm>
              <a:off x="5644080" y="1630440"/>
              <a:ext cx="790200" cy="110880"/>
            </a:xfrm>
            <a:custGeom>
              <a:avLst/>
              <a:gdLst>
                <a:gd name="textAreaLeft" fmla="*/ 0 w 790200"/>
                <a:gd name="textAreaRight" fmla="*/ 791640 w 790200"/>
                <a:gd name="textAreaTop" fmla="*/ 0 h 110880"/>
                <a:gd name="textAreaBottom" fmla="*/ 112320 h 110880"/>
              </a:gdLst>
              <a:ahLst/>
              <a:cxnLst/>
              <a:rect l="textAreaLeft" t="textAreaTop" r="textAreaRight" b="textAreaBottom"/>
              <a:pathLst>
                <a:path w="13415" h="1903">
                  <a:moveTo>
                    <a:pt x="12524" y="121"/>
                  </a:moveTo>
                  <a:cubicBezTo>
                    <a:pt x="12950" y="121"/>
                    <a:pt x="13303" y="474"/>
                    <a:pt x="13303" y="901"/>
                  </a:cubicBezTo>
                  <a:lnTo>
                    <a:pt x="13303" y="1003"/>
                  </a:lnTo>
                  <a:cubicBezTo>
                    <a:pt x="13303" y="1429"/>
                    <a:pt x="12950" y="1782"/>
                    <a:pt x="12524" y="1782"/>
                  </a:cubicBezTo>
                  <a:lnTo>
                    <a:pt x="900" y="1782"/>
                  </a:lnTo>
                  <a:cubicBezTo>
                    <a:pt x="464" y="1782"/>
                    <a:pt x="112" y="1439"/>
                    <a:pt x="112" y="1003"/>
                  </a:cubicBezTo>
                  <a:lnTo>
                    <a:pt x="112" y="901"/>
                  </a:lnTo>
                  <a:cubicBezTo>
                    <a:pt x="112" y="474"/>
                    <a:pt x="464" y="121"/>
                    <a:pt x="900" y="121"/>
                  </a:cubicBezTo>
                  <a:close/>
                  <a:moveTo>
                    <a:pt x="900" y="1"/>
                  </a:moveTo>
                  <a:cubicBezTo>
                    <a:pt x="399" y="1"/>
                    <a:pt x="0" y="409"/>
                    <a:pt x="0" y="901"/>
                  </a:cubicBezTo>
                  <a:lnTo>
                    <a:pt x="0" y="1003"/>
                  </a:lnTo>
                  <a:cubicBezTo>
                    <a:pt x="0" y="1504"/>
                    <a:pt x="399" y="1903"/>
                    <a:pt x="900" y="1903"/>
                  </a:cubicBezTo>
                  <a:lnTo>
                    <a:pt x="12524" y="1903"/>
                  </a:lnTo>
                  <a:cubicBezTo>
                    <a:pt x="13015" y="1903"/>
                    <a:pt x="13414" y="1494"/>
                    <a:pt x="13414" y="1003"/>
                  </a:cubicBezTo>
                  <a:lnTo>
                    <a:pt x="13414" y="901"/>
                  </a:lnTo>
                  <a:cubicBezTo>
                    <a:pt x="13414" y="409"/>
                    <a:pt x="13015" y="1"/>
                    <a:pt x="1252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160" rIns="90000" bIns="56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10" name="Google Shape;991;p24"/>
            <p:cNvSpPr/>
            <p:nvPr/>
          </p:nvSpPr>
          <p:spPr>
            <a:xfrm>
              <a:off x="5783040" y="1797840"/>
              <a:ext cx="511920" cy="59760"/>
            </a:xfrm>
            <a:custGeom>
              <a:avLst/>
              <a:gdLst>
                <a:gd name="textAreaLeft" fmla="*/ 0 w 511920"/>
                <a:gd name="textAreaRight" fmla="*/ 513360 w 511920"/>
                <a:gd name="textAreaTop" fmla="*/ 0 h 59760"/>
                <a:gd name="textAreaBottom" fmla="*/ 61200 h 59760"/>
              </a:gdLst>
              <a:ahLst/>
              <a:cxnLst/>
              <a:rect l="textAreaLeft" t="textAreaTop" r="textAreaRight" b="textAreaBottom"/>
              <a:pathLst>
                <a:path w="8703" h="1040">
                  <a:moveTo>
                    <a:pt x="520" y="0"/>
                  </a:moveTo>
                  <a:cubicBezTo>
                    <a:pt x="232" y="0"/>
                    <a:pt x="1" y="232"/>
                    <a:pt x="1" y="520"/>
                  </a:cubicBezTo>
                  <a:cubicBezTo>
                    <a:pt x="1" y="808"/>
                    <a:pt x="232" y="1039"/>
                    <a:pt x="520" y="1039"/>
                  </a:cubicBezTo>
                  <a:lnTo>
                    <a:pt x="8183" y="1039"/>
                  </a:lnTo>
                  <a:cubicBezTo>
                    <a:pt x="8470" y="1039"/>
                    <a:pt x="8702" y="808"/>
                    <a:pt x="8702" y="520"/>
                  </a:cubicBezTo>
                  <a:cubicBezTo>
                    <a:pt x="8702" y="232"/>
                    <a:pt x="8470" y="0"/>
                    <a:pt x="818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0600" rIns="90000" bIns="30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11" name="Google Shape;992;p24"/>
            <p:cNvSpPr/>
            <p:nvPr/>
          </p:nvSpPr>
          <p:spPr>
            <a:xfrm>
              <a:off x="5779800" y="1794600"/>
              <a:ext cx="518760" cy="66600"/>
            </a:xfrm>
            <a:custGeom>
              <a:avLst/>
              <a:gdLst>
                <a:gd name="textAreaLeft" fmla="*/ 0 w 518760"/>
                <a:gd name="textAreaRight" fmla="*/ 520200 w 518760"/>
                <a:gd name="textAreaTop" fmla="*/ 0 h 66600"/>
                <a:gd name="textAreaBottom" fmla="*/ 68040 h 66600"/>
              </a:gdLst>
              <a:ahLst/>
              <a:cxnLst/>
              <a:rect l="textAreaLeft" t="textAreaTop" r="textAreaRight" b="textAreaBottom"/>
              <a:pathLst>
                <a:path w="8814" h="1152">
                  <a:moveTo>
                    <a:pt x="8239" y="112"/>
                  </a:moveTo>
                  <a:cubicBezTo>
                    <a:pt x="8489" y="112"/>
                    <a:pt x="8702" y="326"/>
                    <a:pt x="8702" y="576"/>
                  </a:cubicBezTo>
                  <a:cubicBezTo>
                    <a:pt x="8702" y="826"/>
                    <a:pt x="8498" y="1040"/>
                    <a:pt x="8239" y="1040"/>
                  </a:cubicBezTo>
                  <a:lnTo>
                    <a:pt x="576" y="1040"/>
                  </a:lnTo>
                  <a:cubicBezTo>
                    <a:pt x="326" y="1040"/>
                    <a:pt x="112" y="826"/>
                    <a:pt x="112" y="576"/>
                  </a:cubicBezTo>
                  <a:cubicBezTo>
                    <a:pt x="112" y="326"/>
                    <a:pt x="326" y="112"/>
                    <a:pt x="576" y="112"/>
                  </a:cubicBezTo>
                  <a:close/>
                  <a:moveTo>
                    <a:pt x="576" y="1"/>
                  </a:moveTo>
                  <a:cubicBezTo>
                    <a:pt x="261" y="1"/>
                    <a:pt x="1" y="261"/>
                    <a:pt x="1" y="576"/>
                  </a:cubicBezTo>
                  <a:cubicBezTo>
                    <a:pt x="1" y="891"/>
                    <a:pt x="261" y="1151"/>
                    <a:pt x="576" y="1151"/>
                  </a:cubicBezTo>
                  <a:lnTo>
                    <a:pt x="8239" y="1151"/>
                  </a:lnTo>
                  <a:cubicBezTo>
                    <a:pt x="8554" y="1151"/>
                    <a:pt x="8814" y="891"/>
                    <a:pt x="8814" y="576"/>
                  </a:cubicBezTo>
                  <a:cubicBezTo>
                    <a:pt x="8814" y="261"/>
                    <a:pt x="8554" y="1"/>
                    <a:pt x="823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12" name="Google Shape;993;p24"/>
            <p:cNvSpPr/>
            <p:nvPr/>
          </p:nvSpPr>
          <p:spPr>
            <a:xfrm>
              <a:off x="5918400" y="1908720"/>
              <a:ext cx="241560" cy="73440"/>
            </a:xfrm>
            <a:custGeom>
              <a:avLst/>
              <a:gdLst>
                <a:gd name="textAreaLeft" fmla="*/ 0 w 241560"/>
                <a:gd name="textAreaRight" fmla="*/ 243000 w 241560"/>
                <a:gd name="textAreaTop" fmla="*/ 0 h 73440"/>
                <a:gd name="textAreaBottom" fmla="*/ 74880 h 73440"/>
              </a:gdLst>
              <a:ahLst/>
              <a:cxnLst/>
              <a:rect l="textAreaLeft" t="textAreaTop" r="textAreaRight" b="textAreaBottom"/>
              <a:pathLst>
                <a:path w="4120" h="1272">
                  <a:moveTo>
                    <a:pt x="641" y="0"/>
                  </a:moveTo>
                  <a:cubicBezTo>
                    <a:pt x="288" y="0"/>
                    <a:pt x="1" y="279"/>
                    <a:pt x="1" y="631"/>
                  </a:cubicBezTo>
                  <a:cubicBezTo>
                    <a:pt x="1" y="984"/>
                    <a:pt x="288" y="1271"/>
                    <a:pt x="641" y="1271"/>
                  </a:cubicBezTo>
                  <a:lnTo>
                    <a:pt x="3480" y="1271"/>
                  </a:lnTo>
                  <a:cubicBezTo>
                    <a:pt x="3832" y="1271"/>
                    <a:pt x="4120" y="984"/>
                    <a:pt x="4120" y="631"/>
                  </a:cubicBezTo>
                  <a:cubicBezTo>
                    <a:pt x="4120" y="279"/>
                    <a:pt x="3832" y="0"/>
                    <a:pt x="348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440" rIns="90000" bIns="37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13" name="Google Shape;994;p24"/>
            <p:cNvSpPr/>
            <p:nvPr/>
          </p:nvSpPr>
          <p:spPr>
            <a:xfrm>
              <a:off x="5915160" y="1904760"/>
              <a:ext cx="248040" cy="80640"/>
            </a:xfrm>
            <a:custGeom>
              <a:avLst/>
              <a:gdLst>
                <a:gd name="textAreaLeft" fmla="*/ 0 w 248040"/>
                <a:gd name="textAreaRight" fmla="*/ 249480 w 248040"/>
                <a:gd name="textAreaTop" fmla="*/ 0 h 80640"/>
                <a:gd name="textAreaBottom" fmla="*/ 82080 h 80640"/>
              </a:gdLst>
              <a:ahLst/>
              <a:cxnLst/>
              <a:rect l="textAreaLeft" t="textAreaTop" r="textAreaRight" b="textAreaBottom"/>
              <a:pathLst>
                <a:path w="4231" h="1392">
                  <a:moveTo>
                    <a:pt x="3535" y="121"/>
                  </a:moveTo>
                  <a:cubicBezTo>
                    <a:pt x="3850" y="121"/>
                    <a:pt x="4110" y="381"/>
                    <a:pt x="4110" y="696"/>
                  </a:cubicBezTo>
                  <a:cubicBezTo>
                    <a:pt x="4110" y="1021"/>
                    <a:pt x="3850" y="1281"/>
                    <a:pt x="3535" y="1281"/>
                  </a:cubicBezTo>
                  <a:lnTo>
                    <a:pt x="696" y="1281"/>
                  </a:lnTo>
                  <a:cubicBezTo>
                    <a:pt x="381" y="1281"/>
                    <a:pt x="121" y="1021"/>
                    <a:pt x="121" y="696"/>
                  </a:cubicBezTo>
                  <a:cubicBezTo>
                    <a:pt x="121" y="381"/>
                    <a:pt x="381" y="121"/>
                    <a:pt x="696" y="121"/>
                  </a:cubicBezTo>
                  <a:close/>
                  <a:moveTo>
                    <a:pt x="696" y="0"/>
                  </a:moveTo>
                  <a:cubicBezTo>
                    <a:pt x="316" y="0"/>
                    <a:pt x="0" y="316"/>
                    <a:pt x="0" y="696"/>
                  </a:cubicBezTo>
                  <a:cubicBezTo>
                    <a:pt x="0" y="1086"/>
                    <a:pt x="316" y="1392"/>
                    <a:pt x="696" y="1392"/>
                  </a:cubicBezTo>
                  <a:lnTo>
                    <a:pt x="3535" y="1392"/>
                  </a:lnTo>
                  <a:cubicBezTo>
                    <a:pt x="3915" y="1392"/>
                    <a:pt x="4230" y="1086"/>
                    <a:pt x="4230" y="696"/>
                  </a:cubicBezTo>
                  <a:cubicBezTo>
                    <a:pt x="4230" y="316"/>
                    <a:pt x="3915" y="0"/>
                    <a:pt x="353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040" rIns="90000" bIns="41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14" name="Google Shape;995;p24"/>
            <p:cNvSpPr/>
            <p:nvPr/>
          </p:nvSpPr>
          <p:spPr>
            <a:xfrm>
              <a:off x="5656320" y="1614600"/>
              <a:ext cx="783360" cy="103680"/>
            </a:xfrm>
            <a:custGeom>
              <a:avLst/>
              <a:gdLst>
                <a:gd name="textAreaLeft" fmla="*/ 0 w 783360"/>
                <a:gd name="textAreaRight" fmla="*/ 784800 w 783360"/>
                <a:gd name="textAreaTop" fmla="*/ 0 h 103680"/>
                <a:gd name="textAreaBottom" fmla="*/ 105120 h 103680"/>
              </a:gdLst>
              <a:ahLst/>
              <a:cxnLst/>
              <a:rect l="textAreaLeft" t="textAreaTop" r="textAreaRight" b="textAreaBottom"/>
              <a:pathLst>
                <a:path w="13304" h="1782">
                  <a:moveTo>
                    <a:pt x="844" y="1"/>
                  </a:moveTo>
                  <a:cubicBezTo>
                    <a:pt x="381" y="1"/>
                    <a:pt x="0" y="381"/>
                    <a:pt x="0" y="845"/>
                  </a:cubicBezTo>
                  <a:lnTo>
                    <a:pt x="0" y="947"/>
                  </a:lnTo>
                  <a:cubicBezTo>
                    <a:pt x="0" y="1411"/>
                    <a:pt x="381" y="1782"/>
                    <a:pt x="844" y="1782"/>
                  </a:cubicBezTo>
                  <a:lnTo>
                    <a:pt x="12468" y="1782"/>
                  </a:lnTo>
                  <a:cubicBezTo>
                    <a:pt x="12932" y="1782"/>
                    <a:pt x="13303" y="1411"/>
                    <a:pt x="13303" y="947"/>
                  </a:cubicBezTo>
                  <a:lnTo>
                    <a:pt x="13303" y="845"/>
                  </a:lnTo>
                  <a:cubicBezTo>
                    <a:pt x="13303" y="381"/>
                    <a:pt x="12932" y="1"/>
                    <a:pt x="1246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2560" rIns="90000" bIns="52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15" name="Google Shape;996;p24"/>
            <p:cNvSpPr/>
            <p:nvPr/>
          </p:nvSpPr>
          <p:spPr>
            <a:xfrm>
              <a:off x="5652720" y="1611360"/>
              <a:ext cx="790560" cy="110880"/>
            </a:xfrm>
            <a:custGeom>
              <a:avLst/>
              <a:gdLst>
                <a:gd name="textAreaLeft" fmla="*/ 0 w 790560"/>
                <a:gd name="textAreaRight" fmla="*/ 792000 w 790560"/>
                <a:gd name="textAreaTop" fmla="*/ 0 h 110880"/>
                <a:gd name="textAreaBottom" fmla="*/ 112320 h 110880"/>
              </a:gdLst>
              <a:ahLst/>
              <a:cxnLst/>
              <a:rect l="textAreaLeft" t="textAreaTop" r="textAreaRight" b="textAreaBottom"/>
              <a:pathLst>
                <a:path w="13425" h="1902">
                  <a:moveTo>
                    <a:pt x="12524" y="121"/>
                  </a:moveTo>
                  <a:cubicBezTo>
                    <a:pt x="12951" y="121"/>
                    <a:pt x="13303" y="464"/>
                    <a:pt x="13303" y="900"/>
                  </a:cubicBezTo>
                  <a:lnTo>
                    <a:pt x="13303" y="1002"/>
                  </a:lnTo>
                  <a:cubicBezTo>
                    <a:pt x="13303" y="1429"/>
                    <a:pt x="12951" y="1781"/>
                    <a:pt x="12524" y="1781"/>
                  </a:cubicBezTo>
                  <a:lnTo>
                    <a:pt x="900" y="1781"/>
                  </a:lnTo>
                  <a:cubicBezTo>
                    <a:pt x="474" y="1781"/>
                    <a:pt x="121" y="1429"/>
                    <a:pt x="121" y="1002"/>
                  </a:cubicBezTo>
                  <a:lnTo>
                    <a:pt x="121" y="900"/>
                  </a:lnTo>
                  <a:cubicBezTo>
                    <a:pt x="121" y="464"/>
                    <a:pt x="464" y="121"/>
                    <a:pt x="900" y="121"/>
                  </a:cubicBezTo>
                  <a:close/>
                  <a:moveTo>
                    <a:pt x="900" y="0"/>
                  </a:moveTo>
                  <a:cubicBezTo>
                    <a:pt x="409" y="0"/>
                    <a:pt x="1" y="408"/>
                    <a:pt x="1" y="900"/>
                  </a:cubicBezTo>
                  <a:lnTo>
                    <a:pt x="1" y="1002"/>
                  </a:lnTo>
                  <a:cubicBezTo>
                    <a:pt x="1" y="1494"/>
                    <a:pt x="409" y="1902"/>
                    <a:pt x="900" y="1902"/>
                  </a:cubicBezTo>
                  <a:lnTo>
                    <a:pt x="12524" y="1902"/>
                  </a:lnTo>
                  <a:cubicBezTo>
                    <a:pt x="13016" y="1902"/>
                    <a:pt x="13424" y="1494"/>
                    <a:pt x="13424" y="1002"/>
                  </a:cubicBezTo>
                  <a:lnTo>
                    <a:pt x="13424" y="900"/>
                  </a:lnTo>
                  <a:cubicBezTo>
                    <a:pt x="13424" y="408"/>
                    <a:pt x="13016" y="0"/>
                    <a:pt x="1252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160" rIns="90000" bIns="56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16" name="Google Shape;997;p24"/>
            <p:cNvSpPr/>
            <p:nvPr/>
          </p:nvSpPr>
          <p:spPr>
            <a:xfrm>
              <a:off x="5742720" y="1644120"/>
              <a:ext cx="606240" cy="40680"/>
            </a:xfrm>
            <a:custGeom>
              <a:avLst/>
              <a:gdLst>
                <a:gd name="textAreaLeft" fmla="*/ 0 w 606240"/>
                <a:gd name="textAreaRight" fmla="*/ 607680 w 606240"/>
                <a:gd name="textAreaTop" fmla="*/ 0 h 40680"/>
                <a:gd name="textAreaBottom" fmla="*/ 42120 h 40680"/>
              </a:gdLst>
              <a:ahLst/>
              <a:cxnLst/>
              <a:rect l="textAreaLeft" t="textAreaTop" r="textAreaRight" b="textAreaBottom"/>
              <a:pathLst>
                <a:path w="10298" h="716">
                  <a:moveTo>
                    <a:pt x="9954" y="112"/>
                  </a:moveTo>
                  <a:cubicBezTo>
                    <a:pt x="10084" y="112"/>
                    <a:pt x="10186" y="214"/>
                    <a:pt x="10186" y="335"/>
                  </a:cubicBezTo>
                  <a:lnTo>
                    <a:pt x="10186" y="372"/>
                  </a:lnTo>
                  <a:cubicBezTo>
                    <a:pt x="10186" y="492"/>
                    <a:pt x="10084" y="594"/>
                    <a:pt x="9954" y="594"/>
                  </a:cubicBezTo>
                  <a:lnTo>
                    <a:pt x="343" y="594"/>
                  </a:lnTo>
                  <a:cubicBezTo>
                    <a:pt x="213" y="594"/>
                    <a:pt x="111" y="492"/>
                    <a:pt x="111" y="372"/>
                  </a:cubicBezTo>
                  <a:lnTo>
                    <a:pt x="111" y="335"/>
                  </a:lnTo>
                  <a:cubicBezTo>
                    <a:pt x="111" y="214"/>
                    <a:pt x="213" y="112"/>
                    <a:pt x="343" y="112"/>
                  </a:cubicBezTo>
                  <a:close/>
                  <a:moveTo>
                    <a:pt x="343" y="1"/>
                  </a:moveTo>
                  <a:cubicBezTo>
                    <a:pt x="148" y="1"/>
                    <a:pt x="0" y="149"/>
                    <a:pt x="0" y="335"/>
                  </a:cubicBezTo>
                  <a:lnTo>
                    <a:pt x="0" y="372"/>
                  </a:lnTo>
                  <a:cubicBezTo>
                    <a:pt x="0" y="557"/>
                    <a:pt x="158" y="715"/>
                    <a:pt x="343" y="715"/>
                  </a:cubicBezTo>
                  <a:lnTo>
                    <a:pt x="9954" y="715"/>
                  </a:lnTo>
                  <a:cubicBezTo>
                    <a:pt x="10149" y="715"/>
                    <a:pt x="10297" y="557"/>
                    <a:pt x="10297" y="372"/>
                  </a:cubicBezTo>
                  <a:lnTo>
                    <a:pt x="10297" y="335"/>
                  </a:lnTo>
                  <a:cubicBezTo>
                    <a:pt x="10297" y="149"/>
                    <a:pt x="10149" y="1"/>
                    <a:pt x="995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880" rIns="90000" bIns="20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17" name="Google Shape;998;p24"/>
            <p:cNvSpPr/>
            <p:nvPr/>
          </p:nvSpPr>
          <p:spPr>
            <a:xfrm>
              <a:off x="5792400" y="1778760"/>
              <a:ext cx="511560" cy="59760"/>
            </a:xfrm>
            <a:custGeom>
              <a:avLst/>
              <a:gdLst>
                <a:gd name="textAreaLeft" fmla="*/ 0 w 511560"/>
                <a:gd name="textAreaRight" fmla="*/ 513000 w 511560"/>
                <a:gd name="textAreaTop" fmla="*/ 0 h 59760"/>
                <a:gd name="textAreaBottom" fmla="*/ 61200 h 59760"/>
              </a:gdLst>
              <a:ahLst/>
              <a:cxnLst/>
              <a:rect l="textAreaLeft" t="textAreaTop" r="textAreaRight" b="textAreaBottom"/>
              <a:pathLst>
                <a:path w="8693" h="1040">
                  <a:moveTo>
                    <a:pt x="510" y="1"/>
                  </a:moveTo>
                  <a:cubicBezTo>
                    <a:pt x="232" y="1"/>
                    <a:pt x="0" y="233"/>
                    <a:pt x="0" y="520"/>
                  </a:cubicBezTo>
                  <a:cubicBezTo>
                    <a:pt x="0" y="808"/>
                    <a:pt x="232" y="1040"/>
                    <a:pt x="510" y="1040"/>
                  </a:cubicBezTo>
                  <a:lnTo>
                    <a:pt x="8173" y="1040"/>
                  </a:lnTo>
                  <a:cubicBezTo>
                    <a:pt x="8461" y="1040"/>
                    <a:pt x="8692" y="808"/>
                    <a:pt x="8692" y="520"/>
                  </a:cubicBezTo>
                  <a:cubicBezTo>
                    <a:pt x="8692" y="233"/>
                    <a:pt x="8461" y="1"/>
                    <a:pt x="817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0600" rIns="90000" bIns="30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18" name="Google Shape;999;p24"/>
            <p:cNvSpPr/>
            <p:nvPr/>
          </p:nvSpPr>
          <p:spPr>
            <a:xfrm>
              <a:off x="5788800" y="1775520"/>
              <a:ext cx="518760" cy="66600"/>
            </a:xfrm>
            <a:custGeom>
              <a:avLst/>
              <a:gdLst>
                <a:gd name="textAreaLeft" fmla="*/ 0 w 518760"/>
                <a:gd name="textAreaRight" fmla="*/ 520200 w 518760"/>
                <a:gd name="textAreaTop" fmla="*/ 0 h 66600"/>
                <a:gd name="textAreaBottom" fmla="*/ 68040 h 66600"/>
              </a:gdLst>
              <a:ahLst/>
              <a:cxnLst/>
              <a:rect l="textAreaLeft" t="textAreaTop" r="textAreaRight" b="textAreaBottom"/>
              <a:pathLst>
                <a:path w="8814" h="1151">
                  <a:moveTo>
                    <a:pt x="8238" y="111"/>
                  </a:moveTo>
                  <a:cubicBezTo>
                    <a:pt x="8498" y="111"/>
                    <a:pt x="8702" y="316"/>
                    <a:pt x="8702" y="575"/>
                  </a:cubicBezTo>
                  <a:cubicBezTo>
                    <a:pt x="8702" y="826"/>
                    <a:pt x="8498" y="1030"/>
                    <a:pt x="8238" y="1030"/>
                  </a:cubicBezTo>
                  <a:lnTo>
                    <a:pt x="575" y="1030"/>
                  </a:lnTo>
                  <a:cubicBezTo>
                    <a:pt x="325" y="1030"/>
                    <a:pt x="121" y="826"/>
                    <a:pt x="121" y="575"/>
                  </a:cubicBezTo>
                  <a:cubicBezTo>
                    <a:pt x="121" y="316"/>
                    <a:pt x="325" y="111"/>
                    <a:pt x="575" y="111"/>
                  </a:cubicBezTo>
                  <a:close/>
                  <a:moveTo>
                    <a:pt x="575" y="0"/>
                  </a:moveTo>
                  <a:cubicBezTo>
                    <a:pt x="260" y="0"/>
                    <a:pt x="0" y="251"/>
                    <a:pt x="0" y="575"/>
                  </a:cubicBezTo>
                  <a:cubicBezTo>
                    <a:pt x="0" y="891"/>
                    <a:pt x="260" y="1150"/>
                    <a:pt x="575" y="1150"/>
                  </a:cubicBezTo>
                  <a:lnTo>
                    <a:pt x="8238" y="1150"/>
                  </a:lnTo>
                  <a:cubicBezTo>
                    <a:pt x="8563" y="1150"/>
                    <a:pt x="8813" y="891"/>
                    <a:pt x="8813" y="575"/>
                  </a:cubicBezTo>
                  <a:cubicBezTo>
                    <a:pt x="8813" y="251"/>
                    <a:pt x="8563" y="0"/>
                    <a:pt x="823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19" name="Google Shape;1000;p24"/>
            <p:cNvSpPr/>
            <p:nvPr/>
          </p:nvSpPr>
          <p:spPr>
            <a:xfrm>
              <a:off x="5896440" y="1795680"/>
              <a:ext cx="25920" cy="25920"/>
            </a:xfrm>
            <a:custGeom>
              <a:avLst/>
              <a:gdLst>
                <a:gd name="textAreaLeft" fmla="*/ 0 w 25920"/>
                <a:gd name="textAreaRight" fmla="*/ 27360 w 25920"/>
                <a:gd name="textAreaTop" fmla="*/ 0 h 25920"/>
                <a:gd name="textAreaBottom" fmla="*/ 27360 h 25920"/>
              </a:gdLst>
              <a:ahLst/>
              <a:cxnLst/>
              <a:rect l="textAreaLeft" t="textAreaTop" r="textAreaRight" b="textAreaBottom"/>
              <a:pathLst>
                <a:path w="465" h="465">
                  <a:moveTo>
                    <a:pt x="233" y="112"/>
                  </a:moveTo>
                  <a:cubicBezTo>
                    <a:pt x="298" y="112"/>
                    <a:pt x="353" y="167"/>
                    <a:pt x="353" y="232"/>
                  </a:cubicBezTo>
                  <a:cubicBezTo>
                    <a:pt x="353" y="297"/>
                    <a:pt x="298" y="344"/>
                    <a:pt x="233" y="344"/>
                  </a:cubicBezTo>
                  <a:cubicBezTo>
                    <a:pt x="177" y="344"/>
                    <a:pt x="121" y="297"/>
                    <a:pt x="121" y="232"/>
                  </a:cubicBezTo>
                  <a:cubicBezTo>
                    <a:pt x="121" y="167"/>
                    <a:pt x="177" y="112"/>
                    <a:pt x="233" y="112"/>
                  </a:cubicBezTo>
                  <a:close/>
                  <a:moveTo>
                    <a:pt x="233" y="0"/>
                  </a:moveTo>
                  <a:cubicBezTo>
                    <a:pt x="112" y="0"/>
                    <a:pt x="1" y="102"/>
                    <a:pt x="1" y="232"/>
                  </a:cubicBezTo>
                  <a:cubicBezTo>
                    <a:pt x="1" y="353"/>
                    <a:pt x="112" y="464"/>
                    <a:pt x="233" y="464"/>
                  </a:cubicBezTo>
                  <a:cubicBezTo>
                    <a:pt x="363" y="464"/>
                    <a:pt x="465" y="353"/>
                    <a:pt x="465" y="232"/>
                  </a:cubicBezTo>
                  <a:cubicBezTo>
                    <a:pt x="465" y="102"/>
                    <a:pt x="363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680" rIns="90000" bIns="13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20" name="Google Shape;1001;p24"/>
            <p:cNvSpPr/>
            <p:nvPr/>
          </p:nvSpPr>
          <p:spPr>
            <a:xfrm>
              <a:off x="5953320" y="1795680"/>
              <a:ext cx="25920" cy="25920"/>
            </a:xfrm>
            <a:custGeom>
              <a:avLst/>
              <a:gdLst>
                <a:gd name="textAreaLeft" fmla="*/ 0 w 25920"/>
                <a:gd name="textAreaRight" fmla="*/ 27360 w 25920"/>
                <a:gd name="textAreaTop" fmla="*/ 0 h 25920"/>
                <a:gd name="textAreaBottom" fmla="*/ 27360 h 25920"/>
              </a:gdLst>
              <a:ahLst/>
              <a:cxnLst/>
              <a:rect l="textAreaLeft" t="textAreaTop" r="textAreaRight" b="textAreaBottom"/>
              <a:pathLst>
                <a:path w="465" h="465">
                  <a:moveTo>
                    <a:pt x="232" y="112"/>
                  </a:moveTo>
                  <a:cubicBezTo>
                    <a:pt x="297" y="112"/>
                    <a:pt x="353" y="167"/>
                    <a:pt x="353" y="232"/>
                  </a:cubicBezTo>
                  <a:cubicBezTo>
                    <a:pt x="353" y="297"/>
                    <a:pt x="297" y="344"/>
                    <a:pt x="232" y="344"/>
                  </a:cubicBezTo>
                  <a:cubicBezTo>
                    <a:pt x="168" y="344"/>
                    <a:pt x="121" y="297"/>
                    <a:pt x="121" y="232"/>
                  </a:cubicBezTo>
                  <a:cubicBezTo>
                    <a:pt x="121" y="167"/>
                    <a:pt x="168" y="112"/>
                    <a:pt x="232" y="112"/>
                  </a:cubicBezTo>
                  <a:close/>
                  <a:moveTo>
                    <a:pt x="232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53"/>
                    <a:pt x="103" y="464"/>
                    <a:pt x="232" y="464"/>
                  </a:cubicBezTo>
                  <a:cubicBezTo>
                    <a:pt x="362" y="464"/>
                    <a:pt x="464" y="353"/>
                    <a:pt x="464" y="232"/>
                  </a:cubicBezTo>
                  <a:cubicBezTo>
                    <a:pt x="464" y="102"/>
                    <a:pt x="362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680" rIns="90000" bIns="13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21" name="Google Shape;1002;p24"/>
            <p:cNvSpPr/>
            <p:nvPr/>
          </p:nvSpPr>
          <p:spPr>
            <a:xfrm>
              <a:off x="6006600" y="1795680"/>
              <a:ext cx="25920" cy="25920"/>
            </a:xfrm>
            <a:custGeom>
              <a:avLst/>
              <a:gdLst>
                <a:gd name="textAreaLeft" fmla="*/ 0 w 25920"/>
                <a:gd name="textAreaRight" fmla="*/ 27360 w 25920"/>
                <a:gd name="textAreaTop" fmla="*/ 0 h 25920"/>
                <a:gd name="textAreaBottom" fmla="*/ 27360 h 25920"/>
              </a:gdLst>
              <a:ahLst/>
              <a:cxnLst/>
              <a:rect l="textAreaLeft" t="textAreaTop" r="textAreaRight" b="textAreaBottom"/>
              <a:pathLst>
                <a:path w="465" h="465">
                  <a:moveTo>
                    <a:pt x="232" y="112"/>
                  </a:moveTo>
                  <a:cubicBezTo>
                    <a:pt x="297" y="112"/>
                    <a:pt x="344" y="167"/>
                    <a:pt x="344" y="232"/>
                  </a:cubicBezTo>
                  <a:cubicBezTo>
                    <a:pt x="344" y="297"/>
                    <a:pt x="297" y="344"/>
                    <a:pt x="232" y="344"/>
                  </a:cubicBezTo>
                  <a:cubicBezTo>
                    <a:pt x="167" y="344"/>
                    <a:pt x="112" y="297"/>
                    <a:pt x="112" y="232"/>
                  </a:cubicBezTo>
                  <a:cubicBezTo>
                    <a:pt x="112" y="167"/>
                    <a:pt x="167" y="112"/>
                    <a:pt x="232" y="112"/>
                  </a:cubicBezTo>
                  <a:close/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cubicBezTo>
                    <a:pt x="0" y="353"/>
                    <a:pt x="102" y="464"/>
                    <a:pt x="232" y="464"/>
                  </a:cubicBezTo>
                  <a:cubicBezTo>
                    <a:pt x="362" y="464"/>
                    <a:pt x="464" y="353"/>
                    <a:pt x="464" y="232"/>
                  </a:cubicBezTo>
                  <a:cubicBezTo>
                    <a:pt x="464" y="102"/>
                    <a:pt x="362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680" rIns="90000" bIns="13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22" name="Google Shape;1003;p24"/>
            <p:cNvSpPr/>
            <p:nvPr/>
          </p:nvSpPr>
          <p:spPr>
            <a:xfrm>
              <a:off x="6063480" y="1795680"/>
              <a:ext cx="25920" cy="25920"/>
            </a:xfrm>
            <a:custGeom>
              <a:avLst/>
              <a:gdLst>
                <a:gd name="textAreaLeft" fmla="*/ 0 w 25920"/>
                <a:gd name="textAreaRight" fmla="*/ 27360 w 25920"/>
                <a:gd name="textAreaTop" fmla="*/ 0 h 25920"/>
                <a:gd name="textAreaBottom" fmla="*/ 27360 h 25920"/>
              </a:gdLst>
              <a:ahLst/>
              <a:cxnLst/>
              <a:rect l="textAreaLeft" t="textAreaTop" r="textAreaRight" b="textAreaBottom"/>
              <a:pathLst>
                <a:path w="464" h="465">
                  <a:moveTo>
                    <a:pt x="232" y="112"/>
                  </a:moveTo>
                  <a:cubicBezTo>
                    <a:pt x="297" y="112"/>
                    <a:pt x="343" y="167"/>
                    <a:pt x="343" y="232"/>
                  </a:cubicBezTo>
                  <a:cubicBezTo>
                    <a:pt x="343" y="297"/>
                    <a:pt x="288" y="344"/>
                    <a:pt x="232" y="344"/>
                  </a:cubicBezTo>
                  <a:cubicBezTo>
                    <a:pt x="167" y="344"/>
                    <a:pt x="111" y="297"/>
                    <a:pt x="111" y="232"/>
                  </a:cubicBezTo>
                  <a:cubicBezTo>
                    <a:pt x="111" y="167"/>
                    <a:pt x="167" y="112"/>
                    <a:pt x="232" y="112"/>
                  </a:cubicBezTo>
                  <a:close/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cubicBezTo>
                    <a:pt x="0" y="353"/>
                    <a:pt x="102" y="464"/>
                    <a:pt x="232" y="464"/>
                  </a:cubicBezTo>
                  <a:cubicBezTo>
                    <a:pt x="353" y="464"/>
                    <a:pt x="464" y="353"/>
                    <a:pt x="464" y="232"/>
                  </a:cubicBezTo>
                  <a:cubicBezTo>
                    <a:pt x="464" y="102"/>
                    <a:pt x="353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680" rIns="90000" bIns="13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23" name="Google Shape;1004;p24"/>
            <p:cNvSpPr/>
            <p:nvPr/>
          </p:nvSpPr>
          <p:spPr>
            <a:xfrm>
              <a:off x="6118200" y="1795680"/>
              <a:ext cx="25920" cy="25920"/>
            </a:xfrm>
            <a:custGeom>
              <a:avLst/>
              <a:gdLst>
                <a:gd name="textAreaLeft" fmla="*/ 0 w 25920"/>
                <a:gd name="textAreaRight" fmla="*/ 27360 w 25920"/>
                <a:gd name="textAreaTop" fmla="*/ 0 h 25920"/>
                <a:gd name="textAreaBottom" fmla="*/ 27360 h 25920"/>
              </a:gdLst>
              <a:ahLst/>
              <a:cxnLst/>
              <a:rect l="textAreaLeft" t="textAreaTop" r="textAreaRight" b="textAreaBottom"/>
              <a:pathLst>
                <a:path w="465" h="465">
                  <a:moveTo>
                    <a:pt x="233" y="112"/>
                  </a:moveTo>
                  <a:cubicBezTo>
                    <a:pt x="298" y="112"/>
                    <a:pt x="353" y="167"/>
                    <a:pt x="353" y="232"/>
                  </a:cubicBezTo>
                  <a:cubicBezTo>
                    <a:pt x="353" y="297"/>
                    <a:pt x="298" y="344"/>
                    <a:pt x="233" y="344"/>
                  </a:cubicBezTo>
                  <a:cubicBezTo>
                    <a:pt x="177" y="344"/>
                    <a:pt x="121" y="297"/>
                    <a:pt x="121" y="232"/>
                  </a:cubicBezTo>
                  <a:cubicBezTo>
                    <a:pt x="121" y="167"/>
                    <a:pt x="177" y="112"/>
                    <a:pt x="233" y="112"/>
                  </a:cubicBezTo>
                  <a:close/>
                  <a:moveTo>
                    <a:pt x="233" y="0"/>
                  </a:moveTo>
                  <a:cubicBezTo>
                    <a:pt x="112" y="0"/>
                    <a:pt x="1" y="102"/>
                    <a:pt x="1" y="232"/>
                  </a:cubicBezTo>
                  <a:cubicBezTo>
                    <a:pt x="1" y="353"/>
                    <a:pt x="112" y="464"/>
                    <a:pt x="233" y="464"/>
                  </a:cubicBezTo>
                  <a:cubicBezTo>
                    <a:pt x="363" y="464"/>
                    <a:pt x="465" y="353"/>
                    <a:pt x="465" y="232"/>
                  </a:cubicBezTo>
                  <a:cubicBezTo>
                    <a:pt x="465" y="102"/>
                    <a:pt x="363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680" rIns="90000" bIns="13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24" name="Google Shape;1005;p24"/>
            <p:cNvSpPr/>
            <p:nvPr/>
          </p:nvSpPr>
          <p:spPr>
            <a:xfrm>
              <a:off x="6175080" y="1795680"/>
              <a:ext cx="25920" cy="25920"/>
            </a:xfrm>
            <a:custGeom>
              <a:avLst/>
              <a:gdLst>
                <a:gd name="textAreaLeft" fmla="*/ 0 w 25920"/>
                <a:gd name="textAreaRight" fmla="*/ 27360 w 25920"/>
                <a:gd name="textAreaTop" fmla="*/ 0 h 25920"/>
                <a:gd name="textAreaBottom" fmla="*/ 27360 h 25920"/>
              </a:gdLst>
              <a:ahLst/>
              <a:cxnLst/>
              <a:rect l="textAreaLeft" t="textAreaTop" r="textAreaRight" b="textAreaBottom"/>
              <a:pathLst>
                <a:path w="465" h="465">
                  <a:moveTo>
                    <a:pt x="233" y="112"/>
                  </a:moveTo>
                  <a:cubicBezTo>
                    <a:pt x="297" y="112"/>
                    <a:pt x="344" y="167"/>
                    <a:pt x="344" y="232"/>
                  </a:cubicBezTo>
                  <a:cubicBezTo>
                    <a:pt x="344" y="297"/>
                    <a:pt x="297" y="344"/>
                    <a:pt x="233" y="344"/>
                  </a:cubicBezTo>
                  <a:cubicBezTo>
                    <a:pt x="168" y="344"/>
                    <a:pt x="112" y="297"/>
                    <a:pt x="112" y="232"/>
                  </a:cubicBezTo>
                  <a:cubicBezTo>
                    <a:pt x="112" y="167"/>
                    <a:pt x="168" y="112"/>
                    <a:pt x="233" y="112"/>
                  </a:cubicBezTo>
                  <a:close/>
                  <a:moveTo>
                    <a:pt x="233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53"/>
                    <a:pt x="103" y="464"/>
                    <a:pt x="233" y="464"/>
                  </a:cubicBezTo>
                  <a:cubicBezTo>
                    <a:pt x="362" y="464"/>
                    <a:pt x="464" y="353"/>
                    <a:pt x="464" y="232"/>
                  </a:cubicBezTo>
                  <a:cubicBezTo>
                    <a:pt x="464" y="102"/>
                    <a:pt x="362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680" rIns="90000" bIns="13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25" name="Google Shape;1006;p24"/>
            <p:cNvSpPr/>
            <p:nvPr/>
          </p:nvSpPr>
          <p:spPr>
            <a:xfrm>
              <a:off x="5860800" y="1237680"/>
              <a:ext cx="326880" cy="327600"/>
            </a:xfrm>
            <a:custGeom>
              <a:avLst/>
              <a:gdLst>
                <a:gd name="textAreaLeft" fmla="*/ 0 w 326880"/>
                <a:gd name="textAreaRight" fmla="*/ 328320 w 326880"/>
                <a:gd name="textAreaTop" fmla="*/ 0 h 327600"/>
                <a:gd name="textAreaBottom" fmla="*/ 329040 h 327600"/>
              </a:gdLst>
              <a:ahLst/>
              <a:cxnLst/>
              <a:rect l="textAreaLeft" t="textAreaTop" r="textAreaRight" b="textAreaBottom"/>
              <a:pathLst>
                <a:path w="5567" h="5576">
                  <a:moveTo>
                    <a:pt x="2784" y="0"/>
                  </a:moveTo>
                  <a:cubicBezTo>
                    <a:pt x="1244" y="0"/>
                    <a:pt x="1" y="1253"/>
                    <a:pt x="1" y="2792"/>
                  </a:cubicBezTo>
                  <a:cubicBezTo>
                    <a:pt x="1" y="4323"/>
                    <a:pt x="1244" y="5575"/>
                    <a:pt x="2784" y="5575"/>
                  </a:cubicBezTo>
                  <a:cubicBezTo>
                    <a:pt x="4324" y="5575"/>
                    <a:pt x="5567" y="4323"/>
                    <a:pt x="5567" y="2792"/>
                  </a:cubicBezTo>
                  <a:cubicBezTo>
                    <a:pt x="5567" y="1253"/>
                    <a:pt x="4324" y="0"/>
                    <a:pt x="278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26" name="Google Shape;1007;p24"/>
            <p:cNvSpPr/>
            <p:nvPr/>
          </p:nvSpPr>
          <p:spPr>
            <a:xfrm>
              <a:off x="5857200" y="1234080"/>
              <a:ext cx="334080" cy="334080"/>
            </a:xfrm>
            <a:custGeom>
              <a:avLst/>
              <a:gdLst>
                <a:gd name="textAreaLeft" fmla="*/ 0 w 334080"/>
                <a:gd name="textAreaRight" fmla="*/ 335520 w 334080"/>
                <a:gd name="textAreaTop" fmla="*/ 0 h 334080"/>
                <a:gd name="textAreaBottom" fmla="*/ 335520 h 334080"/>
              </a:gdLst>
              <a:ahLst/>
              <a:cxnLst/>
              <a:rect l="textAreaLeft" t="textAreaTop" r="textAreaRight" b="textAreaBottom"/>
              <a:pathLst>
                <a:path w="5688" h="5688">
                  <a:moveTo>
                    <a:pt x="2849" y="121"/>
                  </a:moveTo>
                  <a:cubicBezTo>
                    <a:pt x="4352" y="121"/>
                    <a:pt x="5576" y="1336"/>
                    <a:pt x="5576" y="2848"/>
                  </a:cubicBezTo>
                  <a:cubicBezTo>
                    <a:pt x="5576" y="4351"/>
                    <a:pt x="4352" y="5576"/>
                    <a:pt x="2849" y="5576"/>
                  </a:cubicBezTo>
                  <a:cubicBezTo>
                    <a:pt x="1346" y="5576"/>
                    <a:pt x="121" y="4351"/>
                    <a:pt x="121" y="2848"/>
                  </a:cubicBezTo>
                  <a:cubicBezTo>
                    <a:pt x="121" y="1336"/>
                    <a:pt x="1346" y="121"/>
                    <a:pt x="2849" y="121"/>
                  </a:cubicBezTo>
                  <a:close/>
                  <a:moveTo>
                    <a:pt x="2849" y="1"/>
                  </a:moveTo>
                  <a:cubicBezTo>
                    <a:pt x="1281" y="1"/>
                    <a:pt x="1" y="1271"/>
                    <a:pt x="1" y="2839"/>
                  </a:cubicBezTo>
                  <a:cubicBezTo>
                    <a:pt x="1" y="4416"/>
                    <a:pt x="1281" y="5687"/>
                    <a:pt x="2849" y="5687"/>
                  </a:cubicBezTo>
                  <a:cubicBezTo>
                    <a:pt x="4417" y="5687"/>
                    <a:pt x="5687" y="4416"/>
                    <a:pt x="5687" y="2839"/>
                  </a:cubicBezTo>
                  <a:cubicBezTo>
                    <a:pt x="5687" y="1271"/>
                    <a:pt x="4417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27" name="Google Shape;1008;p24"/>
            <p:cNvSpPr/>
            <p:nvPr/>
          </p:nvSpPr>
          <p:spPr>
            <a:xfrm>
              <a:off x="5884560" y="1216800"/>
              <a:ext cx="327600" cy="327600"/>
            </a:xfrm>
            <a:custGeom>
              <a:avLst/>
              <a:gdLst>
                <a:gd name="textAreaLeft" fmla="*/ 0 w 327600"/>
                <a:gd name="textAreaRight" fmla="*/ 329040 w 327600"/>
                <a:gd name="textAreaTop" fmla="*/ 0 h 327600"/>
                <a:gd name="textAreaBottom" fmla="*/ 329040 h 327600"/>
              </a:gdLst>
              <a:ahLst/>
              <a:cxnLst/>
              <a:rect l="textAreaLeft" t="textAreaTop" r="textAreaRight" b="textAreaBottom"/>
              <a:pathLst>
                <a:path w="5576" h="5576">
                  <a:moveTo>
                    <a:pt x="2784" y="1"/>
                  </a:moveTo>
                  <a:cubicBezTo>
                    <a:pt x="1253" y="1"/>
                    <a:pt x="1" y="1253"/>
                    <a:pt x="1" y="2784"/>
                  </a:cubicBezTo>
                  <a:cubicBezTo>
                    <a:pt x="1" y="4324"/>
                    <a:pt x="1253" y="5576"/>
                    <a:pt x="2784" y="5576"/>
                  </a:cubicBezTo>
                  <a:cubicBezTo>
                    <a:pt x="4324" y="5576"/>
                    <a:pt x="5576" y="4324"/>
                    <a:pt x="5576" y="2784"/>
                  </a:cubicBezTo>
                  <a:cubicBezTo>
                    <a:pt x="5576" y="1253"/>
                    <a:pt x="4324" y="1"/>
                    <a:pt x="278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28" name="Google Shape;1009;p24"/>
            <p:cNvSpPr/>
            <p:nvPr/>
          </p:nvSpPr>
          <p:spPr>
            <a:xfrm>
              <a:off x="5881320" y="1213560"/>
              <a:ext cx="334080" cy="334080"/>
            </a:xfrm>
            <a:custGeom>
              <a:avLst/>
              <a:gdLst>
                <a:gd name="textAreaLeft" fmla="*/ 0 w 334080"/>
                <a:gd name="textAreaRight" fmla="*/ 335520 w 334080"/>
                <a:gd name="textAreaTop" fmla="*/ 0 h 334080"/>
                <a:gd name="textAreaBottom" fmla="*/ 335520 h 334080"/>
              </a:gdLst>
              <a:ahLst/>
              <a:cxnLst/>
              <a:rect l="textAreaLeft" t="textAreaTop" r="textAreaRight" b="textAreaBottom"/>
              <a:pathLst>
                <a:path w="5687" h="5687">
                  <a:moveTo>
                    <a:pt x="2839" y="121"/>
                  </a:moveTo>
                  <a:cubicBezTo>
                    <a:pt x="4342" y="121"/>
                    <a:pt x="5566" y="1336"/>
                    <a:pt x="5566" y="2839"/>
                  </a:cubicBezTo>
                  <a:cubicBezTo>
                    <a:pt x="5566" y="4351"/>
                    <a:pt x="4351" y="5575"/>
                    <a:pt x="2839" y="5575"/>
                  </a:cubicBezTo>
                  <a:cubicBezTo>
                    <a:pt x="1336" y="5575"/>
                    <a:pt x="111" y="4351"/>
                    <a:pt x="111" y="2839"/>
                  </a:cubicBezTo>
                  <a:cubicBezTo>
                    <a:pt x="111" y="1336"/>
                    <a:pt x="1336" y="121"/>
                    <a:pt x="2839" y="121"/>
                  </a:cubicBezTo>
                  <a:close/>
                  <a:moveTo>
                    <a:pt x="2839" y="0"/>
                  </a:moveTo>
                  <a:cubicBezTo>
                    <a:pt x="1271" y="0"/>
                    <a:pt x="0" y="1271"/>
                    <a:pt x="0" y="2839"/>
                  </a:cubicBezTo>
                  <a:cubicBezTo>
                    <a:pt x="0" y="4416"/>
                    <a:pt x="1271" y="5687"/>
                    <a:pt x="2839" y="5687"/>
                  </a:cubicBezTo>
                  <a:cubicBezTo>
                    <a:pt x="4406" y="5687"/>
                    <a:pt x="5687" y="4416"/>
                    <a:pt x="5687" y="2839"/>
                  </a:cubicBezTo>
                  <a:cubicBezTo>
                    <a:pt x="5687" y="1271"/>
                    <a:pt x="4406" y="0"/>
                    <a:pt x="28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29" name="Google Shape;1010;p24"/>
            <p:cNvSpPr/>
            <p:nvPr/>
          </p:nvSpPr>
          <p:spPr>
            <a:xfrm>
              <a:off x="5976000" y="1391400"/>
              <a:ext cx="144720" cy="71640"/>
            </a:xfrm>
            <a:custGeom>
              <a:avLst/>
              <a:gdLst>
                <a:gd name="textAreaLeft" fmla="*/ 0 w 144720"/>
                <a:gd name="textAreaRight" fmla="*/ 146160 w 144720"/>
                <a:gd name="textAreaTop" fmla="*/ 0 h 71640"/>
                <a:gd name="textAreaBottom" fmla="*/ 73080 h 71640"/>
              </a:gdLst>
              <a:ahLst/>
              <a:cxnLst/>
              <a:rect l="textAreaLeft" t="textAreaTop" r="textAreaRight" b="textAreaBottom"/>
              <a:pathLst>
                <a:path w="2478" h="1239">
                  <a:moveTo>
                    <a:pt x="1235" y="1"/>
                  </a:moveTo>
                  <a:cubicBezTo>
                    <a:pt x="558" y="1"/>
                    <a:pt x="1" y="548"/>
                    <a:pt x="1" y="1235"/>
                  </a:cubicBezTo>
                  <a:cubicBezTo>
                    <a:pt x="1" y="1235"/>
                    <a:pt x="1102" y="1239"/>
                    <a:pt x="1836" y="1239"/>
                  </a:cubicBezTo>
                  <a:cubicBezTo>
                    <a:pt x="2203" y="1239"/>
                    <a:pt x="2478" y="1238"/>
                    <a:pt x="2478" y="1235"/>
                  </a:cubicBezTo>
                  <a:cubicBezTo>
                    <a:pt x="2478" y="548"/>
                    <a:pt x="1921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360" rIns="90000" bIns="36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30" name="Google Shape;1011;p24"/>
            <p:cNvSpPr/>
            <p:nvPr/>
          </p:nvSpPr>
          <p:spPr>
            <a:xfrm>
              <a:off x="5972400" y="1387440"/>
              <a:ext cx="151200" cy="79200"/>
            </a:xfrm>
            <a:custGeom>
              <a:avLst/>
              <a:gdLst>
                <a:gd name="textAreaLeft" fmla="*/ 0 w 151200"/>
                <a:gd name="textAreaRight" fmla="*/ 152640 w 151200"/>
                <a:gd name="textAreaTop" fmla="*/ 0 h 79200"/>
                <a:gd name="textAreaBottom" fmla="*/ 80640 h 79200"/>
              </a:gdLst>
              <a:ahLst/>
              <a:cxnLst/>
              <a:rect l="textAreaLeft" t="textAreaTop" r="textAreaRight" b="textAreaBottom"/>
              <a:pathLst>
                <a:path w="2589" h="1364">
                  <a:moveTo>
                    <a:pt x="1290" y="121"/>
                  </a:moveTo>
                  <a:cubicBezTo>
                    <a:pt x="1921" y="121"/>
                    <a:pt x="2440" y="622"/>
                    <a:pt x="2468" y="1243"/>
                  </a:cubicBezTo>
                  <a:lnTo>
                    <a:pt x="112" y="1243"/>
                  </a:lnTo>
                  <a:cubicBezTo>
                    <a:pt x="149" y="622"/>
                    <a:pt x="659" y="121"/>
                    <a:pt x="1290" y="121"/>
                  </a:cubicBezTo>
                  <a:close/>
                  <a:moveTo>
                    <a:pt x="1290" y="0"/>
                  </a:moveTo>
                  <a:cubicBezTo>
                    <a:pt x="575" y="0"/>
                    <a:pt x="0" y="584"/>
                    <a:pt x="0" y="1299"/>
                  </a:cubicBezTo>
                  <a:cubicBezTo>
                    <a:pt x="0" y="1364"/>
                    <a:pt x="0" y="1364"/>
                    <a:pt x="492" y="1364"/>
                  </a:cubicBezTo>
                  <a:lnTo>
                    <a:pt x="2190" y="1364"/>
                  </a:lnTo>
                  <a:cubicBezTo>
                    <a:pt x="2588" y="1364"/>
                    <a:pt x="2588" y="1364"/>
                    <a:pt x="2588" y="1299"/>
                  </a:cubicBezTo>
                  <a:cubicBezTo>
                    <a:pt x="2588" y="584"/>
                    <a:pt x="2004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0320" rIns="90000" bIns="40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31" name="Google Shape;1012;p24"/>
            <p:cNvSpPr/>
            <p:nvPr/>
          </p:nvSpPr>
          <p:spPr>
            <a:xfrm>
              <a:off x="6007680" y="1298160"/>
              <a:ext cx="81720" cy="81360"/>
            </a:xfrm>
            <a:custGeom>
              <a:avLst/>
              <a:gdLst>
                <a:gd name="textAreaLeft" fmla="*/ 0 w 81720"/>
                <a:gd name="textAreaRight" fmla="*/ 83160 w 81720"/>
                <a:gd name="textAreaTop" fmla="*/ 0 h 81360"/>
                <a:gd name="textAreaBottom" fmla="*/ 82800 h 81360"/>
              </a:gdLst>
              <a:ahLst/>
              <a:cxnLst/>
              <a:rect l="textAreaLeft" t="textAreaTop" r="textAreaRight" b="textAreaBottom"/>
              <a:pathLst>
                <a:path w="1411" h="1402">
                  <a:moveTo>
                    <a:pt x="706" y="1"/>
                  </a:moveTo>
                  <a:cubicBezTo>
                    <a:pt x="316" y="1"/>
                    <a:pt x="1" y="316"/>
                    <a:pt x="1" y="697"/>
                  </a:cubicBezTo>
                  <a:cubicBezTo>
                    <a:pt x="1" y="1086"/>
                    <a:pt x="316" y="1402"/>
                    <a:pt x="706" y="1402"/>
                  </a:cubicBezTo>
                  <a:cubicBezTo>
                    <a:pt x="1096" y="1402"/>
                    <a:pt x="1411" y="1086"/>
                    <a:pt x="1411" y="697"/>
                  </a:cubicBezTo>
                  <a:cubicBezTo>
                    <a:pt x="1411" y="316"/>
                    <a:pt x="1096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400" rIns="90000" bIns="41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32" name="Google Shape;1013;p24"/>
            <p:cNvSpPr/>
            <p:nvPr/>
          </p:nvSpPr>
          <p:spPr>
            <a:xfrm>
              <a:off x="6004440" y="1294560"/>
              <a:ext cx="88200" cy="88560"/>
            </a:xfrm>
            <a:custGeom>
              <a:avLst/>
              <a:gdLst>
                <a:gd name="textAreaLeft" fmla="*/ 0 w 88200"/>
                <a:gd name="textAreaRight" fmla="*/ 89640 w 88200"/>
                <a:gd name="textAreaTop" fmla="*/ 0 h 88560"/>
                <a:gd name="textAreaBottom" fmla="*/ 90000 h 88560"/>
              </a:gdLst>
              <a:ahLst/>
              <a:cxnLst/>
              <a:rect l="textAreaLeft" t="textAreaTop" r="textAreaRight" b="textAreaBottom"/>
              <a:pathLst>
                <a:path w="1522" h="1523">
                  <a:moveTo>
                    <a:pt x="761" y="122"/>
                  </a:moveTo>
                  <a:cubicBezTo>
                    <a:pt x="1123" y="122"/>
                    <a:pt x="1410" y="409"/>
                    <a:pt x="1410" y="762"/>
                  </a:cubicBezTo>
                  <a:cubicBezTo>
                    <a:pt x="1410" y="1123"/>
                    <a:pt x="1123" y="1411"/>
                    <a:pt x="761" y="1411"/>
                  </a:cubicBezTo>
                  <a:cubicBezTo>
                    <a:pt x="408" y="1411"/>
                    <a:pt x="121" y="1123"/>
                    <a:pt x="121" y="762"/>
                  </a:cubicBezTo>
                  <a:cubicBezTo>
                    <a:pt x="121" y="409"/>
                    <a:pt x="408" y="122"/>
                    <a:pt x="761" y="122"/>
                  </a:cubicBezTo>
                  <a:close/>
                  <a:moveTo>
                    <a:pt x="761" y="1"/>
                  </a:moveTo>
                  <a:cubicBezTo>
                    <a:pt x="344" y="1"/>
                    <a:pt x="0" y="344"/>
                    <a:pt x="0" y="762"/>
                  </a:cubicBezTo>
                  <a:cubicBezTo>
                    <a:pt x="0" y="1188"/>
                    <a:pt x="344" y="1522"/>
                    <a:pt x="761" y="1522"/>
                  </a:cubicBezTo>
                  <a:cubicBezTo>
                    <a:pt x="1178" y="1522"/>
                    <a:pt x="1522" y="1188"/>
                    <a:pt x="1522" y="762"/>
                  </a:cubicBezTo>
                  <a:cubicBezTo>
                    <a:pt x="1522" y="344"/>
                    <a:pt x="1178" y="1"/>
                    <a:pt x="76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33" name="Google Shape;1014;p24"/>
            <p:cNvSpPr/>
            <p:nvPr/>
          </p:nvSpPr>
          <p:spPr>
            <a:xfrm>
              <a:off x="5927760" y="1888920"/>
              <a:ext cx="241200" cy="74160"/>
            </a:xfrm>
            <a:custGeom>
              <a:avLst/>
              <a:gdLst>
                <a:gd name="textAreaLeft" fmla="*/ 0 w 241200"/>
                <a:gd name="textAreaRight" fmla="*/ 242640 w 241200"/>
                <a:gd name="textAreaTop" fmla="*/ 0 h 74160"/>
                <a:gd name="textAreaBottom" fmla="*/ 75600 h 74160"/>
              </a:gdLst>
              <a:ahLst/>
              <a:cxnLst/>
              <a:rect l="textAreaLeft" t="textAreaTop" r="textAreaRight" b="textAreaBottom"/>
              <a:pathLst>
                <a:path w="4111" h="1281">
                  <a:moveTo>
                    <a:pt x="641" y="0"/>
                  </a:moveTo>
                  <a:cubicBezTo>
                    <a:pt x="288" y="0"/>
                    <a:pt x="1" y="288"/>
                    <a:pt x="1" y="640"/>
                  </a:cubicBezTo>
                  <a:cubicBezTo>
                    <a:pt x="1" y="993"/>
                    <a:pt x="288" y="1281"/>
                    <a:pt x="641" y="1281"/>
                  </a:cubicBezTo>
                  <a:lnTo>
                    <a:pt x="3470" y="1281"/>
                  </a:lnTo>
                  <a:cubicBezTo>
                    <a:pt x="3823" y="1281"/>
                    <a:pt x="4110" y="993"/>
                    <a:pt x="4110" y="640"/>
                  </a:cubicBezTo>
                  <a:cubicBezTo>
                    <a:pt x="4110" y="288"/>
                    <a:pt x="3823" y="0"/>
                    <a:pt x="3470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800" rIns="90000" bIns="37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34" name="Google Shape;1015;p24"/>
            <p:cNvSpPr/>
            <p:nvPr/>
          </p:nvSpPr>
          <p:spPr>
            <a:xfrm>
              <a:off x="5924520" y="1885680"/>
              <a:ext cx="247680" cy="80640"/>
            </a:xfrm>
            <a:custGeom>
              <a:avLst/>
              <a:gdLst>
                <a:gd name="textAreaLeft" fmla="*/ 0 w 247680"/>
                <a:gd name="textAreaRight" fmla="*/ 249120 w 247680"/>
                <a:gd name="textAreaTop" fmla="*/ 0 h 80640"/>
                <a:gd name="textAreaBottom" fmla="*/ 82080 h 80640"/>
              </a:gdLst>
              <a:ahLst/>
              <a:cxnLst/>
              <a:rect l="textAreaLeft" t="textAreaTop" r="textAreaRight" b="textAreaBottom"/>
              <a:pathLst>
                <a:path w="4222" h="1393">
                  <a:moveTo>
                    <a:pt x="3526" y="121"/>
                  </a:moveTo>
                  <a:cubicBezTo>
                    <a:pt x="3851" y="121"/>
                    <a:pt x="4110" y="381"/>
                    <a:pt x="4110" y="696"/>
                  </a:cubicBezTo>
                  <a:cubicBezTo>
                    <a:pt x="4110" y="1012"/>
                    <a:pt x="3851" y="1281"/>
                    <a:pt x="3526" y="1281"/>
                  </a:cubicBezTo>
                  <a:lnTo>
                    <a:pt x="697" y="1281"/>
                  </a:lnTo>
                  <a:cubicBezTo>
                    <a:pt x="372" y="1281"/>
                    <a:pt x="112" y="1012"/>
                    <a:pt x="112" y="696"/>
                  </a:cubicBezTo>
                  <a:cubicBezTo>
                    <a:pt x="112" y="381"/>
                    <a:pt x="372" y="121"/>
                    <a:pt x="697" y="121"/>
                  </a:cubicBezTo>
                  <a:close/>
                  <a:moveTo>
                    <a:pt x="697" y="1"/>
                  </a:moveTo>
                  <a:cubicBezTo>
                    <a:pt x="307" y="1"/>
                    <a:pt x="1" y="316"/>
                    <a:pt x="1" y="696"/>
                  </a:cubicBezTo>
                  <a:cubicBezTo>
                    <a:pt x="1" y="1086"/>
                    <a:pt x="307" y="1392"/>
                    <a:pt x="697" y="1392"/>
                  </a:cubicBezTo>
                  <a:lnTo>
                    <a:pt x="3526" y="1392"/>
                  </a:lnTo>
                  <a:cubicBezTo>
                    <a:pt x="3916" y="1392"/>
                    <a:pt x="4222" y="1077"/>
                    <a:pt x="4222" y="696"/>
                  </a:cubicBezTo>
                  <a:cubicBezTo>
                    <a:pt x="4222" y="316"/>
                    <a:pt x="3916" y="1"/>
                    <a:pt x="352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040" rIns="90000" bIns="41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35" name="Google Shape;1016;p24"/>
            <p:cNvSpPr/>
            <p:nvPr/>
          </p:nvSpPr>
          <p:spPr>
            <a:xfrm>
              <a:off x="5808240" y="2463480"/>
              <a:ext cx="488880" cy="487440"/>
            </a:xfrm>
            <a:custGeom>
              <a:avLst/>
              <a:gdLst>
                <a:gd name="textAreaLeft" fmla="*/ 0 w 488880"/>
                <a:gd name="textAreaRight" fmla="*/ 490320 w 488880"/>
                <a:gd name="textAreaTop" fmla="*/ 0 h 487440"/>
                <a:gd name="textAreaBottom" fmla="*/ 488880 h 487440"/>
              </a:gdLst>
              <a:ahLst/>
              <a:cxnLst/>
              <a:rect l="textAreaLeft" t="textAreaTop" r="textAreaRight" b="textAreaBottom"/>
              <a:pathLst>
                <a:path w="8313" h="8285">
                  <a:moveTo>
                    <a:pt x="4147" y="1"/>
                  </a:moveTo>
                  <a:cubicBezTo>
                    <a:pt x="4026" y="251"/>
                    <a:pt x="3191" y="1791"/>
                    <a:pt x="557" y="1893"/>
                  </a:cubicBezTo>
                  <a:cubicBezTo>
                    <a:pt x="557" y="1893"/>
                    <a:pt x="0" y="7311"/>
                    <a:pt x="4073" y="8285"/>
                  </a:cubicBezTo>
                  <a:lnTo>
                    <a:pt x="4240" y="8285"/>
                  </a:lnTo>
                  <a:cubicBezTo>
                    <a:pt x="8312" y="7311"/>
                    <a:pt x="7756" y="1893"/>
                    <a:pt x="7756" y="1893"/>
                  </a:cubicBezTo>
                  <a:cubicBezTo>
                    <a:pt x="5121" y="1791"/>
                    <a:pt x="4286" y="251"/>
                    <a:pt x="416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36" name="Google Shape;1017;p24"/>
            <p:cNvSpPr/>
            <p:nvPr/>
          </p:nvSpPr>
          <p:spPr>
            <a:xfrm>
              <a:off x="5807160" y="2460240"/>
              <a:ext cx="491400" cy="494640"/>
            </a:xfrm>
            <a:custGeom>
              <a:avLst/>
              <a:gdLst>
                <a:gd name="textAreaLeft" fmla="*/ 0 w 491400"/>
                <a:gd name="textAreaRight" fmla="*/ 492840 w 491400"/>
                <a:gd name="textAreaTop" fmla="*/ 0 h 494640"/>
                <a:gd name="textAreaBottom" fmla="*/ 496080 h 494640"/>
              </a:gdLst>
              <a:ahLst/>
              <a:cxnLst/>
              <a:rect l="textAreaLeft" t="textAreaTop" r="textAreaRight" b="textAreaBottom"/>
              <a:pathLst>
                <a:path w="8350" h="8405">
                  <a:moveTo>
                    <a:pt x="4175" y="167"/>
                  </a:moveTo>
                  <a:cubicBezTo>
                    <a:pt x="4407" y="594"/>
                    <a:pt x="5316" y="1893"/>
                    <a:pt x="7719" y="2004"/>
                  </a:cubicBezTo>
                  <a:cubicBezTo>
                    <a:pt x="7765" y="2551"/>
                    <a:pt x="8016" y="7384"/>
                    <a:pt x="4249" y="8284"/>
                  </a:cubicBezTo>
                  <a:lnTo>
                    <a:pt x="4101" y="8284"/>
                  </a:lnTo>
                  <a:cubicBezTo>
                    <a:pt x="335" y="7384"/>
                    <a:pt x="594" y="2551"/>
                    <a:pt x="631" y="2004"/>
                  </a:cubicBezTo>
                  <a:cubicBezTo>
                    <a:pt x="3043" y="1893"/>
                    <a:pt x="3943" y="594"/>
                    <a:pt x="4175" y="167"/>
                  </a:cubicBezTo>
                  <a:close/>
                  <a:moveTo>
                    <a:pt x="4166" y="0"/>
                  </a:moveTo>
                  <a:cubicBezTo>
                    <a:pt x="4147" y="0"/>
                    <a:pt x="4120" y="10"/>
                    <a:pt x="4120" y="28"/>
                  </a:cubicBezTo>
                  <a:cubicBezTo>
                    <a:pt x="3971" y="325"/>
                    <a:pt x="3155" y="1791"/>
                    <a:pt x="576" y="1893"/>
                  </a:cubicBezTo>
                  <a:cubicBezTo>
                    <a:pt x="548" y="1893"/>
                    <a:pt x="520" y="1911"/>
                    <a:pt x="520" y="1939"/>
                  </a:cubicBezTo>
                  <a:cubicBezTo>
                    <a:pt x="520" y="1995"/>
                    <a:pt x="1" y="7431"/>
                    <a:pt x="4082" y="8405"/>
                  </a:cubicBezTo>
                  <a:lnTo>
                    <a:pt x="4268" y="8405"/>
                  </a:lnTo>
                  <a:cubicBezTo>
                    <a:pt x="8350" y="7422"/>
                    <a:pt x="7839" y="1995"/>
                    <a:pt x="7830" y="1939"/>
                  </a:cubicBezTo>
                  <a:cubicBezTo>
                    <a:pt x="7830" y="1911"/>
                    <a:pt x="7802" y="1893"/>
                    <a:pt x="7775" y="1893"/>
                  </a:cubicBezTo>
                  <a:cubicBezTo>
                    <a:pt x="5196" y="1791"/>
                    <a:pt x="4379" y="325"/>
                    <a:pt x="4240" y="28"/>
                  </a:cubicBezTo>
                  <a:cubicBezTo>
                    <a:pt x="4231" y="10"/>
                    <a:pt x="4203" y="0"/>
                    <a:pt x="418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37" name="Google Shape;1018;p24"/>
            <p:cNvSpPr/>
            <p:nvPr/>
          </p:nvSpPr>
          <p:spPr>
            <a:xfrm>
              <a:off x="5808240" y="2421360"/>
              <a:ext cx="488880" cy="487800"/>
            </a:xfrm>
            <a:custGeom>
              <a:avLst/>
              <a:gdLst>
                <a:gd name="textAreaLeft" fmla="*/ 0 w 488880"/>
                <a:gd name="textAreaRight" fmla="*/ 490320 w 488880"/>
                <a:gd name="textAreaTop" fmla="*/ 0 h 487800"/>
                <a:gd name="textAreaBottom" fmla="*/ 489240 h 487800"/>
              </a:gdLst>
              <a:ahLst/>
              <a:cxnLst/>
              <a:rect l="textAreaLeft" t="textAreaTop" r="textAreaRight" b="textAreaBottom"/>
              <a:pathLst>
                <a:path w="8313" h="8294">
                  <a:moveTo>
                    <a:pt x="4147" y="1"/>
                  </a:moveTo>
                  <a:cubicBezTo>
                    <a:pt x="4026" y="251"/>
                    <a:pt x="3191" y="1800"/>
                    <a:pt x="557" y="1893"/>
                  </a:cubicBezTo>
                  <a:cubicBezTo>
                    <a:pt x="557" y="1893"/>
                    <a:pt x="0" y="7320"/>
                    <a:pt x="4073" y="8294"/>
                  </a:cubicBezTo>
                  <a:lnTo>
                    <a:pt x="4240" y="8294"/>
                  </a:lnTo>
                  <a:cubicBezTo>
                    <a:pt x="8312" y="7320"/>
                    <a:pt x="7756" y="1893"/>
                    <a:pt x="7756" y="1893"/>
                  </a:cubicBezTo>
                  <a:cubicBezTo>
                    <a:pt x="5121" y="1800"/>
                    <a:pt x="4286" y="251"/>
                    <a:pt x="416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38" name="Google Shape;1019;p24"/>
            <p:cNvSpPr/>
            <p:nvPr/>
          </p:nvSpPr>
          <p:spPr>
            <a:xfrm>
              <a:off x="5807160" y="2418120"/>
              <a:ext cx="491400" cy="494640"/>
            </a:xfrm>
            <a:custGeom>
              <a:avLst/>
              <a:gdLst>
                <a:gd name="textAreaLeft" fmla="*/ 0 w 491400"/>
                <a:gd name="textAreaRight" fmla="*/ 492840 w 491400"/>
                <a:gd name="textAreaTop" fmla="*/ 0 h 494640"/>
                <a:gd name="textAreaBottom" fmla="*/ 496080 h 494640"/>
              </a:gdLst>
              <a:ahLst/>
              <a:cxnLst/>
              <a:rect l="textAreaLeft" t="textAreaTop" r="textAreaRight" b="textAreaBottom"/>
              <a:pathLst>
                <a:path w="8350" h="8406">
                  <a:moveTo>
                    <a:pt x="4175" y="168"/>
                  </a:moveTo>
                  <a:cubicBezTo>
                    <a:pt x="4407" y="604"/>
                    <a:pt x="5316" y="1893"/>
                    <a:pt x="7719" y="2005"/>
                  </a:cubicBezTo>
                  <a:cubicBezTo>
                    <a:pt x="7765" y="2552"/>
                    <a:pt x="8016" y="7385"/>
                    <a:pt x="4249" y="8294"/>
                  </a:cubicBezTo>
                  <a:lnTo>
                    <a:pt x="4101" y="8294"/>
                  </a:lnTo>
                  <a:cubicBezTo>
                    <a:pt x="335" y="7385"/>
                    <a:pt x="594" y="2552"/>
                    <a:pt x="631" y="2005"/>
                  </a:cubicBezTo>
                  <a:cubicBezTo>
                    <a:pt x="3043" y="1893"/>
                    <a:pt x="3943" y="604"/>
                    <a:pt x="4175" y="168"/>
                  </a:cubicBezTo>
                  <a:close/>
                  <a:moveTo>
                    <a:pt x="4166" y="1"/>
                  </a:moveTo>
                  <a:cubicBezTo>
                    <a:pt x="4147" y="1"/>
                    <a:pt x="4120" y="19"/>
                    <a:pt x="4120" y="38"/>
                  </a:cubicBezTo>
                  <a:cubicBezTo>
                    <a:pt x="3971" y="326"/>
                    <a:pt x="3155" y="1801"/>
                    <a:pt x="576" y="1893"/>
                  </a:cubicBezTo>
                  <a:cubicBezTo>
                    <a:pt x="548" y="1893"/>
                    <a:pt x="520" y="1921"/>
                    <a:pt x="520" y="1949"/>
                  </a:cubicBezTo>
                  <a:cubicBezTo>
                    <a:pt x="520" y="2005"/>
                    <a:pt x="1" y="7432"/>
                    <a:pt x="4082" y="8406"/>
                  </a:cubicBezTo>
                  <a:lnTo>
                    <a:pt x="4268" y="8406"/>
                  </a:lnTo>
                  <a:cubicBezTo>
                    <a:pt x="8350" y="7432"/>
                    <a:pt x="7839" y="2005"/>
                    <a:pt x="7830" y="1949"/>
                  </a:cubicBezTo>
                  <a:cubicBezTo>
                    <a:pt x="7830" y="1921"/>
                    <a:pt x="7802" y="1893"/>
                    <a:pt x="7775" y="1893"/>
                  </a:cubicBezTo>
                  <a:cubicBezTo>
                    <a:pt x="5196" y="1801"/>
                    <a:pt x="4379" y="326"/>
                    <a:pt x="4240" y="38"/>
                  </a:cubicBezTo>
                  <a:cubicBezTo>
                    <a:pt x="4231" y="19"/>
                    <a:pt x="4203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grpSp>
          <p:nvGrpSpPr>
            <p:cNvPr id="1039" name="Google Shape;1020;p24"/>
            <p:cNvGrpSpPr/>
            <p:nvPr/>
          </p:nvGrpSpPr>
          <p:grpSpPr>
            <a:xfrm>
              <a:off x="5968080" y="2549520"/>
              <a:ext cx="172800" cy="230040"/>
              <a:chOff x="5968080" y="2549520"/>
              <a:chExt cx="172800" cy="230040"/>
            </a:xfrm>
          </p:grpSpPr>
          <p:sp>
            <p:nvSpPr>
              <p:cNvPr id="1040" name="Google Shape;1021;p24"/>
              <p:cNvSpPr/>
              <p:nvPr/>
            </p:nvSpPr>
            <p:spPr>
              <a:xfrm>
                <a:off x="5998680" y="2552760"/>
                <a:ext cx="111240" cy="82800"/>
              </a:xfrm>
              <a:custGeom>
                <a:avLst/>
                <a:gdLst>
                  <a:gd name="textAreaLeft" fmla="*/ 0 w 111240"/>
                  <a:gd name="textAreaRight" fmla="*/ 112680 w 111240"/>
                  <a:gd name="textAreaTop" fmla="*/ 0 h 82800"/>
                  <a:gd name="textAreaBottom" fmla="*/ 84240 h 82800"/>
                </a:gdLst>
                <a:ahLst/>
                <a:cxnLst/>
                <a:rect l="textAreaLeft" t="textAreaTop" r="textAreaRight" b="textAreaBottom"/>
                <a:pathLst>
                  <a:path w="1912" h="1430">
                    <a:moveTo>
                      <a:pt x="956" y="1"/>
                    </a:moveTo>
                    <a:cubicBezTo>
                      <a:pt x="427" y="1"/>
                      <a:pt x="1" y="437"/>
                      <a:pt x="1" y="956"/>
                    </a:cubicBezTo>
                    <a:lnTo>
                      <a:pt x="1" y="1430"/>
                    </a:lnTo>
                    <a:lnTo>
                      <a:pt x="344" y="1430"/>
                    </a:lnTo>
                    <a:lnTo>
                      <a:pt x="344" y="956"/>
                    </a:lnTo>
                    <a:cubicBezTo>
                      <a:pt x="344" y="623"/>
                      <a:pt x="613" y="353"/>
                      <a:pt x="956" y="353"/>
                    </a:cubicBezTo>
                    <a:cubicBezTo>
                      <a:pt x="1290" y="353"/>
                      <a:pt x="1568" y="623"/>
                      <a:pt x="1568" y="956"/>
                    </a:cubicBezTo>
                    <a:lnTo>
                      <a:pt x="1568" y="1430"/>
                    </a:lnTo>
                    <a:lnTo>
                      <a:pt x="1912" y="1430"/>
                    </a:lnTo>
                    <a:lnTo>
                      <a:pt x="1912" y="956"/>
                    </a:lnTo>
                    <a:cubicBezTo>
                      <a:pt x="1912" y="437"/>
                      <a:pt x="1485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2120" rIns="90000" bIns="421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041" name="Google Shape;1022;p24"/>
              <p:cNvSpPr/>
              <p:nvPr/>
            </p:nvSpPr>
            <p:spPr>
              <a:xfrm>
                <a:off x="5995080" y="2549520"/>
                <a:ext cx="118440" cy="89640"/>
              </a:xfrm>
              <a:custGeom>
                <a:avLst/>
                <a:gdLst>
                  <a:gd name="textAreaLeft" fmla="*/ 0 w 118440"/>
                  <a:gd name="textAreaRight" fmla="*/ 119880 w 118440"/>
                  <a:gd name="textAreaTop" fmla="*/ 0 h 89640"/>
                  <a:gd name="textAreaBottom" fmla="*/ 91080 h 89640"/>
                </a:gdLst>
                <a:ahLst/>
                <a:cxnLst/>
                <a:rect l="textAreaLeft" t="textAreaTop" r="textAreaRight" b="textAreaBottom"/>
                <a:pathLst>
                  <a:path w="2033" h="1541">
                    <a:moveTo>
                      <a:pt x="1021" y="121"/>
                    </a:moveTo>
                    <a:cubicBezTo>
                      <a:pt x="1513" y="121"/>
                      <a:pt x="1921" y="520"/>
                      <a:pt x="1921" y="1011"/>
                    </a:cubicBezTo>
                    <a:lnTo>
                      <a:pt x="1921" y="1429"/>
                    </a:lnTo>
                    <a:lnTo>
                      <a:pt x="1689" y="1429"/>
                    </a:lnTo>
                    <a:lnTo>
                      <a:pt x="1689" y="1011"/>
                    </a:lnTo>
                    <a:cubicBezTo>
                      <a:pt x="1689" y="650"/>
                      <a:pt x="1392" y="344"/>
                      <a:pt x="1021" y="344"/>
                    </a:cubicBezTo>
                    <a:cubicBezTo>
                      <a:pt x="650" y="344"/>
                      <a:pt x="353" y="650"/>
                      <a:pt x="353" y="1011"/>
                    </a:cubicBezTo>
                    <a:lnTo>
                      <a:pt x="353" y="1429"/>
                    </a:lnTo>
                    <a:lnTo>
                      <a:pt x="121" y="1429"/>
                    </a:lnTo>
                    <a:lnTo>
                      <a:pt x="121" y="1011"/>
                    </a:lnTo>
                    <a:cubicBezTo>
                      <a:pt x="121" y="520"/>
                      <a:pt x="520" y="121"/>
                      <a:pt x="1021" y="121"/>
                    </a:cubicBezTo>
                    <a:close/>
                    <a:moveTo>
                      <a:pt x="1021" y="0"/>
                    </a:moveTo>
                    <a:cubicBezTo>
                      <a:pt x="455" y="0"/>
                      <a:pt x="1" y="455"/>
                      <a:pt x="1" y="1011"/>
                    </a:cubicBezTo>
                    <a:lnTo>
                      <a:pt x="1" y="1485"/>
                    </a:lnTo>
                    <a:cubicBezTo>
                      <a:pt x="1" y="1522"/>
                      <a:pt x="28" y="1540"/>
                      <a:pt x="66" y="1540"/>
                    </a:cubicBezTo>
                    <a:lnTo>
                      <a:pt x="409" y="1540"/>
                    </a:lnTo>
                    <a:cubicBezTo>
                      <a:pt x="437" y="1540"/>
                      <a:pt x="464" y="1522"/>
                      <a:pt x="464" y="1485"/>
                    </a:cubicBezTo>
                    <a:lnTo>
                      <a:pt x="464" y="1011"/>
                    </a:lnTo>
                    <a:cubicBezTo>
                      <a:pt x="464" y="715"/>
                      <a:pt x="715" y="464"/>
                      <a:pt x="1021" y="464"/>
                    </a:cubicBezTo>
                    <a:cubicBezTo>
                      <a:pt x="1327" y="464"/>
                      <a:pt x="1568" y="715"/>
                      <a:pt x="1568" y="1011"/>
                    </a:cubicBezTo>
                    <a:lnTo>
                      <a:pt x="1568" y="1485"/>
                    </a:lnTo>
                    <a:cubicBezTo>
                      <a:pt x="1568" y="1522"/>
                      <a:pt x="1596" y="1540"/>
                      <a:pt x="1633" y="1540"/>
                    </a:cubicBezTo>
                    <a:lnTo>
                      <a:pt x="1977" y="1540"/>
                    </a:lnTo>
                    <a:cubicBezTo>
                      <a:pt x="2004" y="1540"/>
                      <a:pt x="2032" y="1522"/>
                      <a:pt x="2032" y="1485"/>
                    </a:cubicBezTo>
                    <a:lnTo>
                      <a:pt x="2032" y="1011"/>
                    </a:lnTo>
                    <a:cubicBezTo>
                      <a:pt x="2032" y="455"/>
                      <a:pt x="1578" y="0"/>
                      <a:pt x="1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360" rIns="90000" bIns="4536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042" name="Google Shape;1023;p24"/>
              <p:cNvSpPr/>
              <p:nvPr/>
            </p:nvSpPr>
            <p:spPr>
              <a:xfrm>
                <a:off x="5971320" y="2637000"/>
                <a:ext cx="165960" cy="139320"/>
              </a:xfrm>
              <a:custGeom>
                <a:avLst/>
                <a:gdLst>
                  <a:gd name="textAreaLeft" fmla="*/ 0 w 165960"/>
                  <a:gd name="textAreaRight" fmla="*/ 167400 w 165960"/>
                  <a:gd name="textAreaTop" fmla="*/ 0 h 139320"/>
                  <a:gd name="textAreaBottom" fmla="*/ 140760 h 139320"/>
                </a:gdLst>
                <a:ahLst/>
                <a:cxnLst/>
                <a:rect l="textAreaLeft" t="textAreaTop" r="textAreaRight" b="textAreaBottom"/>
                <a:pathLst>
                  <a:path w="2840" h="2385">
                    <a:moveTo>
                      <a:pt x="75" y="1"/>
                    </a:moveTo>
                    <a:cubicBezTo>
                      <a:pt x="38" y="1"/>
                      <a:pt x="1" y="38"/>
                      <a:pt x="1" y="84"/>
                    </a:cubicBezTo>
                    <a:lnTo>
                      <a:pt x="1" y="2301"/>
                    </a:lnTo>
                    <a:cubicBezTo>
                      <a:pt x="1" y="2348"/>
                      <a:pt x="29" y="2385"/>
                      <a:pt x="75" y="2385"/>
                    </a:cubicBezTo>
                    <a:lnTo>
                      <a:pt x="2765" y="2385"/>
                    </a:lnTo>
                    <a:cubicBezTo>
                      <a:pt x="2802" y="2385"/>
                      <a:pt x="2839" y="2348"/>
                      <a:pt x="2839" y="2301"/>
                    </a:cubicBezTo>
                    <a:lnTo>
                      <a:pt x="2839" y="84"/>
                    </a:lnTo>
                    <a:cubicBezTo>
                      <a:pt x="2839" y="38"/>
                      <a:pt x="2802" y="1"/>
                      <a:pt x="2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70200" rIns="90000" bIns="702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043" name="Google Shape;1024;p24"/>
              <p:cNvSpPr/>
              <p:nvPr/>
            </p:nvSpPr>
            <p:spPr>
              <a:xfrm>
                <a:off x="5968080" y="2633760"/>
                <a:ext cx="172800" cy="145800"/>
              </a:xfrm>
              <a:custGeom>
                <a:avLst/>
                <a:gdLst>
                  <a:gd name="textAreaLeft" fmla="*/ 0 w 172800"/>
                  <a:gd name="textAreaRight" fmla="*/ 174240 w 172800"/>
                  <a:gd name="textAreaTop" fmla="*/ 0 h 145800"/>
                  <a:gd name="textAreaBottom" fmla="*/ 147240 h 145800"/>
                </a:gdLst>
                <a:ahLst/>
                <a:cxnLst/>
                <a:rect l="textAreaLeft" t="textAreaTop" r="textAreaRight" b="textAreaBottom"/>
                <a:pathLst>
                  <a:path w="2951" h="2497">
                    <a:moveTo>
                      <a:pt x="2820" y="122"/>
                    </a:moveTo>
                    <a:cubicBezTo>
                      <a:pt x="2829" y="122"/>
                      <a:pt x="2839" y="131"/>
                      <a:pt x="2839" y="140"/>
                    </a:cubicBezTo>
                    <a:lnTo>
                      <a:pt x="2839" y="2357"/>
                    </a:lnTo>
                    <a:cubicBezTo>
                      <a:pt x="2839" y="2376"/>
                      <a:pt x="2829" y="2385"/>
                      <a:pt x="2820" y="2385"/>
                    </a:cubicBezTo>
                    <a:lnTo>
                      <a:pt x="130" y="2385"/>
                    </a:lnTo>
                    <a:cubicBezTo>
                      <a:pt x="121" y="2385"/>
                      <a:pt x="111" y="2376"/>
                      <a:pt x="111" y="2357"/>
                    </a:cubicBezTo>
                    <a:lnTo>
                      <a:pt x="111" y="140"/>
                    </a:lnTo>
                    <a:cubicBezTo>
                      <a:pt x="111" y="131"/>
                      <a:pt x="121" y="122"/>
                      <a:pt x="130" y="122"/>
                    </a:cubicBezTo>
                    <a:close/>
                    <a:moveTo>
                      <a:pt x="130" y="1"/>
                    </a:moveTo>
                    <a:cubicBezTo>
                      <a:pt x="56" y="1"/>
                      <a:pt x="0" y="66"/>
                      <a:pt x="0" y="140"/>
                    </a:cubicBezTo>
                    <a:lnTo>
                      <a:pt x="0" y="2357"/>
                    </a:lnTo>
                    <a:cubicBezTo>
                      <a:pt x="0" y="2431"/>
                      <a:pt x="56" y="2496"/>
                      <a:pt x="130" y="2496"/>
                    </a:cubicBezTo>
                    <a:lnTo>
                      <a:pt x="2820" y="2496"/>
                    </a:lnTo>
                    <a:cubicBezTo>
                      <a:pt x="2894" y="2496"/>
                      <a:pt x="2950" y="2441"/>
                      <a:pt x="2950" y="2357"/>
                    </a:cubicBezTo>
                    <a:lnTo>
                      <a:pt x="2950" y="140"/>
                    </a:lnTo>
                    <a:cubicBezTo>
                      <a:pt x="2950" y="66"/>
                      <a:pt x="2894" y="1"/>
                      <a:pt x="2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73440" rIns="90000" bIns="7344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044" name="Google Shape;1025;p24"/>
              <p:cNvSpPr/>
              <p:nvPr/>
            </p:nvSpPr>
            <p:spPr>
              <a:xfrm>
                <a:off x="6036120" y="2674800"/>
                <a:ext cx="36360" cy="63720"/>
              </a:xfrm>
              <a:custGeom>
                <a:avLst/>
                <a:gdLst>
                  <a:gd name="textAreaLeft" fmla="*/ 0 w 36360"/>
                  <a:gd name="textAreaRight" fmla="*/ 37800 w 36360"/>
                  <a:gd name="textAreaTop" fmla="*/ 0 h 63720"/>
                  <a:gd name="textAreaBottom" fmla="*/ 65160 h 63720"/>
                </a:gdLst>
                <a:ahLst/>
                <a:cxnLst/>
                <a:rect l="textAreaLeft" t="textAreaTop" r="textAreaRight" b="textAreaBottom"/>
                <a:pathLst>
                  <a:path w="641" h="1105">
                    <a:moveTo>
                      <a:pt x="325" y="121"/>
                    </a:moveTo>
                    <a:cubicBezTo>
                      <a:pt x="436" y="121"/>
                      <a:pt x="529" y="214"/>
                      <a:pt x="529" y="325"/>
                    </a:cubicBezTo>
                    <a:cubicBezTo>
                      <a:pt x="529" y="400"/>
                      <a:pt x="483" y="465"/>
                      <a:pt x="418" y="502"/>
                    </a:cubicBezTo>
                    <a:cubicBezTo>
                      <a:pt x="399" y="511"/>
                      <a:pt x="390" y="539"/>
                      <a:pt x="390" y="567"/>
                    </a:cubicBezTo>
                    <a:lnTo>
                      <a:pt x="501" y="965"/>
                    </a:lnTo>
                    <a:cubicBezTo>
                      <a:pt x="511" y="975"/>
                      <a:pt x="501" y="975"/>
                      <a:pt x="501" y="984"/>
                    </a:cubicBezTo>
                    <a:lnTo>
                      <a:pt x="158" y="984"/>
                    </a:lnTo>
                    <a:cubicBezTo>
                      <a:pt x="158" y="975"/>
                      <a:pt x="149" y="965"/>
                      <a:pt x="158" y="965"/>
                    </a:cubicBezTo>
                    <a:lnTo>
                      <a:pt x="269" y="567"/>
                    </a:lnTo>
                    <a:cubicBezTo>
                      <a:pt x="269" y="548"/>
                      <a:pt x="260" y="520"/>
                      <a:pt x="232" y="502"/>
                    </a:cubicBezTo>
                    <a:cubicBezTo>
                      <a:pt x="167" y="474"/>
                      <a:pt x="121" y="400"/>
                      <a:pt x="121" y="325"/>
                    </a:cubicBezTo>
                    <a:cubicBezTo>
                      <a:pt x="121" y="214"/>
                      <a:pt x="214" y="121"/>
                      <a:pt x="325" y="121"/>
                    </a:cubicBezTo>
                    <a:close/>
                    <a:moveTo>
                      <a:pt x="325" y="1"/>
                    </a:moveTo>
                    <a:cubicBezTo>
                      <a:pt x="149" y="1"/>
                      <a:pt x="0" y="140"/>
                      <a:pt x="0" y="316"/>
                    </a:cubicBezTo>
                    <a:cubicBezTo>
                      <a:pt x="0" y="427"/>
                      <a:pt x="56" y="520"/>
                      <a:pt x="139" y="585"/>
                    </a:cubicBezTo>
                    <a:lnTo>
                      <a:pt x="47" y="928"/>
                    </a:lnTo>
                    <a:cubicBezTo>
                      <a:pt x="37" y="965"/>
                      <a:pt x="37" y="1012"/>
                      <a:pt x="65" y="1049"/>
                    </a:cubicBezTo>
                    <a:cubicBezTo>
                      <a:pt x="93" y="1086"/>
                      <a:pt x="130" y="1105"/>
                      <a:pt x="177" y="1105"/>
                    </a:cubicBezTo>
                    <a:lnTo>
                      <a:pt x="483" y="1105"/>
                    </a:lnTo>
                    <a:cubicBezTo>
                      <a:pt x="529" y="1105"/>
                      <a:pt x="566" y="1086"/>
                      <a:pt x="594" y="1049"/>
                    </a:cubicBezTo>
                    <a:cubicBezTo>
                      <a:pt x="613" y="1012"/>
                      <a:pt x="622" y="965"/>
                      <a:pt x="613" y="928"/>
                    </a:cubicBezTo>
                    <a:lnTo>
                      <a:pt x="511" y="576"/>
                    </a:lnTo>
                    <a:cubicBezTo>
                      <a:pt x="594" y="511"/>
                      <a:pt x="640" y="418"/>
                      <a:pt x="640" y="316"/>
                    </a:cubicBezTo>
                    <a:cubicBezTo>
                      <a:pt x="640" y="140"/>
                      <a:pt x="501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2400" rIns="90000" bIns="3240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PlaceHolder 1"/>
          <p:cNvSpPr>
            <a:spLocks noGrp="1"/>
          </p:cNvSpPr>
          <p:nvPr>
            <p:ph type="subTitle"/>
          </p:nvPr>
        </p:nvSpPr>
        <p:spPr>
          <a:xfrm>
            <a:off x="527040" y="1215360"/>
            <a:ext cx="8019360" cy="3461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a crucial component in Docker's architecture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manages the containers, images, networks, and volumes that are part of your Docker environment.</a:t>
            </a:r>
            <a:endParaRPr lang="en-US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4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Listens for API requests (from CLI or tools) and executes request </a:t>
            </a:r>
            <a:endParaRPr lang="en-US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4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E.g. when you use the command “docker run” , the CLI sends the request to the Daemon who starts the container</a:t>
            </a:r>
            <a:endParaRPr lang="en-US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3" name="PlaceHolder 2"/>
          <p:cNvSpPr>
            <a:spLocks noGrp="1"/>
          </p:cNvSpPr>
          <p:nvPr>
            <p:ph type="title"/>
          </p:nvPr>
        </p:nvSpPr>
        <p:spPr>
          <a:xfrm>
            <a:off x="696960" y="639360"/>
            <a:ext cx="430524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 Daemon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PlaceHolder 1"/>
          <p:cNvSpPr>
            <a:spLocks noGrp="1"/>
          </p:cNvSpPr>
          <p:nvPr>
            <p:ph type="subTitle"/>
          </p:nvPr>
        </p:nvSpPr>
        <p:spPr>
          <a:xfrm>
            <a:off x="527040" y="1215360"/>
            <a:ext cx="8019360" cy="33280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Docker registry stores Docker images. 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Docker Hub is a public registry that anyone can use, and Docker looks for images on Docker Hub by default. You can even run your own private registry.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When you use the docker pull or docker run commands, Docker pulls the required images from your configured registry. 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When you use the docker push command, Docker pushes your image to your configured registry.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 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5" name="PlaceHolder 2"/>
          <p:cNvSpPr>
            <a:spLocks noGrp="1"/>
          </p:cNvSpPr>
          <p:nvPr>
            <p:ph type="title"/>
          </p:nvPr>
        </p:nvSpPr>
        <p:spPr>
          <a:xfrm>
            <a:off x="696960" y="639360"/>
            <a:ext cx="430524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 Registry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PlaceHolder 1"/>
          <p:cNvSpPr>
            <a:spLocks noGrp="1"/>
          </p:cNvSpPr>
          <p:nvPr>
            <p:ph type="subTitle"/>
          </p:nvPr>
        </p:nvSpPr>
        <p:spPr>
          <a:xfrm>
            <a:off x="527040" y="1215360"/>
            <a:ext cx="8019360" cy="33280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Docker </a:t>
            </a:r>
            <a:r>
              <a:rPr lang="en-US" sz="22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volumes</a:t>
            </a: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 are a key feature for managing </a:t>
            </a:r>
            <a:r>
              <a:rPr lang="en-US" sz="22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persistent storage</a:t>
            </a: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 in Docker containers. 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They allow data to persist beyond the lifecycle of a container, which is important because when containers are stopped or deleted, all data inside them is lost. 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Volumes provide a way to retain data even after containers are removed or restarted.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 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7" name="PlaceHolder 2"/>
          <p:cNvSpPr>
            <a:spLocks noGrp="1"/>
          </p:cNvSpPr>
          <p:nvPr>
            <p:ph type="title"/>
          </p:nvPr>
        </p:nvSpPr>
        <p:spPr>
          <a:xfrm>
            <a:off x="696960" y="639360"/>
            <a:ext cx="430524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 Volume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PlaceHolder 1"/>
          <p:cNvSpPr>
            <a:spLocks noGrp="1"/>
          </p:cNvSpPr>
          <p:nvPr>
            <p:ph type="title"/>
          </p:nvPr>
        </p:nvSpPr>
        <p:spPr>
          <a:xfrm>
            <a:off x="4130640" y="2623320"/>
            <a:ext cx="4298760" cy="1522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5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DockerFile</a:t>
            </a:r>
            <a:endParaRPr lang="en-US" sz="4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9" name="PlaceHolder 2"/>
          <p:cNvSpPr>
            <a:spLocks noGrp="1"/>
          </p:cNvSpPr>
          <p:nvPr>
            <p:ph type="title"/>
          </p:nvPr>
        </p:nvSpPr>
        <p:spPr>
          <a:xfrm>
            <a:off x="4130640" y="1678320"/>
            <a:ext cx="4298760" cy="840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03</a:t>
            </a:r>
            <a:endParaRPr lang="en-US" sz="6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80" name="Google Shape;1291;p28"/>
          <p:cNvGrpSpPr/>
          <p:nvPr/>
        </p:nvGrpSpPr>
        <p:grpSpPr>
          <a:xfrm>
            <a:off x="713160" y="1219320"/>
            <a:ext cx="2953800" cy="2461680"/>
            <a:chOff x="713160" y="1219320"/>
            <a:chExt cx="2953800" cy="2461680"/>
          </a:xfrm>
        </p:grpSpPr>
        <p:sp>
          <p:nvSpPr>
            <p:cNvPr id="1881" name="Google Shape;1292;p28"/>
            <p:cNvSpPr/>
            <p:nvPr/>
          </p:nvSpPr>
          <p:spPr>
            <a:xfrm>
              <a:off x="819360" y="1784160"/>
              <a:ext cx="113760" cy="114120"/>
            </a:xfrm>
            <a:custGeom>
              <a:avLst/>
              <a:gdLst>
                <a:gd name="textAreaLeft" fmla="*/ 0 w 113760"/>
                <a:gd name="textAreaRight" fmla="*/ 115200 w 113760"/>
                <a:gd name="textAreaTop" fmla="*/ 0 h 114120"/>
                <a:gd name="textAreaBottom" fmla="*/ 115560 h 114120"/>
              </a:gdLst>
              <a:ahLst/>
              <a:cxnLst/>
              <a:rect l="textAreaLeft" t="textAreaTop" r="textAreaRight" b="textAreaBottom"/>
              <a:pathLst>
                <a:path w="2023" h="2033">
                  <a:moveTo>
                    <a:pt x="1011" y="186"/>
                  </a:moveTo>
                  <a:lnTo>
                    <a:pt x="1299" y="706"/>
                  </a:lnTo>
                  <a:cubicBezTo>
                    <a:pt x="1299" y="715"/>
                    <a:pt x="1308" y="724"/>
                    <a:pt x="1318" y="734"/>
                  </a:cubicBezTo>
                  <a:lnTo>
                    <a:pt x="1846" y="1021"/>
                  </a:lnTo>
                  <a:lnTo>
                    <a:pt x="1318" y="1309"/>
                  </a:lnTo>
                  <a:cubicBezTo>
                    <a:pt x="1308" y="1309"/>
                    <a:pt x="1299" y="1318"/>
                    <a:pt x="1299" y="1327"/>
                  </a:cubicBezTo>
                  <a:lnTo>
                    <a:pt x="1011" y="1856"/>
                  </a:lnTo>
                  <a:lnTo>
                    <a:pt x="724" y="1327"/>
                  </a:lnTo>
                  <a:cubicBezTo>
                    <a:pt x="715" y="1318"/>
                    <a:pt x="705" y="1309"/>
                    <a:pt x="696" y="1299"/>
                  </a:cubicBezTo>
                  <a:lnTo>
                    <a:pt x="177" y="1021"/>
                  </a:lnTo>
                  <a:lnTo>
                    <a:pt x="696" y="734"/>
                  </a:lnTo>
                  <a:cubicBezTo>
                    <a:pt x="705" y="724"/>
                    <a:pt x="715" y="715"/>
                    <a:pt x="724" y="706"/>
                  </a:cubicBezTo>
                  <a:lnTo>
                    <a:pt x="1011" y="186"/>
                  </a:lnTo>
                  <a:close/>
                  <a:moveTo>
                    <a:pt x="1011" y="1"/>
                  </a:moveTo>
                  <a:cubicBezTo>
                    <a:pt x="993" y="1"/>
                    <a:pt x="974" y="19"/>
                    <a:pt x="956" y="38"/>
                  </a:cubicBezTo>
                  <a:lnTo>
                    <a:pt x="631" y="641"/>
                  </a:lnTo>
                  <a:lnTo>
                    <a:pt x="28" y="965"/>
                  </a:lnTo>
                  <a:cubicBezTo>
                    <a:pt x="10" y="975"/>
                    <a:pt x="0" y="993"/>
                    <a:pt x="0" y="1012"/>
                  </a:cubicBezTo>
                  <a:cubicBezTo>
                    <a:pt x="0" y="1040"/>
                    <a:pt x="10" y="1058"/>
                    <a:pt x="28" y="1068"/>
                  </a:cubicBezTo>
                  <a:lnTo>
                    <a:pt x="631" y="1401"/>
                  </a:lnTo>
                  <a:lnTo>
                    <a:pt x="956" y="2004"/>
                  </a:lnTo>
                  <a:cubicBezTo>
                    <a:pt x="965" y="2023"/>
                    <a:pt x="984" y="2032"/>
                    <a:pt x="1011" y="2032"/>
                  </a:cubicBezTo>
                  <a:cubicBezTo>
                    <a:pt x="1030" y="2032"/>
                    <a:pt x="1049" y="2023"/>
                    <a:pt x="1058" y="2004"/>
                  </a:cubicBezTo>
                  <a:lnTo>
                    <a:pt x="1392" y="1401"/>
                  </a:lnTo>
                  <a:lnTo>
                    <a:pt x="1995" y="1068"/>
                  </a:lnTo>
                  <a:cubicBezTo>
                    <a:pt x="2013" y="1058"/>
                    <a:pt x="2023" y="1040"/>
                    <a:pt x="2023" y="1021"/>
                  </a:cubicBezTo>
                  <a:cubicBezTo>
                    <a:pt x="2023" y="1003"/>
                    <a:pt x="2013" y="984"/>
                    <a:pt x="1995" y="965"/>
                  </a:cubicBezTo>
                  <a:lnTo>
                    <a:pt x="1392" y="641"/>
                  </a:lnTo>
                  <a:lnTo>
                    <a:pt x="1067" y="38"/>
                  </a:lnTo>
                  <a:cubicBezTo>
                    <a:pt x="1049" y="19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0" rIns="90000" bIns="57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82" name="Google Shape;1293;p28"/>
            <p:cNvSpPr/>
            <p:nvPr/>
          </p:nvSpPr>
          <p:spPr>
            <a:xfrm>
              <a:off x="3471120" y="2115000"/>
              <a:ext cx="66240" cy="66240"/>
            </a:xfrm>
            <a:custGeom>
              <a:avLst/>
              <a:gdLst>
                <a:gd name="textAreaLeft" fmla="*/ 0 w 66240"/>
                <a:gd name="textAreaRight" fmla="*/ 67680 w 66240"/>
                <a:gd name="textAreaTop" fmla="*/ 0 h 66240"/>
                <a:gd name="textAreaBottom" fmla="*/ 67680 h 66240"/>
              </a:gdLst>
              <a:ahLst/>
              <a:cxnLst/>
              <a:rect l="textAreaLeft" t="textAreaTop" r="textAreaRight" b="textAreaBottom"/>
              <a:pathLst>
                <a:path w="1189" h="1188">
                  <a:moveTo>
                    <a:pt x="594" y="177"/>
                  </a:moveTo>
                  <a:lnTo>
                    <a:pt x="734" y="436"/>
                  </a:lnTo>
                  <a:cubicBezTo>
                    <a:pt x="743" y="446"/>
                    <a:pt x="752" y="455"/>
                    <a:pt x="761" y="455"/>
                  </a:cubicBezTo>
                  <a:lnTo>
                    <a:pt x="1012" y="594"/>
                  </a:lnTo>
                  <a:lnTo>
                    <a:pt x="752" y="733"/>
                  </a:lnTo>
                  <a:cubicBezTo>
                    <a:pt x="743" y="743"/>
                    <a:pt x="743" y="752"/>
                    <a:pt x="734" y="761"/>
                  </a:cubicBezTo>
                  <a:lnTo>
                    <a:pt x="594" y="1012"/>
                  </a:lnTo>
                  <a:lnTo>
                    <a:pt x="455" y="761"/>
                  </a:lnTo>
                  <a:cubicBezTo>
                    <a:pt x="446" y="752"/>
                    <a:pt x="437" y="743"/>
                    <a:pt x="427" y="733"/>
                  </a:cubicBezTo>
                  <a:lnTo>
                    <a:pt x="177" y="594"/>
                  </a:lnTo>
                  <a:lnTo>
                    <a:pt x="437" y="455"/>
                  </a:lnTo>
                  <a:cubicBezTo>
                    <a:pt x="446" y="446"/>
                    <a:pt x="446" y="446"/>
                    <a:pt x="455" y="436"/>
                  </a:cubicBezTo>
                  <a:lnTo>
                    <a:pt x="594" y="177"/>
                  </a:lnTo>
                  <a:close/>
                  <a:moveTo>
                    <a:pt x="594" y="0"/>
                  </a:moveTo>
                  <a:cubicBezTo>
                    <a:pt x="576" y="0"/>
                    <a:pt x="557" y="10"/>
                    <a:pt x="548" y="28"/>
                  </a:cubicBezTo>
                  <a:lnTo>
                    <a:pt x="362" y="362"/>
                  </a:lnTo>
                  <a:lnTo>
                    <a:pt x="29" y="548"/>
                  </a:lnTo>
                  <a:cubicBezTo>
                    <a:pt x="10" y="557"/>
                    <a:pt x="1" y="576"/>
                    <a:pt x="1" y="594"/>
                  </a:cubicBezTo>
                  <a:cubicBezTo>
                    <a:pt x="1" y="613"/>
                    <a:pt x="10" y="631"/>
                    <a:pt x="29" y="640"/>
                  </a:cubicBezTo>
                  <a:lnTo>
                    <a:pt x="362" y="826"/>
                  </a:lnTo>
                  <a:lnTo>
                    <a:pt x="539" y="1160"/>
                  </a:lnTo>
                  <a:cubicBezTo>
                    <a:pt x="548" y="1179"/>
                    <a:pt x="576" y="1188"/>
                    <a:pt x="594" y="1188"/>
                  </a:cubicBezTo>
                  <a:cubicBezTo>
                    <a:pt x="613" y="1188"/>
                    <a:pt x="632" y="1179"/>
                    <a:pt x="641" y="1160"/>
                  </a:cubicBezTo>
                  <a:lnTo>
                    <a:pt x="826" y="826"/>
                  </a:lnTo>
                  <a:lnTo>
                    <a:pt x="1160" y="650"/>
                  </a:lnTo>
                  <a:cubicBezTo>
                    <a:pt x="1179" y="640"/>
                    <a:pt x="1188" y="622"/>
                    <a:pt x="1188" y="594"/>
                  </a:cubicBezTo>
                  <a:cubicBezTo>
                    <a:pt x="1188" y="576"/>
                    <a:pt x="1179" y="557"/>
                    <a:pt x="1160" y="548"/>
                  </a:cubicBezTo>
                  <a:lnTo>
                    <a:pt x="826" y="362"/>
                  </a:lnTo>
                  <a:lnTo>
                    <a:pt x="650" y="28"/>
                  </a:lnTo>
                  <a:cubicBezTo>
                    <a:pt x="641" y="10"/>
                    <a:pt x="613" y="0"/>
                    <a:pt x="59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83" name="Google Shape;1294;p28"/>
            <p:cNvSpPr/>
            <p:nvPr/>
          </p:nvSpPr>
          <p:spPr>
            <a:xfrm>
              <a:off x="713160" y="2962800"/>
              <a:ext cx="118080" cy="11808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118080"/>
                <a:gd name="textAreaBottom" fmla="*/ 119520 h 118080"/>
              </a:gdLst>
              <a:ahLst/>
              <a:cxnLst/>
              <a:rect l="textAreaLeft" t="textAreaTop" r="textAreaRight" b="textAreaBottom"/>
              <a:pathLst>
                <a:path w="2097" h="2098">
                  <a:moveTo>
                    <a:pt x="1048" y="177"/>
                  </a:moveTo>
                  <a:lnTo>
                    <a:pt x="1345" y="724"/>
                  </a:lnTo>
                  <a:cubicBezTo>
                    <a:pt x="1354" y="733"/>
                    <a:pt x="1364" y="743"/>
                    <a:pt x="1373" y="752"/>
                  </a:cubicBezTo>
                  <a:lnTo>
                    <a:pt x="1911" y="1049"/>
                  </a:lnTo>
                  <a:lnTo>
                    <a:pt x="1364" y="1346"/>
                  </a:lnTo>
                  <a:cubicBezTo>
                    <a:pt x="1354" y="1355"/>
                    <a:pt x="1345" y="1364"/>
                    <a:pt x="1345" y="1374"/>
                  </a:cubicBezTo>
                  <a:lnTo>
                    <a:pt x="1048" y="1912"/>
                  </a:lnTo>
                  <a:lnTo>
                    <a:pt x="752" y="1364"/>
                  </a:lnTo>
                  <a:cubicBezTo>
                    <a:pt x="742" y="1355"/>
                    <a:pt x="733" y="1355"/>
                    <a:pt x="724" y="1346"/>
                  </a:cubicBezTo>
                  <a:lnTo>
                    <a:pt x="176" y="1049"/>
                  </a:lnTo>
                  <a:lnTo>
                    <a:pt x="724" y="752"/>
                  </a:lnTo>
                  <a:cubicBezTo>
                    <a:pt x="733" y="743"/>
                    <a:pt x="742" y="733"/>
                    <a:pt x="752" y="724"/>
                  </a:cubicBezTo>
                  <a:lnTo>
                    <a:pt x="1048" y="177"/>
                  </a:lnTo>
                  <a:close/>
                  <a:moveTo>
                    <a:pt x="1048" y="1"/>
                  </a:moveTo>
                  <a:cubicBezTo>
                    <a:pt x="1030" y="1"/>
                    <a:pt x="1011" y="10"/>
                    <a:pt x="1002" y="28"/>
                  </a:cubicBezTo>
                  <a:lnTo>
                    <a:pt x="659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40"/>
                  </a:cubicBezTo>
                  <a:cubicBezTo>
                    <a:pt x="0" y="1067"/>
                    <a:pt x="9" y="1086"/>
                    <a:pt x="28" y="1095"/>
                  </a:cubicBezTo>
                  <a:lnTo>
                    <a:pt x="649" y="1438"/>
                  </a:lnTo>
                  <a:lnTo>
                    <a:pt x="993" y="2060"/>
                  </a:lnTo>
                  <a:cubicBezTo>
                    <a:pt x="1002" y="2079"/>
                    <a:pt x="1021" y="2097"/>
                    <a:pt x="1039" y="2097"/>
                  </a:cubicBezTo>
                  <a:cubicBezTo>
                    <a:pt x="1067" y="2097"/>
                    <a:pt x="1085" y="2079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97" y="1067"/>
                    <a:pt x="2097" y="1049"/>
                  </a:cubicBezTo>
                  <a:cubicBezTo>
                    <a:pt x="2097" y="1030"/>
                    <a:pt x="2078" y="1012"/>
                    <a:pt x="2060" y="993"/>
                  </a:cubicBezTo>
                  <a:lnTo>
                    <a:pt x="1438" y="659"/>
                  </a:lnTo>
                  <a:lnTo>
                    <a:pt x="1104" y="28"/>
                  </a:lnTo>
                  <a:cubicBezTo>
                    <a:pt x="1085" y="10"/>
                    <a:pt x="1067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84" name="Google Shape;1295;p28"/>
            <p:cNvSpPr/>
            <p:nvPr/>
          </p:nvSpPr>
          <p:spPr>
            <a:xfrm>
              <a:off x="3549600" y="3192840"/>
              <a:ext cx="117360" cy="117360"/>
            </a:xfrm>
            <a:custGeom>
              <a:avLst/>
              <a:gdLst>
                <a:gd name="textAreaLeft" fmla="*/ 0 w 117360"/>
                <a:gd name="textAreaRight" fmla="*/ 118800 w 11736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2088" h="2088">
                  <a:moveTo>
                    <a:pt x="1048" y="176"/>
                  </a:moveTo>
                  <a:lnTo>
                    <a:pt x="1345" y="724"/>
                  </a:lnTo>
                  <a:cubicBezTo>
                    <a:pt x="1345" y="733"/>
                    <a:pt x="1355" y="742"/>
                    <a:pt x="1364" y="742"/>
                  </a:cubicBezTo>
                  <a:lnTo>
                    <a:pt x="1911" y="1049"/>
                  </a:lnTo>
                  <a:lnTo>
                    <a:pt x="1364" y="1345"/>
                  </a:lnTo>
                  <a:cubicBezTo>
                    <a:pt x="1355" y="1345"/>
                    <a:pt x="1345" y="1355"/>
                    <a:pt x="1336" y="1364"/>
                  </a:cubicBezTo>
                  <a:lnTo>
                    <a:pt x="1039" y="1911"/>
                  </a:lnTo>
                  <a:lnTo>
                    <a:pt x="742" y="1364"/>
                  </a:lnTo>
                  <a:cubicBezTo>
                    <a:pt x="742" y="1355"/>
                    <a:pt x="733" y="1345"/>
                    <a:pt x="724" y="1345"/>
                  </a:cubicBezTo>
                  <a:lnTo>
                    <a:pt x="176" y="1039"/>
                  </a:lnTo>
                  <a:lnTo>
                    <a:pt x="724" y="742"/>
                  </a:lnTo>
                  <a:cubicBezTo>
                    <a:pt x="733" y="742"/>
                    <a:pt x="742" y="733"/>
                    <a:pt x="742" y="724"/>
                  </a:cubicBezTo>
                  <a:lnTo>
                    <a:pt x="1048" y="176"/>
                  </a:lnTo>
                  <a:close/>
                  <a:moveTo>
                    <a:pt x="1048" y="0"/>
                  </a:moveTo>
                  <a:cubicBezTo>
                    <a:pt x="1030" y="0"/>
                    <a:pt x="1011" y="10"/>
                    <a:pt x="993" y="28"/>
                  </a:cubicBezTo>
                  <a:lnTo>
                    <a:pt x="650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39"/>
                  </a:cubicBezTo>
                  <a:cubicBezTo>
                    <a:pt x="0" y="1058"/>
                    <a:pt x="9" y="1076"/>
                    <a:pt x="28" y="1095"/>
                  </a:cubicBezTo>
                  <a:lnTo>
                    <a:pt x="650" y="1438"/>
                  </a:lnTo>
                  <a:lnTo>
                    <a:pt x="993" y="2060"/>
                  </a:lnTo>
                  <a:cubicBezTo>
                    <a:pt x="1002" y="2078"/>
                    <a:pt x="1021" y="2087"/>
                    <a:pt x="1039" y="2087"/>
                  </a:cubicBezTo>
                  <a:cubicBezTo>
                    <a:pt x="1067" y="2087"/>
                    <a:pt x="1086" y="2078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87" y="1067"/>
                    <a:pt x="2087" y="1049"/>
                  </a:cubicBezTo>
                  <a:cubicBezTo>
                    <a:pt x="2087" y="1021"/>
                    <a:pt x="2078" y="1002"/>
                    <a:pt x="2060" y="993"/>
                  </a:cubicBezTo>
                  <a:lnTo>
                    <a:pt x="1438" y="650"/>
                  </a:lnTo>
                  <a:lnTo>
                    <a:pt x="1095" y="28"/>
                  </a:lnTo>
                  <a:cubicBezTo>
                    <a:pt x="1086" y="10"/>
                    <a:pt x="106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400" rIns="900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85" name="Google Shape;1296;p28"/>
            <p:cNvSpPr/>
            <p:nvPr/>
          </p:nvSpPr>
          <p:spPr>
            <a:xfrm>
              <a:off x="3252960" y="1312560"/>
              <a:ext cx="5400" cy="41400"/>
            </a:xfrm>
            <a:custGeom>
              <a:avLst/>
              <a:gdLst>
                <a:gd name="textAreaLeft" fmla="*/ 0 w 5400"/>
                <a:gd name="textAreaRight" fmla="*/ 6840 w 540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122" h="75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52"/>
                    <a:pt x="66" y="752"/>
                  </a:cubicBezTo>
                  <a:cubicBezTo>
                    <a:pt x="93" y="752"/>
                    <a:pt x="121" y="724"/>
                    <a:pt x="121" y="696"/>
                  </a:cubicBezTo>
                  <a:lnTo>
                    <a:pt x="121" y="56"/>
                  </a:lnTo>
                  <a:cubicBezTo>
                    <a:pt x="121" y="19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86" name="Google Shape;1297;p28"/>
            <p:cNvSpPr/>
            <p:nvPr/>
          </p:nvSpPr>
          <p:spPr>
            <a:xfrm>
              <a:off x="3252960" y="1406160"/>
              <a:ext cx="5400" cy="42120"/>
            </a:xfrm>
            <a:custGeom>
              <a:avLst/>
              <a:gdLst>
                <a:gd name="textAreaLeft" fmla="*/ 0 w 5400"/>
                <a:gd name="textAreaRight" fmla="*/ 6840 w 540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122" h="76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61"/>
                    <a:pt x="66" y="761"/>
                  </a:cubicBezTo>
                  <a:cubicBezTo>
                    <a:pt x="93" y="761"/>
                    <a:pt x="121" y="733"/>
                    <a:pt x="121" y="696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87" name="Google Shape;1298;p28"/>
            <p:cNvSpPr/>
            <p:nvPr/>
          </p:nvSpPr>
          <p:spPr>
            <a:xfrm>
              <a:off x="3281760" y="1377720"/>
              <a:ext cx="41400" cy="5040"/>
            </a:xfrm>
            <a:custGeom>
              <a:avLst/>
              <a:gdLst>
                <a:gd name="textAreaLeft" fmla="*/ 0 w 41400"/>
                <a:gd name="textAreaRight" fmla="*/ 42840 w 414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53" h="112">
                  <a:moveTo>
                    <a:pt x="57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7" y="112"/>
                  </a:cubicBezTo>
                  <a:lnTo>
                    <a:pt x="697" y="112"/>
                  </a:lnTo>
                  <a:cubicBezTo>
                    <a:pt x="724" y="112"/>
                    <a:pt x="752" y="93"/>
                    <a:pt x="752" y="56"/>
                  </a:cubicBezTo>
                  <a:cubicBezTo>
                    <a:pt x="752" y="28"/>
                    <a:pt x="734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88" name="Google Shape;1299;p28"/>
            <p:cNvSpPr/>
            <p:nvPr/>
          </p:nvSpPr>
          <p:spPr>
            <a:xfrm>
              <a:off x="3187800" y="1377720"/>
              <a:ext cx="42120" cy="504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62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706" y="112"/>
                  </a:lnTo>
                  <a:cubicBezTo>
                    <a:pt x="734" y="112"/>
                    <a:pt x="761" y="93"/>
                    <a:pt x="761" y="56"/>
                  </a:cubicBezTo>
                  <a:cubicBezTo>
                    <a:pt x="761" y="28"/>
                    <a:pt x="73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89" name="Google Shape;1300;p28"/>
            <p:cNvSpPr/>
            <p:nvPr/>
          </p:nvSpPr>
          <p:spPr>
            <a:xfrm>
              <a:off x="3210120" y="140076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455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90" name="Google Shape;1301;p28"/>
            <p:cNvSpPr/>
            <p:nvPr/>
          </p:nvSpPr>
          <p:spPr>
            <a:xfrm>
              <a:off x="3206880" y="1397880"/>
              <a:ext cx="31320" cy="3096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76" h="572">
                  <a:moveTo>
                    <a:pt x="512" y="1"/>
                  </a:moveTo>
                  <a:cubicBezTo>
                    <a:pt x="497" y="1"/>
                    <a:pt x="483" y="5"/>
                    <a:pt x="474" y="14"/>
                  </a:cubicBezTo>
                  <a:lnTo>
                    <a:pt x="19" y="469"/>
                  </a:lnTo>
                  <a:cubicBezTo>
                    <a:pt x="1" y="488"/>
                    <a:pt x="1" y="525"/>
                    <a:pt x="19" y="553"/>
                  </a:cubicBezTo>
                  <a:cubicBezTo>
                    <a:pt x="28" y="562"/>
                    <a:pt x="47" y="571"/>
                    <a:pt x="56" y="571"/>
                  </a:cubicBezTo>
                  <a:cubicBezTo>
                    <a:pt x="75" y="571"/>
                    <a:pt x="93" y="562"/>
                    <a:pt x="103" y="553"/>
                  </a:cubicBezTo>
                  <a:lnTo>
                    <a:pt x="557" y="98"/>
                  </a:lnTo>
                  <a:cubicBezTo>
                    <a:pt x="576" y="70"/>
                    <a:pt x="576" y="33"/>
                    <a:pt x="557" y="14"/>
                  </a:cubicBezTo>
                  <a:cubicBezTo>
                    <a:pt x="543" y="5"/>
                    <a:pt x="527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91" name="Google Shape;1302;p28"/>
            <p:cNvSpPr/>
            <p:nvPr/>
          </p:nvSpPr>
          <p:spPr>
            <a:xfrm>
              <a:off x="3276720" y="133488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456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92" name="Google Shape;1303;p28"/>
            <p:cNvSpPr/>
            <p:nvPr/>
          </p:nvSpPr>
          <p:spPr>
            <a:xfrm>
              <a:off x="3273120" y="1331640"/>
              <a:ext cx="32040" cy="3096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85" h="569">
                  <a:moveTo>
                    <a:pt x="519" y="0"/>
                  </a:moveTo>
                  <a:cubicBezTo>
                    <a:pt x="503" y="0"/>
                    <a:pt x="487" y="7"/>
                    <a:pt x="473" y="21"/>
                  </a:cubicBezTo>
                  <a:lnTo>
                    <a:pt x="28" y="466"/>
                  </a:lnTo>
                  <a:cubicBezTo>
                    <a:pt x="0" y="494"/>
                    <a:pt x="0" y="531"/>
                    <a:pt x="28" y="550"/>
                  </a:cubicBezTo>
                  <a:cubicBezTo>
                    <a:pt x="37" y="568"/>
                    <a:pt x="47" y="568"/>
                    <a:pt x="65" y="568"/>
                  </a:cubicBezTo>
                  <a:cubicBezTo>
                    <a:pt x="84" y="568"/>
                    <a:pt x="93" y="568"/>
                    <a:pt x="112" y="550"/>
                  </a:cubicBezTo>
                  <a:lnTo>
                    <a:pt x="557" y="95"/>
                  </a:lnTo>
                  <a:cubicBezTo>
                    <a:pt x="585" y="77"/>
                    <a:pt x="585" y="39"/>
                    <a:pt x="557" y="21"/>
                  </a:cubicBezTo>
                  <a:cubicBezTo>
                    <a:pt x="548" y="7"/>
                    <a:pt x="534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93" name="Google Shape;1304;p28"/>
            <p:cNvSpPr/>
            <p:nvPr/>
          </p:nvSpPr>
          <p:spPr>
            <a:xfrm>
              <a:off x="3210120" y="133488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1"/>
                  </a:moveTo>
                  <a:lnTo>
                    <a:pt x="455" y="456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94" name="Google Shape;1305;p28"/>
            <p:cNvSpPr/>
            <p:nvPr/>
          </p:nvSpPr>
          <p:spPr>
            <a:xfrm>
              <a:off x="3206880" y="1331640"/>
              <a:ext cx="31320" cy="3096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76" h="569">
                  <a:moveTo>
                    <a:pt x="61" y="0"/>
                  </a:moveTo>
                  <a:cubicBezTo>
                    <a:pt x="47" y="0"/>
                    <a:pt x="33" y="7"/>
                    <a:pt x="19" y="21"/>
                  </a:cubicBezTo>
                  <a:cubicBezTo>
                    <a:pt x="1" y="39"/>
                    <a:pt x="1" y="77"/>
                    <a:pt x="19" y="95"/>
                  </a:cubicBezTo>
                  <a:lnTo>
                    <a:pt x="474" y="550"/>
                  </a:lnTo>
                  <a:cubicBezTo>
                    <a:pt x="483" y="568"/>
                    <a:pt x="502" y="568"/>
                    <a:pt x="511" y="568"/>
                  </a:cubicBezTo>
                  <a:cubicBezTo>
                    <a:pt x="529" y="568"/>
                    <a:pt x="548" y="568"/>
                    <a:pt x="557" y="550"/>
                  </a:cubicBezTo>
                  <a:cubicBezTo>
                    <a:pt x="576" y="531"/>
                    <a:pt x="576" y="494"/>
                    <a:pt x="557" y="466"/>
                  </a:cubicBezTo>
                  <a:lnTo>
                    <a:pt x="103" y="21"/>
                  </a:lnTo>
                  <a:cubicBezTo>
                    <a:pt x="89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95" name="Google Shape;1306;p28"/>
            <p:cNvSpPr/>
            <p:nvPr/>
          </p:nvSpPr>
          <p:spPr>
            <a:xfrm>
              <a:off x="3276720" y="140076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1"/>
                  </a:moveTo>
                  <a:lnTo>
                    <a:pt x="455" y="455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96" name="Google Shape;1307;p28"/>
            <p:cNvSpPr/>
            <p:nvPr/>
          </p:nvSpPr>
          <p:spPr>
            <a:xfrm>
              <a:off x="3273120" y="1397880"/>
              <a:ext cx="32040" cy="3096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85" h="572">
                  <a:moveTo>
                    <a:pt x="66" y="1"/>
                  </a:moveTo>
                  <a:cubicBezTo>
                    <a:pt x="51" y="1"/>
                    <a:pt x="37" y="5"/>
                    <a:pt x="28" y="14"/>
                  </a:cubicBezTo>
                  <a:cubicBezTo>
                    <a:pt x="0" y="42"/>
                    <a:pt x="0" y="70"/>
                    <a:pt x="28" y="98"/>
                  </a:cubicBezTo>
                  <a:lnTo>
                    <a:pt x="483" y="553"/>
                  </a:lnTo>
                  <a:cubicBezTo>
                    <a:pt x="492" y="562"/>
                    <a:pt x="501" y="571"/>
                    <a:pt x="520" y="571"/>
                  </a:cubicBezTo>
                  <a:cubicBezTo>
                    <a:pt x="529" y="571"/>
                    <a:pt x="548" y="562"/>
                    <a:pt x="557" y="553"/>
                  </a:cubicBezTo>
                  <a:cubicBezTo>
                    <a:pt x="585" y="525"/>
                    <a:pt x="585" y="488"/>
                    <a:pt x="557" y="469"/>
                  </a:cubicBezTo>
                  <a:lnTo>
                    <a:pt x="112" y="14"/>
                  </a:lnTo>
                  <a:cubicBezTo>
                    <a:pt x="98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97" name="Google Shape;1308;p28"/>
            <p:cNvSpPr/>
            <p:nvPr/>
          </p:nvSpPr>
          <p:spPr>
            <a:xfrm>
              <a:off x="3593160" y="1567080"/>
              <a:ext cx="49680" cy="49680"/>
            </a:xfrm>
            <a:custGeom>
              <a:avLst/>
              <a:gdLst>
                <a:gd name="textAreaLeft" fmla="*/ 0 w 49680"/>
                <a:gd name="textAreaRight" fmla="*/ 51120 w 49680"/>
                <a:gd name="textAreaTop" fmla="*/ 0 h 49680"/>
                <a:gd name="textAreaBottom" fmla="*/ 51120 h 49680"/>
              </a:gdLst>
              <a:ahLst/>
              <a:cxnLst/>
              <a:rect l="textAreaLeft" t="textAreaTop" r="textAreaRight" b="textAreaBottom"/>
              <a:pathLst>
                <a:path w="901" h="901">
                  <a:moveTo>
                    <a:pt x="455" y="121"/>
                  </a:moveTo>
                  <a:cubicBezTo>
                    <a:pt x="641" y="121"/>
                    <a:pt x="789" y="270"/>
                    <a:pt x="789" y="455"/>
                  </a:cubicBezTo>
                  <a:cubicBezTo>
                    <a:pt x="789" y="641"/>
                    <a:pt x="641" y="789"/>
                    <a:pt x="455" y="789"/>
                  </a:cubicBezTo>
                  <a:cubicBezTo>
                    <a:pt x="270" y="789"/>
                    <a:pt x="121" y="641"/>
                    <a:pt x="121" y="455"/>
                  </a:cubicBez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5"/>
                    <a:pt x="1" y="455"/>
                  </a:cubicBezTo>
                  <a:cubicBezTo>
                    <a:pt x="1" y="706"/>
                    <a:pt x="205" y="901"/>
                    <a:pt x="455" y="901"/>
                  </a:cubicBezTo>
                  <a:cubicBezTo>
                    <a:pt x="697" y="901"/>
                    <a:pt x="901" y="706"/>
                    <a:pt x="901" y="455"/>
                  </a:cubicBezTo>
                  <a:cubicBezTo>
                    <a:pt x="901" y="205"/>
                    <a:pt x="697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98" name="Google Shape;1309;p28"/>
            <p:cNvSpPr/>
            <p:nvPr/>
          </p:nvSpPr>
          <p:spPr>
            <a:xfrm>
              <a:off x="977040" y="213228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11"/>
                  </a:moveTo>
                  <a:cubicBezTo>
                    <a:pt x="381" y="111"/>
                    <a:pt x="455" y="186"/>
                    <a:pt x="455" y="288"/>
                  </a:cubicBezTo>
                  <a:cubicBezTo>
                    <a:pt x="455" y="381"/>
                    <a:pt x="381" y="455"/>
                    <a:pt x="288" y="455"/>
                  </a:cubicBezTo>
                  <a:cubicBezTo>
                    <a:pt x="186" y="455"/>
                    <a:pt x="112" y="381"/>
                    <a:pt x="112" y="288"/>
                  </a:cubicBezTo>
                  <a:cubicBezTo>
                    <a:pt x="112" y="186"/>
                    <a:pt x="195" y="111"/>
                    <a:pt x="288" y="11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21"/>
                    <a:pt x="0" y="288"/>
                  </a:cubicBezTo>
                  <a:cubicBezTo>
                    <a:pt x="0" y="445"/>
                    <a:pt x="130" y="575"/>
                    <a:pt x="288" y="575"/>
                  </a:cubicBezTo>
                  <a:cubicBezTo>
                    <a:pt x="446" y="575"/>
                    <a:pt x="576" y="445"/>
                    <a:pt x="576" y="288"/>
                  </a:cubicBezTo>
                  <a:cubicBezTo>
                    <a:pt x="576" y="121"/>
                    <a:pt x="44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99" name="Google Shape;1310;p28"/>
            <p:cNvSpPr/>
            <p:nvPr/>
          </p:nvSpPr>
          <p:spPr>
            <a:xfrm>
              <a:off x="1875600" y="121932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21"/>
                  </a:moveTo>
                  <a:cubicBezTo>
                    <a:pt x="380" y="121"/>
                    <a:pt x="455" y="195"/>
                    <a:pt x="455" y="297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86" y="464"/>
                    <a:pt x="111" y="390"/>
                    <a:pt x="111" y="297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55"/>
                    <a:pt x="575" y="288"/>
                  </a:cubicBezTo>
                  <a:cubicBezTo>
                    <a:pt x="575" y="130"/>
                    <a:pt x="445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00" name="Google Shape;1311;p28"/>
            <p:cNvSpPr/>
            <p:nvPr/>
          </p:nvSpPr>
          <p:spPr>
            <a:xfrm>
              <a:off x="1860120" y="1646280"/>
              <a:ext cx="583200" cy="390240"/>
            </a:xfrm>
            <a:custGeom>
              <a:avLst/>
              <a:gdLst>
                <a:gd name="textAreaLeft" fmla="*/ 0 w 583200"/>
                <a:gd name="textAreaRight" fmla="*/ 584640 w 583200"/>
                <a:gd name="textAreaTop" fmla="*/ 0 h 390240"/>
                <a:gd name="textAreaBottom" fmla="*/ 391680 h 390240"/>
              </a:gdLst>
              <a:ahLst/>
              <a:cxnLst/>
              <a:rect l="textAreaLeft" t="textAreaTop" r="textAreaRight" b="textAreaBottom"/>
              <a:pathLst>
                <a:path w="10270" h="6879">
                  <a:moveTo>
                    <a:pt x="9963" y="0"/>
                  </a:moveTo>
                  <a:lnTo>
                    <a:pt x="7607" y="1113"/>
                  </a:lnTo>
                  <a:lnTo>
                    <a:pt x="8600" y="1596"/>
                  </a:lnTo>
                  <a:lnTo>
                    <a:pt x="8321" y="2041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58"/>
                  </a:cubicBezTo>
                  <a:lnTo>
                    <a:pt x="5826" y="6132"/>
                  </a:lnTo>
                  <a:lnTo>
                    <a:pt x="5390" y="5622"/>
                  </a:lnTo>
                  <a:lnTo>
                    <a:pt x="4360" y="4407"/>
                  </a:lnTo>
                  <a:lnTo>
                    <a:pt x="3330" y="3191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23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80"/>
                  </a:lnTo>
                  <a:cubicBezTo>
                    <a:pt x="2412" y="2115"/>
                    <a:pt x="2328" y="2069"/>
                    <a:pt x="2245" y="2041"/>
                  </a:cubicBezTo>
                  <a:cubicBezTo>
                    <a:pt x="2168" y="2013"/>
                    <a:pt x="2085" y="1998"/>
                    <a:pt x="2003" y="1998"/>
                  </a:cubicBezTo>
                  <a:cubicBezTo>
                    <a:pt x="1897" y="1998"/>
                    <a:pt x="1792" y="2022"/>
                    <a:pt x="1698" y="2069"/>
                  </a:cubicBezTo>
                  <a:cubicBezTo>
                    <a:pt x="1623" y="2106"/>
                    <a:pt x="1549" y="2162"/>
                    <a:pt x="1494" y="2227"/>
                  </a:cubicBezTo>
                  <a:cubicBezTo>
                    <a:pt x="1484" y="2245"/>
                    <a:pt x="1466" y="2264"/>
                    <a:pt x="1456" y="2282"/>
                  </a:cubicBezTo>
                  <a:lnTo>
                    <a:pt x="1447" y="2301"/>
                  </a:lnTo>
                  <a:lnTo>
                    <a:pt x="1438" y="2310"/>
                  </a:lnTo>
                  <a:lnTo>
                    <a:pt x="1419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61" y="3553"/>
                  </a:lnTo>
                  <a:lnTo>
                    <a:pt x="0" y="4917"/>
                  </a:lnTo>
                  <a:lnTo>
                    <a:pt x="668" y="5195"/>
                  </a:lnTo>
                  <a:lnTo>
                    <a:pt x="1429" y="3831"/>
                  </a:lnTo>
                  <a:lnTo>
                    <a:pt x="1809" y="3145"/>
                  </a:lnTo>
                  <a:lnTo>
                    <a:pt x="1995" y="2811"/>
                  </a:lnTo>
                  <a:lnTo>
                    <a:pt x="2022" y="2755"/>
                  </a:lnTo>
                  <a:lnTo>
                    <a:pt x="2199" y="296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14"/>
                  </a:lnTo>
                  <a:lnTo>
                    <a:pt x="5325" y="6652"/>
                  </a:lnTo>
                  <a:lnTo>
                    <a:pt x="5343" y="6670"/>
                  </a:lnTo>
                  <a:lnTo>
                    <a:pt x="5362" y="6689"/>
                  </a:lnTo>
                  <a:cubicBezTo>
                    <a:pt x="5381" y="6707"/>
                    <a:pt x="5390" y="6717"/>
                    <a:pt x="5408" y="6735"/>
                  </a:cubicBezTo>
                  <a:cubicBezTo>
                    <a:pt x="5473" y="6781"/>
                    <a:pt x="5557" y="6828"/>
                    <a:pt x="5640" y="6846"/>
                  </a:cubicBezTo>
                  <a:cubicBezTo>
                    <a:pt x="5708" y="6868"/>
                    <a:pt x="5778" y="6878"/>
                    <a:pt x="5848" y="6878"/>
                  </a:cubicBezTo>
                  <a:cubicBezTo>
                    <a:pt x="5961" y="6878"/>
                    <a:pt x="6072" y="6851"/>
                    <a:pt x="6169" y="6800"/>
                  </a:cubicBezTo>
                  <a:cubicBezTo>
                    <a:pt x="6243" y="6754"/>
                    <a:pt x="6317" y="6698"/>
                    <a:pt x="6364" y="6633"/>
                  </a:cubicBezTo>
                  <a:cubicBezTo>
                    <a:pt x="6373" y="6614"/>
                    <a:pt x="6392" y="6596"/>
                    <a:pt x="6401" y="6587"/>
                  </a:cubicBezTo>
                  <a:lnTo>
                    <a:pt x="6410" y="6559"/>
                  </a:lnTo>
                  <a:lnTo>
                    <a:pt x="6438" y="6522"/>
                  </a:lnTo>
                  <a:lnTo>
                    <a:pt x="6540" y="6355"/>
                  </a:lnTo>
                  <a:cubicBezTo>
                    <a:pt x="7078" y="5455"/>
                    <a:pt x="7607" y="4564"/>
                    <a:pt x="8145" y="3664"/>
                  </a:cubicBezTo>
                  <a:lnTo>
                    <a:pt x="8952" y="2319"/>
                  </a:lnTo>
                  <a:lnTo>
                    <a:pt x="9203" y="1902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01" name="Google Shape;1312;p28"/>
            <p:cNvSpPr/>
            <p:nvPr/>
          </p:nvSpPr>
          <p:spPr>
            <a:xfrm>
              <a:off x="1857600" y="1641600"/>
              <a:ext cx="590040" cy="398520"/>
            </a:xfrm>
            <a:custGeom>
              <a:avLst/>
              <a:gdLst>
                <a:gd name="textAreaLeft" fmla="*/ 0 w 590040"/>
                <a:gd name="textAreaRight" fmla="*/ 591480 w 590040"/>
                <a:gd name="textAreaTop" fmla="*/ 0 h 398520"/>
                <a:gd name="textAreaBottom" fmla="*/ 399960 h 398520"/>
              </a:gdLst>
              <a:ahLst/>
              <a:cxnLst/>
              <a:rect l="textAreaLeft" t="textAreaTop" r="textAreaRight" b="textAreaBottom"/>
              <a:pathLst>
                <a:path w="10391" h="7024">
                  <a:moveTo>
                    <a:pt x="10057" y="1"/>
                  </a:moveTo>
                  <a:lnTo>
                    <a:pt x="7515" y="1197"/>
                  </a:lnTo>
                  <a:lnTo>
                    <a:pt x="8563" y="1698"/>
                  </a:lnTo>
                  <a:lnTo>
                    <a:pt x="7506" y="3433"/>
                  </a:lnTo>
                  <a:cubicBezTo>
                    <a:pt x="7339" y="3702"/>
                    <a:pt x="7172" y="3971"/>
                    <a:pt x="7005" y="4240"/>
                  </a:cubicBezTo>
                  <a:cubicBezTo>
                    <a:pt x="6633" y="4852"/>
                    <a:pt x="6244" y="5483"/>
                    <a:pt x="5873" y="6105"/>
                  </a:cubicBezTo>
                  <a:lnTo>
                    <a:pt x="5864" y="6123"/>
                  </a:lnTo>
                  <a:lnTo>
                    <a:pt x="2645" y="2320"/>
                  </a:lnTo>
                  <a:lnTo>
                    <a:pt x="2561" y="2218"/>
                  </a:lnTo>
                  <a:cubicBezTo>
                    <a:pt x="2487" y="2153"/>
                    <a:pt x="2403" y="2097"/>
                    <a:pt x="2311" y="2069"/>
                  </a:cubicBezTo>
                  <a:cubicBezTo>
                    <a:pt x="2227" y="2038"/>
                    <a:pt x="2141" y="2023"/>
                    <a:pt x="2055" y="2023"/>
                  </a:cubicBezTo>
                  <a:cubicBezTo>
                    <a:pt x="1940" y="2023"/>
                    <a:pt x="1827" y="2049"/>
                    <a:pt x="1726" y="2097"/>
                  </a:cubicBezTo>
                  <a:cubicBezTo>
                    <a:pt x="1633" y="2144"/>
                    <a:pt x="1550" y="2209"/>
                    <a:pt x="1494" y="2274"/>
                  </a:cubicBezTo>
                  <a:cubicBezTo>
                    <a:pt x="1485" y="2292"/>
                    <a:pt x="1476" y="2311"/>
                    <a:pt x="1457" y="2338"/>
                  </a:cubicBezTo>
                  <a:lnTo>
                    <a:pt x="1" y="4973"/>
                  </a:lnTo>
                  <a:lnTo>
                    <a:pt x="103" y="5029"/>
                  </a:lnTo>
                  <a:lnTo>
                    <a:pt x="1513" y="2468"/>
                  </a:lnTo>
                  <a:lnTo>
                    <a:pt x="1559" y="2385"/>
                  </a:lnTo>
                  <a:cubicBezTo>
                    <a:pt x="1568" y="2376"/>
                    <a:pt x="1578" y="2366"/>
                    <a:pt x="1587" y="2348"/>
                  </a:cubicBezTo>
                  <a:cubicBezTo>
                    <a:pt x="1633" y="2292"/>
                    <a:pt x="1698" y="2236"/>
                    <a:pt x="1773" y="2199"/>
                  </a:cubicBezTo>
                  <a:cubicBezTo>
                    <a:pt x="1857" y="2157"/>
                    <a:pt x="1954" y="2136"/>
                    <a:pt x="2053" y="2136"/>
                  </a:cubicBezTo>
                  <a:cubicBezTo>
                    <a:pt x="2127" y="2136"/>
                    <a:pt x="2202" y="2148"/>
                    <a:pt x="2273" y="2171"/>
                  </a:cubicBezTo>
                  <a:cubicBezTo>
                    <a:pt x="2348" y="2199"/>
                    <a:pt x="2422" y="2246"/>
                    <a:pt x="2478" y="2301"/>
                  </a:cubicBezTo>
                  <a:lnTo>
                    <a:pt x="5882" y="6318"/>
                  </a:lnTo>
                  <a:lnTo>
                    <a:pt x="5966" y="6170"/>
                  </a:lnTo>
                  <a:cubicBezTo>
                    <a:pt x="6346" y="5548"/>
                    <a:pt x="6726" y="4917"/>
                    <a:pt x="7107" y="4305"/>
                  </a:cubicBezTo>
                  <a:cubicBezTo>
                    <a:pt x="7274" y="4036"/>
                    <a:pt x="7431" y="3767"/>
                    <a:pt x="7598" y="3489"/>
                  </a:cubicBezTo>
                  <a:lnTo>
                    <a:pt x="8730" y="1652"/>
                  </a:lnTo>
                  <a:lnTo>
                    <a:pt x="7784" y="1197"/>
                  </a:lnTo>
                  <a:lnTo>
                    <a:pt x="9964" y="177"/>
                  </a:lnTo>
                  <a:lnTo>
                    <a:pt x="10242" y="2468"/>
                  </a:lnTo>
                  <a:lnTo>
                    <a:pt x="9222" y="1912"/>
                  </a:lnTo>
                  <a:lnTo>
                    <a:pt x="8146" y="3721"/>
                  </a:lnTo>
                  <a:lnTo>
                    <a:pt x="7654" y="4537"/>
                  </a:lnTo>
                  <a:cubicBezTo>
                    <a:pt x="7292" y="5149"/>
                    <a:pt x="6912" y="5789"/>
                    <a:pt x="6531" y="6411"/>
                  </a:cubicBezTo>
                  <a:lnTo>
                    <a:pt x="6392" y="6634"/>
                  </a:lnTo>
                  <a:cubicBezTo>
                    <a:pt x="6383" y="6652"/>
                    <a:pt x="6374" y="6671"/>
                    <a:pt x="6364" y="6680"/>
                  </a:cubicBezTo>
                  <a:cubicBezTo>
                    <a:pt x="6318" y="6745"/>
                    <a:pt x="6253" y="6791"/>
                    <a:pt x="6188" y="6828"/>
                  </a:cubicBezTo>
                  <a:cubicBezTo>
                    <a:pt x="6100" y="6875"/>
                    <a:pt x="5997" y="6900"/>
                    <a:pt x="5891" y="6900"/>
                  </a:cubicBezTo>
                  <a:cubicBezTo>
                    <a:pt x="5830" y="6900"/>
                    <a:pt x="5767" y="6892"/>
                    <a:pt x="5706" y="6875"/>
                  </a:cubicBezTo>
                  <a:cubicBezTo>
                    <a:pt x="5632" y="6856"/>
                    <a:pt x="5557" y="6819"/>
                    <a:pt x="5492" y="6773"/>
                  </a:cubicBezTo>
                  <a:cubicBezTo>
                    <a:pt x="5483" y="6754"/>
                    <a:pt x="5465" y="6745"/>
                    <a:pt x="5455" y="6736"/>
                  </a:cubicBezTo>
                  <a:lnTo>
                    <a:pt x="2060" y="2737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41"/>
                  </a:lnTo>
                  <a:lnTo>
                    <a:pt x="5298" y="6736"/>
                  </a:lnTo>
                  <a:lnTo>
                    <a:pt x="5372" y="6819"/>
                  </a:lnTo>
                  <a:cubicBezTo>
                    <a:pt x="5390" y="6828"/>
                    <a:pt x="5400" y="6847"/>
                    <a:pt x="5418" y="6865"/>
                  </a:cubicBezTo>
                  <a:cubicBezTo>
                    <a:pt x="5492" y="6921"/>
                    <a:pt x="5585" y="6967"/>
                    <a:pt x="5678" y="6995"/>
                  </a:cubicBezTo>
                  <a:cubicBezTo>
                    <a:pt x="5743" y="7014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44" y="6930"/>
                  </a:cubicBezTo>
                  <a:cubicBezTo>
                    <a:pt x="6327" y="6884"/>
                    <a:pt x="6402" y="6819"/>
                    <a:pt x="6457" y="6754"/>
                  </a:cubicBezTo>
                  <a:cubicBezTo>
                    <a:pt x="6467" y="6736"/>
                    <a:pt x="6485" y="6717"/>
                    <a:pt x="6494" y="6698"/>
                  </a:cubicBezTo>
                  <a:lnTo>
                    <a:pt x="6633" y="6467"/>
                  </a:lnTo>
                  <a:cubicBezTo>
                    <a:pt x="7014" y="5845"/>
                    <a:pt x="7394" y="5205"/>
                    <a:pt x="7756" y="4593"/>
                  </a:cubicBezTo>
                  <a:lnTo>
                    <a:pt x="8248" y="3776"/>
                  </a:lnTo>
                  <a:lnTo>
                    <a:pt x="9268" y="2060"/>
                  </a:lnTo>
                  <a:lnTo>
                    <a:pt x="10391" y="2682"/>
                  </a:lnTo>
                  <a:lnTo>
                    <a:pt x="1005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02" name="Google Shape;1313;p28"/>
            <p:cNvSpPr/>
            <p:nvPr/>
          </p:nvSpPr>
          <p:spPr>
            <a:xfrm>
              <a:off x="1413360" y="1672920"/>
              <a:ext cx="288000" cy="288000"/>
            </a:xfrm>
            <a:custGeom>
              <a:avLst/>
              <a:gdLst>
                <a:gd name="textAreaLeft" fmla="*/ 0 w 288000"/>
                <a:gd name="textAreaRight" fmla="*/ 289440 w 288000"/>
                <a:gd name="textAreaTop" fmla="*/ 0 h 288000"/>
                <a:gd name="textAreaBottom" fmla="*/ 289440 h 288000"/>
              </a:gdLst>
              <a:ahLst/>
              <a:cxnLst/>
              <a:rect l="textAreaLeft" t="textAreaTop" r="textAreaRight" b="textAreaBottom"/>
              <a:pathLst>
                <a:path w="5085" h="5084">
                  <a:moveTo>
                    <a:pt x="2543" y="0"/>
                  </a:moveTo>
                  <a:cubicBezTo>
                    <a:pt x="1142" y="0"/>
                    <a:pt x="1" y="1141"/>
                    <a:pt x="1" y="2542"/>
                  </a:cubicBezTo>
                  <a:cubicBezTo>
                    <a:pt x="1" y="3952"/>
                    <a:pt x="1142" y="5084"/>
                    <a:pt x="2543" y="5084"/>
                  </a:cubicBezTo>
                  <a:cubicBezTo>
                    <a:pt x="3944" y="5084"/>
                    <a:pt x="5085" y="3952"/>
                    <a:pt x="5085" y="2542"/>
                  </a:cubicBezTo>
                  <a:lnTo>
                    <a:pt x="2543" y="2542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03" name="Google Shape;1314;p28"/>
            <p:cNvSpPr/>
            <p:nvPr/>
          </p:nvSpPr>
          <p:spPr>
            <a:xfrm>
              <a:off x="1410480" y="1669680"/>
              <a:ext cx="294480" cy="294480"/>
            </a:xfrm>
            <a:custGeom>
              <a:avLst/>
              <a:gdLst>
                <a:gd name="textAreaLeft" fmla="*/ 0 w 294480"/>
                <a:gd name="textAreaRight" fmla="*/ 295920 w 294480"/>
                <a:gd name="textAreaTop" fmla="*/ 0 h 294480"/>
                <a:gd name="textAreaBottom" fmla="*/ 295920 h 294480"/>
              </a:gdLst>
              <a:ahLst/>
              <a:cxnLst/>
              <a:rect l="textAreaLeft" t="textAreaTop" r="textAreaRight" b="textAreaBottom"/>
              <a:pathLst>
                <a:path w="5196" h="5196">
                  <a:moveTo>
                    <a:pt x="2542" y="121"/>
                  </a:moveTo>
                  <a:lnTo>
                    <a:pt x="2542" y="2598"/>
                  </a:lnTo>
                  <a:cubicBezTo>
                    <a:pt x="2542" y="2635"/>
                    <a:pt x="2570" y="2663"/>
                    <a:pt x="2598" y="2663"/>
                  </a:cubicBezTo>
                  <a:lnTo>
                    <a:pt x="5084" y="2663"/>
                  </a:lnTo>
                  <a:cubicBezTo>
                    <a:pt x="5047" y="3999"/>
                    <a:pt x="3952" y="5084"/>
                    <a:pt x="2598" y="5084"/>
                  </a:cubicBezTo>
                  <a:cubicBezTo>
                    <a:pt x="1234" y="5084"/>
                    <a:pt x="121" y="3971"/>
                    <a:pt x="121" y="2598"/>
                  </a:cubicBezTo>
                  <a:cubicBezTo>
                    <a:pt x="121" y="1253"/>
                    <a:pt x="1197" y="149"/>
                    <a:pt x="2542" y="121"/>
                  </a:cubicBezTo>
                  <a:close/>
                  <a:moveTo>
                    <a:pt x="2598" y="0"/>
                  </a:moveTo>
                  <a:cubicBezTo>
                    <a:pt x="1169" y="0"/>
                    <a:pt x="0" y="1169"/>
                    <a:pt x="0" y="2598"/>
                  </a:cubicBezTo>
                  <a:cubicBezTo>
                    <a:pt x="0" y="4036"/>
                    <a:pt x="1169" y="5195"/>
                    <a:pt x="2598" y="5195"/>
                  </a:cubicBezTo>
                  <a:cubicBezTo>
                    <a:pt x="4036" y="5195"/>
                    <a:pt x="5195" y="4036"/>
                    <a:pt x="5195" y="2598"/>
                  </a:cubicBezTo>
                  <a:cubicBezTo>
                    <a:pt x="5195" y="2570"/>
                    <a:pt x="5177" y="2542"/>
                    <a:pt x="5140" y="2542"/>
                  </a:cubicBezTo>
                  <a:lnTo>
                    <a:pt x="2653" y="2542"/>
                  </a:lnTo>
                  <a:lnTo>
                    <a:pt x="2653" y="56"/>
                  </a:lnTo>
                  <a:cubicBezTo>
                    <a:pt x="2653" y="28"/>
                    <a:pt x="2635" y="0"/>
                    <a:pt x="259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04" name="Google Shape;1315;p28"/>
            <p:cNvSpPr/>
            <p:nvPr/>
          </p:nvSpPr>
          <p:spPr>
            <a:xfrm>
              <a:off x="1597320" y="1701360"/>
              <a:ext cx="76320" cy="76320"/>
            </a:xfrm>
            <a:custGeom>
              <a:avLst/>
              <a:gdLst>
                <a:gd name="textAreaLeft" fmla="*/ 0 w 76320"/>
                <a:gd name="textAreaRight" fmla="*/ 77760 w 76320"/>
                <a:gd name="textAreaTop" fmla="*/ 0 h 76320"/>
                <a:gd name="textAreaBottom" fmla="*/ 77760 h 76320"/>
              </a:gdLst>
              <a:ahLst/>
              <a:cxnLst/>
              <a:rect l="textAreaLeft" t="textAreaTop" r="textAreaRight" b="textAreaBottom"/>
              <a:pathLst>
                <a:path w="1364" h="1365">
                  <a:moveTo>
                    <a:pt x="0" y="1"/>
                  </a:moveTo>
                  <a:lnTo>
                    <a:pt x="0" y="1365"/>
                  </a:lnTo>
                  <a:lnTo>
                    <a:pt x="1364" y="1365"/>
                  </a:lnTo>
                  <a:cubicBezTo>
                    <a:pt x="1364" y="604"/>
                    <a:pt x="752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8880" rIns="90000" bIns="38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05" name="Google Shape;1316;p28"/>
            <p:cNvSpPr/>
            <p:nvPr/>
          </p:nvSpPr>
          <p:spPr>
            <a:xfrm>
              <a:off x="1594080" y="1697760"/>
              <a:ext cx="82440" cy="83160"/>
            </a:xfrm>
            <a:custGeom>
              <a:avLst/>
              <a:gdLst>
                <a:gd name="textAreaLeft" fmla="*/ 0 w 82440"/>
                <a:gd name="textAreaRight" fmla="*/ 83880 w 8244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476" h="1485">
                  <a:moveTo>
                    <a:pt x="112" y="121"/>
                  </a:moveTo>
                  <a:cubicBezTo>
                    <a:pt x="789" y="148"/>
                    <a:pt x="1327" y="696"/>
                    <a:pt x="1355" y="1364"/>
                  </a:cubicBezTo>
                  <a:lnTo>
                    <a:pt x="112" y="1364"/>
                  </a:lnTo>
                  <a:lnTo>
                    <a:pt x="112" y="121"/>
                  </a:lnTo>
                  <a:close/>
                  <a:moveTo>
                    <a:pt x="1" y="0"/>
                  </a:moveTo>
                  <a:lnTo>
                    <a:pt x="1" y="1484"/>
                  </a:lnTo>
                  <a:lnTo>
                    <a:pt x="1476" y="1484"/>
                  </a:lnTo>
                  <a:lnTo>
                    <a:pt x="1476" y="1429"/>
                  </a:lnTo>
                  <a:cubicBezTo>
                    <a:pt x="1476" y="640"/>
                    <a:pt x="835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06" name="Google Shape;1317;p28"/>
            <p:cNvSpPr/>
            <p:nvPr/>
          </p:nvSpPr>
          <p:spPr>
            <a:xfrm>
              <a:off x="1869840" y="1644120"/>
              <a:ext cx="583200" cy="389880"/>
            </a:xfrm>
            <a:custGeom>
              <a:avLst/>
              <a:gdLst>
                <a:gd name="textAreaLeft" fmla="*/ 0 w 583200"/>
                <a:gd name="textAreaRight" fmla="*/ 584640 w 583200"/>
                <a:gd name="textAreaTop" fmla="*/ 0 h 389880"/>
                <a:gd name="textAreaBottom" fmla="*/ 391320 h 389880"/>
              </a:gdLst>
              <a:ahLst/>
              <a:cxnLst/>
              <a:rect l="textAreaLeft" t="textAreaTop" r="textAreaRight" b="textAreaBottom"/>
              <a:pathLst>
                <a:path w="10270" h="6872">
                  <a:moveTo>
                    <a:pt x="9963" y="0"/>
                  </a:moveTo>
                  <a:lnTo>
                    <a:pt x="7598" y="1113"/>
                  </a:lnTo>
                  <a:lnTo>
                    <a:pt x="8600" y="1586"/>
                  </a:lnTo>
                  <a:lnTo>
                    <a:pt x="8321" y="2032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48"/>
                  </a:cubicBezTo>
                  <a:lnTo>
                    <a:pt x="5826" y="6132"/>
                  </a:lnTo>
                  <a:lnTo>
                    <a:pt x="5390" y="5612"/>
                  </a:lnTo>
                  <a:lnTo>
                    <a:pt x="4351" y="4397"/>
                  </a:lnTo>
                  <a:lnTo>
                    <a:pt x="3321" y="3182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14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71"/>
                  </a:lnTo>
                  <a:cubicBezTo>
                    <a:pt x="2403" y="2115"/>
                    <a:pt x="2328" y="2069"/>
                    <a:pt x="2236" y="2032"/>
                  </a:cubicBezTo>
                  <a:cubicBezTo>
                    <a:pt x="2166" y="2005"/>
                    <a:pt x="2090" y="1992"/>
                    <a:pt x="2012" y="1992"/>
                  </a:cubicBezTo>
                  <a:cubicBezTo>
                    <a:pt x="1905" y="1992"/>
                    <a:pt x="1795" y="2016"/>
                    <a:pt x="1698" y="2060"/>
                  </a:cubicBezTo>
                  <a:cubicBezTo>
                    <a:pt x="1614" y="2097"/>
                    <a:pt x="1540" y="2162"/>
                    <a:pt x="1494" y="2227"/>
                  </a:cubicBezTo>
                  <a:cubicBezTo>
                    <a:pt x="1475" y="2245"/>
                    <a:pt x="1466" y="2254"/>
                    <a:pt x="1456" y="2273"/>
                  </a:cubicBezTo>
                  <a:lnTo>
                    <a:pt x="1438" y="2301"/>
                  </a:lnTo>
                  <a:lnTo>
                    <a:pt x="1438" y="2310"/>
                  </a:lnTo>
                  <a:lnTo>
                    <a:pt x="1410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51" y="3544"/>
                  </a:lnTo>
                  <a:lnTo>
                    <a:pt x="0" y="4917"/>
                  </a:lnTo>
                  <a:lnTo>
                    <a:pt x="668" y="5186"/>
                  </a:lnTo>
                  <a:lnTo>
                    <a:pt x="1429" y="3822"/>
                  </a:lnTo>
                  <a:lnTo>
                    <a:pt x="1809" y="3145"/>
                  </a:lnTo>
                  <a:lnTo>
                    <a:pt x="1995" y="2802"/>
                  </a:lnTo>
                  <a:lnTo>
                    <a:pt x="2022" y="2755"/>
                  </a:lnTo>
                  <a:lnTo>
                    <a:pt x="2199" y="295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05"/>
                  </a:lnTo>
                  <a:lnTo>
                    <a:pt x="5325" y="6651"/>
                  </a:lnTo>
                  <a:lnTo>
                    <a:pt x="5343" y="6661"/>
                  </a:lnTo>
                  <a:lnTo>
                    <a:pt x="5362" y="6689"/>
                  </a:lnTo>
                  <a:cubicBezTo>
                    <a:pt x="5371" y="6698"/>
                    <a:pt x="5390" y="6716"/>
                    <a:pt x="5408" y="6726"/>
                  </a:cubicBezTo>
                  <a:cubicBezTo>
                    <a:pt x="5473" y="6781"/>
                    <a:pt x="5557" y="6818"/>
                    <a:pt x="5640" y="6846"/>
                  </a:cubicBezTo>
                  <a:cubicBezTo>
                    <a:pt x="5703" y="6863"/>
                    <a:pt x="5769" y="6871"/>
                    <a:pt x="5834" y="6871"/>
                  </a:cubicBezTo>
                  <a:cubicBezTo>
                    <a:pt x="5951" y="6871"/>
                    <a:pt x="6068" y="6844"/>
                    <a:pt x="6169" y="6791"/>
                  </a:cubicBezTo>
                  <a:cubicBezTo>
                    <a:pt x="6243" y="6754"/>
                    <a:pt x="6308" y="6689"/>
                    <a:pt x="6364" y="6624"/>
                  </a:cubicBezTo>
                  <a:cubicBezTo>
                    <a:pt x="6373" y="6614"/>
                    <a:pt x="6382" y="6596"/>
                    <a:pt x="6392" y="6577"/>
                  </a:cubicBezTo>
                  <a:lnTo>
                    <a:pt x="6410" y="6559"/>
                  </a:lnTo>
                  <a:lnTo>
                    <a:pt x="6429" y="6512"/>
                  </a:lnTo>
                  <a:lnTo>
                    <a:pt x="6531" y="6345"/>
                  </a:lnTo>
                  <a:cubicBezTo>
                    <a:pt x="7078" y="5455"/>
                    <a:pt x="7607" y="4555"/>
                    <a:pt x="8145" y="3664"/>
                  </a:cubicBezTo>
                  <a:lnTo>
                    <a:pt x="8952" y="2319"/>
                  </a:lnTo>
                  <a:lnTo>
                    <a:pt x="9193" y="1902"/>
                  </a:lnTo>
                  <a:lnTo>
                    <a:pt x="10269" y="2486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07" name="Google Shape;1318;p28"/>
            <p:cNvSpPr/>
            <p:nvPr/>
          </p:nvSpPr>
          <p:spPr>
            <a:xfrm>
              <a:off x="1866960" y="1639080"/>
              <a:ext cx="589680" cy="398520"/>
            </a:xfrm>
            <a:custGeom>
              <a:avLst/>
              <a:gdLst>
                <a:gd name="textAreaLeft" fmla="*/ 0 w 589680"/>
                <a:gd name="textAreaRight" fmla="*/ 591120 w 589680"/>
                <a:gd name="textAreaTop" fmla="*/ 0 h 398520"/>
                <a:gd name="textAreaBottom" fmla="*/ 399960 h 398520"/>
              </a:gdLst>
              <a:ahLst/>
              <a:cxnLst/>
              <a:rect l="textAreaLeft" t="textAreaTop" r="textAreaRight" b="textAreaBottom"/>
              <a:pathLst>
                <a:path w="10382" h="7023">
                  <a:moveTo>
                    <a:pt x="10057" y="0"/>
                  </a:moveTo>
                  <a:lnTo>
                    <a:pt x="7515" y="1206"/>
                  </a:lnTo>
                  <a:lnTo>
                    <a:pt x="8563" y="1707"/>
                  </a:lnTo>
                  <a:lnTo>
                    <a:pt x="7496" y="3433"/>
                  </a:lnTo>
                  <a:cubicBezTo>
                    <a:pt x="7329" y="3711"/>
                    <a:pt x="7162" y="3980"/>
                    <a:pt x="6995" y="4258"/>
                  </a:cubicBezTo>
                  <a:cubicBezTo>
                    <a:pt x="6624" y="4861"/>
                    <a:pt x="6244" y="5492"/>
                    <a:pt x="5864" y="6114"/>
                  </a:cubicBezTo>
                  <a:lnTo>
                    <a:pt x="5864" y="6123"/>
                  </a:lnTo>
                  <a:lnTo>
                    <a:pt x="2644" y="2329"/>
                  </a:lnTo>
                  <a:lnTo>
                    <a:pt x="2552" y="2227"/>
                  </a:lnTo>
                  <a:cubicBezTo>
                    <a:pt x="2487" y="2162"/>
                    <a:pt x="2403" y="2106"/>
                    <a:pt x="2301" y="2069"/>
                  </a:cubicBezTo>
                  <a:cubicBezTo>
                    <a:pt x="2222" y="2041"/>
                    <a:pt x="2138" y="2027"/>
                    <a:pt x="2053" y="2027"/>
                  </a:cubicBezTo>
                  <a:cubicBezTo>
                    <a:pt x="1939" y="2027"/>
                    <a:pt x="1823" y="2053"/>
                    <a:pt x="1717" y="2106"/>
                  </a:cubicBezTo>
                  <a:cubicBezTo>
                    <a:pt x="1633" y="2143"/>
                    <a:pt x="1550" y="2208"/>
                    <a:pt x="1494" y="2282"/>
                  </a:cubicBezTo>
                  <a:cubicBezTo>
                    <a:pt x="1485" y="2301"/>
                    <a:pt x="1466" y="2310"/>
                    <a:pt x="1457" y="2329"/>
                  </a:cubicBezTo>
                  <a:lnTo>
                    <a:pt x="1" y="4982"/>
                  </a:lnTo>
                  <a:lnTo>
                    <a:pt x="103" y="5038"/>
                  </a:lnTo>
                  <a:lnTo>
                    <a:pt x="1513" y="2477"/>
                  </a:lnTo>
                  <a:lnTo>
                    <a:pt x="1559" y="2394"/>
                  </a:lnTo>
                  <a:cubicBezTo>
                    <a:pt x="1568" y="2384"/>
                    <a:pt x="1578" y="2366"/>
                    <a:pt x="1587" y="2357"/>
                  </a:cubicBezTo>
                  <a:cubicBezTo>
                    <a:pt x="1633" y="2292"/>
                    <a:pt x="1698" y="2245"/>
                    <a:pt x="1772" y="2208"/>
                  </a:cubicBezTo>
                  <a:cubicBezTo>
                    <a:pt x="1857" y="2166"/>
                    <a:pt x="1954" y="2145"/>
                    <a:pt x="2051" y="2145"/>
                  </a:cubicBezTo>
                  <a:cubicBezTo>
                    <a:pt x="2124" y="2145"/>
                    <a:pt x="2197" y="2157"/>
                    <a:pt x="2264" y="2180"/>
                  </a:cubicBezTo>
                  <a:cubicBezTo>
                    <a:pt x="2348" y="2208"/>
                    <a:pt x="2413" y="2255"/>
                    <a:pt x="2468" y="2310"/>
                  </a:cubicBezTo>
                  <a:lnTo>
                    <a:pt x="5873" y="6327"/>
                  </a:lnTo>
                  <a:lnTo>
                    <a:pt x="5966" y="6179"/>
                  </a:lnTo>
                  <a:cubicBezTo>
                    <a:pt x="6337" y="5557"/>
                    <a:pt x="6726" y="4926"/>
                    <a:pt x="7097" y="4314"/>
                  </a:cubicBezTo>
                  <a:cubicBezTo>
                    <a:pt x="7264" y="4045"/>
                    <a:pt x="7431" y="3767"/>
                    <a:pt x="7598" y="3498"/>
                  </a:cubicBezTo>
                  <a:lnTo>
                    <a:pt x="8730" y="1661"/>
                  </a:lnTo>
                  <a:lnTo>
                    <a:pt x="7784" y="1206"/>
                  </a:lnTo>
                  <a:lnTo>
                    <a:pt x="9964" y="177"/>
                  </a:lnTo>
                  <a:lnTo>
                    <a:pt x="10242" y="2477"/>
                  </a:lnTo>
                  <a:lnTo>
                    <a:pt x="10242" y="2477"/>
                  </a:lnTo>
                  <a:lnTo>
                    <a:pt x="9222" y="1911"/>
                  </a:lnTo>
                  <a:lnTo>
                    <a:pt x="8146" y="3730"/>
                  </a:lnTo>
                  <a:cubicBezTo>
                    <a:pt x="7979" y="3999"/>
                    <a:pt x="7812" y="4277"/>
                    <a:pt x="7654" y="4546"/>
                  </a:cubicBezTo>
                  <a:cubicBezTo>
                    <a:pt x="7283" y="5158"/>
                    <a:pt x="6912" y="5789"/>
                    <a:pt x="6531" y="6411"/>
                  </a:cubicBezTo>
                  <a:lnTo>
                    <a:pt x="6392" y="6642"/>
                  </a:lnTo>
                  <a:cubicBezTo>
                    <a:pt x="6383" y="6661"/>
                    <a:pt x="6374" y="6670"/>
                    <a:pt x="6364" y="6689"/>
                  </a:cubicBezTo>
                  <a:cubicBezTo>
                    <a:pt x="6318" y="6744"/>
                    <a:pt x="6253" y="6800"/>
                    <a:pt x="6188" y="6837"/>
                  </a:cubicBezTo>
                  <a:cubicBezTo>
                    <a:pt x="6094" y="6884"/>
                    <a:pt x="5993" y="6909"/>
                    <a:pt x="5889" y="6909"/>
                  </a:cubicBezTo>
                  <a:cubicBezTo>
                    <a:pt x="5828" y="6909"/>
                    <a:pt x="5767" y="6901"/>
                    <a:pt x="5706" y="6884"/>
                  </a:cubicBezTo>
                  <a:cubicBezTo>
                    <a:pt x="5632" y="6865"/>
                    <a:pt x="5557" y="6828"/>
                    <a:pt x="5492" y="6772"/>
                  </a:cubicBezTo>
                  <a:cubicBezTo>
                    <a:pt x="5483" y="6763"/>
                    <a:pt x="5465" y="6754"/>
                    <a:pt x="5455" y="6735"/>
                  </a:cubicBezTo>
                  <a:lnTo>
                    <a:pt x="2060" y="2746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50"/>
                  </a:lnTo>
                  <a:lnTo>
                    <a:pt x="5298" y="6744"/>
                  </a:lnTo>
                  <a:lnTo>
                    <a:pt x="5372" y="6819"/>
                  </a:lnTo>
                  <a:cubicBezTo>
                    <a:pt x="5381" y="6837"/>
                    <a:pt x="5400" y="6856"/>
                    <a:pt x="5418" y="6865"/>
                  </a:cubicBezTo>
                  <a:cubicBezTo>
                    <a:pt x="5492" y="6930"/>
                    <a:pt x="5585" y="6976"/>
                    <a:pt x="5678" y="6995"/>
                  </a:cubicBezTo>
                  <a:cubicBezTo>
                    <a:pt x="5743" y="7013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35" y="6939"/>
                  </a:cubicBezTo>
                  <a:cubicBezTo>
                    <a:pt x="6327" y="6893"/>
                    <a:pt x="6402" y="6828"/>
                    <a:pt x="6457" y="6754"/>
                  </a:cubicBezTo>
                  <a:cubicBezTo>
                    <a:pt x="6466" y="6744"/>
                    <a:pt x="6476" y="6717"/>
                    <a:pt x="6494" y="6707"/>
                  </a:cubicBezTo>
                  <a:lnTo>
                    <a:pt x="6633" y="6475"/>
                  </a:lnTo>
                  <a:cubicBezTo>
                    <a:pt x="7005" y="5854"/>
                    <a:pt x="7385" y="5223"/>
                    <a:pt x="7747" y="4611"/>
                  </a:cubicBezTo>
                  <a:cubicBezTo>
                    <a:pt x="7914" y="4333"/>
                    <a:pt x="8081" y="4054"/>
                    <a:pt x="8238" y="3785"/>
                  </a:cubicBezTo>
                  <a:lnTo>
                    <a:pt x="9268" y="2069"/>
                  </a:lnTo>
                  <a:lnTo>
                    <a:pt x="10381" y="2681"/>
                  </a:lnTo>
                  <a:lnTo>
                    <a:pt x="10057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08" name="Google Shape;1319;p28"/>
            <p:cNvSpPr/>
            <p:nvPr/>
          </p:nvSpPr>
          <p:spPr>
            <a:xfrm>
              <a:off x="2575800" y="1577160"/>
              <a:ext cx="79920" cy="320400"/>
            </a:xfrm>
            <a:custGeom>
              <a:avLst/>
              <a:gdLst>
                <a:gd name="textAreaLeft" fmla="*/ 0 w 79920"/>
                <a:gd name="textAreaRight" fmla="*/ 81360 w 79920"/>
                <a:gd name="textAreaTop" fmla="*/ 0 h 320400"/>
                <a:gd name="textAreaBottom" fmla="*/ 321840 h 320400"/>
              </a:gdLst>
              <a:ahLst/>
              <a:cxnLst/>
              <a:rect l="textAreaLeft" t="textAreaTop" r="textAreaRight" b="textAreaBottom"/>
              <a:pathLst>
                <a:path w="1430" h="5651">
                  <a:moveTo>
                    <a:pt x="1" y="1"/>
                  </a:moveTo>
                  <a:lnTo>
                    <a:pt x="1" y="5650"/>
                  </a:lnTo>
                  <a:lnTo>
                    <a:pt x="1430" y="5650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09" name="Google Shape;1320;p28"/>
            <p:cNvSpPr/>
            <p:nvPr/>
          </p:nvSpPr>
          <p:spPr>
            <a:xfrm>
              <a:off x="2572200" y="1573560"/>
              <a:ext cx="86760" cy="327240"/>
            </a:xfrm>
            <a:custGeom>
              <a:avLst/>
              <a:gdLst>
                <a:gd name="textAreaLeft" fmla="*/ 0 w 86760"/>
                <a:gd name="textAreaRight" fmla="*/ 88200 w 86760"/>
                <a:gd name="textAreaTop" fmla="*/ 0 h 327240"/>
                <a:gd name="textAreaBottom" fmla="*/ 328680 h 327240"/>
              </a:gdLst>
              <a:ahLst/>
              <a:cxnLst/>
              <a:rect l="textAreaLeft" t="textAreaTop" r="textAreaRight" b="textAreaBottom"/>
              <a:pathLst>
                <a:path w="1550" h="5771">
                  <a:moveTo>
                    <a:pt x="1438" y="121"/>
                  </a:moveTo>
                  <a:lnTo>
                    <a:pt x="1438" y="5659"/>
                  </a:lnTo>
                  <a:lnTo>
                    <a:pt x="121" y="5659"/>
                  </a:lnTo>
                  <a:lnTo>
                    <a:pt x="121" y="121"/>
                  </a:lnTo>
                  <a:close/>
                  <a:moveTo>
                    <a:pt x="0" y="0"/>
                  </a:moveTo>
                  <a:lnTo>
                    <a:pt x="0" y="5770"/>
                  </a:lnTo>
                  <a:lnTo>
                    <a:pt x="1549" y="577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10" name="Google Shape;1321;p28"/>
            <p:cNvSpPr/>
            <p:nvPr/>
          </p:nvSpPr>
          <p:spPr>
            <a:xfrm>
              <a:off x="2706840" y="1434240"/>
              <a:ext cx="80640" cy="46332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463320"/>
                <a:gd name="textAreaBottom" fmla="*/ 464760 h 463320"/>
              </a:gdLst>
              <a:ahLst/>
              <a:cxnLst/>
              <a:rect l="textAreaLeft" t="textAreaTop" r="textAreaRight" b="textAreaBottom"/>
              <a:pathLst>
                <a:path w="1439" h="8164">
                  <a:moveTo>
                    <a:pt x="1" y="0"/>
                  </a:moveTo>
                  <a:lnTo>
                    <a:pt x="1" y="8163"/>
                  </a:lnTo>
                  <a:lnTo>
                    <a:pt x="1438" y="816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11" name="Google Shape;1322;p28"/>
            <p:cNvSpPr/>
            <p:nvPr/>
          </p:nvSpPr>
          <p:spPr>
            <a:xfrm>
              <a:off x="2703240" y="1431000"/>
              <a:ext cx="87480" cy="46980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469800"/>
                <a:gd name="textAreaBottom" fmla="*/ 471240 h 469800"/>
              </a:gdLst>
              <a:ahLst/>
              <a:cxnLst/>
              <a:rect l="textAreaLeft" t="textAreaTop" r="textAreaRight" b="textAreaBottom"/>
              <a:pathLst>
                <a:path w="1560" h="8276">
                  <a:moveTo>
                    <a:pt x="1439" y="112"/>
                  </a:moveTo>
                  <a:lnTo>
                    <a:pt x="1439" y="8164"/>
                  </a:lnTo>
                  <a:lnTo>
                    <a:pt x="121" y="8164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8219"/>
                  </a:lnTo>
                  <a:cubicBezTo>
                    <a:pt x="1" y="8257"/>
                    <a:pt x="28" y="8275"/>
                    <a:pt x="66" y="8275"/>
                  </a:cubicBezTo>
                  <a:lnTo>
                    <a:pt x="1494" y="8275"/>
                  </a:lnTo>
                  <a:cubicBezTo>
                    <a:pt x="1531" y="8275"/>
                    <a:pt x="1559" y="8257"/>
                    <a:pt x="1559" y="8219"/>
                  </a:cubicBezTo>
                  <a:lnTo>
                    <a:pt x="1559" y="56"/>
                  </a:lnTo>
                  <a:cubicBezTo>
                    <a:pt x="1559" y="19"/>
                    <a:pt x="1531" y="0"/>
                    <a:pt x="149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12" name="Google Shape;1323;p28"/>
            <p:cNvSpPr/>
            <p:nvPr/>
          </p:nvSpPr>
          <p:spPr>
            <a:xfrm>
              <a:off x="2825280" y="1631160"/>
              <a:ext cx="80640" cy="26640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266400"/>
                <a:gd name="textAreaBottom" fmla="*/ 267840 h 266400"/>
              </a:gdLst>
              <a:ahLst/>
              <a:cxnLst/>
              <a:rect l="textAreaLeft" t="textAreaTop" r="textAreaRight" b="textAreaBottom"/>
              <a:pathLst>
                <a:path w="1439" h="4704">
                  <a:moveTo>
                    <a:pt x="1" y="0"/>
                  </a:moveTo>
                  <a:lnTo>
                    <a:pt x="1" y="4703"/>
                  </a:lnTo>
                  <a:lnTo>
                    <a:pt x="1438" y="470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13" name="Google Shape;1324;p28"/>
            <p:cNvSpPr/>
            <p:nvPr/>
          </p:nvSpPr>
          <p:spPr>
            <a:xfrm>
              <a:off x="2821320" y="1627920"/>
              <a:ext cx="87480" cy="27288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272880"/>
                <a:gd name="textAreaBottom" fmla="*/ 274320 h 272880"/>
              </a:gdLst>
              <a:ahLst/>
              <a:cxnLst/>
              <a:rect l="textAreaLeft" t="textAreaTop" r="textAreaRight" b="textAreaBottom"/>
              <a:pathLst>
                <a:path w="1560" h="4816">
                  <a:moveTo>
                    <a:pt x="1439" y="112"/>
                  </a:moveTo>
                  <a:lnTo>
                    <a:pt x="1439" y="4704"/>
                  </a:lnTo>
                  <a:lnTo>
                    <a:pt x="121" y="4704"/>
                  </a:lnTo>
                  <a:lnTo>
                    <a:pt x="121" y="112"/>
                  </a:lnTo>
                  <a:close/>
                  <a:moveTo>
                    <a:pt x="1" y="1"/>
                  </a:moveTo>
                  <a:lnTo>
                    <a:pt x="1" y="4815"/>
                  </a:lnTo>
                  <a:lnTo>
                    <a:pt x="1559" y="48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14" name="Google Shape;1325;p28"/>
            <p:cNvSpPr/>
            <p:nvPr/>
          </p:nvSpPr>
          <p:spPr>
            <a:xfrm>
              <a:off x="1350000" y="1436400"/>
              <a:ext cx="373680" cy="117360"/>
            </a:xfrm>
            <a:custGeom>
              <a:avLst/>
              <a:gdLst>
                <a:gd name="textAreaLeft" fmla="*/ 0 w 373680"/>
                <a:gd name="textAreaRight" fmla="*/ 375120 w 37368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6588" h="2084">
                  <a:moveTo>
                    <a:pt x="67" y="1"/>
                  </a:moveTo>
                  <a:cubicBezTo>
                    <a:pt x="52" y="1"/>
                    <a:pt x="38" y="5"/>
                    <a:pt x="29" y="15"/>
                  </a:cubicBezTo>
                  <a:cubicBezTo>
                    <a:pt x="1" y="42"/>
                    <a:pt x="1" y="80"/>
                    <a:pt x="29" y="98"/>
                  </a:cubicBezTo>
                  <a:lnTo>
                    <a:pt x="1930" y="2065"/>
                  </a:lnTo>
                  <a:cubicBezTo>
                    <a:pt x="1940" y="2074"/>
                    <a:pt x="1958" y="2083"/>
                    <a:pt x="1967" y="2083"/>
                  </a:cubicBezTo>
                  <a:cubicBezTo>
                    <a:pt x="1986" y="2083"/>
                    <a:pt x="1995" y="2074"/>
                    <a:pt x="2014" y="2065"/>
                  </a:cubicBezTo>
                  <a:lnTo>
                    <a:pt x="4064" y="135"/>
                  </a:lnTo>
                  <a:lnTo>
                    <a:pt x="6485" y="2009"/>
                  </a:lnTo>
                  <a:cubicBezTo>
                    <a:pt x="6496" y="2016"/>
                    <a:pt x="6506" y="2019"/>
                    <a:pt x="6517" y="2019"/>
                  </a:cubicBezTo>
                  <a:cubicBezTo>
                    <a:pt x="6534" y="2019"/>
                    <a:pt x="6551" y="2011"/>
                    <a:pt x="6569" y="2000"/>
                  </a:cubicBezTo>
                  <a:cubicBezTo>
                    <a:pt x="6587" y="1972"/>
                    <a:pt x="6578" y="1935"/>
                    <a:pt x="6550" y="1916"/>
                  </a:cubicBezTo>
                  <a:lnTo>
                    <a:pt x="4101" y="15"/>
                  </a:lnTo>
                  <a:cubicBezTo>
                    <a:pt x="4087" y="5"/>
                    <a:pt x="4073" y="1"/>
                    <a:pt x="4060" y="1"/>
                  </a:cubicBezTo>
                  <a:cubicBezTo>
                    <a:pt x="4048" y="1"/>
                    <a:pt x="4036" y="5"/>
                    <a:pt x="4027" y="15"/>
                  </a:cubicBezTo>
                  <a:lnTo>
                    <a:pt x="1977" y="1944"/>
                  </a:lnTo>
                  <a:lnTo>
                    <a:pt x="112" y="15"/>
                  </a:lnTo>
                  <a:cubicBezTo>
                    <a:pt x="98" y="5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400" rIns="900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15" name="Google Shape;1326;p28"/>
            <p:cNvSpPr/>
            <p:nvPr/>
          </p:nvSpPr>
          <p:spPr>
            <a:xfrm>
              <a:off x="1324080" y="141048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40" h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7" y="1040"/>
                    <a:pt x="1039" y="808"/>
                    <a:pt x="1039" y="520"/>
                  </a:cubicBezTo>
                  <a:cubicBezTo>
                    <a:pt x="1039" y="232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16" name="Google Shape;1327;p28"/>
            <p:cNvSpPr/>
            <p:nvPr/>
          </p:nvSpPr>
          <p:spPr>
            <a:xfrm>
              <a:off x="1321200" y="1406520"/>
              <a:ext cx="64800" cy="64800"/>
            </a:xfrm>
            <a:custGeom>
              <a:avLst/>
              <a:gdLst>
                <a:gd name="textAreaLeft" fmla="*/ 0 w 64800"/>
                <a:gd name="textAreaRight" fmla="*/ 66240 w 64800"/>
                <a:gd name="textAreaTop" fmla="*/ 0 h 64800"/>
                <a:gd name="textAreaBottom" fmla="*/ 66240 h 64800"/>
              </a:gdLst>
              <a:ahLst/>
              <a:cxnLst/>
              <a:rect l="textAreaLeft" t="textAreaTop" r="textAreaRight" b="textAreaBottom"/>
              <a:pathLst>
                <a:path w="1161" h="1161">
                  <a:moveTo>
                    <a:pt x="576" y="121"/>
                  </a:moveTo>
                  <a:cubicBezTo>
                    <a:pt x="835" y="121"/>
                    <a:pt x="1040" y="325"/>
                    <a:pt x="1040" y="585"/>
                  </a:cubicBezTo>
                  <a:cubicBezTo>
                    <a:pt x="1040" y="836"/>
                    <a:pt x="835" y="1049"/>
                    <a:pt x="576" y="1049"/>
                  </a:cubicBezTo>
                  <a:cubicBezTo>
                    <a:pt x="325" y="1049"/>
                    <a:pt x="112" y="836"/>
                    <a:pt x="112" y="585"/>
                  </a:cubicBezTo>
                  <a:cubicBezTo>
                    <a:pt x="112" y="325"/>
                    <a:pt x="325" y="121"/>
                    <a:pt x="576" y="121"/>
                  </a:cubicBezTo>
                  <a:close/>
                  <a:moveTo>
                    <a:pt x="576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60" y="1160"/>
                    <a:pt x="576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120" rIns="90000" bIns="33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17" name="Google Shape;1328;p28"/>
            <p:cNvSpPr/>
            <p:nvPr/>
          </p:nvSpPr>
          <p:spPr>
            <a:xfrm>
              <a:off x="1551960" y="141048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40" h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8" y="1040"/>
                    <a:pt x="1039" y="808"/>
                    <a:pt x="1039" y="520"/>
                  </a:cubicBezTo>
                  <a:cubicBezTo>
                    <a:pt x="1039" y="232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18" name="Google Shape;1329;p28"/>
            <p:cNvSpPr/>
            <p:nvPr/>
          </p:nvSpPr>
          <p:spPr>
            <a:xfrm>
              <a:off x="1548000" y="1406520"/>
              <a:ext cx="64800" cy="64800"/>
            </a:xfrm>
            <a:custGeom>
              <a:avLst/>
              <a:gdLst>
                <a:gd name="textAreaLeft" fmla="*/ 0 w 64800"/>
                <a:gd name="textAreaRight" fmla="*/ 66240 w 64800"/>
                <a:gd name="textAreaTop" fmla="*/ 0 h 64800"/>
                <a:gd name="textAreaBottom" fmla="*/ 66240 h 64800"/>
              </a:gdLst>
              <a:ahLst/>
              <a:cxnLst/>
              <a:rect l="textAreaLeft" t="textAreaTop" r="textAreaRight" b="textAreaBottom"/>
              <a:pathLst>
                <a:path w="1161" h="1161">
                  <a:moveTo>
                    <a:pt x="585" y="121"/>
                  </a:moveTo>
                  <a:cubicBezTo>
                    <a:pt x="835" y="121"/>
                    <a:pt x="1049" y="325"/>
                    <a:pt x="1049" y="585"/>
                  </a:cubicBezTo>
                  <a:cubicBezTo>
                    <a:pt x="1049" y="836"/>
                    <a:pt x="835" y="1049"/>
                    <a:pt x="585" y="1049"/>
                  </a:cubicBezTo>
                  <a:cubicBezTo>
                    <a:pt x="325" y="1049"/>
                    <a:pt x="121" y="836"/>
                    <a:pt x="121" y="585"/>
                  </a:cubicBezTo>
                  <a:cubicBezTo>
                    <a:pt x="121" y="325"/>
                    <a:pt x="325" y="121"/>
                    <a:pt x="585" y="121"/>
                  </a:cubicBezTo>
                  <a:close/>
                  <a:moveTo>
                    <a:pt x="585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70" y="1160"/>
                    <a:pt x="58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120" rIns="90000" bIns="33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19" name="Google Shape;1330;p28"/>
            <p:cNvSpPr/>
            <p:nvPr/>
          </p:nvSpPr>
          <p:spPr>
            <a:xfrm>
              <a:off x="1432440" y="1518480"/>
              <a:ext cx="58320" cy="57600"/>
            </a:xfrm>
            <a:custGeom>
              <a:avLst/>
              <a:gdLst>
                <a:gd name="textAreaLeft" fmla="*/ 0 w 58320"/>
                <a:gd name="textAreaRight" fmla="*/ 59760 w 5832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50" h="1040">
                  <a:moveTo>
                    <a:pt x="520" y="0"/>
                  </a:moveTo>
                  <a:cubicBezTo>
                    <a:pt x="233" y="0"/>
                    <a:pt x="1" y="232"/>
                    <a:pt x="1" y="520"/>
                  </a:cubicBezTo>
                  <a:cubicBezTo>
                    <a:pt x="1" y="807"/>
                    <a:pt x="233" y="1039"/>
                    <a:pt x="520" y="1039"/>
                  </a:cubicBezTo>
                  <a:cubicBezTo>
                    <a:pt x="808" y="1039"/>
                    <a:pt x="1049" y="807"/>
                    <a:pt x="1049" y="520"/>
                  </a:cubicBezTo>
                  <a:cubicBezTo>
                    <a:pt x="1049" y="232"/>
                    <a:pt x="808" y="0"/>
                    <a:pt x="52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20" name="Google Shape;1331;p28"/>
            <p:cNvSpPr/>
            <p:nvPr/>
          </p:nvSpPr>
          <p:spPr>
            <a:xfrm>
              <a:off x="1429200" y="1514880"/>
              <a:ext cx="64440" cy="64440"/>
            </a:xfrm>
            <a:custGeom>
              <a:avLst/>
              <a:gdLst>
                <a:gd name="textAreaLeft" fmla="*/ 0 w 64440"/>
                <a:gd name="textAreaRight" fmla="*/ 65880 w 64440"/>
                <a:gd name="textAreaTop" fmla="*/ 0 h 64440"/>
                <a:gd name="textAreaBottom" fmla="*/ 65880 h 64440"/>
              </a:gdLst>
              <a:ahLst/>
              <a:cxnLst/>
              <a:rect l="textAreaLeft" t="textAreaTop" r="textAreaRight" b="textAreaBottom"/>
              <a:pathLst>
                <a:path w="1160" h="1160">
                  <a:moveTo>
                    <a:pt x="575" y="121"/>
                  </a:moveTo>
                  <a:cubicBezTo>
                    <a:pt x="835" y="121"/>
                    <a:pt x="1039" y="325"/>
                    <a:pt x="1039" y="585"/>
                  </a:cubicBezTo>
                  <a:cubicBezTo>
                    <a:pt x="1039" y="835"/>
                    <a:pt x="835" y="1049"/>
                    <a:pt x="575" y="1049"/>
                  </a:cubicBezTo>
                  <a:cubicBezTo>
                    <a:pt x="325" y="1049"/>
                    <a:pt x="112" y="835"/>
                    <a:pt x="112" y="585"/>
                  </a:cubicBezTo>
                  <a:cubicBezTo>
                    <a:pt x="112" y="325"/>
                    <a:pt x="325" y="121"/>
                    <a:pt x="575" y="121"/>
                  </a:cubicBezTo>
                  <a:close/>
                  <a:moveTo>
                    <a:pt x="575" y="0"/>
                  </a:moveTo>
                  <a:cubicBezTo>
                    <a:pt x="260" y="0"/>
                    <a:pt x="0" y="269"/>
                    <a:pt x="0" y="585"/>
                  </a:cubicBezTo>
                  <a:cubicBezTo>
                    <a:pt x="0" y="900"/>
                    <a:pt x="260" y="1160"/>
                    <a:pt x="57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9"/>
                    <a:pt x="90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760" rIns="90000" bIns="32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21" name="Google Shape;1332;p28"/>
            <p:cNvSpPr/>
            <p:nvPr/>
          </p:nvSpPr>
          <p:spPr>
            <a:xfrm>
              <a:off x="1686960" y="1424160"/>
              <a:ext cx="361440" cy="227160"/>
            </a:xfrm>
            <a:custGeom>
              <a:avLst/>
              <a:gdLst>
                <a:gd name="textAreaLeft" fmla="*/ 0 w 361440"/>
                <a:gd name="textAreaRight" fmla="*/ 362880 w 361440"/>
                <a:gd name="textAreaTop" fmla="*/ 0 h 227160"/>
                <a:gd name="textAreaBottom" fmla="*/ 228600 h 227160"/>
              </a:gdLst>
              <a:ahLst/>
              <a:cxnLst/>
              <a:rect l="textAreaLeft" t="textAreaTop" r="textAreaRight" b="textAreaBottom"/>
              <a:pathLst>
                <a:path w="6374" h="4018">
                  <a:moveTo>
                    <a:pt x="3275" y="1"/>
                  </a:moveTo>
                  <a:cubicBezTo>
                    <a:pt x="2477" y="1"/>
                    <a:pt x="1819" y="585"/>
                    <a:pt x="1689" y="1346"/>
                  </a:cubicBezTo>
                  <a:lnTo>
                    <a:pt x="1234" y="1346"/>
                  </a:lnTo>
                  <a:cubicBezTo>
                    <a:pt x="557" y="1346"/>
                    <a:pt x="0" y="1940"/>
                    <a:pt x="0" y="2682"/>
                  </a:cubicBezTo>
                  <a:cubicBezTo>
                    <a:pt x="0" y="3415"/>
                    <a:pt x="557" y="4018"/>
                    <a:pt x="1234" y="4018"/>
                  </a:cubicBezTo>
                  <a:lnTo>
                    <a:pt x="5149" y="4018"/>
                  </a:lnTo>
                  <a:cubicBezTo>
                    <a:pt x="5826" y="4018"/>
                    <a:pt x="6373" y="3415"/>
                    <a:pt x="6373" y="2682"/>
                  </a:cubicBezTo>
                  <a:cubicBezTo>
                    <a:pt x="6373" y="1940"/>
                    <a:pt x="5826" y="1346"/>
                    <a:pt x="5149" y="1346"/>
                  </a:cubicBezTo>
                  <a:lnTo>
                    <a:pt x="4861" y="1346"/>
                  </a:lnTo>
                  <a:cubicBezTo>
                    <a:pt x="4731" y="585"/>
                    <a:pt x="4073" y="1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22" name="Google Shape;1333;p28"/>
            <p:cNvSpPr/>
            <p:nvPr/>
          </p:nvSpPr>
          <p:spPr>
            <a:xfrm>
              <a:off x="1683720" y="1420920"/>
              <a:ext cx="368280" cy="233640"/>
            </a:xfrm>
            <a:custGeom>
              <a:avLst/>
              <a:gdLst>
                <a:gd name="textAreaLeft" fmla="*/ 0 w 368280"/>
                <a:gd name="textAreaRight" fmla="*/ 369720 w 368280"/>
                <a:gd name="textAreaTop" fmla="*/ 0 h 233640"/>
                <a:gd name="textAreaBottom" fmla="*/ 235080 h 233640"/>
              </a:gdLst>
              <a:ahLst/>
              <a:cxnLst/>
              <a:rect l="textAreaLeft" t="textAreaTop" r="textAreaRight" b="textAreaBottom"/>
              <a:pathLst>
                <a:path w="6495" h="4129">
                  <a:moveTo>
                    <a:pt x="3331" y="111"/>
                  </a:moveTo>
                  <a:cubicBezTo>
                    <a:pt x="4092" y="111"/>
                    <a:pt x="4732" y="659"/>
                    <a:pt x="4862" y="1410"/>
                  </a:cubicBezTo>
                  <a:cubicBezTo>
                    <a:pt x="4862" y="1438"/>
                    <a:pt x="4889" y="1457"/>
                    <a:pt x="4917" y="1457"/>
                  </a:cubicBezTo>
                  <a:lnTo>
                    <a:pt x="5205" y="1457"/>
                  </a:lnTo>
                  <a:cubicBezTo>
                    <a:pt x="5854" y="1457"/>
                    <a:pt x="6374" y="2032"/>
                    <a:pt x="6374" y="2737"/>
                  </a:cubicBezTo>
                  <a:cubicBezTo>
                    <a:pt x="6374" y="3442"/>
                    <a:pt x="5854" y="4017"/>
                    <a:pt x="5205" y="4017"/>
                  </a:cubicBezTo>
                  <a:lnTo>
                    <a:pt x="1290" y="4017"/>
                  </a:lnTo>
                  <a:cubicBezTo>
                    <a:pt x="641" y="4017"/>
                    <a:pt x="121" y="3442"/>
                    <a:pt x="121" y="2737"/>
                  </a:cubicBezTo>
                  <a:cubicBezTo>
                    <a:pt x="121" y="2032"/>
                    <a:pt x="641" y="1457"/>
                    <a:pt x="1290" y="1457"/>
                  </a:cubicBezTo>
                  <a:lnTo>
                    <a:pt x="1745" y="1457"/>
                  </a:lnTo>
                  <a:cubicBezTo>
                    <a:pt x="1772" y="1457"/>
                    <a:pt x="1791" y="1438"/>
                    <a:pt x="1800" y="1401"/>
                  </a:cubicBezTo>
                  <a:cubicBezTo>
                    <a:pt x="1930" y="659"/>
                    <a:pt x="2570" y="111"/>
                    <a:pt x="3331" y="111"/>
                  </a:cubicBezTo>
                  <a:close/>
                  <a:moveTo>
                    <a:pt x="3331" y="0"/>
                  </a:moveTo>
                  <a:cubicBezTo>
                    <a:pt x="2533" y="0"/>
                    <a:pt x="1847" y="557"/>
                    <a:pt x="1698" y="1336"/>
                  </a:cubicBezTo>
                  <a:lnTo>
                    <a:pt x="1290" y="1336"/>
                  </a:lnTo>
                  <a:cubicBezTo>
                    <a:pt x="576" y="1336"/>
                    <a:pt x="1" y="1967"/>
                    <a:pt x="1" y="2737"/>
                  </a:cubicBezTo>
                  <a:cubicBezTo>
                    <a:pt x="1" y="3507"/>
                    <a:pt x="576" y="4128"/>
                    <a:pt x="1290" y="4128"/>
                  </a:cubicBezTo>
                  <a:lnTo>
                    <a:pt x="5205" y="4128"/>
                  </a:lnTo>
                  <a:cubicBezTo>
                    <a:pt x="5919" y="4128"/>
                    <a:pt x="6494" y="3507"/>
                    <a:pt x="6494" y="2737"/>
                  </a:cubicBezTo>
                  <a:cubicBezTo>
                    <a:pt x="6494" y="1967"/>
                    <a:pt x="5910" y="1336"/>
                    <a:pt x="5205" y="1336"/>
                  </a:cubicBezTo>
                  <a:lnTo>
                    <a:pt x="4964" y="1336"/>
                  </a:lnTo>
                  <a:cubicBezTo>
                    <a:pt x="4806" y="557"/>
                    <a:pt x="412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23" name="Google Shape;1334;p28"/>
            <p:cNvSpPr/>
            <p:nvPr/>
          </p:nvSpPr>
          <p:spPr>
            <a:xfrm>
              <a:off x="2168280" y="1347120"/>
              <a:ext cx="277560" cy="260280"/>
            </a:xfrm>
            <a:custGeom>
              <a:avLst/>
              <a:gdLst>
                <a:gd name="textAreaLeft" fmla="*/ 0 w 277560"/>
                <a:gd name="textAreaRight" fmla="*/ 279000 w 277560"/>
                <a:gd name="textAreaTop" fmla="*/ 0 h 260280"/>
                <a:gd name="textAreaBottom" fmla="*/ 261720 h 260280"/>
              </a:gdLst>
              <a:ahLst/>
              <a:cxnLst/>
              <a:rect l="textAreaLeft" t="textAreaTop" r="textAreaRight" b="textAreaBottom"/>
              <a:pathLst>
                <a:path w="4899" h="4599">
                  <a:moveTo>
                    <a:pt x="93" y="0"/>
                  </a:moveTo>
                  <a:cubicBezTo>
                    <a:pt x="47" y="0"/>
                    <a:pt x="0" y="47"/>
                    <a:pt x="0" y="93"/>
                  </a:cubicBezTo>
                  <a:lnTo>
                    <a:pt x="0" y="3321"/>
                  </a:lnTo>
                  <a:cubicBezTo>
                    <a:pt x="0" y="3368"/>
                    <a:pt x="47" y="3414"/>
                    <a:pt x="93" y="3414"/>
                  </a:cubicBezTo>
                  <a:lnTo>
                    <a:pt x="1308" y="3414"/>
                  </a:lnTo>
                  <a:cubicBezTo>
                    <a:pt x="1364" y="3414"/>
                    <a:pt x="1401" y="3451"/>
                    <a:pt x="1401" y="3507"/>
                  </a:cubicBezTo>
                  <a:lnTo>
                    <a:pt x="1392" y="4509"/>
                  </a:lnTo>
                  <a:cubicBezTo>
                    <a:pt x="1392" y="4560"/>
                    <a:pt x="1441" y="4598"/>
                    <a:pt x="1489" y="4598"/>
                  </a:cubicBezTo>
                  <a:cubicBezTo>
                    <a:pt x="1511" y="4598"/>
                    <a:pt x="1532" y="4591"/>
                    <a:pt x="1550" y="4574"/>
                  </a:cubicBezTo>
                  <a:lnTo>
                    <a:pt x="2811" y="3433"/>
                  </a:lnTo>
                  <a:cubicBezTo>
                    <a:pt x="2830" y="3414"/>
                    <a:pt x="2848" y="3405"/>
                    <a:pt x="2876" y="3405"/>
                  </a:cubicBezTo>
                  <a:lnTo>
                    <a:pt x="4806" y="3405"/>
                  </a:lnTo>
                  <a:cubicBezTo>
                    <a:pt x="4852" y="3405"/>
                    <a:pt x="4898" y="3368"/>
                    <a:pt x="4898" y="3321"/>
                  </a:cubicBezTo>
                  <a:lnTo>
                    <a:pt x="4898" y="93"/>
                  </a:lnTo>
                  <a:cubicBezTo>
                    <a:pt x="4898" y="47"/>
                    <a:pt x="4852" y="0"/>
                    <a:pt x="480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24" name="Google Shape;1335;p28"/>
            <p:cNvSpPr/>
            <p:nvPr/>
          </p:nvSpPr>
          <p:spPr>
            <a:xfrm>
              <a:off x="2165040" y="1343880"/>
              <a:ext cx="283680" cy="266760"/>
            </a:xfrm>
            <a:custGeom>
              <a:avLst/>
              <a:gdLst>
                <a:gd name="textAreaLeft" fmla="*/ 0 w 283680"/>
                <a:gd name="textAreaRight" fmla="*/ 285120 w 283680"/>
                <a:gd name="textAreaTop" fmla="*/ 0 h 266760"/>
                <a:gd name="textAreaBottom" fmla="*/ 268200 h 266760"/>
              </a:gdLst>
              <a:ahLst/>
              <a:cxnLst/>
              <a:rect l="textAreaLeft" t="textAreaTop" r="textAreaRight" b="textAreaBottom"/>
              <a:pathLst>
                <a:path w="5011" h="4714">
                  <a:moveTo>
                    <a:pt x="4862" y="112"/>
                  </a:moveTo>
                  <a:cubicBezTo>
                    <a:pt x="4880" y="112"/>
                    <a:pt x="4899" y="131"/>
                    <a:pt x="4899" y="149"/>
                  </a:cubicBezTo>
                  <a:lnTo>
                    <a:pt x="4899" y="3368"/>
                  </a:lnTo>
                  <a:cubicBezTo>
                    <a:pt x="4899" y="3396"/>
                    <a:pt x="4880" y="3405"/>
                    <a:pt x="4862" y="3405"/>
                  </a:cubicBezTo>
                  <a:lnTo>
                    <a:pt x="2932" y="3405"/>
                  </a:lnTo>
                  <a:cubicBezTo>
                    <a:pt x="2895" y="3405"/>
                    <a:pt x="2858" y="3424"/>
                    <a:pt x="2830" y="3442"/>
                  </a:cubicBezTo>
                  <a:lnTo>
                    <a:pt x="1568" y="4583"/>
                  </a:lnTo>
                  <a:cubicBezTo>
                    <a:pt x="1559" y="4593"/>
                    <a:pt x="1552" y="4595"/>
                    <a:pt x="1546" y="4595"/>
                  </a:cubicBezTo>
                  <a:cubicBezTo>
                    <a:pt x="1541" y="4595"/>
                    <a:pt x="1536" y="4593"/>
                    <a:pt x="1531" y="4593"/>
                  </a:cubicBezTo>
                  <a:cubicBezTo>
                    <a:pt x="1522" y="4593"/>
                    <a:pt x="1513" y="4583"/>
                    <a:pt x="1513" y="4565"/>
                  </a:cubicBezTo>
                  <a:lnTo>
                    <a:pt x="1522" y="3563"/>
                  </a:lnTo>
                  <a:cubicBezTo>
                    <a:pt x="1522" y="3517"/>
                    <a:pt x="1504" y="3479"/>
                    <a:pt x="1476" y="3452"/>
                  </a:cubicBezTo>
                  <a:cubicBezTo>
                    <a:pt x="1448" y="3424"/>
                    <a:pt x="1411" y="3405"/>
                    <a:pt x="1364" y="3405"/>
                  </a:cubicBezTo>
                  <a:lnTo>
                    <a:pt x="149" y="3405"/>
                  </a:lnTo>
                  <a:cubicBezTo>
                    <a:pt x="131" y="3405"/>
                    <a:pt x="112" y="3396"/>
                    <a:pt x="112" y="3377"/>
                  </a:cubicBezTo>
                  <a:lnTo>
                    <a:pt x="112" y="149"/>
                  </a:lnTo>
                  <a:cubicBezTo>
                    <a:pt x="112" y="131"/>
                    <a:pt x="131" y="121"/>
                    <a:pt x="149" y="121"/>
                  </a:cubicBezTo>
                  <a:lnTo>
                    <a:pt x="149" y="112"/>
                  </a:lnTo>
                  <a:close/>
                  <a:moveTo>
                    <a:pt x="149" y="1"/>
                  </a:moveTo>
                  <a:cubicBezTo>
                    <a:pt x="66" y="1"/>
                    <a:pt x="1" y="66"/>
                    <a:pt x="1" y="149"/>
                  </a:cubicBezTo>
                  <a:lnTo>
                    <a:pt x="1" y="3368"/>
                  </a:lnTo>
                  <a:cubicBezTo>
                    <a:pt x="1" y="3452"/>
                    <a:pt x="66" y="3526"/>
                    <a:pt x="149" y="3526"/>
                  </a:cubicBezTo>
                  <a:lnTo>
                    <a:pt x="1364" y="3526"/>
                  </a:lnTo>
                  <a:cubicBezTo>
                    <a:pt x="1374" y="3526"/>
                    <a:pt x="1383" y="3526"/>
                    <a:pt x="1392" y="3535"/>
                  </a:cubicBezTo>
                  <a:cubicBezTo>
                    <a:pt x="1401" y="3535"/>
                    <a:pt x="1401" y="3544"/>
                    <a:pt x="1401" y="3554"/>
                  </a:cubicBezTo>
                  <a:lnTo>
                    <a:pt x="1392" y="4556"/>
                  </a:lnTo>
                  <a:cubicBezTo>
                    <a:pt x="1392" y="4620"/>
                    <a:pt x="1429" y="4676"/>
                    <a:pt x="1485" y="4695"/>
                  </a:cubicBezTo>
                  <a:cubicBezTo>
                    <a:pt x="1504" y="4704"/>
                    <a:pt x="1522" y="4713"/>
                    <a:pt x="1541" y="4713"/>
                  </a:cubicBezTo>
                  <a:cubicBezTo>
                    <a:pt x="1578" y="4713"/>
                    <a:pt x="1615" y="4695"/>
                    <a:pt x="1643" y="4676"/>
                  </a:cubicBezTo>
                  <a:lnTo>
                    <a:pt x="2904" y="3535"/>
                  </a:lnTo>
                  <a:cubicBezTo>
                    <a:pt x="2914" y="3526"/>
                    <a:pt x="2923" y="3526"/>
                    <a:pt x="2932" y="3526"/>
                  </a:cubicBezTo>
                  <a:lnTo>
                    <a:pt x="4862" y="3526"/>
                  </a:lnTo>
                  <a:cubicBezTo>
                    <a:pt x="4945" y="3526"/>
                    <a:pt x="5010" y="3452"/>
                    <a:pt x="5010" y="3368"/>
                  </a:cubicBezTo>
                  <a:lnTo>
                    <a:pt x="5010" y="149"/>
                  </a:lnTo>
                  <a:cubicBezTo>
                    <a:pt x="5010" y="66"/>
                    <a:pt x="4945" y="1"/>
                    <a:pt x="486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25" name="Google Shape;1336;p28"/>
            <p:cNvSpPr/>
            <p:nvPr/>
          </p:nvSpPr>
          <p:spPr>
            <a:xfrm>
              <a:off x="222588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62" y="121"/>
                  </a:moveTo>
                  <a:cubicBezTo>
                    <a:pt x="492" y="121"/>
                    <a:pt x="603" y="232"/>
                    <a:pt x="603" y="362"/>
                  </a:cubicBezTo>
                  <a:cubicBezTo>
                    <a:pt x="603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26" name="Google Shape;1337;p28"/>
            <p:cNvSpPr/>
            <p:nvPr/>
          </p:nvSpPr>
          <p:spPr>
            <a:xfrm>
              <a:off x="228924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6" h="715">
                  <a:moveTo>
                    <a:pt x="363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3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3" y="121"/>
                  </a:cubicBezTo>
                  <a:close/>
                  <a:moveTo>
                    <a:pt x="363" y="1"/>
                  </a:moveTo>
                  <a:cubicBezTo>
                    <a:pt x="168" y="1"/>
                    <a:pt x="1" y="168"/>
                    <a:pt x="1" y="362"/>
                  </a:cubicBezTo>
                  <a:cubicBezTo>
                    <a:pt x="1" y="557"/>
                    <a:pt x="168" y="715"/>
                    <a:pt x="363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27" name="Google Shape;1338;p28"/>
            <p:cNvSpPr/>
            <p:nvPr/>
          </p:nvSpPr>
          <p:spPr>
            <a:xfrm>
              <a:off x="235188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62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28" name="Google Shape;1339;p28"/>
            <p:cNvSpPr/>
            <p:nvPr/>
          </p:nvSpPr>
          <p:spPr>
            <a:xfrm>
              <a:off x="981360" y="1563480"/>
              <a:ext cx="262800" cy="246600"/>
            </a:xfrm>
            <a:custGeom>
              <a:avLst/>
              <a:gdLst>
                <a:gd name="textAreaLeft" fmla="*/ 0 w 262800"/>
                <a:gd name="textAreaRight" fmla="*/ 264240 w 262800"/>
                <a:gd name="textAreaTop" fmla="*/ 0 h 246600"/>
                <a:gd name="textAreaBottom" fmla="*/ 248040 h 246600"/>
              </a:gdLst>
              <a:ahLst/>
              <a:cxnLst/>
              <a:rect l="textAreaLeft" t="textAreaTop" r="textAreaRight" b="textAreaBottom"/>
              <a:pathLst>
                <a:path w="4639" h="4354">
                  <a:moveTo>
                    <a:pt x="93" y="1"/>
                  </a:moveTo>
                  <a:cubicBezTo>
                    <a:pt x="38" y="1"/>
                    <a:pt x="1" y="38"/>
                    <a:pt x="1" y="94"/>
                  </a:cubicBezTo>
                  <a:lnTo>
                    <a:pt x="1" y="3136"/>
                  </a:lnTo>
                  <a:cubicBezTo>
                    <a:pt x="1" y="3192"/>
                    <a:pt x="38" y="3229"/>
                    <a:pt x="93" y="3229"/>
                  </a:cubicBezTo>
                  <a:lnTo>
                    <a:pt x="1912" y="3229"/>
                  </a:lnTo>
                  <a:cubicBezTo>
                    <a:pt x="1939" y="3229"/>
                    <a:pt x="1958" y="3238"/>
                    <a:pt x="1977" y="3248"/>
                  </a:cubicBezTo>
                  <a:lnTo>
                    <a:pt x="3173" y="4333"/>
                  </a:lnTo>
                  <a:cubicBezTo>
                    <a:pt x="3190" y="4347"/>
                    <a:pt x="3210" y="4353"/>
                    <a:pt x="3231" y="4353"/>
                  </a:cubicBezTo>
                  <a:cubicBezTo>
                    <a:pt x="3277" y="4353"/>
                    <a:pt x="3322" y="4320"/>
                    <a:pt x="3322" y="4268"/>
                  </a:cubicBezTo>
                  <a:lnTo>
                    <a:pt x="3312" y="3313"/>
                  </a:lnTo>
                  <a:cubicBezTo>
                    <a:pt x="3312" y="3266"/>
                    <a:pt x="3350" y="3229"/>
                    <a:pt x="3396" y="3229"/>
                  </a:cubicBezTo>
                  <a:lnTo>
                    <a:pt x="4555" y="3229"/>
                  </a:lnTo>
                  <a:cubicBezTo>
                    <a:pt x="4602" y="3229"/>
                    <a:pt x="4639" y="3192"/>
                    <a:pt x="4639" y="3136"/>
                  </a:cubicBezTo>
                  <a:lnTo>
                    <a:pt x="4639" y="94"/>
                  </a:lnTo>
                  <a:cubicBezTo>
                    <a:pt x="4639" y="38"/>
                    <a:pt x="4602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29" name="Google Shape;1340;p28"/>
            <p:cNvSpPr/>
            <p:nvPr/>
          </p:nvSpPr>
          <p:spPr>
            <a:xfrm>
              <a:off x="978120" y="1560240"/>
              <a:ext cx="268920" cy="252720"/>
            </a:xfrm>
            <a:custGeom>
              <a:avLst/>
              <a:gdLst>
                <a:gd name="textAreaLeft" fmla="*/ 0 w 268920"/>
                <a:gd name="textAreaRight" fmla="*/ 270360 w 268920"/>
                <a:gd name="textAreaTop" fmla="*/ 0 h 252720"/>
                <a:gd name="textAreaBottom" fmla="*/ 254160 h 252720"/>
              </a:gdLst>
              <a:ahLst/>
              <a:cxnLst/>
              <a:rect l="textAreaLeft" t="textAreaTop" r="textAreaRight" b="textAreaBottom"/>
              <a:pathLst>
                <a:path w="4751" h="4463">
                  <a:moveTo>
                    <a:pt x="4611" y="111"/>
                  </a:moveTo>
                  <a:cubicBezTo>
                    <a:pt x="4621" y="111"/>
                    <a:pt x="4639" y="130"/>
                    <a:pt x="4639" y="139"/>
                  </a:cubicBezTo>
                  <a:lnTo>
                    <a:pt x="4639" y="3191"/>
                  </a:lnTo>
                  <a:cubicBezTo>
                    <a:pt x="4639" y="3210"/>
                    <a:pt x="4621" y="3219"/>
                    <a:pt x="4611" y="3219"/>
                  </a:cubicBezTo>
                  <a:lnTo>
                    <a:pt x="3452" y="3219"/>
                  </a:lnTo>
                  <a:cubicBezTo>
                    <a:pt x="3415" y="3219"/>
                    <a:pt x="3378" y="3238"/>
                    <a:pt x="3350" y="3266"/>
                  </a:cubicBezTo>
                  <a:cubicBezTo>
                    <a:pt x="3322" y="3293"/>
                    <a:pt x="3313" y="3330"/>
                    <a:pt x="3313" y="3368"/>
                  </a:cubicBezTo>
                  <a:lnTo>
                    <a:pt x="3313" y="4323"/>
                  </a:lnTo>
                  <a:cubicBezTo>
                    <a:pt x="3313" y="4342"/>
                    <a:pt x="3303" y="4342"/>
                    <a:pt x="3294" y="4351"/>
                  </a:cubicBezTo>
                  <a:cubicBezTo>
                    <a:pt x="3294" y="4351"/>
                    <a:pt x="3276" y="4351"/>
                    <a:pt x="3266" y="4342"/>
                  </a:cubicBezTo>
                  <a:lnTo>
                    <a:pt x="2070" y="3266"/>
                  </a:lnTo>
                  <a:cubicBezTo>
                    <a:pt x="2042" y="3238"/>
                    <a:pt x="2005" y="3228"/>
                    <a:pt x="1968" y="3228"/>
                  </a:cubicBezTo>
                  <a:lnTo>
                    <a:pt x="149" y="3228"/>
                  </a:lnTo>
                  <a:cubicBezTo>
                    <a:pt x="131" y="3228"/>
                    <a:pt x="112" y="3210"/>
                    <a:pt x="112" y="3191"/>
                  </a:cubicBezTo>
                  <a:lnTo>
                    <a:pt x="112" y="149"/>
                  </a:lnTo>
                  <a:cubicBezTo>
                    <a:pt x="112" y="130"/>
                    <a:pt x="131" y="111"/>
                    <a:pt x="149" y="111"/>
                  </a:cubicBezTo>
                  <a:close/>
                  <a:moveTo>
                    <a:pt x="140" y="0"/>
                  </a:moveTo>
                  <a:cubicBezTo>
                    <a:pt x="66" y="0"/>
                    <a:pt x="1" y="65"/>
                    <a:pt x="1" y="139"/>
                  </a:cubicBezTo>
                  <a:lnTo>
                    <a:pt x="1" y="3191"/>
                  </a:lnTo>
                  <a:cubicBezTo>
                    <a:pt x="1" y="3275"/>
                    <a:pt x="66" y="3340"/>
                    <a:pt x="140" y="3340"/>
                  </a:cubicBezTo>
                  <a:lnTo>
                    <a:pt x="1968" y="3340"/>
                  </a:lnTo>
                  <a:cubicBezTo>
                    <a:pt x="1977" y="3340"/>
                    <a:pt x="1986" y="3340"/>
                    <a:pt x="1986" y="3349"/>
                  </a:cubicBezTo>
                  <a:lnTo>
                    <a:pt x="3192" y="4425"/>
                  </a:lnTo>
                  <a:cubicBezTo>
                    <a:pt x="3220" y="4453"/>
                    <a:pt x="3248" y="4462"/>
                    <a:pt x="3285" y="4462"/>
                  </a:cubicBezTo>
                  <a:cubicBezTo>
                    <a:pt x="3303" y="4462"/>
                    <a:pt x="3322" y="4462"/>
                    <a:pt x="3350" y="4453"/>
                  </a:cubicBezTo>
                  <a:cubicBezTo>
                    <a:pt x="3396" y="4425"/>
                    <a:pt x="3433" y="4379"/>
                    <a:pt x="3433" y="4314"/>
                  </a:cubicBezTo>
                  <a:lnTo>
                    <a:pt x="3424" y="3368"/>
                  </a:lnTo>
                  <a:cubicBezTo>
                    <a:pt x="3424" y="3358"/>
                    <a:pt x="3424" y="3349"/>
                    <a:pt x="3433" y="3349"/>
                  </a:cubicBezTo>
                  <a:cubicBezTo>
                    <a:pt x="3433" y="3349"/>
                    <a:pt x="3443" y="3340"/>
                    <a:pt x="3452" y="3340"/>
                  </a:cubicBezTo>
                  <a:lnTo>
                    <a:pt x="4602" y="3340"/>
                  </a:lnTo>
                  <a:cubicBezTo>
                    <a:pt x="4686" y="3340"/>
                    <a:pt x="4751" y="3275"/>
                    <a:pt x="4751" y="3191"/>
                  </a:cubicBezTo>
                  <a:lnTo>
                    <a:pt x="4751" y="139"/>
                  </a:lnTo>
                  <a:cubicBezTo>
                    <a:pt x="4751" y="65"/>
                    <a:pt x="4686" y="0"/>
                    <a:pt x="46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30" name="Google Shape;1341;p28"/>
            <p:cNvSpPr/>
            <p:nvPr/>
          </p:nvSpPr>
          <p:spPr>
            <a:xfrm>
              <a:off x="115200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8" h="688">
                  <a:moveTo>
                    <a:pt x="344" y="112"/>
                  </a:moveTo>
                  <a:cubicBezTo>
                    <a:pt x="474" y="112"/>
                    <a:pt x="567" y="214"/>
                    <a:pt x="567" y="344"/>
                  </a:cubicBezTo>
                  <a:cubicBezTo>
                    <a:pt x="567" y="465"/>
                    <a:pt x="465" y="567"/>
                    <a:pt x="344" y="567"/>
                  </a:cubicBezTo>
                  <a:cubicBezTo>
                    <a:pt x="214" y="567"/>
                    <a:pt x="122" y="465"/>
                    <a:pt x="122" y="344"/>
                  </a:cubicBezTo>
                  <a:cubicBezTo>
                    <a:pt x="122" y="214"/>
                    <a:pt x="22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9" y="1"/>
                    <a:pt x="1" y="149"/>
                    <a:pt x="1" y="344"/>
                  </a:cubicBezTo>
                  <a:cubicBezTo>
                    <a:pt x="1" y="530"/>
                    <a:pt x="159" y="687"/>
                    <a:pt x="344" y="687"/>
                  </a:cubicBezTo>
                  <a:cubicBezTo>
                    <a:pt x="530" y="687"/>
                    <a:pt x="687" y="530"/>
                    <a:pt x="687" y="344"/>
                  </a:cubicBezTo>
                  <a:cubicBezTo>
                    <a:pt x="687" y="149"/>
                    <a:pt x="530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31" name="Google Shape;1342;p28"/>
            <p:cNvSpPr/>
            <p:nvPr/>
          </p:nvSpPr>
          <p:spPr>
            <a:xfrm>
              <a:off x="109188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7" h="688">
                  <a:moveTo>
                    <a:pt x="344" y="112"/>
                  </a:moveTo>
                  <a:cubicBezTo>
                    <a:pt x="474" y="112"/>
                    <a:pt x="576" y="214"/>
                    <a:pt x="576" y="344"/>
                  </a:cubicBezTo>
                  <a:cubicBezTo>
                    <a:pt x="576" y="465"/>
                    <a:pt x="474" y="567"/>
                    <a:pt x="344" y="567"/>
                  </a:cubicBezTo>
                  <a:cubicBezTo>
                    <a:pt x="223" y="567"/>
                    <a:pt x="121" y="465"/>
                    <a:pt x="121" y="344"/>
                  </a:cubicBezTo>
                  <a:cubicBezTo>
                    <a:pt x="121" y="214"/>
                    <a:pt x="223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38" y="687"/>
                    <a:pt x="687" y="530"/>
                    <a:pt x="687" y="344"/>
                  </a:cubicBezTo>
                  <a:cubicBezTo>
                    <a:pt x="687" y="149"/>
                    <a:pt x="538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32" name="Google Shape;1343;p28"/>
            <p:cNvSpPr/>
            <p:nvPr/>
          </p:nvSpPr>
          <p:spPr>
            <a:xfrm>
              <a:off x="103284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7" h="688">
                  <a:moveTo>
                    <a:pt x="344" y="112"/>
                  </a:moveTo>
                  <a:cubicBezTo>
                    <a:pt x="464" y="112"/>
                    <a:pt x="566" y="214"/>
                    <a:pt x="566" y="344"/>
                  </a:cubicBezTo>
                  <a:cubicBezTo>
                    <a:pt x="566" y="465"/>
                    <a:pt x="464" y="567"/>
                    <a:pt x="344" y="567"/>
                  </a:cubicBezTo>
                  <a:cubicBezTo>
                    <a:pt x="214" y="567"/>
                    <a:pt x="112" y="465"/>
                    <a:pt x="112" y="344"/>
                  </a:cubicBezTo>
                  <a:cubicBezTo>
                    <a:pt x="112" y="214"/>
                    <a:pt x="21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49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29" y="687"/>
                    <a:pt x="687" y="530"/>
                    <a:pt x="687" y="344"/>
                  </a:cubicBezTo>
                  <a:cubicBezTo>
                    <a:pt x="687" y="149"/>
                    <a:pt x="529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33" name="Google Shape;1344;p28"/>
            <p:cNvSpPr/>
            <p:nvPr/>
          </p:nvSpPr>
          <p:spPr>
            <a:xfrm>
              <a:off x="3212280" y="1636200"/>
              <a:ext cx="214560" cy="208800"/>
            </a:xfrm>
            <a:custGeom>
              <a:avLst/>
              <a:gdLst>
                <a:gd name="textAreaLeft" fmla="*/ 0 w 214560"/>
                <a:gd name="textAreaRight" fmla="*/ 216000 w 214560"/>
                <a:gd name="textAreaTop" fmla="*/ 0 h 208800"/>
                <a:gd name="textAreaBottom" fmla="*/ 210240 h 208800"/>
              </a:gdLst>
              <a:ahLst/>
              <a:cxnLst/>
              <a:rect l="textAreaLeft" t="textAreaTop" r="textAreaRight" b="textAreaBottom"/>
              <a:pathLst>
                <a:path w="3795" h="3696">
                  <a:moveTo>
                    <a:pt x="1842" y="1"/>
                  </a:moveTo>
                  <a:cubicBezTo>
                    <a:pt x="849" y="1"/>
                    <a:pt x="35" y="795"/>
                    <a:pt x="0" y="1784"/>
                  </a:cubicBezTo>
                  <a:cubicBezTo>
                    <a:pt x="0" y="1821"/>
                    <a:pt x="28" y="1849"/>
                    <a:pt x="65" y="1849"/>
                  </a:cubicBezTo>
                  <a:lnTo>
                    <a:pt x="1846" y="1849"/>
                  </a:lnTo>
                  <a:lnTo>
                    <a:pt x="1846" y="3621"/>
                  </a:lnTo>
                  <a:cubicBezTo>
                    <a:pt x="1846" y="3658"/>
                    <a:pt x="1874" y="3695"/>
                    <a:pt x="1911" y="3695"/>
                  </a:cubicBezTo>
                  <a:cubicBezTo>
                    <a:pt x="2969" y="3649"/>
                    <a:pt x="3795" y="2730"/>
                    <a:pt x="3674" y="1636"/>
                  </a:cubicBezTo>
                  <a:cubicBezTo>
                    <a:pt x="3581" y="791"/>
                    <a:pt x="2895" y="105"/>
                    <a:pt x="2051" y="12"/>
                  </a:cubicBezTo>
                  <a:cubicBezTo>
                    <a:pt x="1980" y="4"/>
                    <a:pt x="1911" y="1"/>
                    <a:pt x="1842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34" name="Google Shape;1345;p28"/>
            <p:cNvSpPr/>
            <p:nvPr/>
          </p:nvSpPr>
          <p:spPr>
            <a:xfrm>
              <a:off x="3208680" y="1632960"/>
              <a:ext cx="218160" cy="215280"/>
            </a:xfrm>
            <a:custGeom>
              <a:avLst/>
              <a:gdLst>
                <a:gd name="textAreaLeft" fmla="*/ 0 w 218160"/>
                <a:gd name="textAreaRight" fmla="*/ 219600 w 218160"/>
                <a:gd name="textAreaTop" fmla="*/ 0 h 215280"/>
                <a:gd name="textAreaBottom" fmla="*/ 216720 h 215280"/>
              </a:gdLst>
              <a:ahLst/>
              <a:cxnLst/>
              <a:rect l="textAreaLeft" t="textAreaTop" r="textAreaRight" b="textAreaBottom"/>
              <a:pathLst>
                <a:path w="3860" h="3809">
                  <a:moveTo>
                    <a:pt x="1902" y="117"/>
                  </a:moveTo>
                  <a:cubicBezTo>
                    <a:pt x="1976" y="117"/>
                    <a:pt x="2041" y="117"/>
                    <a:pt x="2106" y="126"/>
                  </a:cubicBezTo>
                  <a:cubicBezTo>
                    <a:pt x="2932" y="219"/>
                    <a:pt x="3591" y="877"/>
                    <a:pt x="3683" y="1703"/>
                  </a:cubicBezTo>
                  <a:cubicBezTo>
                    <a:pt x="3739" y="2204"/>
                    <a:pt x="3591" y="2696"/>
                    <a:pt x="3257" y="3076"/>
                  </a:cubicBezTo>
                  <a:cubicBezTo>
                    <a:pt x="2941" y="3447"/>
                    <a:pt x="2468" y="3670"/>
                    <a:pt x="1976" y="3688"/>
                  </a:cubicBezTo>
                  <a:lnTo>
                    <a:pt x="1976" y="3753"/>
                  </a:lnTo>
                  <a:lnTo>
                    <a:pt x="1967" y="3679"/>
                  </a:lnTo>
                  <a:lnTo>
                    <a:pt x="1967" y="1907"/>
                  </a:lnTo>
                  <a:cubicBezTo>
                    <a:pt x="1967" y="1870"/>
                    <a:pt x="1939" y="1851"/>
                    <a:pt x="1902" y="1851"/>
                  </a:cubicBezTo>
                  <a:lnTo>
                    <a:pt x="121" y="1842"/>
                  </a:lnTo>
                  <a:cubicBezTo>
                    <a:pt x="140" y="1341"/>
                    <a:pt x="362" y="877"/>
                    <a:pt x="743" y="553"/>
                  </a:cubicBezTo>
                  <a:cubicBezTo>
                    <a:pt x="1067" y="265"/>
                    <a:pt x="1475" y="117"/>
                    <a:pt x="1902" y="117"/>
                  </a:cubicBezTo>
                  <a:close/>
                  <a:moveTo>
                    <a:pt x="1889" y="0"/>
                  </a:moveTo>
                  <a:cubicBezTo>
                    <a:pt x="1436" y="0"/>
                    <a:pt x="1007" y="159"/>
                    <a:pt x="659" y="460"/>
                  </a:cubicBezTo>
                  <a:cubicBezTo>
                    <a:pt x="260" y="812"/>
                    <a:pt x="19" y="1304"/>
                    <a:pt x="0" y="1833"/>
                  </a:cubicBezTo>
                  <a:cubicBezTo>
                    <a:pt x="0" y="1870"/>
                    <a:pt x="19" y="1898"/>
                    <a:pt x="38" y="1926"/>
                  </a:cubicBezTo>
                  <a:cubicBezTo>
                    <a:pt x="65" y="1944"/>
                    <a:pt x="93" y="1963"/>
                    <a:pt x="130" y="1963"/>
                  </a:cubicBezTo>
                  <a:lnTo>
                    <a:pt x="1846" y="1963"/>
                  </a:lnTo>
                  <a:lnTo>
                    <a:pt x="1846" y="3679"/>
                  </a:lnTo>
                  <a:cubicBezTo>
                    <a:pt x="1846" y="3716"/>
                    <a:pt x="1865" y="3744"/>
                    <a:pt x="1884" y="3772"/>
                  </a:cubicBezTo>
                  <a:cubicBezTo>
                    <a:pt x="1911" y="3790"/>
                    <a:pt x="1939" y="3809"/>
                    <a:pt x="1976" y="3809"/>
                  </a:cubicBezTo>
                  <a:cubicBezTo>
                    <a:pt x="2505" y="3790"/>
                    <a:pt x="3006" y="3549"/>
                    <a:pt x="3349" y="3150"/>
                  </a:cubicBezTo>
                  <a:cubicBezTo>
                    <a:pt x="3693" y="2742"/>
                    <a:pt x="3860" y="2222"/>
                    <a:pt x="3795" y="1684"/>
                  </a:cubicBezTo>
                  <a:cubicBezTo>
                    <a:pt x="3702" y="812"/>
                    <a:pt x="2997" y="107"/>
                    <a:pt x="2125" y="15"/>
                  </a:cubicBezTo>
                  <a:cubicBezTo>
                    <a:pt x="2046" y="5"/>
                    <a:pt x="1967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35" name="Google Shape;1346;p28"/>
            <p:cNvSpPr/>
            <p:nvPr/>
          </p:nvSpPr>
          <p:spPr>
            <a:xfrm>
              <a:off x="3184200" y="1761120"/>
              <a:ext cx="111600" cy="111600"/>
            </a:xfrm>
            <a:custGeom>
              <a:avLst/>
              <a:gdLst>
                <a:gd name="textAreaLeft" fmla="*/ 0 w 111600"/>
                <a:gd name="textAreaRight" fmla="*/ 113040 w 11160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986" h="1987">
                  <a:moveTo>
                    <a:pt x="75" y="0"/>
                  </a:moveTo>
                  <a:cubicBezTo>
                    <a:pt x="38" y="0"/>
                    <a:pt x="1" y="47"/>
                    <a:pt x="1" y="84"/>
                  </a:cubicBezTo>
                  <a:cubicBezTo>
                    <a:pt x="38" y="1123"/>
                    <a:pt x="873" y="1948"/>
                    <a:pt x="1902" y="1985"/>
                  </a:cubicBezTo>
                  <a:cubicBezTo>
                    <a:pt x="1907" y="1986"/>
                    <a:pt x="1912" y="1987"/>
                    <a:pt x="1917" y="1987"/>
                  </a:cubicBezTo>
                  <a:cubicBezTo>
                    <a:pt x="1956" y="1987"/>
                    <a:pt x="1986" y="1953"/>
                    <a:pt x="1986" y="1911"/>
                  </a:cubicBezTo>
                  <a:lnTo>
                    <a:pt x="1986" y="84"/>
                  </a:lnTo>
                  <a:cubicBezTo>
                    <a:pt x="1986" y="37"/>
                    <a:pt x="1949" y="0"/>
                    <a:pt x="19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36" name="Google Shape;1347;p28"/>
            <p:cNvSpPr/>
            <p:nvPr/>
          </p:nvSpPr>
          <p:spPr>
            <a:xfrm>
              <a:off x="3180600" y="1757880"/>
              <a:ext cx="118440" cy="11844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118440"/>
                <a:gd name="textAreaBottom" fmla="*/ 119880 h 118440"/>
              </a:gdLst>
              <a:ahLst/>
              <a:cxnLst/>
              <a:rect l="textAreaLeft" t="textAreaTop" r="textAreaRight" b="textAreaBottom"/>
              <a:pathLst>
                <a:path w="2107" h="2107">
                  <a:moveTo>
                    <a:pt x="1967" y="121"/>
                  </a:moveTo>
                  <a:cubicBezTo>
                    <a:pt x="1977" y="121"/>
                    <a:pt x="1986" y="130"/>
                    <a:pt x="1986" y="140"/>
                  </a:cubicBezTo>
                  <a:lnTo>
                    <a:pt x="1986" y="1967"/>
                  </a:lnTo>
                  <a:cubicBezTo>
                    <a:pt x="1986" y="1967"/>
                    <a:pt x="1986" y="1977"/>
                    <a:pt x="1986" y="1986"/>
                  </a:cubicBezTo>
                  <a:lnTo>
                    <a:pt x="1967" y="1986"/>
                  </a:lnTo>
                  <a:cubicBezTo>
                    <a:pt x="975" y="1949"/>
                    <a:pt x="158" y="1132"/>
                    <a:pt x="121" y="140"/>
                  </a:cubicBezTo>
                  <a:cubicBezTo>
                    <a:pt x="121" y="130"/>
                    <a:pt x="121" y="130"/>
                    <a:pt x="131" y="121"/>
                  </a:cubicBezTo>
                  <a:close/>
                  <a:moveTo>
                    <a:pt x="140" y="1"/>
                  </a:moveTo>
                  <a:cubicBezTo>
                    <a:pt x="103" y="1"/>
                    <a:pt x="66" y="19"/>
                    <a:pt x="47" y="47"/>
                  </a:cubicBezTo>
                  <a:cubicBezTo>
                    <a:pt x="19" y="75"/>
                    <a:pt x="1" y="112"/>
                    <a:pt x="1" y="149"/>
                  </a:cubicBezTo>
                  <a:cubicBezTo>
                    <a:pt x="47" y="1197"/>
                    <a:pt x="910" y="2060"/>
                    <a:pt x="1967" y="2106"/>
                  </a:cubicBezTo>
                  <a:cubicBezTo>
                    <a:pt x="2005" y="2106"/>
                    <a:pt x="2042" y="2088"/>
                    <a:pt x="2060" y="2069"/>
                  </a:cubicBezTo>
                  <a:cubicBezTo>
                    <a:pt x="2088" y="2041"/>
                    <a:pt x="2107" y="2004"/>
                    <a:pt x="2107" y="1967"/>
                  </a:cubicBezTo>
                  <a:lnTo>
                    <a:pt x="2107" y="140"/>
                  </a:lnTo>
                  <a:cubicBezTo>
                    <a:pt x="2107" y="66"/>
                    <a:pt x="2042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37" name="Google Shape;1348;p28"/>
            <p:cNvSpPr/>
            <p:nvPr/>
          </p:nvSpPr>
          <p:spPr>
            <a:xfrm>
              <a:off x="2979000" y="1509120"/>
              <a:ext cx="158760" cy="158040"/>
            </a:xfrm>
            <a:custGeom>
              <a:avLst/>
              <a:gdLst>
                <a:gd name="textAreaLeft" fmla="*/ 0 w 158760"/>
                <a:gd name="textAreaRight" fmla="*/ 160200 w 158760"/>
                <a:gd name="textAreaTop" fmla="*/ 0 h 158040"/>
                <a:gd name="textAreaBottom" fmla="*/ 159480 h 158040"/>
              </a:gdLst>
              <a:ahLst/>
              <a:cxnLst/>
              <a:rect l="textAreaLeft" t="textAreaTop" r="textAreaRight" b="textAreaBottom"/>
              <a:pathLst>
                <a:path w="2811" h="2802">
                  <a:moveTo>
                    <a:pt x="1410" y="0"/>
                  </a:moveTo>
                  <a:cubicBezTo>
                    <a:pt x="631" y="0"/>
                    <a:pt x="0" y="631"/>
                    <a:pt x="0" y="1401"/>
                  </a:cubicBezTo>
                  <a:cubicBezTo>
                    <a:pt x="0" y="2180"/>
                    <a:pt x="631" y="2802"/>
                    <a:pt x="1410" y="2802"/>
                  </a:cubicBezTo>
                  <a:cubicBezTo>
                    <a:pt x="2180" y="2802"/>
                    <a:pt x="2811" y="2180"/>
                    <a:pt x="2811" y="1401"/>
                  </a:cubicBezTo>
                  <a:cubicBezTo>
                    <a:pt x="2811" y="631"/>
                    <a:pt x="2180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9560" rIns="90000" bIns="79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38" name="Google Shape;1349;p28"/>
            <p:cNvSpPr/>
            <p:nvPr/>
          </p:nvSpPr>
          <p:spPr>
            <a:xfrm>
              <a:off x="2975760" y="1505880"/>
              <a:ext cx="164880" cy="164880"/>
            </a:xfrm>
            <a:custGeom>
              <a:avLst/>
              <a:gdLst>
                <a:gd name="textAreaLeft" fmla="*/ 0 w 164880"/>
                <a:gd name="textAreaRight" fmla="*/ 166320 w 164880"/>
                <a:gd name="textAreaTop" fmla="*/ 0 h 164880"/>
                <a:gd name="textAreaBottom" fmla="*/ 166320 h 164880"/>
              </a:gdLst>
              <a:ahLst/>
              <a:cxnLst/>
              <a:rect l="textAreaLeft" t="textAreaTop" r="textAreaRight" b="textAreaBottom"/>
              <a:pathLst>
                <a:path w="2923" h="2923">
                  <a:moveTo>
                    <a:pt x="1466" y="121"/>
                  </a:moveTo>
                  <a:cubicBezTo>
                    <a:pt x="2208" y="121"/>
                    <a:pt x="2811" y="724"/>
                    <a:pt x="2811" y="1457"/>
                  </a:cubicBezTo>
                  <a:cubicBezTo>
                    <a:pt x="2811" y="2199"/>
                    <a:pt x="2208" y="2802"/>
                    <a:pt x="1466" y="2802"/>
                  </a:cubicBezTo>
                  <a:cubicBezTo>
                    <a:pt x="724" y="2802"/>
                    <a:pt x="121" y="2199"/>
                    <a:pt x="121" y="1457"/>
                  </a:cubicBezTo>
                  <a:cubicBezTo>
                    <a:pt x="121" y="724"/>
                    <a:pt x="724" y="121"/>
                    <a:pt x="1466" y="121"/>
                  </a:cubicBezTo>
                  <a:close/>
                  <a:moveTo>
                    <a:pt x="1466" y="1"/>
                  </a:moveTo>
                  <a:cubicBezTo>
                    <a:pt x="659" y="1"/>
                    <a:pt x="0" y="659"/>
                    <a:pt x="0" y="1457"/>
                  </a:cubicBezTo>
                  <a:cubicBezTo>
                    <a:pt x="0" y="2264"/>
                    <a:pt x="659" y="2923"/>
                    <a:pt x="1466" y="2923"/>
                  </a:cubicBezTo>
                  <a:cubicBezTo>
                    <a:pt x="2264" y="2923"/>
                    <a:pt x="2923" y="2264"/>
                    <a:pt x="2923" y="1457"/>
                  </a:cubicBezTo>
                  <a:cubicBezTo>
                    <a:pt x="2923" y="659"/>
                    <a:pt x="2264" y="1"/>
                    <a:pt x="14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3160" rIns="90000" bIns="83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39" name="Google Shape;1350;p28"/>
            <p:cNvSpPr/>
            <p:nvPr/>
          </p:nvSpPr>
          <p:spPr>
            <a:xfrm>
              <a:off x="3022200" y="1529280"/>
              <a:ext cx="115200" cy="81360"/>
            </a:xfrm>
            <a:custGeom>
              <a:avLst/>
              <a:gdLst>
                <a:gd name="textAreaLeft" fmla="*/ 0 w 115200"/>
                <a:gd name="textAreaRight" fmla="*/ 116640 w 115200"/>
                <a:gd name="textAreaTop" fmla="*/ 0 h 81360"/>
                <a:gd name="textAreaBottom" fmla="*/ 82800 h 81360"/>
              </a:gdLst>
              <a:ahLst/>
              <a:cxnLst/>
              <a:rect l="textAreaLeft" t="textAreaTop" r="textAreaRight" b="textAreaBottom"/>
              <a:pathLst>
                <a:path w="2051" h="1453">
                  <a:moveTo>
                    <a:pt x="1985" y="0"/>
                  </a:moveTo>
                  <a:cubicBezTo>
                    <a:pt x="1970" y="0"/>
                    <a:pt x="1954" y="5"/>
                    <a:pt x="1940" y="14"/>
                  </a:cubicBezTo>
                  <a:lnTo>
                    <a:pt x="632" y="1322"/>
                  </a:lnTo>
                  <a:cubicBezTo>
                    <a:pt x="627" y="1327"/>
                    <a:pt x="622" y="1329"/>
                    <a:pt x="618" y="1329"/>
                  </a:cubicBezTo>
                  <a:cubicBezTo>
                    <a:pt x="613" y="1329"/>
                    <a:pt x="608" y="1327"/>
                    <a:pt x="604" y="1322"/>
                  </a:cubicBezTo>
                  <a:lnTo>
                    <a:pt x="103" y="821"/>
                  </a:lnTo>
                  <a:cubicBezTo>
                    <a:pt x="94" y="812"/>
                    <a:pt x="80" y="808"/>
                    <a:pt x="65" y="808"/>
                  </a:cubicBezTo>
                  <a:cubicBezTo>
                    <a:pt x="49" y="808"/>
                    <a:pt x="33" y="812"/>
                    <a:pt x="19" y="821"/>
                  </a:cubicBezTo>
                  <a:cubicBezTo>
                    <a:pt x="1" y="849"/>
                    <a:pt x="1" y="886"/>
                    <a:pt x="19" y="905"/>
                  </a:cubicBezTo>
                  <a:lnTo>
                    <a:pt x="520" y="1406"/>
                  </a:lnTo>
                  <a:cubicBezTo>
                    <a:pt x="548" y="1434"/>
                    <a:pt x="585" y="1452"/>
                    <a:pt x="622" y="1452"/>
                  </a:cubicBezTo>
                  <a:cubicBezTo>
                    <a:pt x="650" y="1452"/>
                    <a:pt x="687" y="1434"/>
                    <a:pt x="715" y="1406"/>
                  </a:cubicBezTo>
                  <a:lnTo>
                    <a:pt x="2023" y="98"/>
                  </a:lnTo>
                  <a:cubicBezTo>
                    <a:pt x="2051" y="70"/>
                    <a:pt x="2051" y="42"/>
                    <a:pt x="2023" y="14"/>
                  </a:cubicBezTo>
                  <a:cubicBezTo>
                    <a:pt x="2014" y="5"/>
                    <a:pt x="2000" y="0"/>
                    <a:pt x="19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400" rIns="90000" bIns="41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40" name="Google Shape;1351;p28"/>
            <p:cNvSpPr/>
            <p:nvPr/>
          </p:nvSpPr>
          <p:spPr>
            <a:xfrm>
              <a:off x="2143800" y="3136680"/>
              <a:ext cx="88560" cy="87840"/>
            </a:xfrm>
            <a:custGeom>
              <a:avLst/>
              <a:gdLst>
                <a:gd name="textAreaLeft" fmla="*/ 0 w 88560"/>
                <a:gd name="textAreaRight" fmla="*/ 90000 w 8856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578" h="1569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41" name="Google Shape;1352;p28"/>
            <p:cNvSpPr/>
            <p:nvPr/>
          </p:nvSpPr>
          <p:spPr>
            <a:xfrm>
              <a:off x="2140560" y="3133080"/>
              <a:ext cx="94680" cy="94680"/>
            </a:xfrm>
            <a:custGeom>
              <a:avLst/>
              <a:gdLst>
                <a:gd name="textAreaLeft" fmla="*/ 0 w 94680"/>
                <a:gd name="textAreaRight" fmla="*/ 96120 w 94680"/>
                <a:gd name="textAreaTop" fmla="*/ 0 h 94680"/>
                <a:gd name="textAreaBottom" fmla="*/ 96120 h 94680"/>
              </a:gdLst>
              <a:ahLst/>
              <a:cxnLst/>
              <a:rect l="textAreaLeft" t="textAreaTop" r="textAreaRight" b="textAreaBottom"/>
              <a:pathLst>
                <a:path w="1690" h="1690">
                  <a:moveTo>
                    <a:pt x="845" y="122"/>
                  </a:moveTo>
                  <a:cubicBezTo>
                    <a:pt x="1244" y="122"/>
                    <a:pt x="1578" y="446"/>
                    <a:pt x="1578" y="845"/>
                  </a:cubicBezTo>
                  <a:cubicBezTo>
                    <a:pt x="1578" y="1244"/>
                    <a:pt x="1244" y="1578"/>
                    <a:pt x="845" y="1578"/>
                  </a:cubicBezTo>
                  <a:cubicBezTo>
                    <a:pt x="446" y="1578"/>
                    <a:pt x="122" y="1244"/>
                    <a:pt x="122" y="845"/>
                  </a:cubicBezTo>
                  <a:cubicBezTo>
                    <a:pt x="122" y="446"/>
                    <a:pt x="446" y="122"/>
                    <a:pt x="845" y="122"/>
                  </a:cubicBezTo>
                  <a:close/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09"/>
                    <a:pt x="381" y="1689"/>
                    <a:pt x="845" y="1689"/>
                  </a:cubicBezTo>
                  <a:cubicBezTo>
                    <a:pt x="1309" y="1689"/>
                    <a:pt x="1689" y="1318"/>
                    <a:pt x="1689" y="845"/>
                  </a:cubicBezTo>
                  <a:cubicBezTo>
                    <a:pt x="1689" y="381"/>
                    <a:pt x="1309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880" rIns="90000" bIns="47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42" name="Google Shape;1353;p28"/>
            <p:cNvSpPr/>
            <p:nvPr/>
          </p:nvSpPr>
          <p:spPr>
            <a:xfrm>
              <a:off x="1131840" y="1887840"/>
              <a:ext cx="2114280" cy="1275120"/>
            </a:xfrm>
            <a:custGeom>
              <a:avLst/>
              <a:gdLst>
                <a:gd name="textAreaLeft" fmla="*/ 0 w 2114280"/>
                <a:gd name="textAreaRight" fmla="*/ 2115720 w 2114280"/>
                <a:gd name="textAreaTop" fmla="*/ 0 h 1275120"/>
                <a:gd name="textAreaBottom" fmla="*/ 1276560 h 1275120"/>
              </a:gdLst>
              <a:ahLst/>
              <a:cxnLst/>
              <a:rect l="textAreaLeft" t="textAreaTop" r="textAreaRight" b="textAreaBottom"/>
              <a:pathLst>
                <a:path w="37163" h="22423">
                  <a:moveTo>
                    <a:pt x="1188" y="1"/>
                  </a:moveTo>
                  <a:cubicBezTo>
                    <a:pt x="529" y="1"/>
                    <a:pt x="0" y="502"/>
                    <a:pt x="0" y="1114"/>
                  </a:cubicBezTo>
                  <a:lnTo>
                    <a:pt x="0" y="21300"/>
                  </a:lnTo>
                  <a:cubicBezTo>
                    <a:pt x="0" y="21921"/>
                    <a:pt x="529" y="22422"/>
                    <a:pt x="1188" y="22422"/>
                  </a:cubicBezTo>
                  <a:lnTo>
                    <a:pt x="35975" y="22422"/>
                  </a:lnTo>
                  <a:cubicBezTo>
                    <a:pt x="36625" y="22422"/>
                    <a:pt x="37163" y="21921"/>
                    <a:pt x="37163" y="21300"/>
                  </a:cubicBezTo>
                  <a:lnTo>
                    <a:pt x="37163" y="1114"/>
                  </a:lnTo>
                  <a:cubicBezTo>
                    <a:pt x="37163" y="502"/>
                    <a:pt x="36625" y="1"/>
                    <a:pt x="3597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43" name="Google Shape;1354;p28"/>
            <p:cNvSpPr/>
            <p:nvPr/>
          </p:nvSpPr>
          <p:spPr>
            <a:xfrm>
              <a:off x="1128960" y="1884600"/>
              <a:ext cx="2120760" cy="1281600"/>
            </a:xfrm>
            <a:custGeom>
              <a:avLst/>
              <a:gdLst>
                <a:gd name="textAreaLeft" fmla="*/ 0 w 2120760"/>
                <a:gd name="textAreaRight" fmla="*/ 2122200 w 2120760"/>
                <a:gd name="textAreaTop" fmla="*/ 0 h 1281600"/>
                <a:gd name="textAreaBottom" fmla="*/ 1283040 h 1281600"/>
              </a:gdLst>
              <a:ahLst/>
              <a:cxnLst/>
              <a:rect l="textAreaLeft" t="textAreaTop" r="textAreaRight" b="textAreaBottom"/>
              <a:pathLst>
                <a:path w="37275" h="22534">
                  <a:moveTo>
                    <a:pt x="36022" y="112"/>
                  </a:moveTo>
                  <a:cubicBezTo>
                    <a:pt x="36653" y="112"/>
                    <a:pt x="37163" y="585"/>
                    <a:pt x="37163" y="1170"/>
                  </a:cubicBezTo>
                  <a:lnTo>
                    <a:pt x="37163" y="21356"/>
                  </a:lnTo>
                  <a:cubicBezTo>
                    <a:pt x="37163" y="21940"/>
                    <a:pt x="36653" y="22413"/>
                    <a:pt x="36022" y="22413"/>
                  </a:cubicBezTo>
                  <a:lnTo>
                    <a:pt x="1244" y="22413"/>
                  </a:lnTo>
                  <a:cubicBezTo>
                    <a:pt x="622" y="22413"/>
                    <a:pt x="112" y="21940"/>
                    <a:pt x="112" y="21356"/>
                  </a:cubicBezTo>
                  <a:lnTo>
                    <a:pt x="112" y="1170"/>
                  </a:lnTo>
                  <a:cubicBezTo>
                    <a:pt x="112" y="585"/>
                    <a:pt x="622" y="112"/>
                    <a:pt x="1244" y="112"/>
                  </a:cubicBezTo>
                  <a:close/>
                  <a:moveTo>
                    <a:pt x="1244" y="1"/>
                  </a:moveTo>
                  <a:cubicBezTo>
                    <a:pt x="557" y="1"/>
                    <a:pt x="1" y="530"/>
                    <a:pt x="1" y="1170"/>
                  </a:cubicBezTo>
                  <a:lnTo>
                    <a:pt x="1" y="21356"/>
                  </a:lnTo>
                  <a:cubicBezTo>
                    <a:pt x="1" y="22005"/>
                    <a:pt x="557" y="22534"/>
                    <a:pt x="1244" y="22534"/>
                  </a:cubicBezTo>
                  <a:lnTo>
                    <a:pt x="36031" y="22534"/>
                  </a:lnTo>
                  <a:cubicBezTo>
                    <a:pt x="36718" y="22534"/>
                    <a:pt x="37275" y="22005"/>
                    <a:pt x="37275" y="21356"/>
                  </a:cubicBezTo>
                  <a:lnTo>
                    <a:pt x="37275" y="1170"/>
                  </a:lnTo>
                  <a:cubicBezTo>
                    <a:pt x="37275" y="530"/>
                    <a:pt x="36718" y="1"/>
                    <a:pt x="3603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44" name="Google Shape;1355;p28"/>
            <p:cNvSpPr/>
            <p:nvPr/>
          </p:nvSpPr>
          <p:spPr>
            <a:xfrm>
              <a:off x="1233000" y="1994760"/>
              <a:ext cx="1890000" cy="1091160"/>
            </a:xfrm>
            <a:custGeom>
              <a:avLst/>
              <a:gdLst>
                <a:gd name="textAreaLeft" fmla="*/ 0 w 1890000"/>
                <a:gd name="textAreaRight" fmla="*/ 1891440 w 1890000"/>
                <a:gd name="textAreaTop" fmla="*/ 0 h 1091160"/>
                <a:gd name="textAreaBottom" fmla="*/ 1092600 h 1091160"/>
              </a:gdLst>
              <a:ahLst/>
              <a:cxnLst/>
              <a:rect l="textAreaLeft" t="textAreaTop" r="textAreaRight" b="textAreaBottom"/>
              <a:pathLst>
                <a:path w="33221" h="19195">
                  <a:moveTo>
                    <a:pt x="0" y="1"/>
                  </a:moveTo>
                  <a:lnTo>
                    <a:pt x="0" y="19194"/>
                  </a:lnTo>
                  <a:lnTo>
                    <a:pt x="33220" y="19194"/>
                  </a:lnTo>
                  <a:lnTo>
                    <a:pt x="33220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45" name="Google Shape;1356;p28"/>
            <p:cNvSpPr/>
            <p:nvPr/>
          </p:nvSpPr>
          <p:spPr>
            <a:xfrm>
              <a:off x="1229040" y="1991880"/>
              <a:ext cx="1896840" cy="1098000"/>
            </a:xfrm>
            <a:custGeom>
              <a:avLst/>
              <a:gdLst>
                <a:gd name="textAreaLeft" fmla="*/ 0 w 1896840"/>
                <a:gd name="textAreaRight" fmla="*/ 1898280 w 1896840"/>
                <a:gd name="textAreaTop" fmla="*/ 0 h 1098000"/>
                <a:gd name="textAreaBottom" fmla="*/ 1099440 h 1098000"/>
              </a:gdLst>
              <a:ahLst/>
              <a:cxnLst/>
              <a:rect l="textAreaLeft" t="textAreaTop" r="textAreaRight" b="textAreaBottom"/>
              <a:pathLst>
                <a:path w="33341" h="19315">
                  <a:moveTo>
                    <a:pt x="33230" y="111"/>
                  </a:moveTo>
                  <a:lnTo>
                    <a:pt x="33230" y="19194"/>
                  </a:lnTo>
                  <a:lnTo>
                    <a:pt x="121" y="19194"/>
                  </a:lnTo>
                  <a:lnTo>
                    <a:pt x="121" y="111"/>
                  </a:lnTo>
                  <a:close/>
                  <a:moveTo>
                    <a:pt x="0" y="0"/>
                  </a:moveTo>
                  <a:lnTo>
                    <a:pt x="0" y="19314"/>
                  </a:lnTo>
                  <a:lnTo>
                    <a:pt x="33341" y="19314"/>
                  </a:lnTo>
                  <a:lnTo>
                    <a:pt x="3334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46" name="Google Shape;1357;p28"/>
            <p:cNvSpPr/>
            <p:nvPr/>
          </p:nvSpPr>
          <p:spPr>
            <a:xfrm>
              <a:off x="2171520" y="1919520"/>
              <a:ext cx="34920" cy="34560"/>
            </a:xfrm>
            <a:custGeom>
              <a:avLst/>
              <a:gdLst>
                <a:gd name="textAreaLeft" fmla="*/ 0 w 34920"/>
                <a:gd name="textAreaRight" fmla="*/ 36360 w 34920"/>
                <a:gd name="textAreaTop" fmla="*/ 0 h 34560"/>
                <a:gd name="textAreaBottom" fmla="*/ 36000 h 34560"/>
              </a:gdLst>
              <a:ahLst/>
              <a:cxnLst/>
              <a:rect l="textAreaLeft" t="textAreaTop" r="textAreaRight" b="textAreaBottom"/>
              <a:pathLst>
                <a:path w="641" h="632">
                  <a:moveTo>
                    <a:pt x="325" y="0"/>
                  </a:moveTo>
                  <a:cubicBezTo>
                    <a:pt x="148" y="0"/>
                    <a:pt x="0" y="139"/>
                    <a:pt x="0" y="316"/>
                  </a:cubicBezTo>
                  <a:cubicBezTo>
                    <a:pt x="0" y="492"/>
                    <a:pt x="148" y="631"/>
                    <a:pt x="325" y="631"/>
                  </a:cubicBezTo>
                  <a:cubicBezTo>
                    <a:pt x="501" y="631"/>
                    <a:pt x="640" y="492"/>
                    <a:pt x="640" y="316"/>
                  </a:cubicBezTo>
                  <a:cubicBezTo>
                    <a:pt x="640" y="139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000" rIns="90000" bIns="18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47" name="Google Shape;1358;p28"/>
            <p:cNvSpPr/>
            <p:nvPr/>
          </p:nvSpPr>
          <p:spPr>
            <a:xfrm>
              <a:off x="2168280" y="1915560"/>
              <a:ext cx="42120" cy="4176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41760"/>
                <a:gd name="textAreaBottom" fmla="*/ 43200 h 41760"/>
              </a:gdLst>
              <a:ahLst/>
              <a:cxnLst/>
              <a:rect l="textAreaLeft" t="textAreaTop" r="textAreaRight" b="textAreaBottom"/>
              <a:pathLst>
                <a:path w="762" h="761">
                  <a:moveTo>
                    <a:pt x="381" y="121"/>
                  </a:moveTo>
                  <a:cubicBezTo>
                    <a:pt x="520" y="121"/>
                    <a:pt x="640" y="232"/>
                    <a:pt x="640" y="381"/>
                  </a:cubicBezTo>
                  <a:cubicBezTo>
                    <a:pt x="640" y="520"/>
                    <a:pt x="520" y="640"/>
                    <a:pt x="381" y="640"/>
                  </a:cubicBezTo>
                  <a:cubicBezTo>
                    <a:pt x="232" y="640"/>
                    <a:pt x="121" y="520"/>
                    <a:pt x="121" y="381"/>
                  </a:cubicBezTo>
                  <a:cubicBezTo>
                    <a:pt x="121" y="232"/>
                    <a:pt x="232" y="121"/>
                    <a:pt x="381" y="121"/>
                  </a:cubicBezTo>
                  <a:close/>
                  <a:moveTo>
                    <a:pt x="381" y="0"/>
                  </a:moveTo>
                  <a:cubicBezTo>
                    <a:pt x="177" y="0"/>
                    <a:pt x="0" y="177"/>
                    <a:pt x="0" y="381"/>
                  </a:cubicBezTo>
                  <a:cubicBezTo>
                    <a:pt x="0" y="585"/>
                    <a:pt x="177" y="761"/>
                    <a:pt x="381" y="761"/>
                  </a:cubicBezTo>
                  <a:cubicBezTo>
                    <a:pt x="585" y="761"/>
                    <a:pt x="752" y="585"/>
                    <a:pt x="761" y="381"/>
                  </a:cubicBezTo>
                  <a:cubicBezTo>
                    <a:pt x="761" y="177"/>
                    <a:pt x="585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48" name="Google Shape;1359;p28"/>
            <p:cNvSpPr/>
            <p:nvPr/>
          </p:nvSpPr>
          <p:spPr>
            <a:xfrm>
              <a:off x="1882800" y="3251160"/>
              <a:ext cx="601560" cy="366840"/>
            </a:xfrm>
            <a:custGeom>
              <a:avLst/>
              <a:gdLst>
                <a:gd name="textAreaLeft" fmla="*/ 0 w 601560"/>
                <a:gd name="textAreaRight" fmla="*/ 603000 w 601560"/>
                <a:gd name="textAreaTop" fmla="*/ 0 h 366840"/>
                <a:gd name="textAreaBottom" fmla="*/ 368280 h 366840"/>
              </a:gdLst>
              <a:ahLst/>
              <a:cxnLst/>
              <a:rect l="textAreaLeft" t="textAreaTop" r="textAreaRight" b="textAreaBottom"/>
              <a:pathLst>
                <a:path w="10595" h="6467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CFCFE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49" name="Google Shape;1360;p28"/>
            <p:cNvSpPr/>
            <p:nvPr/>
          </p:nvSpPr>
          <p:spPr>
            <a:xfrm>
              <a:off x="1879200" y="3248280"/>
              <a:ext cx="609120" cy="372960"/>
            </a:xfrm>
            <a:custGeom>
              <a:avLst/>
              <a:gdLst>
                <a:gd name="textAreaLeft" fmla="*/ 0 w 609120"/>
                <a:gd name="textAreaRight" fmla="*/ 610560 w 609120"/>
                <a:gd name="textAreaTop" fmla="*/ 0 h 372960"/>
                <a:gd name="textAreaBottom" fmla="*/ 374400 h 372960"/>
              </a:gdLst>
              <a:ahLst/>
              <a:cxnLst/>
              <a:rect l="textAreaLeft" t="textAreaTop" r="textAreaRight" b="textAreaBottom"/>
              <a:pathLst>
                <a:path w="10725" h="6578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50" name="Google Shape;1361;p28"/>
            <p:cNvSpPr/>
            <p:nvPr/>
          </p:nvSpPr>
          <p:spPr>
            <a:xfrm>
              <a:off x="1882800" y="3251160"/>
              <a:ext cx="601560" cy="366840"/>
            </a:xfrm>
            <a:custGeom>
              <a:avLst/>
              <a:gdLst>
                <a:gd name="textAreaLeft" fmla="*/ 0 w 601560"/>
                <a:gd name="textAreaRight" fmla="*/ 603000 w 601560"/>
                <a:gd name="textAreaTop" fmla="*/ 0 h 366840"/>
                <a:gd name="textAreaBottom" fmla="*/ 368280 h 366840"/>
              </a:gdLst>
              <a:ahLst/>
              <a:cxnLst/>
              <a:rect l="textAreaLeft" t="textAreaTop" r="textAreaRight" b="textAreaBottom"/>
              <a:pathLst>
                <a:path w="10595" h="6467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51" name="Google Shape;1362;p28"/>
            <p:cNvSpPr/>
            <p:nvPr/>
          </p:nvSpPr>
          <p:spPr>
            <a:xfrm>
              <a:off x="1879200" y="3248280"/>
              <a:ext cx="609120" cy="372960"/>
            </a:xfrm>
            <a:custGeom>
              <a:avLst/>
              <a:gdLst>
                <a:gd name="textAreaLeft" fmla="*/ 0 w 609120"/>
                <a:gd name="textAreaRight" fmla="*/ 610560 w 609120"/>
                <a:gd name="textAreaTop" fmla="*/ 0 h 372960"/>
                <a:gd name="textAreaBottom" fmla="*/ 374400 h 372960"/>
              </a:gdLst>
              <a:ahLst/>
              <a:cxnLst/>
              <a:rect l="textAreaLeft" t="textAreaTop" r="textAreaRight" b="textAreaBottom"/>
              <a:pathLst>
                <a:path w="10725" h="6578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52" name="Google Shape;1363;p28"/>
            <p:cNvSpPr/>
            <p:nvPr/>
          </p:nvSpPr>
          <p:spPr>
            <a:xfrm>
              <a:off x="1207080" y="3090240"/>
              <a:ext cx="2114280" cy="205200"/>
            </a:xfrm>
            <a:custGeom>
              <a:avLst/>
              <a:gdLst>
                <a:gd name="textAreaLeft" fmla="*/ 0 w 2114280"/>
                <a:gd name="textAreaRight" fmla="*/ 2115720 w 2114280"/>
                <a:gd name="textAreaTop" fmla="*/ 0 h 205200"/>
                <a:gd name="textAreaBottom" fmla="*/ 206640 h 205200"/>
              </a:gdLst>
              <a:ahLst/>
              <a:cxnLst/>
              <a:rect l="textAreaLeft" t="textAreaTop" r="textAreaRight" b="textAreaBottom"/>
              <a:pathLst>
                <a:path w="37164" h="3628">
                  <a:moveTo>
                    <a:pt x="1" y="1"/>
                  </a:moveTo>
                  <a:lnTo>
                    <a:pt x="1" y="2431"/>
                  </a:lnTo>
                  <a:cubicBezTo>
                    <a:pt x="1" y="3090"/>
                    <a:pt x="539" y="3628"/>
                    <a:pt x="1198" y="3628"/>
                  </a:cubicBezTo>
                  <a:lnTo>
                    <a:pt x="35976" y="3628"/>
                  </a:lnTo>
                  <a:cubicBezTo>
                    <a:pt x="36635" y="3628"/>
                    <a:pt x="37163" y="3090"/>
                    <a:pt x="37163" y="2431"/>
                  </a:cubicBezTo>
                  <a:lnTo>
                    <a:pt x="37163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53" name="Google Shape;1364;p28"/>
            <p:cNvSpPr/>
            <p:nvPr/>
          </p:nvSpPr>
          <p:spPr>
            <a:xfrm>
              <a:off x="1127880" y="3086640"/>
              <a:ext cx="2120760" cy="212040"/>
            </a:xfrm>
            <a:custGeom>
              <a:avLst/>
              <a:gdLst>
                <a:gd name="textAreaLeft" fmla="*/ 0 w 2120760"/>
                <a:gd name="textAreaRight" fmla="*/ 2122200 w 2120760"/>
                <a:gd name="textAreaTop" fmla="*/ 0 h 212040"/>
                <a:gd name="textAreaBottom" fmla="*/ 213480 h 212040"/>
              </a:gdLst>
              <a:ahLst/>
              <a:cxnLst/>
              <a:rect l="textAreaLeft" t="textAreaTop" r="textAreaRight" b="textAreaBottom"/>
              <a:pathLst>
                <a:path w="37275" h="3749">
                  <a:moveTo>
                    <a:pt x="37163" y="121"/>
                  </a:moveTo>
                  <a:lnTo>
                    <a:pt x="37163" y="2496"/>
                  </a:lnTo>
                  <a:cubicBezTo>
                    <a:pt x="37163" y="3127"/>
                    <a:pt x="36652" y="3637"/>
                    <a:pt x="36031" y="3637"/>
                  </a:cubicBezTo>
                  <a:lnTo>
                    <a:pt x="1253" y="3637"/>
                  </a:lnTo>
                  <a:cubicBezTo>
                    <a:pt x="622" y="3637"/>
                    <a:pt x="112" y="3127"/>
                    <a:pt x="112" y="2496"/>
                  </a:cubicBezTo>
                  <a:lnTo>
                    <a:pt x="112" y="121"/>
                  </a:lnTo>
                  <a:close/>
                  <a:moveTo>
                    <a:pt x="0" y="1"/>
                  </a:moveTo>
                  <a:lnTo>
                    <a:pt x="0" y="2496"/>
                  </a:lnTo>
                  <a:cubicBezTo>
                    <a:pt x="0" y="3192"/>
                    <a:pt x="557" y="3748"/>
                    <a:pt x="1243" y="3748"/>
                  </a:cubicBezTo>
                  <a:lnTo>
                    <a:pt x="36031" y="3748"/>
                  </a:lnTo>
                  <a:cubicBezTo>
                    <a:pt x="36717" y="3748"/>
                    <a:pt x="37274" y="3192"/>
                    <a:pt x="37274" y="2496"/>
                  </a:cubicBezTo>
                  <a:lnTo>
                    <a:pt x="3727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54" name="Google Shape;1365;p28"/>
            <p:cNvSpPr/>
            <p:nvPr/>
          </p:nvSpPr>
          <p:spPr>
            <a:xfrm>
              <a:off x="2143800" y="3136680"/>
              <a:ext cx="88560" cy="87840"/>
            </a:xfrm>
            <a:custGeom>
              <a:avLst/>
              <a:gdLst>
                <a:gd name="textAreaLeft" fmla="*/ 0 w 88560"/>
                <a:gd name="textAreaRight" fmla="*/ 90000 w 8856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578" h="1569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55" name="Google Shape;1366;p28"/>
            <p:cNvSpPr/>
            <p:nvPr/>
          </p:nvSpPr>
          <p:spPr>
            <a:xfrm>
              <a:off x="1669680" y="3574080"/>
              <a:ext cx="1036800" cy="96840"/>
            </a:xfrm>
            <a:custGeom>
              <a:avLst/>
              <a:gdLst>
                <a:gd name="textAreaLeft" fmla="*/ 0 w 1036800"/>
                <a:gd name="textAreaRight" fmla="*/ 1038240 w 1036800"/>
                <a:gd name="textAreaTop" fmla="*/ 0 h 96840"/>
                <a:gd name="textAreaBottom" fmla="*/ 98280 h 96840"/>
              </a:gdLst>
              <a:ahLst/>
              <a:cxnLst/>
              <a:rect l="textAreaLeft" t="textAreaTop" r="textAreaRight" b="textAreaBottom"/>
              <a:pathLst>
                <a:path w="18239" h="1727">
                  <a:moveTo>
                    <a:pt x="1726" y="1"/>
                  </a:moveTo>
                  <a:cubicBezTo>
                    <a:pt x="770" y="1"/>
                    <a:pt x="0" y="771"/>
                    <a:pt x="0" y="1726"/>
                  </a:cubicBezTo>
                  <a:lnTo>
                    <a:pt x="18238" y="1726"/>
                  </a:lnTo>
                  <a:cubicBezTo>
                    <a:pt x="18238" y="780"/>
                    <a:pt x="17468" y="1"/>
                    <a:pt x="1651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8960" rIns="90000" bIns="48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56" name="Google Shape;1367;p28"/>
            <p:cNvSpPr/>
            <p:nvPr/>
          </p:nvSpPr>
          <p:spPr>
            <a:xfrm>
              <a:off x="1666440" y="3570840"/>
              <a:ext cx="1043280" cy="103680"/>
            </a:xfrm>
            <a:custGeom>
              <a:avLst/>
              <a:gdLst>
                <a:gd name="textAreaLeft" fmla="*/ 0 w 1043280"/>
                <a:gd name="textAreaRight" fmla="*/ 1044720 w 1043280"/>
                <a:gd name="textAreaTop" fmla="*/ 0 h 103680"/>
                <a:gd name="textAreaBottom" fmla="*/ 105120 h 103680"/>
              </a:gdLst>
              <a:ahLst/>
              <a:cxnLst/>
              <a:rect l="textAreaLeft" t="textAreaTop" r="textAreaRight" b="textAreaBottom"/>
              <a:pathLst>
                <a:path w="18350" h="1847">
                  <a:moveTo>
                    <a:pt x="16569" y="121"/>
                  </a:moveTo>
                  <a:cubicBezTo>
                    <a:pt x="17469" y="121"/>
                    <a:pt x="18211" y="835"/>
                    <a:pt x="18238" y="1726"/>
                  </a:cubicBezTo>
                  <a:lnTo>
                    <a:pt x="121" y="1726"/>
                  </a:lnTo>
                  <a:cubicBezTo>
                    <a:pt x="149" y="835"/>
                    <a:pt x="882" y="121"/>
                    <a:pt x="1782" y="121"/>
                  </a:cubicBezTo>
                  <a:close/>
                  <a:moveTo>
                    <a:pt x="1782" y="0"/>
                  </a:moveTo>
                  <a:cubicBezTo>
                    <a:pt x="798" y="0"/>
                    <a:pt x="0" y="798"/>
                    <a:pt x="0" y="1781"/>
                  </a:cubicBezTo>
                  <a:cubicBezTo>
                    <a:pt x="0" y="1819"/>
                    <a:pt x="28" y="1846"/>
                    <a:pt x="56" y="1846"/>
                  </a:cubicBezTo>
                  <a:lnTo>
                    <a:pt x="18294" y="1846"/>
                  </a:lnTo>
                  <a:cubicBezTo>
                    <a:pt x="18331" y="1846"/>
                    <a:pt x="18350" y="1819"/>
                    <a:pt x="18350" y="1781"/>
                  </a:cubicBezTo>
                  <a:cubicBezTo>
                    <a:pt x="18350" y="798"/>
                    <a:pt x="17552" y="0"/>
                    <a:pt x="1656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2560" rIns="90000" bIns="52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57" name="Google Shape;1368;p28"/>
            <p:cNvSpPr/>
            <p:nvPr/>
          </p:nvSpPr>
          <p:spPr>
            <a:xfrm>
              <a:off x="1929600" y="3574080"/>
              <a:ext cx="517680" cy="47880"/>
            </a:xfrm>
            <a:custGeom>
              <a:avLst/>
              <a:gdLst>
                <a:gd name="textAreaLeft" fmla="*/ 0 w 517680"/>
                <a:gd name="textAreaRight" fmla="*/ 519120 w 517680"/>
                <a:gd name="textAreaTop" fmla="*/ 0 h 47880"/>
                <a:gd name="textAreaBottom" fmla="*/ 49320 h 47880"/>
              </a:gdLst>
              <a:ahLst/>
              <a:cxnLst/>
              <a:rect l="textAreaLeft" t="textAreaTop" r="textAreaRight" b="textAreaBottom"/>
              <a:pathLst>
                <a:path w="9120" h="864">
                  <a:moveTo>
                    <a:pt x="0" y="1"/>
                  </a:moveTo>
                  <a:cubicBezTo>
                    <a:pt x="0" y="483"/>
                    <a:pt x="381" y="864"/>
                    <a:pt x="863" y="864"/>
                  </a:cubicBezTo>
                  <a:lnTo>
                    <a:pt x="8257" y="864"/>
                  </a:lnTo>
                  <a:cubicBezTo>
                    <a:pt x="8730" y="864"/>
                    <a:pt x="9119" y="483"/>
                    <a:pt x="911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480" rIns="90000" bIns="24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58" name="Google Shape;1369;p28"/>
            <p:cNvSpPr/>
            <p:nvPr/>
          </p:nvSpPr>
          <p:spPr>
            <a:xfrm>
              <a:off x="1925640" y="3570840"/>
              <a:ext cx="524520" cy="54720"/>
            </a:xfrm>
            <a:custGeom>
              <a:avLst/>
              <a:gdLst>
                <a:gd name="textAreaLeft" fmla="*/ 0 w 524520"/>
                <a:gd name="textAreaRight" fmla="*/ 525960 w 524520"/>
                <a:gd name="textAreaTop" fmla="*/ 0 h 54720"/>
                <a:gd name="textAreaBottom" fmla="*/ 56160 h 54720"/>
              </a:gdLst>
              <a:ahLst/>
              <a:cxnLst/>
              <a:rect l="textAreaLeft" t="textAreaTop" r="textAreaRight" b="textAreaBottom"/>
              <a:pathLst>
                <a:path w="9240" h="984">
                  <a:moveTo>
                    <a:pt x="9119" y="121"/>
                  </a:moveTo>
                  <a:cubicBezTo>
                    <a:pt x="9092" y="529"/>
                    <a:pt x="8739" y="863"/>
                    <a:pt x="8312" y="863"/>
                  </a:cubicBezTo>
                  <a:lnTo>
                    <a:pt x="928" y="863"/>
                  </a:lnTo>
                  <a:cubicBezTo>
                    <a:pt x="501" y="863"/>
                    <a:pt x="149" y="538"/>
                    <a:pt x="121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566"/>
                    <a:pt x="418" y="984"/>
                    <a:pt x="928" y="984"/>
                  </a:cubicBezTo>
                  <a:lnTo>
                    <a:pt x="8322" y="984"/>
                  </a:lnTo>
                  <a:cubicBezTo>
                    <a:pt x="8822" y="984"/>
                    <a:pt x="9240" y="566"/>
                    <a:pt x="9240" y="56"/>
                  </a:cubicBezTo>
                  <a:cubicBezTo>
                    <a:pt x="9240" y="28"/>
                    <a:pt x="9212" y="0"/>
                    <a:pt x="918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8080" rIns="90000" bIns="28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59" name="Google Shape;1370;p28"/>
            <p:cNvSpPr/>
            <p:nvPr/>
          </p:nvSpPr>
          <p:spPr>
            <a:xfrm>
              <a:off x="2398320" y="2141280"/>
              <a:ext cx="559080" cy="802800"/>
            </a:xfrm>
            <a:custGeom>
              <a:avLst/>
              <a:gdLst>
                <a:gd name="textAreaLeft" fmla="*/ 0 w 559080"/>
                <a:gd name="textAreaRight" fmla="*/ 560520 w 559080"/>
                <a:gd name="textAreaTop" fmla="*/ 0 h 802800"/>
                <a:gd name="textAreaBottom" fmla="*/ 804240 h 802800"/>
              </a:gdLst>
              <a:ahLst/>
              <a:cxnLst/>
              <a:rect l="textAreaLeft" t="textAreaTop" r="textAreaRight" b="textAreaBottom"/>
              <a:pathLst>
                <a:path w="9844" h="14129"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13693"/>
                  </a:lnTo>
                  <a:cubicBezTo>
                    <a:pt x="1" y="13934"/>
                    <a:pt x="196" y="14129"/>
                    <a:pt x="437" y="14129"/>
                  </a:cubicBezTo>
                  <a:lnTo>
                    <a:pt x="9408" y="14129"/>
                  </a:lnTo>
                  <a:cubicBezTo>
                    <a:pt x="9649" y="14129"/>
                    <a:pt x="9834" y="13934"/>
                    <a:pt x="9844" y="13693"/>
                  </a:cubicBezTo>
                  <a:lnTo>
                    <a:pt x="9844" y="436"/>
                  </a:lnTo>
                  <a:cubicBezTo>
                    <a:pt x="9844" y="195"/>
                    <a:pt x="9649" y="0"/>
                    <a:pt x="940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60" name="Google Shape;1371;p28"/>
            <p:cNvSpPr/>
            <p:nvPr/>
          </p:nvSpPr>
          <p:spPr>
            <a:xfrm>
              <a:off x="2395080" y="2138040"/>
              <a:ext cx="565200" cy="809280"/>
            </a:xfrm>
            <a:custGeom>
              <a:avLst/>
              <a:gdLst>
                <a:gd name="textAreaLeft" fmla="*/ 0 w 565200"/>
                <a:gd name="textAreaRight" fmla="*/ 566640 w 565200"/>
                <a:gd name="textAreaTop" fmla="*/ 0 h 809280"/>
                <a:gd name="textAreaBottom" fmla="*/ 810720 h 809280"/>
              </a:gdLst>
              <a:ahLst/>
              <a:cxnLst/>
              <a:rect l="textAreaLeft" t="textAreaTop" r="textAreaRight" b="textAreaBottom"/>
              <a:pathLst>
                <a:path w="9955" h="14241">
                  <a:moveTo>
                    <a:pt x="9463" y="112"/>
                  </a:moveTo>
                  <a:cubicBezTo>
                    <a:pt x="9667" y="112"/>
                    <a:pt x="9834" y="279"/>
                    <a:pt x="9834" y="492"/>
                  </a:cubicBezTo>
                  <a:lnTo>
                    <a:pt x="9834" y="13749"/>
                  </a:lnTo>
                  <a:cubicBezTo>
                    <a:pt x="9834" y="13962"/>
                    <a:pt x="9667" y="14129"/>
                    <a:pt x="9463" y="14129"/>
                  </a:cubicBezTo>
                  <a:lnTo>
                    <a:pt x="492" y="14129"/>
                  </a:lnTo>
                  <a:cubicBezTo>
                    <a:pt x="288" y="14129"/>
                    <a:pt x="121" y="13962"/>
                    <a:pt x="121" y="13749"/>
                  </a:cubicBezTo>
                  <a:lnTo>
                    <a:pt x="121" y="492"/>
                  </a:lnTo>
                  <a:cubicBezTo>
                    <a:pt x="121" y="279"/>
                    <a:pt x="288" y="112"/>
                    <a:pt x="492" y="112"/>
                  </a:cubicBezTo>
                  <a:close/>
                  <a:moveTo>
                    <a:pt x="492" y="1"/>
                  </a:moveTo>
                  <a:cubicBezTo>
                    <a:pt x="223" y="1"/>
                    <a:pt x="0" y="223"/>
                    <a:pt x="0" y="492"/>
                  </a:cubicBezTo>
                  <a:lnTo>
                    <a:pt x="0" y="13749"/>
                  </a:lnTo>
                  <a:cubicBezTo>
                    <a:pt x="0" y="14027"/>
                    <a:pt x="223" y="14240"/>
                    <a:pt x="492" y="14240"/>
                  </a:cubicBezTo>
                  <a:lnTo>
                    <a:pt x="9463" y="14240"/>
                  </a:lnTo>
                  <a:cubicBezTo>
                    <a:pt x="9732" y="14240"/>
                    <a:pt x="9954" y="14018"/>
                    <a:pt x="9954" y="13749"/>
                  </a:cubicBezTo>
                  <a:lnTo>
                    <a:pt x="9954" y="492"/>
                  </a:lnTo>
                  <a:cubicBezTo>
                    <a:pt x="9954" y="214"/>
                    <a:pt x="9732" y="1"/>
                    <a:pt x="946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61" name="Google Shape;1372;p28"/>
            <p:cNvSpPr/>
            <p:nvPr/>
          </p:nvSpPr>
          <p:spPr>
            <a:xfrm>
              <a:off x="2466000" y="2212920"/>
              <a:ext cx="185400" cy="185400"/>
            </a:xfrm>
            <a:custGeom>
              <a:avLst/>
              <a:gdLst>
                <a:gd name="textAreaLeft" fmla="*/ 0 w 185400"/>
                <a:gd name="textAreaRight" fmla="*/ 186840 w 185400"/>
                <a:gd name="textAreaTop" fmla="*/ 0 h 185400"/>
                <a:gd name="textAreaBottom" fmla="*/ 186840 h 185400"/>
              </a:gdLst>
              <a:ahLst/>
              <a:cxnLst/>
              <a:rect l="textAreaLeft" t="textAreaTop" r="textAreaRight" b="textAreaBottom"/>
              <a:pathLst>
                <a:path w="3285" h="3284">
                  <a:moveTo>
                    <a:pt x="334" y="0"/>
                  </a:moveTo>
                  <a:cubicBezTo>
                    <a:pt x="149" y="0"/>
                    <a:pt x="0" y="158"/>
                    <a:pt x="0" y="343"/>
                  </a:cubicBezTo>
                  <a:lnTo>
                    <a:pt x="0" y="2950"/>
                  </a:lnTo>
                  <a:cubicBezTo>
                    <a:pt x="0" y="313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84" y="3136"/>
                    <a:pt x="3284" y="2950"/>
                  </a:cubicBezTo>
                  <a:lnTo>
                    <a:pt x="3284" y="343"/>
                  </a:lnTo>
                  <a:cubicBezTo>
                    <a:pt x="3284" y="158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62" name="Google Shape;1373;p28"/>
            <p:cNvSpPr/>
            <p:nvPr/>
          </p:nvSpPr>
          <p:spPr>
            <a:xfrm>
              <a:off x="2829960" y="2183040"/>
              <a:ext cx="20880" cy="2088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90" h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63" name="Google Shape;1374;p28"/>
            <p:cNvSpPr/>
            <p:nvPr/>
          </p:nvSpPr>
          <p:spPr>
            <a:xfrm>
              <a:off x="2862000" y="2183040"/>
              <a:ext cx="20160" cy="2088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82" h="390">
                  <a:moveTo>
                    <a:pt x="186" y="112"/>
                  </a:moveTo>
                  <a:cubicBezTo>
                    <a:pt x="233" y="112"/>
                    <a:pt x="270" y="149"/>
                    <a:pt x="270" y="195"/>
                  </a:cubicBezTo>
                  <a:cubicBezTo>
                    <a:pt x="270" y="232"/>
                    <a:pt x="233" y="269"/>
                    <a:pt x="186" y="269"/>
                  </a:cubicBezTo>
                  <a:cubicBezTo>
                    <a:pt x="149" y="269"/>
                    <a:pt x="112" y="232"/>
                    <a:pt x="112" y="195"/>
                  </a:cubicBezTo>
                  <a:cubicBezTo>
                    <a:pt x="112" y="149"/>
                    <a:pt x="149" y="112"/>
                    <a:pt x="186" y="112"/>
                  </a:cubicBezTo>
                  <a:close/>
                  <a:moveTo>
                    <a:pt x="186" y="0"/>
                  </a:moveTo>
                  <a:cubicBezTo>
                    <a:pt x="84" y="0"/>
                    <a:pt x="1" y="84"/>
                    <a:pt x="1" y="195"/>
                  </a:cubicBezTo>
                  <a:cubicBezTo>
                    <a:pt x="1" y="297"/>
                    <a:pt x="84" y="390"/>
                    <a:pt x="186" y="390"/>
                  </a:cubicBezTo>
                  <a:cubicBezTo>
                    <a:pt x="298" y="390"/>
                    <a:pt x="381" y="297"/>
                    <a:pt x="381" y="195"/>
                  </a:cubicBezTo>
                  <a:cubicBezTo>
                    <a:pt x="381" y="84"/>
                    <a:pt x="298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64" name="Google Shape;1375;p28"/>
            <p:cNvSpPr/>
            <p:nvPr/>
          </p:nvSpPr>
          <p:spPr>
            <a:xfrm>
              <a:off x="2891160" y="2183040"/>
              <a:ext cx="20880" cy="2088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90" h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65" name="Google Shape;1376;p28"/>
            <p:cNvSpPr/>
            <p:nvPr/>
          </p:nvSpPr>
          <p:spPr>
            <a:xfrm>
              <a:off x="2709000" y="2262600"/>
              <a:ext cx="170640" cy="540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025" h="121">
                  <a:moveTo>
                    <a:pt x="56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65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66" name="Google Shape;1377;p28"/>
            <p:cNvSpPr/>
            <p:nvPr/>
          </p:nvSpPr>
          <p:spPr>
            <a:xfrm>
              <a:off x="2709000" y="2306520"/>
              <a:ext cx="170640" cy="540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025" h="121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56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67" name="Google Shape;1378;p28"/>
            <p:cNvSpPr/>
            <p:nvPr/>
          </p:nvSpPr>
          <p:spPr>
            <a:xfrm>
              <a:off x="2709000" y="2350440"/>
              <a:ext cx="170640" cy="504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3025" h="113">
                  <a:moveTo>
                    <a:pt x="5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2960" y="112"/>
                  </a:lnTo>
                  <a:cubicBezTo>
                    <a:pt x="2997" y="112"/>
                    <a:pt x="3025" y="84"/>
                    <a:pt x="3025" y="57"/>
                  </a:cubicBezTo>
                  <a:cubicBezTo>
                    <a:pt x="3025" y="29"/>
                    <a:pt x="2997" y="1"/>
                    <a:pt x="296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68" name="Google Shape;1379;p28"/>
            <p:cNvSpPr/>
            <p:nvPr/>
          </p:nvSpPr>
          <p:spPr>
            <a:xfrm>
              <a:off x="2691000" y="2450160"/>
              <a:ext cx="185040" cy="185400"/>
            </a:xfrm>
            <a:custGeom>
              <a:avLst/>
              <a:gdLst>
                <a:gd name="textAreaLeft" fmla="*/ 0 w 185040"/>
                <a:gd name="textAreaRight" fmla="*/ 186480 w 185040"/>
                <a:gd name="textAreaTop" fmla="*/ 0 h 185400"/>
                <a:gd name="textAreaBottom" fmla="*/ 186840 h 185400"/>
              </a:gdLst>
              <a:ahLst/>
              <a:cxnLst/>
              <a:rect l="textAreaLeft" t="textAreaTop" r="textAreaRight" b="textAreaBottom"/>
              <a:pathLst>
                <a:path w="3275" h="3285">
                  <a:moveTo>
                    <a:pt x="334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2941"/>
                  </a:lnTo>
                  <a:cubicBezTo>
                    <a:pt x="0" y="312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75" y="3126"/>
                    <a:pt x="3275" y="2941"/>
                  </a:cubicBezTo>
                  <a:lnTo>
                    <a:pt x="3275" y="334"/>
                  </a:lnTo>
                  <a:cubicBezTo>
                    <a:pt x="3275" y="149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69" name="Google Shape;1380;p28"/>
            <p:cNvSpPr/>
            <p:nvPr/>
          </p:nvSpPr>
          <p:spPr>
            <a:xfrm>
              <a:off x="2469240" y="2580480"/>
              <a:ext cx="163800" cy="540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904" h="122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848" y="121"/>
                  </a:lnTo>
                  <a:cubicBezTo>
                    <a:pt x="2876" y="121"/>
                    <a:pt x="2904" y="93"/>
                    <a:pt x="2904" y="56"/>
                  </a:cubicBezTo>
                  <a:cubicBezTo>
                    <a:pt x="2904" y="28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70" name="Google Shape;1381;p28"/>
            <p:cNvSpPr/>
            <p:nvPr/>
          </p:nvSpPr>
          <p:spPr>
            <a:xfrm>
              <a:off x="2469240" y="2537280"/>
              <a:ext cx="163800" cy="504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04" h="113">
                  <a:moveTo>
                    <a:pt x="56" y="1"/>
                  </a:moveTo>
                  <a:cubicBezTo>
                    <a:pt x="19" y="1"/>
                    <a:pt x="0" y="19"/>
                    <a:pt x="0" y="57"/>
                  </a:cubicBezTo>
                  <a:cubicBezTo>
                    <a:pt x="0" y="8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1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71" name="Google Shape;1382;p28"/>
            <p:cNvSpPr/>
            <p:nvPr/>
          </p:nvSpPr>
          <p:spPr>
            <a:xfrm>
              <a:off x="2469240" y="2493360"/>
              <a:ext cx="163800" cy="504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04" h="113"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cubicBezTo>
                    <a:pt x="0" y="9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2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72" name="Google Shape;1383;p28"/>
            <p:cNvSpPr/>
            <p:nvPr/>
          </p:nvSpPr>
          <p:spPr>
            <a:xfrm>
              <a:off x="2655720" y="2700000"/>
              <a:ext cx="184680" cy="5040"/>
            </a:xfrm>
            <a:custGeom>
              <a:avLst/>
              <a:gdLst>
                <a:gd name="textAreaLeft" fmla="*/ 0 w 184680"/>
                <a:gd name="textAreaRight" fmla="*/ 186120 w 1846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3267" h="11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1"/>
                    <a:pt x="66" y="111"/>
                  </a:cubicBezTo>
                  <a:lnTo>
                    <a:pt x="3210" y="111"/>
                  </a:lnTo>
                  <a:cubicBezTo>
                    <a:pt x="3248" y="111"/>
                    <a:pt x="3266" y="93"/>
                    <a:pt x="3266" y="56"/>
                  </a:cubicBezTo>
                  <a:cubicBezTo>
                    <a:pt x="3266" y="28"/>
                    <a:pt x="3248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73" name="Google Shape;1384;p28"/>
            <p:cNvSpPr/>
            <p:nvPr/>
          </p:nvSpPr>
          <p:spPr>
            <a:xfrm>
              <a:off x="2483280" y="2700000"/>
              <a:ext cx="141840" cy="5040"/>
            </a:xfrm>
            <a:custGeom>
              <a:avLst/>
              <a:gdLst>
                <a:gd name="textAreaLeft" fmla="*/ 0 w 141840"/>
                <a:gd name="textAreaRight" fmla="*/ 143280 w 141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515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2459" y="111"/>
                  </a:lnTo>
                  <a:cubicBezTo>
                    <a:pt x="2487" y="111"/>
                    <a:pt x="2515" y="93"/>
                    <a:pt x="2515" y="56"/>
                  </a:cubicBezTo>
                  <a:cubicBezTo>
                    <a:pt x="2515" y="28"/>
                    <a:pt x="2487" y="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74" name="Google Shape;1385;p28"/>
            <p:cNvSpPr/>
            <p:nvPr/>
          </p:nvSpPr>
          <p:spPr>
            <a:xfrm>
              <a:off x="2483280" y="2749680"/>
              <a:ext cx="280080" cy="5040"/>
            </a:xfrm>
            <a:custGeom>
              <a:avLst/>
              <a:gdLst>
                <a:gd name="textAreaLeft" fmla="*/ 0 w 280080"/>
                <a:gd name="textAreaRight" fmla="*/ 281520 w 2800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4945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4889" y="111"/>
                  </a:lnTo>
                  <a:cubicBezTo>
                    <a:pt x="4917" y="111"/>
                    <a:pt x="4945" y="93"/>
                    <a:pt x="4945" y="56"/>
                  </a:cubicBezTo>
                  <a:cubicBezTo>
                    <a:pt x="4945" y="28"/>
                    <a:pt x="4917" y="0"/>
                    <a:pt x="488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75" name="Google Shape;1386;p28"/>
            <p:cNvSpPr/>
            <p:nvPr/>
          </p:nvSpPr>
          <p:spPr>
            <a:xfrm>
              <a:off x="2575440" y="2253240"/>
              <a:ext cx="43560" cy="45720"/>
            </a:xfrm>
            <a:custGeom>
              <a:avLst/>
              <a:gdLst>
                <a:gd name="textAreaLeft" fmla="*/ 0 w 43560"/>
                <a:gd name="textAreaRight" fmla="*/ 45000 w 43560"/>
                <a:gd name="textAreaTop" fmla="*/ 0 h 45720"/>
                <a:gd name="textAreaBottom" fmla="*/ 47160 h 45720"/>
              </a:gdLst>
              <a:ahLst/>
              <a:cxnLst/>
              <a:rect l="textAreaLeft" t="textAreaTop" r="textAreaRight" b="textAreaBottom"/>
              <a:pathLst>
                <a:path w="790" h="826">
                  <a:moveTo>
                    <a:pt x="121" y="0"/>
                  </a:moveTo>
                  <a:lnTo>
                    <a:pt x="1" y="714"/>
                  </a:lnTo>
                  <a:lnTo>
                    <a:pt x="724" y="826"/>
                  </a:lnTo>
                  <a:cubicBezTo>
                    <a:pt x="789" y="427"/>
                    <a:pt x="511" y="56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400" rIns="90000" bIns="23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76" name="Google Shape;1387;p28"/>
            <p:cNvSpPr/>
            <p:nvPr/>
          </p:nvSpPr>
          <p:spPr>
            <a:xfrm>
              <a:off x="2571480" y="2248920"/>
              <a:ext cx="50400" cy="53640"/>
            </a:xfrm>
            <a:custGeom>
              <a:avLst/>
              <a:gdLst>
                <a:gd name="textAreaLeft" fmla="*/ 0 w 50400"/>
                <a:gd name="textAreaRight" fmla="*/ 51840 w 50400"/>
                <a:gd name="textAreaTop" fmla="*/ 0 h 53640"/>
                <a:gd name="textAreaBottom" fmla="*/ 55080 h 53640"/>
              </a:gdLst>
              <a:ahLst/>
              <a:cxnLst/>
              <a:rect l="textAreaLeft" t="textAreaTop" r="textAreaRight" b="textAreaBottom"/>
              <a:pathLst>
                <a:path w="910" h="966">
                  <a:moveTo>
                    <a:pt x="233" y="140"/>
                  </a:moveTo>
                  <a:cubicBezTo>
                    <a:pt x="548" y="214"/>
                    <a:pt x="761" y="511"/>
                    <a:pt x="743" y="836"/>
                  </a:cubicBezTo>
                  <a:lnTo>
                    <a:pt x="131" y="743"/>
                  </a:lnTo>
                  <a:lnTo>
                    <a:pt x="233" y="140"/>
                  </a:lnTo>
                  <a:close/>
                  <a:moveTo>
                    <a:pt x="131" y="1"/>
                  </a:moveTo>
                  <a:lnTo>
                    <a:pt x="1" y="836"/>
                  </a:lnTo>
                  <a:lnTo>
                    <a:pt x="836" y="966"/>
                  </a:lnTo>
                  <a:lnTo>
                    <a:pt x="845" y="910"/>
                  </a:lnTo>
                  <a:cubicBezTo>
                    <a:pt x="910" y="483"/>
                    <a:pt x="622" y="84"/>
                    <a:pt x="186" y="1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360" rIns="90000" bIns="27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77" name="Google Shape;1388;p28"/>
            <p:cNvSpPr/>
            <p:nvPr/>
          </p:nvSpPr>
          <p:spPr>
            <a:xfrm>
              <a:off x="2488320" y="2242440"/>
              <a:ext cx="132120" cy="128520"/>
            </a:xfrm>
            <a:custGeom>
              <a:avLst/>
              <a:gdLst>
                <a:gd name="textAreaLeft" fmla="*/ 0 w 132120"/>
                <a:gd name="textAreaRight" fmla="*/ 133560 w 132120"/>
                <a:gd name="textAreaTop" fmla="*/ 0 h 128520"/>
                <a:gd name="textAreaBottom" fmla="*/ 129960 h 128520"/>
              </a:gdLst>
              <a:ahLst/>
              <a:cxnLst/>
              <a:rect l="textAreaLeft" t="textAreaTop" r="textAreaRight" b="textAreaBottom"/>
              <a:pathLst>
                <a:path w="2348" h="2283">
                  <a:moveTo>
                    <a:pt x="1207" y="1"/>
                  </a:moveTo>
                  <a:cubicBezTo>
                    <a:pt x="659" y="1"/>
                    <a:pt x="176" y="403"/>
                    <a:pt x="93" y="971"/>
                  </a:cubicBezTo>
                  <a:cubicBezTo>
                    <a:pt x="0" y="1593"/>
                    <a:pt x="427" y="2177"/>
                    <a:pt x="1048" y="2270"/>
                  </a:cubicBezTo>
                  <a:cubicBezTo>
                    <a:pt x="1105" y="2279"/>
                    <a:pt x="1162" y="2283"/>
                    <a:pt x="1218" y="2283"/>
                  </a:cubicBezTo>
                  <a:cubicBezTo>
                    <a:pt x="1773" y="2283"/>
                    <a:pt x="2263" y="1879"/>
                    <a:pt x="2347" y="1315"/>
                  </a:cubicBezTo>
                  <a:lnTo>
                    <a:pt x="1215" y="1138"/>
                  </a:lnTo>
                  <a:lnTo>
                    <a:pt x="1392" y="16"/>
                  </a:lnTo>
                  <a:cubicBezTo>
                    <a:pt x="1330" y="6"/>
                    <a:pt x="1268" y="1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4800" rIns="90000" bIns="64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78" name="Google Shape;1389;p28"/>
            <p:cNvSpPr/>
            <p:nvPr/>
          </p:nvSpPr>
          <p:spPr>
            <a:xfrm>
              <a:off x="2487600" y="2238840"/>
              <a:ext cx="137160" cy="135720"/>
            </a:xfrm>
            <a:custGeom>
              <a:avLst/>
              <a:gdLst>
                <a:gd name="textAreaLeft" fmla="*/ 0 w 137160"/>
                <a:gd name="textAreaRight" fmla="*/ 138600 w 137160"/>
                <a:gd name="textAreaTop" fmla="*/ 0 h 135720"/>
                <a:gd name="textAreaBottom" fmla="*/ 137160 h 135720"/>
              </a:gdLst>
              <a:ahLst/>
              <a:cxnLst/>
              <a:rect l="textAreaLeft" t="textAreaTop" r="textAreaRight" b="textAreaBottom"/>
              <a:pathLst>
                <a:path w="2432" h="2407">
                  <a:moveTo>
                    <a:pt x="1235" y="115"/>
                  </a:moveTo>
                  <a:cubicBezTo>
                    <a:pt x="1262" y="115"/>
                    <a:pt x="1299" y="124"/>
                    <a:pt x="1337" y="124"/>
                  </a:cubicBezTo>
                  <a:lnTo>
                    <a:pt x="1160" y="1247"/>
                  </a:lnTo>
                  <a:lnTo>
                    <a:pt x="2292" y="1423"/>
                  </a:lnTo>
                  <a:cubicBezTo>
                    <a:pt x="2183" y="1928"/>
                    <a:pt x="1737" y="2288"/>
                    <a:pt x="1226" y="2288"/>
                  </a:cubicBezTo>
                  <a:cubicBezTo>
                    <a:pt x="1174" y="2288"/>
                    <a:pt x="1121" y="2284"/>
                    <a:pt x="1068" y="2276"/>
                  </a:cubicBezTo>
                  <a:cubicBezTo>
                    <a:pt x="780" y="2230"/>
                    <a:pt x="530" y="2072"/>
                    <a:pt x="363" y="1840"/>
                  </a:cubicBezTo>
                  <a:cubicBezTo>
                    <a:pt x="186" y="1608"/>
                    <a:pt x="112" y="1321"/>
                    <a:pt x="158" y="1043"/>
                  </a:cubicBezTo>
                  <a:cubicBezTo>
                    <a:pt x="205" y="755"/>
                    <a:pt x="363" y="505"/>
                    <a:pt x="594" y="328"/>
                  </a:cubicBezTo>
                  <a:cubicBezTo>
                    <a:pt x="780" y="189"/>
                    <a:pt x="1003" y="115"/>
                    <a:pt x="1235" y="115"/>
                  </a:cubicBezTo>
                  <a:close/>
                  <a:moveTo>
                    <a:pt x="1239" y="0"/>
                  </a:moveTo>
                  <a:cubicBezTo>
                    <a:pt x="982" y="0"/>
                    <a:pt x="733" y="84"/>
                    <a:pt x="520" y="236"/>
                  </a:cubicBezTo>
                  <a:cubicBezTo>
                    <a:pt x="270" y="421"/>
                    <a:pt x="94" y="699"/>
                    <a:pt x="47" y="1024"/>
                  </a:cubicBezTo>
                  <a:cubicBezTo>
                    <a:pt x="1" y="1339"/>
                    <a:pt x="75" y="1655"/>
                    <a:pt x="270" y="1915"/>
                  </a:cubicBezTo>
                  <a:cubicBezTo>
                    <a:pt x="455" y="2174"/>
                    <a:pt x="734" y="2341"/>
                    <a:pt x="1049" y="2388"/>
                  </a:cubicBezTo>
                  <a:cubicBezTo>
                    <a:pt x="1114" y="2397"/>
                    <a:pt x="1170" y="2406"/>
                    <a:pt x="1235" y="2406"/>
                  </a:cubicBezTo>
                  <a:cubicBezTo>
                    <a:pt x="1819" y="2406"/>
                    <a:pt x="2329" y="1980"/>
                    <a:pt x="2422" y="1386"/>
                  </a:cubicBezTo>
                  <a:lnTo>
                    <a:pt x="2431" y="1330"/>
                  </a:lnTo>
                  <a:lnTo>
                    <a:pt x="1290" y="1154"/>
                  </a:lnTo>
                  <a:lnTo>
                    <a:pt x="1476" y="22"/>
                  </a:lnTo>
                  <a:lnTo>
                    <a:pt x="1411" y="13"/>
                  </a:lnTo>
                  <a:cubicBezTo>
                    <a:pt x="1353" y="4"/>
                    <a:pt x="1296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0" rIns="90000" bIns="68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79" name="Google Shape;1390;p28"/>
            <p:cNvSpPr/>
            <p:nvPr/>
          </p:nvSpPr>
          <p:spPr>
            <a:xfrm>
              <a:off x="2702160" y="2472840"/>
              <a:ext cx="155880" cy="136440"/>
            </a:xfrm>
            <a:custGeom>
              <a:avLst/>
              <a:gdLst>
                <a:gd name="textAreaLeft" fmla="*/ 0 w 155880"/>
                <a:gd name="textAreaRight" fmla="*/ 157320 w 155880"/>
                <a:gd name="textAreaTop" fmla="*/ 0 h 136440"/>
                <a:gd name="textAreaBottom" fmla="*/ 137880 h 136440"/>
              </a:gdLst>
              <a:ahLst/>
              <a:cxnLst/>
              <a:rect l="textAreaLeft" t="textAreaTop" r="textAreaRight" b="textAreaBottom"/>
              <a:pathLst>
                <a:path w="2765" h="2419">
                  <a:moveTo>
                    <a:pt x="1383" y="0"/>
                  </a:moveTo>
                  <a:cubicBezTo>
                    <a:pt x="1168" y="0"/>
                    <a:pt x="950" y="58"/>
                    <a:pt x="752" y="179"/>
                  </a:cubicBezTo>
                  <a:cubicBezTo>
                    <a:pt x="186" y="523"/>
                    <a:pt x="0" y="1274"/>
                    <a:pt x="353" y="1840"/>
                  </a:cubicBezTo>
                  <a:cubicBezTo>
                    <a:pt x="583" y="2211"/>
                    <a:pt x="982" y="2418"/>
                    <a:pt x="1388" y="2418"/>
                  </a:cubicBezTo>
                  <a:cubicBezTo>
                    <a:pt x="1602" y="2418"/>
                    <a:pt x="1818" y="2360"/>
                    <a:pt x="2013" y="2239"/>
                  </a:cubicBezTo>
                  <a:cubicBezTo>
                    <a:pt x="2579" y="1896"/>
                    <a:pt x="2765" y="1153"/>
                    <a:pt x="2412" y="578"/>
                  </a:cubicBezTo>
                  <a:cubicBezTo>
                    <a:pt x="2187" y="208"/>
                    <a:pt x="1791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760" rIns="90000" bIns="68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80" name="Google Shape;1391;p28"/>
            <p:cNvSpPr/>
            <p:nvPr/>
          </p:nvSpPr>
          <p:spPr>
            <a:xfrm>
              <a:off x="2698920" y="2469960"/>
              <a:ext cx="155520" cy="142920"/>
            </a:xfrm>
            <a:custGeom>
              <a:avLst/>
              <a:gdLst>
                <a:gd name="textAreaLeft" fmla="*/ 0 w 155520"/>
                <a:gd name="textAreaRight" fmla="*/ 156960 w 155520"/>
                <a:gd name="textAreaTop" fmla="*/ 0 h 142920"/>
                <a:gd name="textAreaBottom" fmla="*/ 144360 h 142920"/>
              </a:gdLst>
              <a:ahLst/>
              <a:cxnLst/>
              <a:rect l="textAreaLeft" t="textAreaTop" r="textAreaRight" b="textAreaBottom"/>
              <a:pathLst>
                <a:path w="2756" h="2537">
                  <a:moveTo>
                    <a:pt x="1448" y="115"/>
                  </a:moveTo>
                  <a:cubicBezTo>
                    <a:pt x="1652" y="115"/>
                    <a:pt x="1856" y="171"/>
                    <a:pt x="2032" y="282"/>
                  </a:cubicBezTo>
                  <a:cubicBezTo>
                    <a:pt x="2301" y="431"/>
                    <a:pt x="2487" y="681"/>
                    <a:pt x="2561" y="987"/>
                  </a:cubicBezTo>
                  <a:cubicBezTo>
                    <a:pt x="2635" y="1284"/>
                    <a:pt x="2598" y="1590"/>
                    <a:pt x="2440" y="1859"/>
                  </a:cubicBezTo>
                  <a:cubicBezTo>
                    <a:pt x="2282" y="2119"/>
                    <a:pt x="2032" y="2304"/>
                    <a:pt x="1735" y="2379"/>
                  </a:cubicBezTo>
                  <a:cubicBezTo>
                    <a:pt x="1637" y="2406"/>
                    <a:pt x="1538" y="2419"/>
                    <a:pt x="1439" y="2419"/>
                  </a:cubicBezTo>
                  <a:cubicBezTo>
                    <a:pt x="1237" y="2419"/>
                    <a:pt x="1037" y="2364"/>
                    <a:pt x="863" y="2258"/>
                  </a:cubicBezTo>
                  <a:cubicBezTo>
                    <a:pt x="316" y="1933"/>
                    <a:pt x="130" y="1228"/>
                    <a:pt x="455" y="681"/>
                  </a:cubicBezTo>
                  <a:cubicBezTo>
                    <a:pt x="613" y="412"/>
                    <a:pt x="863" y="226"/>
                    <a:pt x="1160" y="152"/>
                  </a:cubicBezTo>
                  <a:cubicBezTo>
                    <a:pt x="1262" y="124"/>
                    <a:pt x="1355" y="115"/>
                    <a:pt x="1448" y="115"/>
                  </a:cubicBezTo>
                  <a:close/>
                  <a:moveTo>
                    <a:pt x="1449" y="1"/>
                  </a:moveTo>
                  <a:cubicBezTo>
                    <a:pt x="1343" y="1"/>
                    <a:pt x="1237" y="14"/>
                    <a:pt x="1132" y="41"/>
                  </a:cubicBezTo>
                  <a:cubicBezTo>
                    <a:pt x="808" y="124"/>
                    <a:pt x="529" y="328"/>
                    <a:pt x="353" y="616"/>
                  </a:cubicBezTo>
                  <a:cubicBezTo>
                    <a:pt x="0" y="1219"/>
                    <a:pt x="195" y="1998"/>
                    <a:pt x="798" y="2360"/>
                  </a:cubicBezTo>
                  <a:cubicBezTo>
                    <a:pt x="1002" y="2471"/>
                    <a:pt x="1216" y="2536"/>
                    <a:pt x="1448" y="2536"/>
                  </a:cubicBezTo>
                  <a:cubicBezTo>
                    <a:pt x="1550" y="2536"/>
                    <a:pt x="1652" y="2518"/>
                    <a:pt x="1763" y="2490"/>
                  </a:cubicBezTo>
                  <a:cubicBezTo>
                    <a:pt x="2088" y="2406"/>
                    <a:pt x="2366" y="2202"/>
                    <a:pt x="2533" y="1915"/>
                  </a:cubicBezTo>
                  <a:cubicBezTo>
                    <a:pt x="2709" y="1618"/>
                    <a:pt x="2756" y="1284"/>
                    <a:pt x="2672" y="950"/>
                  </a:cubicBezTo>
                  <a:cubicBezTo>
                    <a:pt x="2589" y="625"/>
                    <a:pt x="2385" y="347"/>
                    <a:pt x="2088" y="180"/>
                  </a:cubicBezTo>
                  <a:cubicBezTo>
                    <a:pt x="1893" y="60"/>
                    <a:pt x="1672" y="1"/>
                    <a:pt x="144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2000" rIns="90000" bIns="72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81" name="Google Shape;1392;p28"/>
            <p:cNvSpPr/>
            <p:nvPr/>
          </p:nvSpPr>
          <p:spPr>
            <a:xfrm>
              <a:off x="2733840" y="2494440"/>
              <a:ext cx="93600" cy="94320"/>
            </a:xfrm>
            <a:custGeom>
              <a:avLst/>
              <a:gdLst>
                <a:gd name="textAreaLeft" fmla="*/ 0 w 93600"/>
                <a:gd name="textAreaRight" fmla="*/ 95040 w 93600"/>
                <a:gd name="textAreaTop" fmla="*/ 0 h 94320"/>
                <a:gd name="textAreaBottom" fmla="*/ 95760 h 94320"/>
              </a:gdLst>
              <a:ahLst/>
              <a:cxnLst/>
              <a:rect l="textAreaLeft" t="textAreaTop" r="textAreaRight" b="textAreaBottom"/>
              <a:pathLst>
                <a:path w="1671" h="1680">
                  <a:moveTo>
                    <a:pt x="836" y="1"/>
                  </a:moveTo>
                  <a:cubicBezTo>
                    <a:pt x="372" y="1"/>
                    <a:pt x="1" y="372"/>
                    <a:pt x="1" y="835"/>
                  </a:cubicBezTo>
                  <a:cubicBezTo>
                    <a:pt x="1" y="1299"/>
                    <a:pt x="372" y="1680"/>
                    <a:pt x="836" y="1680"/>
                  </a:cubicBezTo>
                  <a:cubicBezTo>
                    <a:pt x="1299" y="1680"/>
                    <a:pt x="1670" y="1299"/>
                    <a:pt x="1670" y="835"/>
                  </a:cubicBezTo>
                  <a:cubicBezTo>
                    <a:pt x="1670" y="372"/>
                    <a:pt x="1299" y="1"/>
                    <a:pt x="836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880" rIns="90000" bIns="47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82" name="Google Shape;1393;p28"/>
            <p:cNvSpPr/>
            <p:nvPr/>
          </p:nvSpPr>
          <p:spPr>
            <a:xfrm>
              <a:off x="2729880" y="2491200"/>
              <a:ext cx="101160" cy="100440"/>
            </a:xfrm>
            <a:custGeom>
              <a:avLst/>
              <a:gdLst>
                <a:gd name="textAreaLeft" fmla="*/ 0 w 101160"/>
                <a:gd name="textAreaRight" fmla="*/ 102600 w 101160"/>
                <a:gd name="textAreaTop" fmla="*/ 0 h 100440"/>
                <a:gd name="textAreaBottom" fmla="*/ 101880 h 100440"/>
              </a:gdLst>
              <a:ahLst/>
              <a:cxnLst/>
              <a:rect l="textAreaLeft" t="textAreaTop" r="textAreaRight" b="textAreaBottom"/>
              <a:pathLst>
                <a:path w="1801" h="1792">
                  <a:moveTo>
                    <a:pt x="901" y="112"/>
                  </a:moveTo>
                  <a:cubicBezTo>
                    <a:pt x="1327" y="112"/>
                    <a:pt x="1680" y="465"/>
                    <a:pt x="1680" y="891"/>
                  </a:cubicBezTo>
                  <a:cubicBezTo>
                    <a:pt x="1680" y="1327"/>
                    <a:pt x="1327" y="1671"/>
                    <a:pt x="901" y="1671"/>
                  </a:cubicBezTo>
                  <a:cubicBezTo>
                    <a:pt x="474" y="1671"/>
                    <a:pt x="121" y="1318"/>
                    <a:pt x="121" y="891"/>
                  </a:cubicBezTo>
                  <a:cubicBezTo>
                    <a:pt x="121" y="465"/>
                    <a:pt x="474" y="112"/>
                    <a:pt x="901" y="112"/>
                  </a:cubicBezTo>
                  <a:close/>
                  <a:moveTo>
                    <a:pt x="901" y="1"/>
                  </a:moveTo>
                  <a:cubicBezTo>
                    <a:pt x="409" y="1"/>
                    <a:pt x="1" y="400"/>
                    <a:pt x="1" y="891"/>
                  </a:cubicBezTo>
                  <a:cubicBezTo>
                    <a:pt x="1" y="1392"/>
                    <a:pt x="409" y="1791"/>
                    <a:pt x="901" y="1791"/>
                  </a:cubicBezTo>
                  <a:cubicBezTo>
                    <a:pt x="1392" y="1791"/>
                    <a:pt x="1800" y="1392"/>
                    <a:pt x="1800" y="891"/>
                  </a:cubicBezTo>
                  <a:cubicBezTo>
                    <a:pt x="1800" y="400"/>
                    <a:pt x="1392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760" rIns="90000" bIns="50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83" name="Google Shape;1394;p28"/>
            <p:cNvSpPr/>
            <p:nvPr/>
          </p:nvSpPr>
          <p:spPr>
            <a:xfrm>
              <a:off x="2742840" y="2508480"/>
              <a:ext cx="75600" cy="66240"/>
            </a:xfrm>
            <a:custGeom>
              <a:avLst/>
              <a:gdLst>
                <a:gd name="textAreaLeft" fmla="*/ 0 w 75600"/>
                <a:gd name="textAreaRight" fmla="*/ 77040 w 75600"/>
                <a:gd name="textAreaTop" fmla="*/ 0 h 66240"/>
                <a:gd name="textAreaBottom" fmla="*/ 67680 h 66240"/>
              </a:gdLst>
              <a:ahLst/>
              <a:cxnLst/>
              <a:rect l="textAreaLeft" t="textAreaTop" r="textAreaRight" b="textAreaBottom"/>
              <a:pathLst>
                <a:path w="1355" h="1187">
                  <a:moveTo>
                    <a:pt x="677" y="0"/>
                  </a:moveTo>
                  <a:cubicBezTo>
                    <a:pt x="474" y="0"/>
                    <a:pt x="278" y="103"/>
                    <a:pt x="167" y="287"/>
                  </a:cubicBezTo>
                  <a:cubicBezTo>
                    <a:pt x="0" y="575"/>
                    <a:pt x="93" y="937"/>
                    <a:pt x="371" y="1104"/>
                  </a:cubicBezTo>
                  <a:cubicBezTo>
                    <a:pt x="469" y="1160"/>
                    <a:pt x="574" y="1187"/>
                    <a:pt x="678" y="1187"/>
                  </a:cubicBezTo>
                  <a:cubicBezTo>
                    <a:pt x="881" y="1187"/>
                    <a:pt x="1077" y="1084"/>
                    <a:pt x="1188" y="900"/>
                  </a:cubicBezTo>
                  <a:cubicBezTo>
                    <a:pt x="1355" y="612"/>
                    <a:pt x="1262" y="250"/>
                    <a:pt x="984" y="83"/>
                  </a:cubicBezTo>
                  <a:cubicBezTo>
                    <a:pt x="887" y="27"/>
                    <a:pt x="781" y="0"/>
                    <a:pt x="677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84" name="Google Shape;1395;p28"/>
            <p:cNvSpPr/>
            <p:nvPr/>
          </p:nvSpPr>
          <p:spPr>
            <a:xfrm>
              <a:off x="2738880" y="2505240"/>
              <a:ext cx="83160" cy="73080"/>
            </a:xfrm>
            <a:custGeom>
              <a:avLst/>
              <a:gdLst>
                <a:gd name="textAreaLeft" fmla="*/ 0 w 83160"/>
                <a:gd name="textAreaRight" fmla="*/ 84600 w 83160"/>
                <a:gd name="textAreaTop" fmla="*/ 0 h 73080"/>
                <a:gd name="textAreaBottom" fmla="*/ 74520 h 73080"/>
              </a:gdLst>
              <a:ahLst/>
              <a:cxnLst/>
              <a:rect l="textAreaLeft" t="textAreaTop" r="textAreaRight" b="textAreaBottom"/>
              <a:pathLst>
                <a:path w="1485" h="1309">
                  <a:moveTo>
                    <a:pt x="746" y="112"/>
                  </a:moveTo>
                  <a:cubicBezTo>
                    <a:pt x="839" y="112"/>
                    <a:pt x="934" y="136"/>
                    <a:pt x="1021" y="186"/>
                  </a:cubicBezTo>
                  <a:cubicBezTo>
                    <a:pt x="1271" y="343"/>
                    <a:pt x="1355" y="668"/>
                    <a:pt x="1206" y="928"/>
                  </a:cubicBezTo>
                  <a:cubicBezTo>
                    <a:pt x="1132" y="1048"/>
                    <a:pt x="1012" y="1132"/>
                    <a:pt x="872" y="1169"/>
                  </a:cubicBezTo>
                  <a:cubicBezTo>
                    <a:pt x="826" y="1181"/>
                    <a:pt x="780" y="1187"/>
                    <a:pt x="734" y="1187"/>
                  </a:cubicBezTo>
                  <a:cubicBezTo>
                    <a:pt x="642" y="1187"/>
                    <a:pt x="551" y="1163"/>
                    <a:pt x="464" y="1113"/>
                  </a:cubicBezTo>
                  <a:cubicBezTo>
                    <a:pt x="214" y="965"/>
                    <a:pt x="130" y="631"/>
                    <a:pt x="279" y="380"/>
                  </a:cubicBezTo>
                  <a:cubicBezTo>
                    <a:pt x="378" y="207"/>
                    <a:pt x="559" y="112"/>
                    <a:pt x="746" y="112"/>
                  </a:cubicBezTo>
                  <a:close/>
                  <a:moveTo>
                    <a:pt x="742" y="0"/>
                  </a:moveTo>
                  <a:cubicBezTo>
                    <a:pt x="519" y="0"/>
                    <a:pt x="299" y="113"/>
                    <a:pt x="177" y="315"/>
                  </a:cubicBezTo>
                  <a:cubicBezTo>
                    <a:pt x="0" y="631"/>
                    <a:pt x="103" y="1030"/>
                    <a:pt x="409" y="1215"/>
                  </a:cubicBezTo>
                  <a:cubicBezTo>
                    <a:pt x="511" y="1271"/>
                    <a:pt x="622" y="1308"/>
                    <a:pt x="743" y="1308"/>
                  </a:cubicBezTo>
                  <a:cubicBezTo>
                    <a:pt x="798" y="1308"/>
                    <a:pt x="854" y="1299"/>
                    <a:pt x="900" y="1280"/>
                  </a:cubicBezTo>
                  <a:cubicBezTo>
                    <a:pt x="1077" y="1243"/>
                    <a:pt x="1216" y="1132"/>
                    <a:pt x="1299" y="983"/>
                  </a:cubicBezTo>
                  <a:cubicBezTo>
                    <a:pt x="1485" y="677"/>
                    <a:pt x="1383" y="269"/>
                    <a:pt x="1077" y="93"/>
                  </a:cubicBezTo>
                  <a:cubicBezTo>
                    <a:pt x="973" y="30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080" rIns="90000" bIns="37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85" name="Google Shape;1396;p28"/>
            <p:cNvSpPr/>
            <p:nvPr/>
          </p:nvSpPr>
          <p:spPr>
            <a:xfrm>
              <a:off x="2764440" y="2525760"/>
              <a:ext cx="32400" cy="3204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595" h="586">
                  <a:moveTo>
                    <a:pt x="298" y="1"/>
                  </a:moveTo>
                  <a:cubicBezTo>
                    <a:pt x="131" y="1"/>
                    <a:pt x="1" y="131"/>
                    <a:pt x="1" y="288"/>
                  </a:cubicBezTo>
                  <a:cubicBezTo>
                    <a:pt x="1" y="455"/>
                    <a:pt x="131" y="585"/>
                    <a:pt x="298" y="585"/>
                  </a:cubicBezTo>
                  <a:cubicBezTo>
                    <a:pt x="455" y="585"/>
                    <a:pt x="594" y="455"/>
                    <a:pt x="594" y="288"/>
                  </a:cubicBezTo>
                  <a:cubicBezTo>
                    <a:pt x="594" y="131"/>
                    <a:pt x="455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86" name="Google Shape;1397;p28"/>
            <p:cNvSpPr/>
            <p:nvPr/>
          </p:nvSpPr>
          <p:spPr>
            <a:xfrm>
              <a:off x="2761200" y="2521800"/>
              <a:ext cx="38880" cy="38880"/>
            </a:xfrm>
            <a:custGeom>
              <a:avLst/>
              <a:gdLst>
                <a:gd name="textAreaLeft" fmla="*/ 0 w 38880"/>
                <a:gd name="textAreaRight" fmla="*/ 40320 w 38880"/>
                <a:gd name="textAreaTop" fmla="*/ 0 h 38880"/>
                <a:gd name="textAreaBottom" fmla="*/ 40320 h 38880"/>
              </a:gdLst>
              <a:ahLst/>
              <a:cxnLst/>
              <a:rect l="textAreaLeft" t="textAreaTop" r="textAreaRight" b="textAreaBottom"/>
              <a:pathLst>
                <a:path w="706" h="706">
                  <a:moveTo>
                    <a:pt x="353" y="121"/>
                  </a:moveTo>
                  <a:cubicBezTo>
                    <a:pt x="482" y="121"/>
                    <a:pt x="585" y="224"/>
                    <a:pt x="585" y="353"/>
                  </a:cubicBezTo>
                  <a:cubicBezTo>
                    <a:pt x="585" y="483"/>
                    <a:pt x="482" y="585"/>
                    <a:pt x="353" y="585"/>
                  </a:cubicBezTo>
                  <a:cubicBezTo>
                    <a:pt x="223" y="585"/>
                    <a:pt x="121" y="483"/>
                    <a:pt x="121" y="353"/>
                  </a:cubicBezTo>
                  <a:cubicBezTo>
                    <a:pt x="121" y="224"/>
                    <a:pt x="223" y="121"/>
                    <a:pt x="353" y="121"/>
                  </a:cubicBezTo>
                  <a:close/>
                  <a:moveTo>
                    <a:pt x="353" y="1"/>
                  </a:moveTo>
                  <a:cubicBezTo>
                    <a:pt x="158" y="1"/>
                    <a:pt x="0" y="159"/>
                    <a:pt x="0" y="353"/>
                  </a:cubicBezTo>
                  <a:cubicBezTo>
                    <a:pt x="0" y="548"/>
                    <a:pt x="158" y="706"/>
                    <a:pt x="353" y="706"/>
                  </a:cubicBezTo>
                  <a:cubicBezTo>
                    <a:pt x="547" y="706"/>
                    <a:pt x="705" y="548"/>
                    <a:pt x="705" y="353"/>
                  </a:cubicBezTo>
                  <a:cubicBezTo>
                    <a:pt x="705" y="159"/>
                    <a:pt x="547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87" name="Google Shape;1398;p28"/>
            <p:cNvSpPr/>
            <p:nvPr/>
          </p:nvSpPr>
          <p:spPr>
            <a:xfrm>
              <a:off x="2731680" y="2486160"/>
              <a:ext cx="50760" cy="58320"/>
            </a:xfrm>
            <a:custGeom>
              <a:avLst/>
              <a:gdLst>
                <a:gd name="textAreaLeft" fmla="*/ 0 w 50760"/>
                <a:gd name="textAreaRight" fmla="*/ 52200 w 50760"/>
                <a:gd name="textAreaTop" fmla="*/ 0 h 58320"/>
                <a:gd name="textAreaBottom" fmla="*/ 59760 h 58320"/>
              </a:gdLst>
              <a:ahLst/>
              <a:cxnLst/>
              <a:rect l="textAreaLeft" t="textAreaTop" r="textAreaRight" b="textAreaBottom"/>
              <a:pathLst>
                <a:path w="919" h="1049">
                  <a:moveTo>
                    <a:pt x="66" y="56"/>
                  </a:moveTo>
                  <a:lnTo>
                    <a:pt x="863" y="983"/>
                  </a:lnTo>
                  <a:lnTo>
                    <a:pt x="854" y="983"/>
                  </a:lnTo>
                  <a:lnTo>
                    <a:pt x="66" y="56"/>
                  </a:lnTo>
                  <a:close/>
                  <a:moveTo>
                    <a:pt x="66" y="0"/>
                  </a:moveTo>
                  <a:cubicBezTo>
                    <a:pt x="47" y="0"/>
                    <a:pt x="38" y="0"/>
                    <a:pt x="28" y="19"/>
                  </a:cubicBezTo>
                  <a:cubicBezTo>
                    <a:pt x="10" y="28"/>
                    <a:pt x="10" y="37"/>
                    <a:pt x="1" y="56"/>
                  </a:cubicBezTo>
                  <a:cubicBezTo>
                    <a:pt x="1" y="74"/>
                    <a:pt x="10" y="84"/>
                    <a:pt x="19" y="102"/>
                  </a:cubicBezTo>
                  <a:lnTo>
                    <a:pt x="817" y="1021"/>
                  </a:lnTo>
                  <a:cubicBezTo>
                    <a:pt x="826" y="1039"/>
                    <a:pt x="845" y="1048"/>
                    <a:pt x="863" y="1048"/>
                  </a:cubicBezTo>
                  <a:cubicBezTo>
                    <a:pt x="873" y="1048"/>
                    <a:pt x="882" y="1039"/>
                    <a:pt x="900" y="1030"/>
                  </a:cubicBezTo>
                  <a:cubicBezTo>
                    <a:pt x="910" y="1021"/>
                    <a:pt x="919" y="1002"/>
                    <a:pt x="919" y="983"/>
                  </a:cubicBezTo>
                  <a:cubicBezTo>
                    <a:pt x="919" y="974"/>
                    <a:pt x="919" y="956"/>
                    <a:pt x="900" y="946"/>
                  </a:cubicBezTo>
                  <a:lnTo>
                    <a:pt x="112" y="19"/>
                  </a:lnTo>
                  <a:cubicBezTo>
                    <a:pt x="103" y="9"/>
                    <a:pt x="8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880" rIns="90000" bIns="29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88" name="Google Shape;1399;p28"/>
            <p:cNvSpPr/>
            <p:nvPr/>
          </p:nvSpPr>
          <p:spPr>
            <a:xfrm>
              <a:off x="2719080" y="2473560"/>
              <a:ext cx="20160" cy="2016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160"/>
                <a:gd name="textAreaBottom" fmla="*/ 21600 h 20160"/>
              </a:gdLst>
              <a:ahLst/>
              <a:cxnLst/>
              <a:rect l="textAreaLeft" t="textAreaTop" r="textAreaRight" b="textAreaBottom"/>
              <a:pathLst>
                <a:path w="382" h="381">
                  <a:moveTo>
                    <a:pt x="270" y="56"/>
                  </a:moveTo>
                  <a:lnTo>
                    <a:pt x="316" y="307"/>
                  </a:lnTo>
                  <a:lnTo>
                    <a:pt x="316" y="307"/>
                  </a:lnTo>
                  <a:lnTo>
                    <a:pt x="263" y="288"/>
                  </a:lnTo>
                  <a:lnTo>
                    <a:pt x="263" y="288"/>
                  </a:lnTo>
                  <a:cubicBezTo>
                    <a:pt x="272" y="287"/>
                    <a:pt x="282" y="285"/>
                    <a:pt x="289" y="279"/>
                  </a:cubicBezTo>
                  <a:cubicBezTo>
                    <a:pt x="298" y="269"/>
                    <a:pt x="307" y="251"/>
                    <a:pt x="298" y="242"/>
                  </a:cubicBezTo>
                  <a:lnTo>
                    <a:pt x="270" y="56"/>
                  </a:lnTo>
                  <a:close/>
                  <a:moveTo>
                    <a:pt x="251" y="0"/>
                  </a:moveTo>
                  <a:cubicBezTo>
                    <a:pt x="242" y="0"/>
                    <a:pt x="224" y="10"/>
                    <a:pt x="214" y="28"/>
                  </a:cubicBezTo>
                  <a:cubicBezTo>
                    <a:pt x="214" y="38"/>
                    <a:pt x="205" y="56"/>
                    <a:pt x="214" y="75"/>
                  </a:cubicBezTo>
                  <a:lnTo>
                    <a:pt x="242" y="214"/>
                  </a:lnTo>
                  <a:lnTo>
                    <a:pt x="84" y="158"/>
                  </a:lnTo>
                  <a:lnTo>
                    <a:pt x="38" y="158"/>
                  </a:lnTo>
                  <a:cubicBezTo>
                    <a:pt x="19" y="167"/>
                    <a:pt x="10" y="177"/>
                    <a:pt x="1" y="195"/>
                  </a:cubicBezTo>
                  <a:cubicBezTo>
                    <a:pt x="1" y="214"/>
                    <a:pt x="1" y="223"/>
                    <a:pt x="10" y="242"/>
                  </a:cubicBezTo>
                  <a:cubicBezTo>
                    <a:pt x="10" y="251"/>
                    <a:pt x="29" y="260"/>
                    <a:pt x="38" y="269"/>
                  </a:cubicBezTo>
                  <a:lnTo>
                    <a:pt x="335" y="381"/>
                  </a:lnTo>
                  <a:lnTo>
                    <a:pt x="344" y="381"/>
                  </a:lnTo>
                  <a:cubicBezTo>
                    <a:pt x="353" y="381"/>
                    <a:pt x="363" y="381"/>
                    <a:pt x="372" y="372"/>
                  </a:cubicBezTo>
                  <a:cubicBezTo>
                    <a:pt x="381" y="362"/>
                    <a:pt x="381" y="344"/>
                    <a:pt x="381" y="334"/>
                  </a:cubicBezTo>
                  <a:lnTo>
                    <a:pt x="326" y="47"/>
                  </a:lnTo>
                  <a:cubicBezTo>
                    <a:pt x="326" y="28"/>
                    <a:pt x="316" y="19"/>
                    <a:pt x="298" y="10"/>
                  </a:cubicBezTo>
                  <a:cubicBezTo>
                    <a:pt x="289" y="0"/>
                    <a:pt x="27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89" name="Google Shape;1400;p28"/>
            <p:cNvSpPr/>
            <p:nvPr/>
          </p:nvSpPr>
          <p:spPr>
            <a:xfrm>
              <a:off x="2723760" y="2478960"/>
              <a:ext cx="20160" cy="2052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520"/>
                <a:gd name="textAreaBottom" fmla="*/ 21960 h 20520"/>
              </a:gdLst>
              <a:ahLst/>
              <a:cxnLst/>
              <a:rect l="textAreaLeft" t="textAreaTop" r="textAreaRight" b="textAreaBottom"/>
              <a:pathLst>
                <a:path w="381" h="385">
                  <a:moveTo>
                    <a:pt x="56" y="218"/>
                  </a:moveTo>
                  <a:lnTo>
                    <a:pt x="251" y="283"/>
                  </a:lnTo>
                  <a:cubicBezTo>
                    <a:pt x="256" y="287"/>
                    <a:pt x="262" y="290"/>
                    <a:pt x="269" y="290"/>
                  </a:cubicBezTo>
                  <a:cubicBezTo>
                    <a:pt x="276" y="290"/>
                    <a:pt x="283" y="287"/>
                    <a:pt x="288" y="283"/>
                  </a:cubicBezTo>
                  <a:cubicBezTo>
                    <a:pt x="295" y="276"/>
                    <a:pt x="302" y="263"/>
                    <a:pt x="305" y="253"/>
                  </a:cubicBezTo>
                  <a:lnTo>
                    <a:pt x="305" y="253"/>
                  </a:lnTo>
                  <a:lnTo>
                    <a:pt x="316" y="311"/>
                  </a:lnTo>
                  <a:lnTo>
                    <a:pt x="56" y="218"/>
                  </a:lnTo>
                  <a:close/>
                  <a:moveTo>
                    <a:pt x="270" y="1"/>
                  </a:moveTo>
                  <a:cubicBezTo>
                    <a:pt x="266" y="1"/>
                    <a:pt x="263" y="2"/>
                    <a:pt x="260" y="4"/>
                  </a:cubicBezTo>
                  <a:cubicBezTo>
                    <a:pt x="242" y="4"/>
                    <a:pt x="223" y="14"/>
                    <a:pt x="214" y="32"/>
                  </a:cubicBezTo>
                  <a:cubicBezTo>
                    <a:pt x="214" y="42"/>
                    <a:pt x="205" y="60"/>
                    <a:pt x="214" y="69"/>
                  </a:cubicBezTo>
                  <a:lnTo>
                    <a:pt x="242" y="218"/>
                  </a:lnTo>
                  <a:lnTo>
                    <a:pt x="84" y="162"/>
                  </a:lnTo>
                  <a:cubicBezTo>
                    <a:pt x="75" y="158"/>
                    <a:pt x="65" y="155"/>
                    <a:pt x="57" y="155"/>
                  </a:cubicBezTo>
                  <a:cubicBezTo>
                    <a:pt x="49" y="155"/>
                    <a:pt x="42" y="158"/>
                    <a:pt x="38" y="162"/>
                  </a:cubicBezTo>
                  <a:cubicBezTo>
                    <a:pt x="19" y="171"/>
                    <a:pt x="10" y="181"/>
                    <a:pt x="0" y="199"/>
                  </a:cubicBezTo>
                  <a:cubicBezTo>
                    <a:pt x="0" y="209"/>
                    <a:pt x="0" y="227"/>
                    <a:pt x="10" y="246"/>
                  </a:cubicBezTo>
                  <a:cubicBezTo>
                    <a:pt x="10" y="255"/>
                    <a:pt x="28" y="264"/>
                    <a:pt x="38" y="274"/>
                  </a:cubicBezTo>
                  <a:lnTo>
                    <a:pt x="334" y="376"/>
                  </a:lnTo>
                  <a:cubicBezTo>
                    <a:pt x="334" y="385"/>
                    <a:pt x="344" y="385"/>
                    <a:pt x="344" y="385"/>
                  </a:cubicBezTo>
                  <a:cubicBezTo>
                    <a:pt x="353" y="385"/>
                    <a:pt x="362" y="376"/>
                    <a:pt x="372" y="366"/>
                  </a:cubicBezTo>
                  <a:cubicBezTo>
                    <a:pt x="381" y="357"/>
                    <a:pt x="381" y="348"/>
                    <a:pt x="381" y="329"/>
                  </a:cubicBezTo>
                  <a:lnTo>
                    <a:pt x="325" y="51"/>
                  </a:lnTo>
                  <a:cubicBezTo>
                    <a:pt x="325" y="32"/>
                    <a:pt x="316" y="23"/>
                    <a:pt x="297" y="14"/>
                  </a:cubicBezTo>
                  <a:cubicBezTo>
                    <a:pt x="291" y="7"/>
                    <a:pt x="280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90" name="Google Shape;1401;p28"/>
            <p:cNvSpPr/>
            <p:nvPr/>
          </p:nvSpPr>
          <p:spPr>
            <a:xfrm>
              <a:off x="2170440" y="2691000"/>
              <a:ext cx="174600" cy="248400"/>
            </a:xfrm>
            <a:custGeom>
              <a:avLst/>
              <a:gdLst>
                <a:gd name="textAreaLeft" fmla="*/ 0 w 174600"/>
                <a:gd name="textAreaRight" fmla="*/ 176040 w 174600"/>
                <a:gd name="textAreaTop" fmla="*/ 0 h 248400"/>
                <a:gd name="textAreaBottom" fmla="*/ 249840 h 248400"/>
              </a:gdLst>
              <a:ahLst/>
              <a:cxnLst/>
              <a:rect l="textAreaLeft" t="textAreaTop" r="textAreaRight" b="textAreaBottom"/>
              <a:pathLst>
                <a:path w="3090" h="4389">
                  <a:moveTo>
                    <a:pt x="399" y="0"/>
                  </a:moveTo>
                  <a:cubicBezTo>
                    <a:pt x="177" y="0"/>
                    <a:pt x="0" y="177"/>
                    <a:pt x="0" y="390"/>
                  </a:cubicBezTo>
                  <a:lnTo>
                    <a:pt x="0" y="3999"/>
                  </a:lnTo>
                  <a:cubicBezTo>
                    <a:pt x="0" y="4212"/>
                    <a:pt x="177" y="4388"/>
                    <a:pt x="399" y="4388"/>
                  </a:cubicBezTo>
                  <a:lnTo>
                    <a:pt x="2700" y="4388"/>
                  </a:lnTo>
                  <a:cubicBezTo>
                    <a:pt x="2913" y="4388"/>
                    <a:pt x="3090" y="4212"/>
                    <a:pt x="3090" y="3999"/>
                  </a:cubicBezTo>
                  <a:lnTo>
                    <a:pt x="3090" y="390"/>
                  </a:lnTo>
                  <a:cubicBezTo>
                    <a:pt x="3090" y="177"/>
                    <a:pt x="2913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91" name="Google Shape;1402;p28"/>
            <p:cNvSpPr/>
            <p:nvPr/>
          </p:nvSpPr>
          <p:spPr>
            <a:xfrm>
              <a:off x="2167200" y="2687400"/>
              <a:ext cx="181440" cy="255240"/>
            </a:xfrm>
            <a:custGeom>
              <a:avLst/>
              <a:gdLst>
                <a:gd name="textAreaLeft" fmla="*/ 0 w 181440"/>
                <a:gd name="textAreaRight" fmla="*/ 182880 w 181440"/>
                <a:gd name="textAreaTop" fmla="*/ 0 h 255240"/>
                <a:gd name="textAreaBottom" fmla="*/ 256680 h 255240"/>
              </a:gdLst>
              <a:ahLst/>
              <a:cxnLst/>
              <a:rect l="textAreaLeft" t="textAreaTop" r="textAreaRight" b="textAreaBottom"/>
              <a:pathLst>
                <a:path w="3211" h="4509">
                  <a:moveTo>
                    <a:pt x="2756" y="121"/>
                  </a:moveTo>
                  <a:cubicBezTo>
                    <a:pt x="2942" y="121"/>
                    <a:pt x="3090" y="270"/>
                    <a:pt x="3090" y="455"/>
                  </a:cubicBezTo>
                  <a:lnTo>
                    <a:pt x="3090" y="4054"/>
                  </a:lnTo>
                  <a:cubicBezTo>
                    <a:pt x="3090" y="4240"/>
                    <a:pt x="2942" y="4398"/>
                    <a:pt x="2756" y="4398"/>
                  </a:cubicBezTo>
                  <a:lnTo>
                    <a:pt x="455" y="4398"/>
                  </a:lnTo>
                  <a:cubicBezTo>
                    <a:pt x="270" y="4398"/>
                    <a:pt x="121" y="4240"/>
                    <a:pt x="121" y="4054"/>
                  </a:cubicBezTo>
                  <a:lnTo>
                    <a:pt x="121" y="455"/>
                  </a:ln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4064"/>
                  </a:lnTo>
                  <a:cubicBezTo>
                    <a:pt x="1" y="4305"/>
                    <a:pt x="205" y="4509"/>
                    <a:pt x="455" y="4509"/>
                  </a:cubicBezTo>
                  <a:lnTo>
                    <a:pt x="2756" y="4509"/>
                  </a:lnTo>
                  <a:cubicBezTo>
                    <a:pt x="3006" y="4509"/>
                    <a:pt x="3211" y="4314"/>
                    <a:pt x="3211" y="4064"/>
                  </a:cubicBezTo>
                  <a:lnTo>
                    <a:pt x="3211" y="455"/>
                  </a:lnTo>
                  <a:cubicBezTo>
                    <a:pt x="3211" y="205"/>
                    <a:pt x="3006" y="0"/>
                    <a:pt x="27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92" name="Google Shape;1403;p28"/>
            <p:cNvSpPr/>
            <p:nvPr/>
          </p:nvSpPr>
          <p:spPr>
            <a:xfrm>
              <a:off x="1864440" y="2686680"/>
              <a:ext cx="267480" cy="267480"/>
            </a:xfrm>
            <a:custGeom>
              <a:avLst/>
              <a:gdLst>
                <a:gd name="textAreaLeft" fmla="*/ 0 w 267480"/>
                <a:gd name="textAreaRight" fmla="*/ 268920 w 267480"/>
                <a:gd name="textAreaTop" fmla="*/ 0 h 267480"/>
                <a:gd name="textAreaBottom" fmla="*/ 268920 h 267480"/>
              </a:gdLst>
              <a:ahLst/>
              <a:cxnLst/>
              <a:rect l="textAreaLeft" t="textAreaTop" r="textAreaRight" b="textAreaBottom"/>
              <a:pathLst>
                <a:path w="4723" h="4723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4249"/>
                  </a:lnTo>
                  <a:cubicBezTo>
                    <a:pt x="0" y="4509"/>
                    <a:pt x="214" y="4722"/>
                    <a:pt x="473" y="4722"/>
                  </a:cubicBezTo>
                  <a:lnTo>
                    <a:pt x="4249" y="4722"/>
                  </a:lnTo>
                  <a:cubicBezTo>
                    <a:pt x="4518" y="4722"/>
                    <a:pt x="4722" y="4509"/>
                    <a:pt x="4722" y="4249"/>
                  </a:cubicBezTo>
                  <a:lnTo>
                    <a:pt x="4722" y="473"/>
                  </a:lnTo>
                  <a:cubicBezTo>
                    <a:pt x="4722" y="214"/>
                    <a:pt x="4518" y="0"/>
                    <a:pt x="424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93" name="Google Shape;1404;p28"/>
            <p:cNvSpPr/>
            <p:nvPr/>
          </p:nvSpPr>
          <p:spPr>
            <a:xfrm>
              <a:off x="1861200" y="2683440"/>
              <a:ext cx="274320" cy="273600"/>
            </a:xfrm>
            <a:custGeom>
              <a:avLst/>
              <a:gdLst>
                <a:gd name="textAreaLeft" fmla="*/ 0 w 274320"/>
                <a:gd name="textAreaRight" fmla="*/ 275760 w 274320"/>
                <a:gd name="textAreaTop" fmla="*/ 0 h 273600"/>
                <a:gd name="textAreaBottom" fmla="*/ 275040 h 273600"/>
              </a:gdLst>
              <a:ahLst/>
              <a:cxnLst/>
              <a:rect l="textAreaLeft" t="textAreaTop" r="textAreaRight" b="textAreaBottom"/>
              <a:pathLst>
                <a:path w="4844" h="4834">
                  <a:moveTo>
                    <a:pt x="4305" y="112"/>
                  </a:moveTo>
                  <a:cubicBezTo>
                    <a:pt x="4537" y="112"/>
                    <a:pt x="4722" y="297"/>
                    <a:pt x="4722" y="529"/>
                  </a:cubicBezTo>
                  <a:lnTo>
                    <a:pt x="4722" y="4305"/>
                  </a:lnTo>
                  <a:cubicBezTo>
                    <a:pt x="4722" y="4537"/>
                    <a:pt x="4537" y="4722"/>
                    <a:pt x="4305" y="4722"/>
                  </a:cubicBezTo>
                  <a:lnTo>
                    <a:pt x="529" y="4722"/>
                  </a:lnTo>
                  <a:cubicBezTo>
                    <a:pt x="297" y="4722"/>
                    <a:pt x="112" y="4537"/>
                    <a:pt x="112" y="4305"/>
                  </a:cubicBezTo>
                  <a:lnTo>
                    <a:pt x="112" y="529"/>
                  </a:lnTo>
                  <a:cubicBezTo>
                    <a:pt x="112" y="297"/>
                    <a:pt x="297" y="112"/>
                    <a:pt x="529" y="112"/>
                  </a:cubicBezTo>
                  <a:close/>
                  <a:moveTo>
                    <a:pt x="529" y="1"/>
                  </a:moveTo>
                  <a:cubicBezTo>
                    <a:pt x="242" y="1"/>
                    <a:pt x="1" y="232"/>
                    <a:pt x="1" y="529"/>
                  </a:cubicBezTo>
                  <a:lnTo>
                    <a:pt x="1" y="4305"/>
                  </a:lnTo>
                  <a:cubicBezTo>
                    <a:pt x="1" y="4602"/>
                    <a:pt x="242" y="4834"/>
                    <a:pt x="529" y="4834"/>
                  </a:cubicBezTo>
                  <a:lnTo>
                    <a:pt x="4305" y="4834"/>
                  </a:lnTo>
                  <a:cubicBezTo>
                    <a:pt x="4602" y="4834"/>
                    <a:pt x="4843" y="4602"/>
                    <a:pt x="4843" y="4305"/>
                  </a:cubicBezTo>
                  <a:lnTo>
                    <a:pt x="4843" y="529"/>
                  </a:lnTo>
                  <a:cubicBezTo>
                    <a:pt x="4843" y="232"/>
                    <a:pt x="4602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94" name="Google Shape;1405;p28"/>
            <p:cNvSpPr/>
            <p:nvPr/>
          </p:nvSpPr>
          <p:spPr>
            <a:xfrm>
              <a:off x="1970280" y="2366640"/>
              <a:ext cx="372600" cy="20052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00520"/>
                <a:gd name="textAreaBottom" fmla="*/ 201960 h 200520"/>
              </a:gdLst>
              <a:ahLst/>
              <a:cxnLst/>
              <a:rect l="textAreaLeft" t="textAreaTop" r="textAreaRight" b="textAreaBottom"/>
              <a:pathLst>
                <a:path w="6569" h="3545">
                  <a:moveTo>
                    <a:pt x="177" y="0"/>
                  </a:moveTo>
                  <a:cubicBezTo>
                    <a:pt x="75" y="0"/>
                    <a:pt x="1" y="84"/>
                    <a:pt x="1" y="186"/>
                  </a:cubicBezTo>
                  <a:lnTo>
                    <a:pt x="1" y="3359"/>
                  </a:lnTo>
                  <a:cubicBezTo>
                    <a:pt x="1" y="3461"/>
                    <a:pt x="75" y="3544"/>
                    <a:pt x="177" y="3544"/>
                  </a:cubicBezTo>
                  <a:lnTo>
                    <a:pt x="6383" y="3544"/>
                  </a:lnTo>
                  <a:cubicBezTo>
                    <a:pt x="6485" y="3544"/>
                    <a:pt x="6568" y="3461"/>
                    <a:pt x="6568" y="3359"/>
                  </a:cubicBezTo>
                  <a:lnTo>
                    <a:pt x="6568" y="186"/>
                  </a:lnTo>
                  <a:cubicBezTo>
                    <a:pt x="6568" y="8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95" name="Google Shape;1406;p28"/>
            <p:cNvSpPr/>
            <p:nvPr/>
          </p:nvSpPr>
          <p:spPr>
            <a:xfrm>
              <a:off x="1966320" y="2515680"/>
              <a:ext cx="379440" cy="206640"/>
            </a:xfrm>
            <a:custGeom>
              <a:avLst/>
              <a:gdLst>
                <a:gd name="textAreaLeft" fmla="*/ 0 w 379440"/>
                <a:gd name="textAreaRight" fmla="*/ 380880 w 379440"/>
                <a:gd name="textAreaTop" fmla="*/ 0 h 206640"/>
                <a:gd name="textAreaBottom" fmla="*/ 208080 h 206640"/>
              </a:gdLst>
              <a:ahLst/>
              <a:cxnLst/>
              <a:rect l="textAreaLeft" t="textAreaTop" r="textAreaRight" b="textAreaBottom"/>
              <a:pathLst>
                <a:path w="6690" h="3656">
                  <a:moveTo>
                    <a:pt x="242" y="112"/>
                  </a:moveTo>
                  <a:lnTo>
                    <a:pt x="242" y="121"/>
                  </a:lnTo>
                  <a:lnTo>
                    <a:pt x="6448" y="121"/>
                  </a:lnTo>
                  <a:cubicBezTo>
                    <a:pt x="6522" y="121"/>
                    <a:pt x="6578" y="177"/>
                    <a:pt x="6578" y="242"/>
                  </a:cubicBezTo>
                  <a:lnTo>
                    <a:pt x="6578" y="3415"/>
                  </a:lnTo>
                  <a:cubicBezTo>
                    <a:pt x="6578" y="3489"/>
                    <a:pt x="6522" y="3544"/>
                    <a:pt x="6448" y="3544"/>
                  </a:cubicBezTo>
                  <a:lnTo>
                    <a:pt x="242" y="3544"/>
                  </a:lnTo>
                  <a:cubicBezTo>
                    <a:pt x="177" y="3544"/>
                    <a:pt x="121" y="3489"/>
                    <a:pt x="121" y="3415"/>
                  </a:cubicBezTo>
                  <a:lnTo>
                    <a:pt x="121" y="242"/>
                  </a:lnTo>
                  <a:cubicBezTo>
                    <a:pt x="121" y="177"/>
                    <a:pt x="177" y="112"/>
                    <a:pt x="242" y="112"/>
                  </a:cubicBezTo>
                  <a:close/>
                  <a:moveTo>
                    <a:pt x="242" y="1"/>
                  </a:moveTo>
                  <a:cubicBezTo>
                    <a:pt x="112" y="1"/>
                    <a:pt x="1" y="112"/>
                    <a:pt x="1" y="242"/>
                  </a:cubicBezTo>
                  <a:lnTo>
                    <a:pt x="1" y="3415"/>
                  </a:lnTo>
                  <a:cubicBezTo>
                    <a:pt x="1" y="3554"/>
                    <a:pt x="112" y="3656"/>
                    <a:pt x="242" y="3656"/>
                  </a:cubicBezTo>
                  <a:lnTo>
                    <a:pt x="6448" y="3656"/>
                  </a:lnTo>
                  <a:cubicBezTo>
                    <a:pt x="6587" y="3656"/>
                    <a:pt x="6689" y="3554"/>
                    <a:pt x="6689" y="3415"/>
                  </a:cubicBezTo>
                  <a:lnTo>
                    <a:pt x="6689" y="242"/>
                  </a:lnTo>
                  <a:cubicBezTo>
                    <a:pt x="6689" y="112"/>
                    <a:pt x="6587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96" name="Google Shape;1407;p28"/>
            <p:cNvSpPr/>
            <p:nvPr/>
          </p:nvSpPr>
          <p:spPr>
            <a:xfrm>
              <a:off x="2031480" y="2504160"/>
              <a:ext cx="123840" cy="5040"/>
            </a:xfrm>
            <a:custGeom>
              <a:avLst/>
              <a:gdLst>
                <a:gd name="textAreaLeft" fmla="*/ 0 w 123840"/>
                <a:gd name="textAreaRight" fmla="*/ 125280 w 123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200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2144" y="112"/>
                  </a:lnTo>
                  <a:cubicBezTo>
                    <a:pt x="2171" y="112"/>
                    <a:pt x="2199" y="84"/>
                    <a:pt x="2199" y="56"/>
                  </a:cubicBezTo>
                  <a:cubicBezTo>
                    <a:pt x="2199" y="19"/>
                    <a:pt x="2171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97" name="Google Shape;1408;p28"/>
            <p:cNvSpPr/>
            <p:nvPr/>
          </p:nvSpPr>
          <p:spPr>
            <a:xfrm>
              <a:off x="2180880" y="2504160"/>
              <a:ext cx="110520" cy="5040"/>
            </a:xfrm>
            <a:custGeom>
              <a:avLst/>
              <a:gdLst>
                <a:gd name="textAreaLeft" fmla="*/ 0 w 110520"/>
                <a:gd name="textAreaRight" fmla="*/ 111960 w 110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968" h="112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1912" y="112"/>
                  </a:lnTo>
                  <a:cubicBezTo>
                    <a:pt x="1940" y="112"/>
                    <a:pt x="1968" y="84"/>
                    <a:pt x="1968" y="56"/>
                  </a:cubicBezTo>
                  <a:cubicBezTo>
                    <a:pt x="1968" y="19"/>
                    <a:pt x="1940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98" name="Google Shape;1409;p28"/>
            <p:cNvSpPr/>
            <p:nvPr/>
          </p:nvSpPr>
          <p:spPr>
            <a:xfrm>
              <a:off x="2031480" y="2567520"/>
              <a:ext cx="111240" cy="540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1977" h="122">
                  <a:moveTo>
                    <a:pt x="6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1912" y="121"/>
                  </a:lnTo>
                  <a:cubicBezTo>
                    <a:pt x="1949" y="121"/>
                    <a:pt x="1977" y="93"/>
                    <a:pt x="1977" y="66"/>
                  </a:cubicBezTo>
                  <a:cubicBezTo>
                    <a:pt x="1977" y="29"/>
                    <a:pt x="1949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999" name="Google Shape;1410;p28"/>
            <p:cNvSpPr/>
            <p:nvPr/>
          </p:nvSpPr>
          <p:spPr>
            <a:xfrm>
              <a:off x="2131200" y="2534040"/>
              <a:ext cx="111240" cy="504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977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912" y="112"/>
                  </a:lnTo>
                  <a:cubicBezTo>
                    <a:pt x="1949" y="112"/>
                    <a:pt x="1977" y="84"/>
                    <a:pt x="1977" y="56"/>
                  </a:cubicBezTo>
                  <a:cubicBezTo>
                    <a:pt x="1977" y="19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00" name="Google Shape;1411;p28"/>
            <p:cNvSpPr/>
            <p:nvPr/>
          </p:nvSpPr>
          <p:spPr>
            <a:xfrm>
              <a:off x="2031480" y="2534040"/>
              <a:ext cx="74520" cy="5040"/>
            </a:xfrm>
            <a:custGeom>
              <a:avLst/>
              <a:gdLst>
                <a:gd name="textAreaLeft" fmla="*/ 0 w 74520"/>
                <a:gd name="textAreaRight" fmla="*/ 75960 w 74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337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281" y="112"/>
                  </a:lnTo>
                  <a:cubicBezTo>
                    <a:pt x="1309" y="112"/>
                    <a:pt x="1337" y="84"/>
                    <a:pt x="1337" y="56"/>
                  </a:cubicBezTo>
                  <a:cubicBezTo>
                    <a:pt x="1337" y="19"/>
                    <a:pt x="1309" y="0"/>
                    <a:pt x="128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01" name="Google Shape;1412;p28"/>
            <p:cNvSpPr/>
            <p:nvPr/>
          </p:nvSpPr>
          <p:spPr>
            <a:xfrm>
              <a:off x="2169720" y="2567520"/>
              <a:ext cx="47520" cy="540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863" h="122">
                  <a:moveTo>
                    <a:pt x="56" y="1"/>
                  </a:moveTo>
                  <a:cubicBezTo>
                    <a:pt x="19" y="1"/>
                    <a:pt x="0" y="29"/>
                    <a:pt x="0" y="6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798" y="121"/>
                  </a:lnTo>
                  <a:cubicBezTo>
                    <a:pt x="835" y="121"/>
                    <a:pt x="863" y="93"/>
                    <a:pt x="863" y="66"/>
                  </a:cubicBezTo>
                  <a:cubicBezTo>
                    <a:pt x="863" y="29"/>
                    <a:pt x="835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02" name="Google Shape;1413;p28"/>
            <p:cNvSpPr/>
            <p:nvPr/>
          </p:nvSpPr>
          <p:spPr>
            <a:xfrm>
              <a:off x="1970280" y="2146680"/>
              <a:ext cx="372600" cy="24876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48760"/>
                <a:gd name="textAreaBottom" fmla="*/ 250200 h 248760"/>
              </a:gdLst>
              <a:ahLst/>
              <a:cxnLst/>
              <a:rect l="textAreaLeft" t="textAreaTop" r="textAreaRight" b="textAreaBottom"/>
              <a:pathLst>
                <a:path w="6569" h="4398">
                  <a:moveTo>
                    <a:pt x="177" y="0"/>
                  </a:moveTo>
                  <a:cubicBezTo>
                    <a:pt x="75" y="0"/>
                    <a:pt x="1" y="84"/>
                    <a:pt x="1" y="176"/>
                  </a:cubicBezTo>
                  <a:lnTo>
                    <a:pt x="1" y="4212"/>
                  </a:lnTo>
                  <a:cubicBezTo>
                    <a:pt x="1" y="4314"/>
                    <a:pt x="75" y="4397"/>
                    <a:pt x="177" y="4397"/>
                  </a:cubicBezTo>
                  <a:lnTo>
                    <a:pt x="6383" y="4397"/>
                  </a:lnTo>
                  <a:cubicBezTo>
                    <a:pt x="6485" y="4397"/>
                    <a:pt x="6568" y="4314"/>
                    <a:pt x="6568" y="4212"/>
                  </a:cubicBezTo>
                  <a:lnTo>
                    <a:pt x="6568" y="176"/>
                  </a:lnTo>
                  <a:cubicBezTo>
                    <a:pt x="6568" y="7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03" name="Google Shape;1414;p28"/>
            <p:cNvSpPr/>
            <p:nvPr/>
          </p:nvSpPr>
          <p:spPr>
            <a:xfrm>
              <a:off x="1966320" y="2142720"/>
              <a:ext cx="379440" cy="255600"/>
            </a:xfrm>
            <a:custGeom>
              <a:avLst/>
              <a:gdLst>
                <a:gd name="textAreaLeft" fmla="*/ 0 w 379440"/>
                <a:gd name="textAreaRight" fmla="*/ 380880 w 37944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6690" h="4518">
                  <a:moveTo>
                    <a:pt x="6448" y="121"/>
                  </a:moveTo>
                  <a:cubicBezTo>
                    <a:pt x="6522" y="121"/>
                    <a:pt x="6578" y="177"/>
                    <a:pt x="6578" y="241"/>
                  </a:cubicBezTo>
                  <a:lnTo>
                    <a:pt x="6578" y="4277"/>
                  </a:lnTo>
                  <a:cubicBezTo>
                    <a:pt x="6578" y="4342"/>
                    <a:pt x="6522" y="4397"/>
                    <a:pt x="6448" y="4397"/>
                  </a:cubicBezTo>
                  <a:lnTo>
                    <a:pt x="242" y="4397"/>
                  </a:lnTo>
                  <a:cubicBezTo>
                    <a:pt x="177" y="4397"/>
                    <a:pt x="121" y="4342"/>
                    <a:pt x="121" y="4277"/>
                  </a:cubicBezTo>
                  <a:lnTo>
                    <a:pt x="121" y="241"/>
                  </a:lnTo>
                  <a:cubicBezTo>
                    <a:pt x="121" y="177"/>
                    <a:pt x="177" y="121"/>
                    <a:pt x="242" y="121"/>
                  </a:cubicBezTo>
                  <a:close/>
                  <a:moveTo>
                    <a:pt x="242" y="0"/>
                  </a:moveTo>
                  <a:cubicBezTo>
                    <a:pt x="112" y="0"/>
                    <a:pt x="1" y="112"/>
                    <a:pt x="1" y="241"/>
                  </a:cubicBezTo>
                  <a:lnTo>
                    <a:pt x="1" y="4277"/>
                  </a:lnTo>
                  <a:cubicBezTo>
                    <a:pt x="1" y="4407"/>
                    <a:pt x="112" y="4518"/>
                    <a:pt x="242" y="4518"/>
                  </a:cubicBezTo>
                  <a:lnTo>
                    <a:pt x="6448" y="4518"/>
                  </a:lnTo>
                  <a:cubicBezTo>
                    <a:pt x="6587" y="4518"/>
                    <a:pt x="6689" y="4407"/>
                    <a:pt x="6689" y="4277"/>
                  </a:cubicBezTo>
                  <a:lnTo>
                    <a:pt x="6689" y="241"/>
                  </a:lnTo>
                  <a:cubicBezTo>
                    <a:pt x="6689" y="112"/>
                    <a:pt x="6587" y="0"/>
                    <a:pt x="644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04" name="Google Shape;1415;p28"/>
            <p:cNvSpPr/>
            <p:nvPr/>
          </p:nvSpPr>
          <p:spPr>
            <a:xfrm>
              <a:off x="223524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12" y="195"/>
                    <a:pt x="112" y="167"/>
                  </a:cubicBezTo>
                  <a:cubicBezTo>
                    <a:pt x="112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0" y="344"/>
                    <a:pt x="344" y="260"/>
                    <a:pt x="344" y="167"/>
                  </a:cubicBezTo>
                  <a:cubicBezTo>
                    <a:pt x="344" y="74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05" name="Google Shape;1416;p28"/>
            <p:cNvSpPr/>
            <p:nvPr/>
          </p:nvSpPr>
          <p:spPr>
            <a:xfrm>
              <a:off x="227340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21" y="195"/>
                    <a:pt x="121" y="167"/>
                  </a:cubicBezTo>
                  <a:cubicBezTo>
                    <a:pt x="121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06" name="Google Shape;1417;p28"/>
            <p:cNvSpPr/>
            <p:nvPr/>
          </p:nvSpPr>
          <p:spPr>
            <a:xfrm>
              <a:off x="231120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77" y="112"/>
                  </a:moveTo>
                  <a:cubicBezTo>
                    <a:pt x="204" y="112"/>
                    <a:pt x="232" y="139"/>
                    <a:pt x="232" y="167"/>
                  </a:cubicBezTo>
                  <a:cubicBezTo>
                    <a:pt x="232" y="195"/>
                    <a:pt x="204" y="223"/>
                    <a:pt x="177" y="223"/>
                  </a:cubicBezTo>
                  <a:cubicBezTo>
                    <a:pt x="149" y="223"/>
                    <a:pt x="121" y="195"/>
                    <a:pt x="121" y="167"/>
                  </a:cubicBezTo>
                  <a:cubicBezTo>
                    <a:pt x="121" y="139"/>
                    <a:pt x="149" y="112"/>
                    <a:pt x="177" y="112"/>
                  </a:cubicBezTo>
                  <a:close/>
                  <a:moveTo>
                    <a:pt x="177" y="0"/>
                  </a:moveTo>
                  <a:cubicBezTo>
                    <a:pt x="84" y="0"/>
                    <a:pt x="0" y="74"/>
                    <a:pt x="0" y="167"/>
                  </a:cubicBezTo>
                  <a:cubicBezTo>
                    <a:pt x="0" y="260"/>
                    <a:pt x="84" y="344"/>
                    <a:pt x="17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07" name="Google Shape;1418;p28"/>
            <p:cNvSpPr/>
            <p:nvPr/>
          </p:nvSpPr>
          <p:spPr>
            <a:xfrm>
              <a:off x="2071080" y="2188800"/>
              <a:ext cx="171720" cy="171720"/>
            </a:xfrm>
            <a:custGeom>
              <a:avLst/>
              <a:gdLst>
                <a:gd name="textAreaLeft" fmla="*/ 0 w 171720"/>
                <a:gd name="textAreaRight" fmla="*/ 173160 w 171720"/>
                <a:gd name="textAreaTop" fmla="*/ 0 h 171720"/>
                <a:gd name="textAreaBottom" fmla="*/ 173160 h 171720"/>
              </a:gdLst>
              <a:ahLst/>
              <a:cxnLst/>
              <a:rect l="textAreaLeft" t="textAreaTop" r="textAreaRight" b="textAreaBottom"/>
              <a:pathLst>
                <a:path w="3044" h="3044">
                  <a:moveTo>
                    <a:pt x="1522" y="0"/>
                  </a:moveTo>
                  <a:cubicBezTo>
                    <a:pt x="678" y="0"/>
                    <a:pt x="0" y="687"/>
                    <a:pt x="0" y="1522"/>
                  </a:cubicBezTo>
                  <a:cubicBezTo>
                    <a:pt x="0" y="2366"/>
                    <a:pt x="678" y="3043"/>
                    <a:pt x="1522" y="3043"/>
                  </a:cubicBezTo>
                  <a:cubicBezTo>
                    <a:pt x="2357" y="3043"/>
                    <a:pt x="3043" y="2366"/>
                    <a:pt x="3043" y="1522"/>
                  </a:cubicBezTo>
                  <a:cubicBezTo>
                    <a:pt x="3043" y="687"/>
                    <a:pt x="2357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6400" rIns="90000" bIns="86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08" name="Google Shape;1419;p28"/>
            <p:cNvSpPr/>
            <p:nvPr/>
          </p:nvSpPr>
          <p:spPr>
            <a:xfrm>
              <a:off x="2067840" y="2185560"/>
              <a:ext cx="178200" cy="178560"/>
            </a:xfrm>
            <a:custGeom>
              <a:avLst/>
              <a:gdLst>
                <a:gd name="textAreaLeft" fmla="*/ 0 w 178200"/>
                <a:gd name="textAreaRight" fmla="*/ 179640 w 178200"/>
                <a:gd name="textAreaTop" fmla="*/ 0 h 178560"/>
                <a:gd name="textAreaBottom" fmla="*/ 180000 h 178560"/>
              </a:gdLst>
              <a:ahLst/>
              <a:cxnLst/>
              <a:rect l="textAreaLeft" t="textAreaTop" r="textAreaRight" b="textAreaBottom"/>
              <a:pathLst>
                <a:path w="3155" h="3164">
                  <a:moveTo>
                    <a:pt x="1578" y="112"/>
                  </a:moveTo>
                  <a:cubicBezTo>
                    <a:pt x="2385" y="112"/>
                    <a:pt x="3044" y="771"/>
                    <a:pt x="3044" y="1578"/>
                  </a:cubicBezTo>
                  <a:cubicBezTo>
                    <a:pt x="3044" y="2385"/>
                    <a:pt x="2385" y="3043"/>
                    <a:pt x="1578" y="3043"/>
                  </a:cubicBezTo>
                  <a:cubicBezTo>
                    <a:pt x="771" y="3043"/>
                    <a:pt x="112" y="2385"/>
                    <a:pt x="112" y="1578"/>
                  </a:cubicBezTo>
                  <a:cubicBezTo>
                    <a:pt x="112" y="771"/>
                    <a:pt x="771" y="112"/>
                    <a:pt x="1578" y="112"/>
                  </a:cubicBezTo>
                  <a:close/>
                  <a:moveTo>
                    <a:pt x="1578" y="1"/>
                  </a:moveTo>
                  <a:cubicBezTo>
                    <a:pt x="706" y="1"/>
                    <a:pt x="1" y="706"/>
                    <a:pt x="1" y="1578"/>
                  </a:cubicBezTo>
                  <a:cubicBezTo>
                    <a:pt x="1" y="2450"/>
                    <a:pt x="706" y="3164"/>
                    <a:pt x="1578" y="3164"/>
                  </a:cubicBezTo>
                  <a:cubicBezTo>
                    <a:pt x="2450" y="3164"/>
                    <a:pt x="3155" y="2450"/>
                    <a:pt x="3155" y="1578"/>
                  </a:cubicBezTo>
                  <a:cubicBezTo>
                    <a:pt x="3155" y="706"/>
                    <a:pt x="2450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09" name="Google Shape;1420;p28"/>
            <p:cNvSpPr/>
            <p:nvPr/>
          </p:nvSpPr>
          <p:spPr>
            <a:xfrm>
              <a:off x="2089440" y="2207160"/>
              <a:ext cx="135000" cy="135000"/>
            </a:xfrm>
            <a:custGeom>
              <a:avLst/>
              <a:gdLst>
                <a:gd name="textAreaLeft" fmla="*/ 0 w 135000"/>
                <a:gd name="textAreaRight" fmla="*/ 136440 w 135000"/>
                <a:gd name="textAreaTop" fmla="*/ 0 h 135000"/>
                <a:gd name="textAreaBottom" fmla="*/ 136440 h 135000"/>
              </a:gdLst>
              <a:ahLst/>
              <a:cxnLst/>
              <a:rect l="textAreaLeft" t="textAreaTop" r="textAreaRight" b="textAreaBottom"/>
              <a:pathLst>
                <a:path w="2394" h="2394">
                  <a:moveTo>
                    <a:pt x="1197" y="0"/>
                  </a:moveTo>
                  <a:cubicBezTo>
                    <a:pt x="538" y="0"/>
                    <a:pt x="0" y="538"/>
                    <a:pt x="0" y="1197"/>
                  </a:cubicBezTo>
                  <a:cubicBezTo>
                    <a:pt x="0" y="1855"/>
                    <a:pt x="538" y="2393"/>
                    <a:pt x="1197" y="2393"/>
                  </a:cubicBezTo>
                  <a:cubicBezTo>
                    <a:pt x="1855" y="2393"/>
                    <a:pt x="2394" y="1855"/>
                    <a:pt x="2394" y="1197"/>
                  </a:cubicBezTo>
                  <a:cubicBezTo>
                    <a:pt x="2394" y="538"/>
                    <a:pt x="1855" y="0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040" rIns="90000" bIns="68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10" name="Google Shape;1421;p28"/>
            <p:cNvSpPr/>
            <p:nvPr/>
          </p:nvSpPr>
          <p:spPr>
            <a:xfrm>
              <a:off x="2086200" y="2203920"/>
              <a:ext cx="141120" cy="141120"/>
            </a:xfrm>
            <a:custGeom>
              <a:avLst/>
              <a:gdLst>
                <a:gd name="textAreaLeft" fmla="*/ 0 w 141120"/>
                <a:gd name="textAreaRight" fmla="*/ 142560 w 141120"/>
                <a:gd name="textAreaTop" fmla="*/ 0 h 141120"/>
                <a:gd name="textAreaBottom" fmla="*/ 142560 h 141120"/>
              </a:gdLst>
              <a:ahLst/>
              <a:cxnLst/>
              <a:rect l="textAreaLeft" t="textAreaTop" r="textAreaRight" b="textAreaBottom"/>
              <a:pathLst>
                <a:path w="2506" h="2506">
                  <a:moveTo>
                    <a:pt x="1253" y="121"/>
                  </a:moveTo>
                  <a:cubicBezTo>
                    <a:pt x="1874" y="121"/>
                    <a:pt x="2385" y="631"/>
                    <a:pt x="2385" y="1253"/>
                  </a:cubicBezTo>
                  <a:cubicBezTo>
                    <a:pt x="2385" y="1884"/>
                    <a:pt x="1874" y="2394"/>
                    <a:pt x="1253" y="2394"/>
                  </a:cubicBezTo>
                  <a:cubicBezTo>
                    <a:pt x="622" y="2394"/>
                    <a:pt x="112" y="1884"/>
                    <a:pt x="112" y="1253"/>
                  </a:cubicBezTo>
                  <a:cubicBezTo>
                    <a:pt x="112" y="631"/>
                    <a:pt x="622" y="121"/>
                    <a:pt x="1253" y="121"/>
                  </a:cubicBezTo>
                  <a:close/>
                  <a:moveTo>
                    <a:pt x="1253" y="0"/>
                  </a:moveTo>
                  <a:cubicBezTo>
                    <a:pt x="557" y="0"/>
                    <a:pt x="0" y="566"/>
                    <a:pt x="0" y="1253"/>
                  </a:cubicBezTo>
                  <a:cubicBezTo>
                    <a:pt x="0" y="1948"/>
                    <a:pt x="557" y="2505"/>
                    <a:pt x="1253" y="2505"/>
                  </a:cubicBezTo>
                  <a:cubicBezTo>
                    <a:pt x="1939" y="2505"/>
                    <a:pt x="2505" y="1948"/>
                    <a:pt x="2505" y="1253"/>
                  </a:cubicBezTo>
                  <a:cubicBezTo>
                    <a:pt x="2505" y="566"/>
                    <a:pt x="193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1280" rIns="90000" bIns="71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11" name="Google Shape;1422;p28"/>
            <p:cNvSpPr/>
            <p:nvPr/>
          </p:nvSpPr>
          <p:spPr>
            <a:xfrm>
              <a:off x="2152800" y="2236680"/>
              <a:ext cx="37080" cy="42120"/>
            </a:xfrm>
            <a:custGeom>
              <a:avLst/>
              <a:gdLst>
                <a:gd name="textAreaLeft" fmla="*/ 0 w 37080"/>
                <a:gd name="textAreaRight" fmla="*/ 38520 w 3708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678" h="762">
                  <a:moveTo>
                    <a:pt x="84" y="1"/>
                  </a:moveTo>
                  <a:cubicBezTo>
                    <a:pt x="37" y="1"/>
                    <a:pt x="0" y="38"/>
                    <a:pt x="0" y="75"/>
                  </a:cubicBezTo>
                  <a:lnTo>
                    <a:pt x="0" y="761"/>
                  </a:lnTo>
                  <a:lnTo>
                    <a:pt x="603" y="761"/>
                  </a:lnTo>
                  <a:cubicBezTo>
                    <a:pt x="640" y="761"/>
                    <a:pt x="678" y="724"/>
                    <a:pt x="678" y="678"/>
                  </a:cubicBezTo>
                  <a:cubicBezTo>
                    <a:pt x="678" y="631"/>
                    <a:pt x="640" y="603"/>
                    <a:pt x="603" y="603"/>
                  </a:cubicBezTo>
                  <a:lnTo>
                    <a:pt x="167" y="603"/>
                  </a:lnTo>
                  <a:lnTo>
                    <a:pt x="167" y="75"/>
                  </a:lnTo>
                  <a:cubicBezTo>
                    <a:pt x="167" y="38"/>
                    <a:pt x="130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12" name="Google Shape;1423;p28"/>
            <p:cNvSpPr/>
            <p:nvPr/>
          </p:nvSpPr>
          <p:spPr>
            <a:xfrm>
              <a:off x="2147400" y="2265840"/>
              <a:ext cx="19080" cy="19080"/>
            </a:xfrm>
            <a:custGeom>
              <a:avLst/>
              <a:gdLst>
                <a:gd name="textAreaLeft" fmla="*/ 0 w 19080"/>
                <a:gd name="textAreaRight" fmla="*/ 20520 w 19080"/>
                <a:gd name="textAreaTop" fmla="*/ 0 h 19080"/>
                <a:gd name="textAreaBottom" fmla="*/ 20520 h 19080"/>
              </a:gdLst>
              <a:ahLst/>
              <a:cxnLst/>
              <a:rect l="textAreaLeft" t="textAreaTop" r="textAreaRight" b="textAreaBottom"/>
              <a:pathLst>
                <a:path w="363" h="363">
                  <a:moveTo>
                    <a:pt x="177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63"/>
                    <a:pt x="177" y="363"/>
                  </a:cubicBezTo>
                  <a:cubicBezTo>
                    <a:pt x="279" y="363"/>
                    <a:pt x="362" y="288"/>
                    <a:pt x="362" y="186"/>
                  </a:cubicBezTo>
                  <a:cubicBezTo>
                    <a:pt x="362" y="84"/>
                    <a:pt x="279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080" rIns="90000" bIns="10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13" name="Google Shape;1424;p28"/>
            <p:cNvSpPr/>
            <p:nvPr/>
          </p:nvSpPr>
          <p:spPr>
            <a:xfrm>
              <a:off x="2144520" y="2262600"/>
              <a:ext cx="25560" cy="25560"/>
            </a:xfrm>
            <a:custGeom>
              <a:avLst/>
              <a:gdLst>
                <a:gd name="textAreaLeft" fmla="*/ 0 w 25560"/>
                <a:gd name="textAreaRight" fmla="*/ 27000 w 25560"/>
                <a:gd name="textAreaTop" fmla="*/ 0 h 25560"/>
                <a:gd name="textAreaBottom" fmla="*/ 27000 h 25560"/>
              </a:gdLst>
              <a:ahLst/>
              <a:cxnLst/>
              <a:rect l="textAreaLeft" t="textAreaTop" r="textAreaRight" b="textAreaBottom"/>
              <a:pathLst>
                <a:path w="474" h="474">
                  <a:moveTo>
                    <a:pt x="233" y="111"/>
                  </a:moveTo>
                  <a:cubicBezTo>
                    <a:pt x="307" y="111"/>
                    <a:pt x="363" y="167"/>
                    <a:pt x="363" y="241"/>
                  </a:cubicBezTo>
                  <a:cubicBezTo>
                    <a:pt x="363" y="306"/>
                    <a:pt x="307" y="362"/>
                    <a:pt x="233" y="362"/>
                  </a:cubicBezTo>
                  <a:cubicBezTo>
                    <a:pt x="168" y="362"/>
                    <a:pt x="112" y="306"/>
                    <a:pt x="112" y="241"/>
                  </a:cubicBezTo>
                  <a:cubicBezTo>
                    <a:pt x="112" y="167"/>
                    <a:pt x="168" y="111"/>
                    <a:pt x="233" y="111"/>
                  </a:cubicBezTo>
                  <a:close/>
                  <a:moveTo>
                    <a:pt x="233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71"/>
                    <a:pt x="103" y="473"/>
                    <a:pt x="233" y="473"/>
                  </a:cubicBezTo>
                  <a:cubicBezTo>
                    <a:pt x="372" y="473"/>
                    <a:pt x="474" y="371"/>
                    <a:pt x="474" y="232"/>
                  </a:cubicBezTo>
                  <a:cubicBezTo>
                    <a:pt x="474" y="102"/>
                    <a:pt x="372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320" rIns="90000" bIns="13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14" name="Google Shape;1425;p28"/>
            <p:cNvSpPr/>
            <p:nvPr/>
          </p:nvSpPr>
          <p:spPr>
            <a:xfrm>
              <a:off x="1369080" y="2135520"/>
              <a:ext cx="554760" cy="493560"/>
            </a:xfrm>
            <a:custGeom>
              <a:avLst/>
              <a:gdLst>
                <a:gd name="textAreaLeft" fmla="*/ 0 w 554760"/>
                <a:gd name="textAreaRight" fmla="*/ 556200 w 554760"/>
                <a:gd name="textAreaTop" fmla="*/ 0 h 493560"/>
                <a:gd name="textAreaBottom" fmla="*/ 495000 h 493560"/>
              </a:gdLst>
              <a:ahLst/>
              <a:cxnLst/>
              <a:rect l="textAreaLeft" t="textAreaTop" r="textAreaRight" b="textAreaBottom"/>
              <a:pathLst>
                <a:path w="9770" h="8693">
                  <a:moveTo>
                    <a:pt x="771" y="0"/>
                  </a:moveTo>
                  <a:cubicBezTo>
                    <a:pt x="344" y="0"/>
                    <a:pt x="1" y="353"/>
                    <a:pt x="1" y="780"/>
                  </a:cubicBezTo>
                  <a:lnTo>
                    <a:pt x="1" y="7923"/>
                  </a:lnTo>
                  <a:cubicBezTo>
                    <a:pt x="1" y="8349"/>
                    <a:pt x="344" y="8693"/>
                    <a:pt x="771" y="8693"/>
                  </a:cubicBezTo>
                  <a:lnTo>
                    <a:pt x="8999" y="8693"/>
                  </a:lnTo>
                  <a:cubicBezTo>
                    <a:pt x="9426" y="8693"/>
                    <a:pt x="9769" y="8349"/>
                    <a:pt x="9769" y="7923"/>
                  </a:cubicBezTo>
                  <a:lnTo>
                    <a:pt x="9769" y="780"/>
                  </a:lnTo>
                  <a:cubicBezTo>
                    <a:pt x="9769" y="353"/>
                    <a:pt x="9426" y="0"/>
                    <a:pt x="8999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15" name="Google Shape;1426;p28"/>
            <p:cNvSpPr/>
            <p:nvPr/>
          </p:nvSpPr>
          <p:spPr>
            <a:xfrm>
              <a:off x="1365480" y="2132280"/>
              <a:ext cx="561960" cy="499680"/>
            </a:xfrm>
            <a:custGeom>
              <a:avLst/>
              <a:gdLst>
                <a:gd name="textAreaLeft" fmla="*/ 0 w 561960"/>
                <a:gd name="textAreaRight" fmla="*/ 563400 w 561960"/>
                <a:gd name="textAreaTop" fmla="*/ 0 h 499680"/>
                <a:gd name="textAreaBottom" fmla="*/ 501120 h 499680"/>
              </a:gdLst>
              <a:ahLst/>
              <a:cxnLst/>
              <a:rect l="textAreaLeft" t="textAreaTop" r="textAreaRight" b="textAreaBottom"/>
              <a:pathLst>
                <a:path w="9899" h="8805">
                  <a:moveTo>
                    <a:pt x="9064" y="121"/>
                  </a:moveTo>
                  <a:cubicBezTo>
                    <a:pt x="9454" y="121"/>
                    <a:pt x="9778" y="437"/>
                    <a:pt x="9778" y="836"/>
                  </a:cubicBezTo>
                  <a:lnTo>
                    <a:pt x="9778" y="7979"/>
                  </a:lnTo>
                  <a:cubicBezTo>
                    <a:pt x="9778" y="8368"/>
                    <a:pt x="9454" y="8693"/>
                    <a:pt x="9064" y="8693"/>
                  </a:cubicBezTo>
                  <a:lnTo>
                    <a:pt x="836" y="8693"/>
                  </a:lnTo>
                  <a:cubicBezTo>
                    <a:pt x="446" y="8693"/>
                    <a:pt x="121" y="8368"/>
                    <a:pt x="121" y="7979"/>
                  </a:cubicBezTo>
                  <a:lnTo>
                    <a:pt x="121" y="836"/>
                  </a:lnTo>
                  <a:cubicBezTo>
                    <a:pt x="121" y="437"/>
                    <a:pt x="446" y="121"/>
                    <a:pt x="836" y="121"/>
                  </a:cubicBezTo>
                  <a:close/>
                  <a:moveTo>
                    <a:pt x="836" y="1"/>
                  </a:moveTo>
                  <a:cubicBezTo>
                    <a:pt x="381" y="1"/>
                    <a:pt x="1" y="372"/>
                    <a:pt x="1" y="836"/>
                  </a:cubicBezTo>
                  <a:lnTo>
                    <a:pt x="1" y="7979"/>
                  </a:lnTo>
                  <a:cubicBezTo>
                    <a:pt x="1" y="8433"/>
                    <a:pt x="381" y="8804"/>
                    <a:pt x="836" y="8804"/>
                  </a:cubicBezTo>
                  <a:lnTo>
                    <a:pt x="9064" y="8804"/>
                  </a:lnTo>
                  <a:cubicBezTo>
                    <a:pt x="9519" y="8804"/>
                    <a:pt x="9899" y="8433"/>
                    <a:pt x="9899" y="7979"/>
                  </a:cubicBezTo>
                  <a:lnTo>
                    <a:pt x="9899" y="836"/>
                  </a:lnTo>
                  <a:cubicBezTo>
                    <a:pt x="9899" y="372"/>
                    <a:pt x="9519" y="1"/>
                    <a:pt x="906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16" name="Google Shape;1427;p28"/>
            <p:cNvSpPr/>
            <p:nvPr/>
          </p:nvSpPr>
          <p:spPr>
            <a:xfrm>
              <a:off x="1555200" y="2188080"/>
              <a:ext cx="182520" cy="165960"/>
            </a:xfrm>
            <a:custGeom>
              <a:avLst/>
              <a:gdLst>
                <a:gd name="textAreaLeft" fmla="*/ 0 w 182520"/>
                <a:gd name="textAreaRight" fmla="*/ 183960 w 182520"/>
                <a:gd name="textAreaTop" fmla="*/ 0 h 165960"/>
                <a:gd name="textAreaBottom" fmla="*/ 167400 h 165960"/>
              </a:gdLst>
              <a:ahLst/>
              <a:cxnLst/>
              <a:rect l="textAreaLeft" t="textAreaTop" r="textAreaRight" b="textAreaBottom"/>
              <a:pathLst>
                <a:path w="3229" h="2942">
                  <a:moveTo>
                    <a:pt x="1618" y="0"/>
                  </a:moveTo>
                  <a:cubicBezTo>
                    <a:pt x="1241" y="0"/>
                    <a:pt x="863" y="144"/>
                    <a:pt x="575" y="432"/>
                  </a:cubicBezTo>
                  <a:cubicBezTo>
                    <a:pt x="0" y="1007"/>
                    <a:pt x="0" y="1935"/>
                    <a:pt x="575" y="2510"/>
                  </a:cubicBezTo>
                  <a:cubicBezTo>
                    <a:pt x="863" y="2797"/>
                    <a:pt x="1241" y="2941"/>
                    <a:pt x="1618" y="2941"/>
                  </a:cubicBezTo>
                  <a:cubicBezTo>
                    <a:pt x="1995" y="2941"/>
                    <a:pt x="2370" y="2797"/>
                    <a:pt x="2653" y="2510"/>
                  </a:cubicBezTo>
                  <a:cubicBezTo>
                    <a:pt x="3228" y="1935"/>
                    <a:pt x="3228" y="1007"/>
                    <a:pt x="2653" y="432"/>
                  </a:cubicBezTo>
                  <a:cubicBezTo>
                    <a:pt x="2370" y="144"/>
                    <a:pt x="1995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3520" rIns="90000" bIns="83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17" name="Google Shape;1428;p28"/>
            <p:cNvSpPr/>
            <p:nvPr/>
          </p:nvSpPr>
          <p:spPr>
            <a:xfrm>
              <a:off x="1560240" y="2184480"/>
              <a:ext cx="172440" cy="172800"/>
            </a:xfrm>
            <a:custGeom>
              <a:avLst/>
              <a:gdLst>
                <a:gd name="textAreaLeft" fmla="*/ 0 w 172440"/>
                <a:gd name="textAreaRight" fmla="*/ 173880 w 172440"/>
                <a:gd name="textAreaTop" fmla="*/ 0 h 172800"/>
                <a:gd name="textAreaBottom" fmla="*/ 174240 h 172800"/>
              </a:gdLst>
              <a:ahLst/>
              <a:cxnLst/>
              <a:rect l="textAreaLeft" t="textAreaTop" r="textAreaRight" b="textAreaBottom"/>
              <a:pathLst>
                <a:path w="3053" h="3062">
                  <a:moveTo>
                    <a:pt x="1532" y="121"/>
                  </a:moveTo>
                  <a:cubicBezTo>
                    <a:pt x="2311" y="121"/>
                    <a:pt x="2942" y="752"/>
                    <a:pt x="2942" y="1531"/>
                  </a:cubicBezTo>
                  <a:cubicBezTo>
                    <a:pt x="2942" y="2310"/>
                    <a:pt x="2311" y="2941"/>
                    <a:pt x="1532" y="2941"/>
                  </a:cubicBezTo>
                  <a:cubicBezTo>
                    <a:pt x="752" y="2941"/>
                    <a:pt x="112" y="2310"/>
                    <a:pt x="112" y="1531"/>
                  </a:cubicBezTo>
                  <a:cubicBezTo>
                    <a:pt x="112" y="752"/>
                    <a:pt x="752" y="121"/>
                    <a:pt x="1532" y="121"/>
                  </a:cubicBezTo>
                  <a:close/>
                  <a:moveTo>
                    <a:pt x="1532" y="0"/>
                  </a:moveTo>
                  <a:cubicBezTo>
                    <a:pt x="687" y="0"/>
                    <a:pt x="1" y="687"/>
                    <a:pt x="1" y="1531"/>
                  </a:cubicBezTo>
                  <a:cubicBezTo>
                    <a:pt x="1" y="2375"/>
                    <a:pt x="687" y="3061"/>
                    <a:pt x="1532" y="3061"/>
                  </a:cubicBezTo>
                  <a:cubicBezTo>
                    <a:pt x="2366" y="3061"/>
                    <a:pt x="3053" y="2375"/>
                    <a:pt x="3053" y="1531"/>
                  </a:cubicBezTo>
                  <a:cubicBezTo>
                    <a:pt x="3053" y="687"/>
                    <a:pt x="2366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7120" rIns="90000" bIns="87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18" name="Google Shape;1429;p28"/>
            <p:cNvSpPr/>
            <p:nvPr/>
          </p:nvSpPr>
          <p:spPr>
            <a:xfrm>
              <a:off x="1608480" y="2271600"/>
              <a:ext cx="74520" cy="37080"/>
            </a:xfrm>
            <a:custGeom>
              <a:avLst/>
              <a:gdLst>
                <a:gd name="textAreaLeft" fmla="*/ 0 w 74520"/>
                <a:gd name="textAreaRight" fmla="*/ 75960 w 7452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336" h="676">
                  <a:moveTo>
                    <a:pt x="668" y="1"/>
                  </a:moveTo>
                  <a:cubicBezTo>
                    <a:pt x="297" y="1"/>
                    <a:pt x="0" y="307"/>
                    <a:pt x="0" y="669"/>
                  </a:cubicBezTo>
                  <a:cubicBezTo>
                    <a:pt x="0" y="673"/>
                    <a:pt x="334" y="676"/>
                    <a:pt x="668" y="676"/>
                  </a:cubicBezTo>
                  <a:cubicBezTo>
                    <a:pt x="1002" y="676"/>
                    <a:pt x="1336" y="673"/>
                    <a:pt x="1336" y="669"/>
                  </a:cubicBezTo>
                  <a:cubicBezTo>
                    <a:pt x="1336" y="307"/>
                    <a:pt x="1039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19" name="Google Shape;1430;p28"/>
            <p:cNvSpPr/>
            <p:nvPr/>
          </p:nvSpPr>
          <p:spPr>
            <a:xfrm>
              <a:off x="1604520" y="2268360"/>
              <a:ext cx="81360" cy="43560"/>
            </a:xfrm>
            <a:custGeom>
              <a:avLst/>
              <a:gdLst>
                <a:gd name="textAreaLeft" fmla="*/ 0 w 81360"/>
                <a:gd name="textAreaRight" fmla="*/ 82800 w 8136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1457" h="789">
                  <a:moveTo>
                    <a:pt x="733" y="121"/>
                  </a:moveTo>
                  <a:cubicBezTo>
                    <a:pt x="1048" y="121"/>
                    <a:pt x="1308" y="362"/>
                    <a:pt x="1336" y="668"/>
                  </a:cubicBezTo>
                  <a:lnTo>
                    <a:pt x="121" y="668"/>
                  </a:lnTo>
                  <a:cubicBezTo>
                    <a:pt x="149" y="362"/>
                    <a:pt x="418" y="121"/>
                    <a:pt x="733" y="121"/>
                  </a:cubicBezTo>
                  <a:close/>
                  <a:moveTo>
                    <a:pt x="733" y="0"/>
                  </a:moveTo>
                  <a:cubicBezTo>
                    <a:pt x="334" y="0"/>
                    <a:pt x="0" y="325"/>
                    <a:pt x="0" y="733"/>
                  </a:cubicBezTo>
                  <a:cubicBezTo>
                    <a:pt x="0" y="789"/>
                    <a:pt x="0" y="789"/>
                    <a:pt x="297" y="789"/>
                  </a:cubicBezTo>
                  <a:lnTo>
                    <a:pt x="807" y="789"/>
                  </a:lnTo>
                  <a:cubicBezTo>
                    <a:pt x="1457" y="789"/>
                    <a:pt x="1457" y="789"/>
                    <a:pt x="1457" y="733"/>
                  </a:cubicBezTo>
                  <a:cubicBezTo>
                    <a:pt x="1457" y="325"/>
                    <a:pt x="1132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20" name="Google Shape;1431;p28"/>
            <p:cNvSpPr/>
            <p:nvPr/>
          </p:nvSpPr>
          <p:spPr>
            <a:xfrm>
              <a:off x="1624680" y="2223720"/>
              <a:ext cx="42120" cy="4212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762" h="762">
                  <a:moveTo>
                    <a:pt x="381" y="1"/>
                  </a:moveTo>
                  <a:cubicBezTo>
                    <a:pt x="177" y="1"/>
                    <a:pt x="1" y="168"/>
                    <a:pt x="1" y="381"/>
                  </a:cubicBezTo>
                  <a:cubicBezTo>
                    <a:pt x="1" y="585"/>
                    <a:pt x="177" y="761"/>
                    <a:pt x="381" y="761"/>
                  </a:cubicBezTo>
                  <a:cubicBezTo>
                    <a:pt x="594" y="761"/>
                    <a:pt x="761" y="585"/>
                    <a:pt x="761" y="381"/>
                  </a:cubicBezTo>
                  <a:cubicBezTo>
                    <a:pt x="761" y="168"/>
                    <a:pt x="594" y="1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21" name="Google Shape;1432;p28"/>
            <p:cNvSpPr/>
            <p:nvPr/>
          </p:nvSpPr>
          <p:spPr>
            <a:xfrm>
              <a:off x="1621440" y="2219760"/>
              <a:ext cx="48960" cy="48600"/>
            </a:xfrm>
            <a:custGeom>
              <a:avLst/>
              <a:gdLst>
                <a:gd name="textAreaLeft" fmla="*/ 0 w 48960"/>
                <a:gd name="textAreaRight" fmla="*/ 50400 w 48960"/>
                <a:gd name="textAreaTop" fmla="*/ 0 h 48600"/>
                <a:gd name="textAreaBottom" fmla="*/ 50040 h 48600"/>
              </a:gdLst>
              <a:ahLst/>
              <a:cxnLst/>
              <a:rect l="textAreaLeft" t="textAreaTop" r="textAreaRight" b="textAreaBottom"/>
              <a:pathLst>
                <a:path w="883" h="882">
                  <a:moveTo>
                    <a:pt x="437" y="121"/>
                  </a:moveTo>
                  <a:cubicBezTo>
                    <a:pt x="613" y="121"/>
                    <a:pt x="762" y="260"/>
                    <a:pt x="762" y="437"/>
                  </a:cubicBezTo>
                  <a:cubicBezTo>
                    <a:pt x="762" y="622"/>
                    <a:pt x="613" y="761"/>
                    <a:pt x="437" y="761"/>
                  </a:cubicBezTo>
                  <a:cubicBezTo>
                    <a:pt x="261" y="761"/>
                    <a:pt x="122" y="622"/>
                    <a:pt x="122" y="437"/>
                  </a:cubicBezTo>
                  <a:cubicBezTo>
                    <a:pt x="122" y="260"/>
                    <a:pt x="261" y="121"/>
                    <a:pt x="437" y="121"/>
                  </a:cubicBezTo>
                  <a:close/>
                  <a:moveTo>
                    <a:pt x="437" y="1"/>
                  </a:moveTo>
                  <a:cubicBezTo>
                    <a:pt x="196" y="1"/>
                    <a:pt x="1" y="195"/>
                    <a:pt x="1" y="437"/>
                  </a:cubicBezTo>
                  <a:cubicBezTo>
                    <a:pt x="1" y="687"/>
                    <a:pt x="196" y="882"/>
                    <a:pt x="437" y="882"/>
                  </a:cubicBezTo>
                  <a:cubicBezTo>
                    <a:pt x="678" y="882"/>
                    <a:pt x="873" y="687"/>
                    <a:pt x="882" y="437"/>
                  </a:cubicBezTo>
                  <a:cubicBezTo>
                    <a:pt x="882" y="195"/>
                    <a:pt x="67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840" rIns="90000" bIns="24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22" name="Google Shape;1433;p28"/>
            <p:cNvSpPr/>
            <p:nvPr/>
          </p:nvSpPr>
          <p:spPr>
            <a:xfrm>
              <a:off x="1484640" y="2396880"/>
              <a:ext cx="323280" cy="57240"/>
            </a:xfrm>
            <a:custGeom>
              <a:avLst/>
              <a:gdLst>
                <a:gd name="textAreaLeft" fmla="*/ 0 w 323280"/>
                <a:gd name="textAreaRight" fmla="*/ 324720 w 323280"/>
                <a:gd name="textAreaTop" fmla="*/ 0 h 57240"/>
                <a:gd name="textAreaBottom" fmla="*/ 58680 h 57240"/>
              </a:gdLst>
              <a:ahLst/>
              <a:cxnLst/>
              <a:rect l="textAreaLeft" t="textAreaTop" r="textAreaRight" b="textAreaBottom"/>
              <a:pathLst>
                <a:path w="5706" h="1031">
                  <a:moveTo>
                    <a:pt x="511" y="0"/>
                  </a:moveTo>
                  <a:cubicBezTo>
                    <a:pt x="232" y="0"/>
                    <a:pt x="0" y="232"/>
                    <a:pt x="0" y="511"/>
                  </a:cubicBezTo>
                  <a:cubicBezTo>
                    <a:pt x="0" y="798"/>
                    <a:pt x="232" y="1030"/>
                    <a:pt x="511" y="1030"/>
                  </a:cubicBezTo>
                  <a:lnTo>
                    <a:pt x="5195" y="1030"/>
                  </a:lnTo>
                  <a:cubicBezTo>
                    <a:pt x="5483" y="1030"/>
                    <a:pt x="5705" y="798"/>
                    <a:pt x="5705" y="511"/>
                  </a:cubicBezTo>
                  <a:cubicBezTo>
                    <a:pt x="5705" y="232"/>
                    <a:pt x="5474" y="0"/>
                    <a:pt x="5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23" name="Google Shape;1434;p28"/>
            <p:cNvSpPr/>
            <p:nvPr/>
          </p:nvSpPr>
          <p:spPr>
            <a:xfrm>
              <a:off x="1481760" y="2393640"/>
              <a:ext cx="330120" cy="63720"/>
            </a:xfrm>
            <a:custGeom>
              <a:avLst/>
              <a:gdLst>
                <a:gd name="textAreaLeft" fmla="*/ 0 w 330120"/>
                <a:gd name="textAreaRight" fmla="*/ 331560 w 330120"/>
                <a:gd name="textAreaTop" fmla="*/ 0 h 63720"/>
                <a:gd name="textAreaBottom" fmla="*/ 65160 h 63720"/>
              </a:gdLst>
              <a:ahLst/>
              <a:cxnLst/>
              <a:rect l="textAreaLeft" t="textAreaTop" r="textAreaRight" b="textAreaBottom"/>
              <a:pathLst>
                <a:path w="5827" h="1142">
                  <a:moveTo>
                    <a:pt x="5251" y="112"/>
                  </a:moveTo>
                  <a:cubicBezTo>
                    <a:pt x="5502" y="112"/>
                    <a:pt x="5706" y="316"/>
                    <a:pt x="5706" y="567"/>
                  </a:cubicBezTo>
                  <a:cubicBezTo>
                    <a:pt x="5706" y="817"/>
                    <a:pt x="5502" y="1021"/>
                    <a:pt x="5251" y="1021"/>
                  </a:cubicBezTo>
                  <a:lnTo>
                    <a:pt x="567" y="1021"/>
                  </a:lnTo>
                  <a:cubicBezTo>
                    <a:pt x="316" y="1021"/>
                    <a:pt x="112" y="817"/>
                    <a:pt x="112" y="567"/>
                  </a:cubicBezTo>
                  <a:cubicBezTo>
                    <a:pt x="112" y="316"/>
                    <a:pt x="316" y="112"/>
                    <a:pt x="567" y="112"/>
                  </a:cubicBezTo>
                  <a:close/>
                  <a:moveTo>
                    <a:pt x="567" y="1"/>
                  </a:moveTo>
                  <a:cubicBezTo>
                    <a:pt x="251" y="1"/>
                    <a:pt x="1" y="251"/>
                    <a:pt x="1" y="567"/>
                  </a:cubicBezTo>
                  <a:cubicBezTo>
                    <a:pt x="1" y="882"/>
                    <a:pt x="251" y="1142"/>
                    <a:pt x="567" y="1142"/>
                  </a:cubicBezTo>
                  <a:lnTo>
                    <a:pt x="5251" y="1142"/>
                  </a:lnTo>
                  <a:cubicBezTo>
                    <a:pt x="5567" y="1142"/>
                    <a:pt x="5826" y="882"/>
                    <a:pt x="5826" y="567"/>
                  </a:cubicBezTo>
                  <a:cubicBezTo>
                    <a:pt x="5826" y="251"/>
                    <a:pt x="5567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0" rIns="90000" bIns="32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24" name="Google Shape;1435;p28"/>
            <p:cNvSpPr/>
            <p:nvPr/>
          </p:nvSpPr>
          <p:spPr>
            <a:xfrm>
              <a:off x="1600560" y="2570760"/>
              <a:ext cx="92160" cy="9000"/>
            </a:xfrm>
            <a:custGeom>
              <a:avLst/>
              <a:gdLst>
                <a:gd name="textAreaLeft" fmla="*/ 0 w 92160"/>
                <a:gd name="textAreaRight" fmla="*/ 93600 w 92160"/>
                <a:gd name="textAreaTop" fmla="*/ 0 h 9000"/>
                <a:gd name="textAreaBottom" fmla="*/ 10440 h 9000"/>
              </a:gdLst>
              <a:ahLst/>
              <a:cxnLst/>
              <a:rect l="textAreaLeft" t="textAreaTop" r="textAreaRight" b="textAreaBottom"/>
              <a:pathLst>
                <a:path w="1643" h="186">
                  <a:moveTo>
                    <a:pt x="94" y="0"/>
                  </a:moveTo>
                  <a:cubicBezTo>
                    <a:pt x="38" y="0"/>
                    <a:pt x="1" y="37"/>
                    <a:pt x="1" y="84"/>
                  </a:cubicBezTo>
                  <a:lnTo>
                    <a:pt x="1" y="93"/>
                  </a:lnTo>
                  <a:cubicBezTo>
                    <a:pt x="1" y="149"/>
                    <a:pt x="38" y="186"/>
                    <a:pt x="94" y="186"/>
                  </a:cubicBezTo>
                  <a:lnTo>
                    <a:pt x="1550" y="186"/>
                  </a:lnTo>
                  <a:cubicBezTo>
                    <a:pt x="1606" y="186"/>
                    <a:pt x="1643" y="149"/>
                    <a:pt x="1643" y="93"/>
                  </a:cubicBezTo>
                  <a:lnTo>
                    <a:pt x="1643" y="84"/>
                  </a:lnTo>
                  <a:cubicBezTo>
                    <a:pt x="1643" y="37"/>
                    <a:pt x="1606" y="0"/>
                    <a:pt x="155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40" rIns="90000" bIns="5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25" name="Google Shape;1436;p28"/>
            <p:cNvSpPr/>
            <p:nvPr/>
          </p:nvSpPr>
          <p:spPr>
            <a:xfrm>
              <a:off x="1846440" y="2168640"/>
              <a:ext cx="38160" cy="3744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97" h="681">
                  <a:moveTo>
                    <a:pt x="631" y="0"/>
                  </a:moveTo>
                  <a:cubicBezTo>
                    <a:pt x="615" y="0"/>
                    <a:pt x="599" y="7"/>
                    <a:pt x="585" y="21"/>
                  </a:cubicBezTo>
                  <a:lnTo>
                    <a:pt x="29" y="578"/>
                  </a:lnTo>
                  <a:cubicBezTo>
                    <a:pt x="1" y="597"/>
                    <a:pt x="1" y="634"/>
                    <a:pt x="29" y="661"/>
                  </a:cubicBezTo>
                  <a:cubicBezTo>
                    <a:pt x="38" y="671"/>
                    <a:pt x="57" y="680"/>
                    <a:pt x="66" y="680"/>
                  </a:cubicBezTo>
                  <a:cubicBezTo>
                    <a:pt x="84" y="680"/>
                    <a:pt x="94" y="671"/>
                    <a:pt x="112" y="661"/>
                  </a:cubicBezTo>
                  <a:lnTo>
                    <a:pt x="669" y="96"/>
                  </a:lnTo>
                  <a:cubicBezTo>
                    <a:pt x="697" y="77"/>
                    <a:pt x="697" y="40"/>
                    <a:pt x="669" y="21"/>
                  </a:cubicBezTo>
                  <a:cubicBezTo>
                    <a:pt x="659" y="7"/>
                    <a:pt x="646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26" name="Google Shape;1437;p28"/>
            <p:cNvSpPr/>
            <p:nvPr/>
          </p:nvSpPr>
          <p:spPr>
            <a:xfrm>
              <a:off x="1846440" y="2168640"/>
              <a:ext cx="38160" cy="3744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97" h="681">
                  <a:moveTo>
                    <a:pt x="67" y="0"/>
                  </a:moveTo>
                  <a:cubicBezTo>
                    <a:pt x="52" y="0"/>
                    <a:pt x="38" y="7"/>
                    <a:pt x="29" y="21"/>
                  </a:cubicBezTo>
                  <a:cubicBezTo>
                    <a:pt x="1" y="40"/>
                    <a:pt x="1" y="77"/>
                    <a:pt x="29" y="96"/>
                  </a:cubicBezTo>
                  <a:lnTo>
                    <a:pt x="585" y="661"/>
                  </a:lnTo>
                  <a:cubicBezTo>
                    <a:pt x="595" y="671"/>
                    <a:pt x="613" y="680"/>
                    <a:pt x="632" y="680"/>
                  </a:cubicBezTo>
                  <a:cubicBezTo>
                    <a:pt x="641" y="680"/>
                    <a:pt x="659" y="671"/>
                    <a:pt x="669" y="661"/>
                  </a:cubicBezTo>
                  <a:cubicBezTo>
                    <a:pt x="697" y="634"/>
                    <a:pt x="697" y="597"/>
                    <a:pt x="669" y="578"/>
                  </a:cubicBezTo>
                  <a:lnTo>
                    <a:pt x="112" y="21"/>
                  </a:lnTo>
                  <a:cubicBezTo>
                    <a:pt x="98" y="7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27" name="Google Shape;1438;p28"/>
            <p:cNvSpPr/>
            <p:nvPr/>
          </p:nvSpPr>
          <p:spPr>
            <a:xfrm>
              <a:off x="1704600" y="2714400"/>
              <a:ext cx="70560" cy="19980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99800"/>
                <a:gd name="textAreaBottom" fmla="*/ 201240 h 199800"/>
              </a:gdLst>
              <a:ahLst/>
              <a:cxnLst/>
              <a:rect l="textAreaLeft" t="textAreaTop" r="textAreaRight" b="textAreaBottom"/>
              <a:pathLst>
                <a:path w="1263" h="3535">
                  <a:moveTo>
                    <a:pt x="0" y="1"/>
                  </a:moveTo>
                  <a:lnTo>
                    <a:pt x="0" y="3535"/>
                  </a:lnTo>
                  <a:lnTo>
                    <a:pt x="1262" y="353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28" name="Google Shape;1439;p28"/>
            <p:cNvSpPr/>
            <p:nvPr/>
          </p:nvSpPr>
          <p:spPr>
            <a:xfrm>
              <a:off x="1701360" y="2711160"/>
              <a:ext cx="76680" cy="20664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206640"/>
                <a:gd name="textAreaBottom" fmla="*/ 208080 h 206640"/>
              </a:gdLst>
              <a:ahLst/>
              <a:cxnLst/>
              <a:rect l="textAreaLeft" t="textAreaTop" r="textAreaRight" b="textAreaBottom"/>
              <a:pathLst>
                <a:path w="1374" h="3656">
                  <a:moveTo>
                    <a:pt x="1262" y="112"/>
                  </a:moveTo>
                  <a:lnTo>
                    <a:pt x="1262" y="3535"/>
                  </a:lnTo>
                  <a:lnTo>
                    <a:pt x="121" y="3535"/>
                  </a:lnTo>
                  <a:lnTo>
                    <a:pt x="121" y="112"/>
                  </a:lnTo>
                  <a:close/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lnTo>
                    <a:pt x="1" y="3591"/>
                  </a:lnTo>
                  <a:cubicBezTo>
                    <a:pt x="1" y="3628"/>
                    <a:pt x="29" y="3656"/>
                    <a:pt x="66" y="3656"/>
                  </a:cubicBezTo>
                  <a:lnTo>
                    <a:pt x="1318" y="3656"/>
                  </a:lnTo>
                  <a:cubicBezTo>
                    <a:pt x="1355" y="3656"/>
                    <a:pt x="1374" y="3628"/>
                    <a:pt x="1374" y="3591"/>
                  </a:cubicBezTo>
                  <a:lnTo>
                    <a:pt x="1374" y="57"/>
                  </a:lnTo>
                  <a:cubicBezTo>
                    <a:pt x="1374" y="2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29" name="Google Shape;1440;p28"/>
            <p:cNvSpPr/>
            <p:nvPr/>
          </p:nvSpPr>
          <p:spPr>
            <a:xfrm>
              <a:off x="1603080" y="2801880"/>
              <a:ext cx="70560" cy="11196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11960"/>
                <a:gd name="textAreaBottom" fmla="*/ 113400 h 111960"/>
              </a:gdLst>
              <a:ahLst/>
              <a:cxnLst/>
              <a:rect l="textAreaLeft" t="textAreaTop" r="textAreaRight" b="textAreaBottom"/>
              <a:pathLst>
                <a:path w="1262" h="1995">
                  <a:moveTo>
                    <a:pt x="0" y="1"/>
                  </a:moveTo>
                  <a:lnTo>
                    <a:pt x="0" y="1995"/>
                  </a:lnTo>
                  <a:lnTo>
                    <a:pt x="1262" y="199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30" name="Google Shape;1441;p28"/>
            <p:cNvSpPr/>
            <p:nvPr/>
          </p:nvSpPr>
          <p:spPr>
            <a:xfrm>
              <a:off x="1599840" y="2798640"/>
              <a:ext cx="76680" cy="11916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119160"/>
                <a:gd name="textAreaBottom" fmla="*/ 120600 h 119160"/>
              </a:gdLst>
              <a:ahLst/>
              <a:cxnLst/>
              <a:rect l="textAreaLeft" t="textAreaTop" r="textAreaRight" b="textAreaBottom"/>
              <a:pathLst>
                <a:path w="1374" h="2116">
                  <a:moveTo>
                    <a:pt x="1262" y="112"/>
                  </a:moveTo>
                  <a:lnTo>
                    <a:pt x="1262" y="1995"/>
                  </a:lnTo>
                  <a:lnTo>
                    <a:pt x="121" y="1995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7"/>
                  </a:cubicBezTo>
                  <a:lnTo>
                    <a:pt x="1" y="2051"/>
                  </a:lnTo>
                  <a:cubicBezTo>
                    <a:pt x="1" y="2088"/>
                    <a:pt x="28" y="2116"/>
                    <a:pt x="56" y="2116"/>
                  </a:cubicBezTo>
                  <a:lnTo>
                    <a:pt x="1318" y="2116"/>
                  </a:lnTo>
                  <a:cubicBezTo>
                    <a:pt x="1355" y="2116"/>
                    <a:pt x="1374" y="2088"/>
                    <a:pt x="1374" y="2051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0120" rIns="90000" bIns="60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31" name="Google Shape;1442;p28"/>
            <p:cNvSpPr/>
            <p:nvPr/>
          </p:nvSpPr>
          <p:spPr>
            <a:xfrm>
              <a:off x="1699560" y="2714400"/>
              <a:ext cx="69840" cy="192960"/>
            </a:xfrm>
            <a:custGeom>
              <a:avLst/>
              <a:gdLst>
                <a:gd name="textAreaLeft" fmla="*/ 0 w 69840"/>
                <a:gd name="textAreaRight" fmla="*/ 71280 w 69840"/>
                <a:gd name="textAreaTop" fmla="*/ 0 h 192960"/>
                <a:gd name="textAreaBottom" fmla="*/ 194400 h 192960"/>
              </a:gdLst>
              <a:ahLst/>
              <a:cxnLst/>
              <a:rect l="textAreaLeft" t="textAreaTop" r="textAreaRight" b="textAreaBottom"/>
              <a:pathLst>
                <a:path w="1254" h="3415">
                  <a:moveTo>
                    <a:pt x="1" y="1"/>
                  </a:moveTo>
                  <a:lnTo>
                    <a:pt x="1" y="3414"/>
                  </a:lnTo>
                  <a:lnTo>
                    <a:pt x="1253" y="3414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7C55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32" name="Google Shape;1443;p28"/>
            <p:cNvSpPr/>
            <p:nvPr/>
          </p:nvSpPr>
          <p:spPr>
            <a:xfrm>
              <a:off x="1695960" y="2711160"/>
              <a:ext cx="77400" cy="199440"/>
            </a:xfrm>
            <a:custGeom>
              <a:avLst/>
              <a:gdLst>
                <a:gd name="textAreaLeft" fmla="*/ 0 w 77400"/>
                <a:gd name="textAreaRight" fmla="*/ 78840 w 77400"/>
                <a:gd name="textAreaTop" fmla="*/ 0 h 199440"/>
                <a:gd name="textAreaBottom" fmla="*/ 200880 h 199440"/>
              </a:gdLst>
              <a:ahLst/>
              <a:cxnLst/>
              <a:rect l="textAreaLeft" t="textAreaTop" r="textAreaRight" b="textAreaBottom"/>
              <a:pathLst>
                <a:path w="1384" h="3527">
                  <a:moveTo>
                    <a:pt x="1263" y="112"/>
                  </a:moveTo>
                  <a:lnTo>
                    <a:pt x="1263" y="3405"/>
                  </a:lnTo>
                  <a:lnTo>
                    <a:pt x="122" y="3405"/>
                  </a:lnTo>
                  <a:lnTo>
                    <a:pt x="122" y="112"/>
                  </a:lnTo>
                  <a:close/>
                  <a:moveTo>
                    <a:pt x="1" y="1"/>
                  </a:moveTo>
                  <a:lnTo>
                    <a:pt x="1" y="3526"/>
                  </a:lnTo>
                  <a:lnTo>
                    <a:pt x="1383" y="3526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33" name="Google Shape;1444;p28"/>
            <p:cNvSpPr/>
            <p:nvPr/>
          </p:nvSpPr>
          <p:spPr>
            <a:xfrm>
              <a:off x="1597680" y="2801880"/>
              <a:ext cx="70560" cy="10548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05480"/>
                <a:gd name="textAreaBottom" fmla="*/ 106920 h 105480"/>
              </a:gdLst>
              <a:ahLst/>
              <a:cxnLst/>
              <a:rect l="textAreaLeft" t="textAreaTop" r="textAreaRight" b="textAreaBottom"/>
              <a:pathLst>
                <a:path w="1263" h="1875">
                  <a:moveTo>
                    <a:pt x="1" y="1"/>
                  </a:moveTo>
                  <a:lnTo>
                    <a:pt x="1" y="1874"/>
                  </a:lnTo>
                  <a:lnTo>
                    <a:pt x="1262" y="1874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2AAFE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3280" rIns="90000" bIns="53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34" name="Google Shape;1445;p28"/>
            <p:cNvSpPr/>
            <p:nvPr/>
          </p:nvSpPr>
          <p:spPr>
            <a:xfrm>
              <a:off x="1594440" y="2798640"/>
              <a:ext cx="76680" cy="11160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374" h="1987">
                  <a:moveTo>
                    <a:pt x="1262" y="112"/>
                  </a:moveTo>
                  <a:lnTo>
                    <a:pt x="1262" y="1865"/>
                  </a:lnTo>
                  <a:lnTo>
                    <a:pt x="121" y="1865"/>
                  </a:lnTo>
                  <a:lnTo>
                    <a:pt x="121" y="112"/>
                  </a:lnTo>
                  <a:close/>
                  <a:moveTo>
                    <a:pt x="57" y="1"/>
                  </a:moveTo>
                  <a:cubicBezTo>
                    <a:pt x="29" y="1"/>
                    <a:pt x="1" y="19"/>
                    <a:pt x="1" y="57"/>
                  </a:cubicBezTo>
                  <a:lnTo>
                    <a:pt x="1" y="1930"/>
                  </a:lnTo>
                  <a:cubicBezTo>
                    <a:pt x="1" y="1958"/>
                    <a:pt x="29" y="1986"/>
                    <a:pt x="57" y="1986"/>
                  </a:cubicBezTo>
                  <a:lnTo>
                    <a:pt x="1318" y="1986"/>
                  </a:lnTo>
                  <a:cubicBezTo>
                    <a:pt x="1355" y="1986"/>
                    <a:pt x="1374" y="1958"/>
                    <a:pt x="1374" y="1930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35" name="Google Shape;1446;p28"/>
            <p:cNvSpPr/>
            <p:nvPr/>
          </p:nvSpPr>
          <p:spPr>
            <a:xfrm>
              <a:off x="1501200" y="2853720"/>
              <a:ext cx="70560" cy="6084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60840"/>
                <a:gd name="textAreaBottom" fmla="*/ 62280 h 60840"/>
              </a:gdLst>
              <a:ahLst/>
              <a:cxnLst/>
              <a:rect l="textAreaLeft" t="textAreaTop" r="textAreaRight" b="textAreaBottom"/>
              <a:pathLst>
                <a:path w="1263" h="1096">
                  <a:moveTo>
                    <a:pt x="1" y="1"/>
                  </a:moveTo>
                  <a:lnTo>
                    <a:pt x="1" y="1095"/>
                  </a:lnTo>
                  <a:lnTo>
                    <a:pt x="1263" y="1095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0960" rIns="90000" bIns="30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36" name="Google Shape;1447;p28"/>
            <p:cNvSpPr/>
            <p:nvPr/>
          </p:nvSpPr>
          <p:spPr>
            <a:xfrm>
              <a:off x="1497960" y="2850480"/>
              <a:ext cx="76680" cy="6732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67320"/>
                <a:gd name="textAreaBottom" fmla="*/ 68760 h 67320"/>
              </a:gdLst>
              <a:ahLst/>
              <a:cxnLst/>
              <a:rect l="textAreaLeft" t="textAreaTop" r="textAreaRight" b="textAreaBottom"/>
              <a:pathLst>
                <a:path w="1374" h="1207">
                  <a:moveTo>
                    <a:pt x="1253" y="122"/>
                  </a:moveTo>
                  <a:lnTo>
                    <a:pt x="1253" y="1096"/>
                  </a:lnTo>
                  <a:lnTo>
                    <a:pt x="112" y="1096"/>
                  </a:lnTo>
                  <a:lnTo>
                    <a:pt x="112" y="122"/>
                  </a:lnTo>
                  <a:close/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lnTo>
                    <a:pt x="0" y="1151"/>
                  </a:lnTo>
                  <a:cubicBezTo>
                    <a:pt x="0" y="1188"/>
                    <a:pt x="19" y="1207"/>
                    <a:pt x="56" y="1207"/>
                  </a:cubicBezTo>
                  <a:lnTo>
                    <a:pt x="1318" y="1207"/>
                  </a:lnTo>
                  <a:cubicBezTo>
                    <a:pt x="1345" y="1207"/>
                    <a:pt x="1373" y="1188"/>
                    <a:pt x="1373" y="1151"/>
                  </a:cubicBezTo>
                  <a:lnTo>
                    <a:pt x="1373" y="57"/>
                  </a:lnTo>
                  <a:cubicBezTo>
                    <a:pt x="1373" y="29"/>
                    <a:pt x="134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4200" rIns="90000" bIns="34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37" name="Google Shape;1448;p28"/>
            <p:cNvSpPr/>
            <p:nvPr/>
          </p:nvSpPr>
          <p:spPr>
            <a:xfrm>
              <a:off x="1495800" y="2853720"/>
              <a:ext cx="70560" cy="5688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56880"/>
                <a:gd name="textAreaBottom" fmla="*/ 58320 h 56880"/>
              </a:gdLst>
              <a:ahLst/>
              <a:cxnLst/>
              <a:rect l="textAreaLeft" t="textAreaTop" r="textAreaRight" b="textAreaBottom"/>
              <a:pathLst>
                <a:path w="1262" h="1022">
                  <a:moveTo>
                    <a:pt x="0" y="1"/>
                  </a:moveTo>
                  <a:lnTo>
                    <a:pt x="0" y="1021"/>
                  </a:lnTo>
                  <a:lnTo>
                    <a:pt x="1262" y="1021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7C55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38" name="Google Shape;1449;p28"/>
            <p:cNvSpPr/>
            <p:nvPr/>
          </p:nvSpPr>
          <p:spPr>
            <a:xfrm>
              <a:off x="1492560" y="2850480"/>
              <a:ext cx="76680" cy="6300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63000"/>
                <a:gd name="textAreaBottom" fmla="*/ 64440 h 63000"/>
              </a:gdLst>
              <a:ahLst/>
              <a:cxnLst/>
              <a:rect l="textAreaLeft" t="textAreaTop" r="textAreaRight" b="textAreaBottom"/>
              <a:pathLst>
                <a:path w="1374" h="1133">
                  <a:moveTo>
                    <a:pt x="1253" y="122"/>
                  </a:moveTo>
                  <a:lnTo>
                    <a:pt x="1253" y="1021"/>
                  </a:lnTo>
                  <a:lnTo>
                    <a:pt x="112" y="1021"/>
                  </a:lnTo>
                  <a:lnTo>
                    <a:pt x="112" y="122"/>
                  </a:lnTo>
                  <a:close/>
                  <a:moveTo>
                    <a:pt x="0" y="1"/>
                  </a:moveTo>
                  <a:lnTo>
                    <a:pt x="0" y="1133"/>
                  </a:lnTo>
                  <a:lnTo>
                    <a:pt x="1373" y="1133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040" rIns="9000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39" name="Google Shape;1450;p28"/>
            <p:cNvSpPr/>
            <p:nvPr/>
          </p:nvSpPr>
          <p:spPr>
            <a:xfrm>
              <a:off x="1535040" y="2721960"/>
              <a:ext cx="47880" cy="56880"/>
            </a:xfrm>
            <a:custGeom>
              <a:avLst/>
              <a:gdLst>
                <a:gd name="textAreaLeft" fmla="*/ 0 w 47880"/>
                <a:gd name="textAreaRight" fmla="*/ 49320 w 47880"/>
                <a:gd name="textAreaTop" fmla="*/ 0 h 56880"/>
                <a:gd name="textAreaBottom" fmla="*/ 58320 h 56880"/>
              </a:gdLst>
              <a:ahLst/>
              <a:cxnLst/>
              <a:rect l="textAreaLeft" t="textAreaTop" r="textAreaRight" b="textAreaBottom"/>
              <a:pathLst>
                <a:path w="864" h="1022">
                  <a:moveTo>
                    <a:pt x="863" y="1"/>
                  </a:moveTo>
                  <a:lnTo>
                    <a:pt x="1" y="576"/>
                  </a:lnTo>
                  <a:lnTo>
                    <a:pt x="437" y="659"/>
                  </a:lnTo>
                  <a:lnTo>
                    <a:pt x="678" y="1021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40" name="Google Shape;1451;p28"/>
            <p:cNvSpPr/>
            <p:nvPr/>
          </p:nvSpPr>
          <p:spPr>
            <a:xfrm>
              <a:off x="2141280" y="2805120"/>
              <a:ext cx="267480" cy="280440"/>
            </a:xfrm>
            <a:custGeom>
              <a:avLst/>
              <a:gdLst>
                <a:gd name="textAreaLeft" fmla="*/ 0 w 267480"/>
                <a:gd name="textAreaRight" fmla="*/ 268920 w 267480"/>
                <a:gd name="textAreaTop" fmla="*/ 0 h 280440"/>
                <a:gd name="textAreaBottom" fmla="*/ 281880 h 280440"/>
              </a:gdLst>
              <a:ahLst/>
              <a:cxnLst/>
              <a:rect l="textAreaLeft" t="textAreaTop" r="textAreaRight" b="textAreaBottom"/>
              <a:pathLst>
                <a:path w="4723" h="4954">
                  <a:moveTo>
                    <a:pt x="2960" y="0"/>
                  </a:moveTo>
                  <a:cubicBezTo>
                    <a:pt x="2087" y="0"/>
                    <a:pt x="1373" y="640"/>
                    <a:pt x="1373" y="1429"/>
                  </a:cubicBezTo>
                  <a:lnTo>
                    <a:pt x="1373" y="3126"/>
                  </a:lnTo>
                  <a:lnTo>
                    <a:pt x="1373" y="3423"/>
                  </a:lnTo>
                  <a:cubicBezTo>
                    <a:pt x="1373" y="4267"/>
                    <a:pt x="946" y="4954"/>
                    <a:pt x="0" y="4954"/>
                  </a:cubicBezTo>
                  <a:lnTo>
                    <a:pt x="4722" y="4954"/>
                  </a:lnTo>
                  <a:lnTo>
                    <a:pt x="4722" y="1429"/>
                  </a:lnTo>
                  <a:cubicBezTo>
                    <a:pt x="4722" y="631"/>
                    <a:pt x="4017" y="0"/>
                    <a:pt x="313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41" name="Google Shape;1452;p28"/>
            <p:cNvSpPr/>
            <p:nvPr/>
          </p:nvSpPr>
          <p:spPr>
            <a:xfrm>
              <a:off x="2138040" y="2801520"/>
              <a:ext cx="273600" cy="287640"/>
            </a:xfrm>
            <a:custGeom>
              <a:avLst/>
              <a:gdLst>
                <a:gd name="textAreaLeft" fmla="*/ 0 w 273600"/>
                <a:gd name="textAreaRight" fmla="*/ 275040 w 273600"/>
                <a:gd name="textAreaTop" fmla="*/ 0 h 287640"/>
                <a:gd name="textAreaBottom" fmla="*/ 289080 h 287640"/>
              </a:gdLst>
              <a:ahLst/>
              <a:cxnLst/>
              <a:rect l="textAreaLeft" t="textAreaTop" r="textAreaRight" b="textAreaBottom"/>
              <a:pathLst>
                <a:path w="4834" h="5075">
                  <a:moveTo>
                    <a:pt x="3192" y="121"/>
                  </a:moveTo>
                  <a:cubicBezTo>
                    <a:pt x="4036" y="121"/>
                    <a:pt x="4722" y="733"/>
                    <a:pt x="4722" y="1494"/>
                  </a:cubicBezTo>
                  <a:lnTo>
                    <a:pt x="4722" y="4963"/>
                  </a:lnTo>
                  <a:lnTo>
                    <a:pt x="669" y="4963"/>
                  </a:lnTo>
                  <a:cubicBezTo>
                    <a:pt x="1188" y="4741"/>
                    <a:pt x="1485" y="4221"/>
                    <a:pt x="1485" y="3488"/>
                  </a:cubicBezTo>
                  <a:lnTo>
                    <a:pt x="1485" y="1494"/>
                  </a:lnTo>
                  <a:cubicBezTo>
                    <a:pt x="1485" y="733"/>
                    <a:pt x="2171" y="121"/>
                    <a:pt x="3016" y="121"/>
                  </a:cubicBezTo>
                  <a:close/>
                  <a:moveTo>
                    <a:pt x="3016" y="0"/>
                  </a:moveTo>
                  <a:cubicBezTo>
                    <a:pt x="2106" y="0"/>
                    <a:pt x="1374" y="668"/>
                    <a:pt x="1374" y="1494"/>
                  </a:cubicBezTo>
                  <a:lnTo>
                    <a:pt x="1374" y="3488"/>
                  </a:lnTo>
                  <a:cubicBezTo>
                    <a:pt x="1374" y="4416"/>
                    <a:pt x="882" y="4963"/>
                    <a:pt x="56" y="4963"/>
                  </a:cubicBezTo>
                  <a:cubicBezTo>
                    <a:pt x="28" y="4963"/>
                    <a:pt x="1" y="4991"/>
                    <a:pt x="1" y="5019"/>
                  </a:cubicBezTo>
                  <a:cubicBezTo>
                    <a:pt x="1" y="5056"/>
                    <a:pt x="28" y="5075"/>
                    <a:pt x="56" y="5075"/>
                  </a:cubicBezTo>
                  <a:lnTo>
                    <a:pt x="4778" y="5075"/>
                  </a:lnTo>
                  <a:cubicBezTo>
                    <a:pt x="4815" y="5075"/>
                    <a:pt x="4834" y="5056"/>
                    <a:pt x="4834" y="5019"/>
                  </a:cubicBezTo>
                  <a:lnTo>
                    <a:pt x="4834" y="1494"/>
                  </a:lnTo>
                  <a:cubicBezTo>
                    <a:pt x="4834" y="668"/>
                    <a:pt x="4101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42" name="Google Shape;1453;p28"/>
            <p:cNvSpPr/>
            <p:nvPr/>
          </p:nvSpPr>
          <p:spPr>
            <a:xfrm>
              <a:off x="2149200" y="2808720"/>
              <a:ext cx="259560" cy="273240"/>
            </a:xfrm>
            <a:custGeom>
              <a:avLst/>
              <a:gdLst>
                <a:gd name="textAreaLeft" fmla="*/ 0 w 259560"/>
                <a:gd name="textAreaRight" fmla="*/ 261000 w 259560"/>
                <a:gd name="textAreaTop" fmla="*/ 0 h 273240"/>
                <a:gd name="textAreaBottom" fmla="*/ 274680 h 273240"/>
              </a:gdLst>
              <a:ahLst/>
              <a:cxnLst/>
              <a:rect l="textAreaLeft" t="textAreaTop" r="textAreaRight" b="textAreaBottom"/>
              <a:pathLst>
                <a:path w="4584" h="4824">
                  <a:moveTo>
                    <a:pt x="4583" y="4824"/>
                  </a:moveTo>
                  <a:lnTo>
                    <a:pt x="0" y="4824"/>
                  </a:lnTo>
                  <a:lnTo>
                    <a:pt x="0" y="4824"/>
                  </a:lnTo>
                  <a:cubicBezTo>
                    <a:pt x="910" y="4824"/>
                    <a:pt x="1327" y="4156"/>
                    <a:pt x="1327" y="3330"/>
                  </a:cubicBezTo>
                  <a:lnTo>
                    <a:pt x="1327" y="3043"/>
                  </a:lnTo>
                  <a:lnTo>
                    <a:pt x="1327" y="1392"/>
                  </a:lnTo>
                  <a:cubicBezTo>
                    <a:pt x="1327" y="622"/>
                    <a:pt x="2023" y="0"/>
                    <a:pt x="2876" y="0"/>
                  </a:cubicBezTo>
                  <a:lnTo>
                    <a:pt x="3043" y="0"/>
                  </a:lnTo>
                  <a:cubicBezTo>
                    <a:pt x="3897" y="0"/>
                    <a:pt x="4583" y="622"/>
                    <a:pt x="4583" y="1392"/>
                  </a:cubicBezTo>
                  <a:lnTo>
                    <a:pt x="4583" y="4824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43" name="Google Shape;1454;p28"/>
            <p:cNvSpPr/>
            <p:nvPr/>
          </p:nvSpPr>
          <p:spPr>
            <a:xfrm>
              <a:off x="2307600" y="2804400"/>
              <a:ext cx="741240" cy="636480"/>
            </a:xfrm>
            <a:custGeom>
              <a:avLst/>
              <a:gdLst>
                <a:gd name="textAreaLeft" fmla="*/ 0 w 741240"/>
                <a:gd name="textAreaRight" fmla="*/ 742680 w 741240"/>
                <a:gd name="textAreaTop" fmla="*/ 0 h 636480"/>
                <a:gd name="textAreaBottom" fmla="*/ 637920 h 636480"/>
              </a:gdLst>
              <a:ahLst/>
              <a:cxnLst/>
              <a:rect l="textAreaLeft" t="textAreaTop" r="textAreaRight" b="textAreaBottom"/>
              <a:pathLst>
                <a:path w="13044" h="11208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1" y="1"/>
                  </a:moveTo>
                  <a:cubicBezTo>
                    <a:pt x="17" y="1"/>
                    <a:pt x="1689" y="20"/>
                    <a:pt x="1689" y="1977"/>
                  </a:cubicBezTo>
                  <a:lnTo>
                    <a:pt x="1689" y="3071"/>
                  </a:lnTo>
                  <a:lnTo>
                    <a:pt x="1633" y="9760"/>
                  </a:lnTo>
                  <a:cubicBezTo>
                    <a:pt x="1633" y="10558"/>
                    <a:pt x="2394" y="11207"/>
                    <a:pt x="3331" y="11207"/>
                  </a:cubicBezTo>
                  <a:lnTo>
                    <a:pt x="13025" y="11207"/>
                  </a:lnTo>
                  <a:lnTo>
                    <a:pt x="13034" y="1977"/>
                  </a:lnTo>
                  <a:cubicBezTo>
                    <a:pt x="13043" y="901"/>
                    <a:pt x="12014" y="29"/>
                    <a:pt x="10743" y="19"/>
                  </a:cubicBezTo>
                  <a:lnTo>
                    <a:pt x="3757" y="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44" name="Google Shape;1455;p28"/>
            <p:cNvSpPr/>
            <p:nvPr/>
          </p:nvSpPr>
          <p:spPr>
            <a:xfrm>
              <a:off x="2303280" y="2801520"/>
              <a:ext cx="748080" cy="642960"/>
            </a:xfrm>
            <a:custGeom>
              <a:avLst/>
              <a:gdLst>
                <a:gd name="textAreaLeft" fmla="*/ 0 w 748080"/>
                <a:gd name="textAreaRight" fmla="*/ 749520 w 748080"/>
                <a:gd name="textAreaTop" fmla="*/ 0 h 642960"/>
                <a:gd name="textAreaBottom" fmla="*/ 644400 h 642960"/>
              </a:gdLst>
              <a:ahLst/>
              <a:cxnLst/>
              <a:rect l="textAreaLeft" t="textAreaTop" r="textAreaRight" b="textAreaBottom"/>
              <a:pathLst>
                <a:path w="13164" h="11318">
                  <a:moveTo>
                    <a:pt x="650" y="121"/>
                  </a:moveTo>
                  <a:lnTo>
                    <a:pt x="3822" y="139"/>
                  </a:lnTo>
                  <a:lnTo>
                    <a:pt x="3831" y="139"/>
                  </a:lnTo>
                  <a:lnTo>
                    <a:pt x="10817" y="130"/>
                  </a:lnTo>
                  <a:cubicBezTo>
                    <a:pt x="11485" y="139"/>
                    <a:pt x="12106" y="381"/>
                    <a:pt x="12533" y="817"/>
                  </a:cubicBezTo>
                  <a:cubicBezTo>
                    <a:pt x="12867" y="1160"/>
                    <a:pt x="13052" y="1587"/>
                    <a:pt x="13052" y="2032"/>
                  </a:cubicBezTo>
                  <a:lnTo>
                    <a:pt x="13043" y="11197"/>
                  </a:lnTo>
                  <a:lnTo>
                    <a:pt x="3405" y="11197"/>
                  </a:lnTo>
                  <a:cubicBezTo>
                    <a:pt x="2913" y="11197"/>
                    <a:pt x="2459" y="11021"/>
                    <a:pt x="2143" y="10705"/>
                  </a:cubicBezTo>
                  <a:cubicBezTo>
                    <a:pt x="1902" y="10455"/>
                    <a:pt x="1763" y="10140"/>
                    <a:pt x="1772" y="9824"/>
                  </a:cubicBezTo>
                  <a:lnTo>
                    <a:pt x="1828" y="2032"/>
                  </a:lnTo>
                  <a:cubicBezTo>
                    <a:pt x="1828" y="789"/>
                    <a:pt x="1160" y="306"/>
                    <a:pt x="650" y="121"/>
                  </a:cubicBezTo>
                  <a:close/>
                  <a:moveTo>
                    <a:pt x="74" y="0"/>
                  </a:moveTo>
                  <a:cubicBezTo>
                    <a:pt x="9" y="0"/>
                    <a:pt x="0" y="47"/>
                    <a:pt x="0" y="56"/>
                  </a:cubicBezTo>
                  <a:cubicBezTo>
                    <a:pt x="0" y="84"/>
                    <a:pt x="9" y="121"/>
                    <a:pt x="74" y="121"/>
                  </a:cubicBezTo>
                  <a:cubicBezTo>
                    <a:pt x="149" y="121"/>
                    <a:pt x="1707" y="149"/>
                    <a:pt x="1707" y="2032"/>
                  </a:cubicBezTo>
                  <a:lnTo>
                    <a:pt x="1651" y="9824"/>
                  </a:lnTo>
                  <a:cubicBezTo>
                    <a:pt x="1651" y="10177"/>
                    <a:pt x="1800" y="10520"/>
                    <a:pt x="2060" y="10789"/>
                  </a:cubicBezTo>
                  <a:cubicBezTo>
                    <a:pt x="2394" y="11123"/>
                    <a:pt x="2885" y="11318"/>
                    <a:pt x="3405" y="11318"/>
                  </a:cubicBezTo>
                  <a:lnTo>
                    <a:pt x="13099" y="11318"/>
                  </a:lnTo>
                  <a:cubicBezTo>
                    <a:pt x="13127" y="11318"/>
                    <a:pt x="13155" y="11290"/>
                    <a:pt x="13155" y="11262"/>
                  </a:cubicBezTo>
                  <a:lnTo>
                    <a:pt x="13164" y="2032"/>
                  </a:lnTo>
                  <a:cubicBezTo>
                    <a:pt x="13164" y="1559"/>
                    <a:pt x="12969" y="1095"/>
                    <a:pt x="12616" y="733"/>
                  </a:cubicBezTo>
                  <a:cubicBezTo>
                    <a:pt x="12171" y="279"/>
                    <a:pt x="11513" y="19"/>
                    <a:pt x="10817" y="19"/>
                  </a:cubicBezTo>
                  <a:lnTo>
                    <a:pt x="3841" y="28"/>
                  </a:lnTo>
                  <a:lnTo>
                    <a:pt x="3831" y="2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45" name="Google Shape;1456;p28"/>
            <p:cNvSpPr/>
            <p:nvPr/>
          </p:nvSpPr>
          <p:spPr>
            <a:xfrm>
              <a:off x="2507760" y="2926080"/>
              <a:ext cx="86760" cy="86400"/>
            </a:xfrm>
            <a:custGeom>
              <a:avLst/>
              <a:gdLst>
                <a:gd name="textAreaLeft" fmla="*/ 0 w 86760"/>
                <a:gd name="textAreaRight" fmla="*/ 88200 w 86760"/>
                <a:gd name="textAreaTop" fmla="*/ 0 h 86400"/>
                <a:gd name="textAreaBottom" fmla="*/ 87840 h 86400"/>
              </a:gdLst>
              <a:ahLst/>
              <a:cxnLst/>
              <a:rect l="textAreaLeft" t="textAreaTop" r="textAreaRight" b="textAreaBottom"/>
              <a:pathLst>
                <a:path w="1550" h="1541">
                  <a:moveTo>
                    <a:pt x="780" y="1"/>
                  </a:moveTo>
                  <a:cubicBezTo>
                    <a:pt x="353" y="1"/>
                    <a:pt x="0" y="344"/>
                    <a:pt x="0" y="770"/>
                  </a:cubicBezTo>
                  <a:cubicBezTo>
                    <a:pt x="0" y="1197"/>
                    <a:pt x="353" y="1540"/>
                    <a:pt x="780" y="1540"/>
                  </a:cubicBezTo>
                  <a:cubicBezTo>
                    <a:pt x="1197" y="1540"/>
                    <a:pt x="1549" y="1197"/>
                    <a:pt x="1549" y="770"/>
                  </a:cubicBezTo>
                  <a:cubicBezTo>
                    <a:pt x="1549" y="344"/>
                    <a:pt x="1197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46" name="Google Shape;1457;p28"/>
            <p:cNvSpPr/>
            <p:nvPr/>
          </p:nvSpPr>
          <p:spPr>
            <a:xfrm>
              <a:off x="2504520" y="2922840"/>
              <a:ext cx="93240" cy="92520"/>
            </a:xfrm>
            <a:custGeom>
              <a:avLst/>
              <a:gdLst>
                <a:gd name="textAreaLeft" fmla="*/ 0 w 93240"/>
                <a:gd name="textAreaRight" fmla="*/ 94680 w 93240"/>
                <a:gd name="textAreaTop" fmla="*/ 0 h 92520"/>
                <a:gd name="textAreaBottom" fmla="*/ 93960 h 92520"/>
              </a:gdLst>
              <a:ahLst/>
              <a:cxnLst/>
              <a:rect l="textAreaLeft" t="textAreaTop" r="textAreaRight" b="textAreaBottom"/>
              <a:pathLst>
                <a:path w="1662" h="1653">
                  <a:moveTo>
                    <a:pt x="836" y="112"/>
                  </a:moveTo>
                  <a:cubicBezTo>
                    <a:pt x="1225" y="112"/>
                    <a:pt x="1541" y="437"/>
                    <a:pt x="1541" y="826"/>
                  </a:cubicBezTo>
                  <a:cubicBezTo>
                    <a:pt x="1541" y="1216"/>
                    <a:pt x="1225" y="1541"/>
                    <a:pt x="836" y="1541"/>
                  </a:cubicBezTo>
                  <a:cubicBezTo>
                    <a:pt x="437" y="1541"/>
                    <a:pt x="121" y="1216"/>
                    <a:pt x="121" y="826"/>
                  </a:cubicBezTo>
                  <a:cubicBezTo>
                    <a:pt x="121" y="437"/>
                    <a:pt x="437" y="112"/>
                    <a:pt x="836" y="112"/>
                  </a:cubicBezTo>
                  <a:close/>
                  <a:moveTo>
                    <a:pt x="836" y="1"/>
                  </a:moveTo>
                  <a:cubicBezTo>
                    <a:pt x="372" y="1"/>
                    <a:pt x="1" y="372"/>
                    <a:pt x="1" y="826"/>
                  </a:cubicBezTo>
                  <a:cubicBezTo>
                    <a:pt x="1" y="1281"/>
                    <a:pt x="372" y="1652"/>
                    <a:pt x="836" y="1652"/>
                  </a:cubicBezTo>
                  <a:cubicBezTo>
                    <a:pt x="1290" y="1652"/>
                    <a:pt x="1661" y="1281"/>
                    <a:pt x="1661" y="826"/>
                  </a:cubicBezTo>
                  <a:cubicBezTo>
                    <a:pt x="1661" y="372"/>
                    <a:pt x="1290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47" name="Google Shape;1458;p28"/>
            <p:cNvSpPr/>
            <p:nvPr/>
          </p:nvSpPr>
          <p:spPr>
            <a:xfrm>
              <a:off x="2648880" y="2935080"/>
              <a:ext cx="276840" cy="5040"/>
            </a:xfrm>
            <a:custGeom>
              <a:avLst/>
              <a:gdLst>
                <a:gd name="textAreaLeft" fmla="*/ 0 w 276840"/>
                <a:gd name="textAreaRight" fmla="*/ 278280 w 276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4889" h="11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4833" y="112"/>
                  </a:lnTo>
                  <a:cubicBezTo>
                    <a:pt x="4870" y="112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48" name="Google Shape;1459;p28"/>
            <p:cNvSpPr/>
            <p:nvPr/>
          </p:nvSpPr>
          <p:spPr>
            <a:xfrm>
              <a:off x="2648880" y="2970000"/>
              <a:ext cx="114120" cy="5400"/>
            </a:xfrm>
            <a:custGeom>
              <a:avLst/>
              <a:gdLst>
                <a:gd name="textAreaLeft" fmla="*/ 0 w 114120"/>
                <a:gd name="textAreaRight" fmla="*/ 115560 w 1141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032" h="122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1976" y="121"/>
                  </a:lnTo>
                  <a:cubicBezTo>
                    <a:pt x="2013" y="121"/>
                    <a:pt x="2032" y="93"/>
                    <a:pt x="2032" y="65"/>
                  </a:cubicBezTo>
                  <a:cubicBezTo>
                    <a:pt x="2032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49" name="Google Shape;1460;p28"/>
            <p:cNvSpPr/>
            <p:nvPr/>
          </p:nvSpPr>
          <p:spPr>
            <a:xfrm>
              <a:off x="2810880" y="2970000"/>
              <a:ext cx="114840" cy="5400"/>
            </a:xfrm>
            <a:custGeom>
              <a:avLst/>
              <a:gdLst>
                <a:gd name="textAreaLeft" fmla="*/ 0 w 114840"/>
                <a:gd name="textAreaRight" fmla="*/ 116280 w 1148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041" h="122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76" y="121"/>
                  </a:lnTo>
                  <a:cubicBezTo>
                    <a:pt x="2013" y="121"/>
                    <a:pt x="2041" y="93"/>
                    <a:pt x="2041" y="65"/>
                  </a:cubicBezTo>
                  <a:cubicBezTo>
                    <a:pt x="2041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50" name="Google Shape;1461;p28"/>
            <p:cNvSpPr/>
            <p:nvPr/>
          </p:nvSpPr>
          <p:spPr>
            <a:xfrm>
              <a:off x="2651400" y="3019320"/>
              <a:ext cx="114120" cy="5040"/>
            </a:xfrm>
            <a:custGeom>
              <a:avLst/>
              <a:gdLst>
                <a:gd name="textAreaLeft" fmla="*/ 0 w 114120"/>
                <a:gd name="textAreaRight" fmla="*/ 115560 w 1141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033" h="112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6" y="112"/>
                  </a:cubicBezTo>
                  <a:lnTo>
                    <a:pt x="1976" y="112"/>
                  </a:lnTo>
                  <a:cubicBezTo>
                    <a:pt x="2004" y="112"/>
                    <a:pt x="2032" y="93"/>
                    <a:pt x="2032" y="56"/>
                  </a:cubicBezTo>
                  <a:cubicBezTo>
                    <a:pt x="2032" y="28"/>
                    <a:pt x="2004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51" name="Google Shape;1462;p28"/>
            <p:cNvSpPr/>
            <p:nvPr/>
          </p:nvSpPr>
          <p:spPr>
            <a:xfrm>
              <a:off x="2509200" y="3078000"/>
              <a:ext cx="83520" cy="83160"/>
            </a:xfrm>
            <a:custGeom>
              <a:avLst/>
              <a:gdLst>
                <a:gd name="textAreaLeft" fmla="*/ 0 w 83520"/>
                <a:gd name="textAreaRight" fmla="*/ 84960 w 8352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494" h="1485">
                  <a:moveTo>
                    <a:pt x="752" y="0"/>
                  </a:moveTo>
                  <a:cubicBezTo>
                    <a:pt x="334" y="0"/>
                    <a:pt x="0" y="334"/>
                    <a:pt x="0" y="742"/>
                  </a:cubicBezTo>
                  <a:cubicBezTo>
                    <a:pt x="0" y="1150"/>
                    <a:pt x="334" y="1484"/>
                    <a:pt x="752" y="1484"/>
                  </a:cubicBezTo>
                  <a:cubicBezTo>
                    <a:pt x="1160" y="1484"/>
                    <a:pt x="1494" y="1150"/>
                    <a:pt x="1494" y="742"/>
                  </a:cubicBezTo>
                  <a:cubicBezTo>
                    <a:pt x="1494" y="334"/>
                    <a:pt x="1160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52" name="Google Shape;1463;p28"/>
            <p:cNvSpPr/>
            <p:nvPr/>
          </p:nvSpPr>
          <p:spPr>
            <a:xfrm>
              <a:off x="2506320" y="3074760"/>
              <a:ext cx="90000" cy="90000"/>
            </a:xfrm>
            <a:custGeom>
              <a:avLst/>
              <a:gdLst>
                <a:gd name="textAreaLeft" fmla="*/ 0 w 90000"/>
                <a:gd name="textAreaRight" fmla="*/ 91440 w 90000"/>
                <a:gd name="textAreaTop" fmla="*/ 0 h 90000"/>
                <a:gd name="textAreaBottom" fmla="*/ 91440 h 90000"/>
              </a:gdLst>
              <a:ahLst/>
              <a:cxnLst/>
              <a:rect l="textAreaLeft" t="textAreaTop" r="textAreaRight" b="textAreaBottom"/>
              <a:pathLst>
                <a:path w="1606" h="1606">
                  <a:moveTo>
                    <a:pt x="808" y="112"/>
                  </a:moveTo>
                  <a:cubicBezTo>
                    <a:pt x="1179" y="112"/>
                    <a:pt x="1485" y="418"/>
                    <a:pt x="1485" y="798"/>
                  </a:cubicBezTo>
                  <a:cubicBezTo>
                    <a:pt x="1485" y="1179"/>
                    <a:pt x="1179" y="1485"/>
                    <a:pt x="808" y="1485"/>
                  </a:cubicBezTo>
                  <a:cubicBezTo>
                    <a:pt x="427" y="1485"/>
                    <a:pt x="121" y="1179"/>
                    <a:pt x="121" y="798"/>
                  </a:cubicBezTo>
                  <a:cubicBezTo>
                    <a:pt x="121" y="418"/>
                    <a:pt x="427" y="112"/>
                    <a:pt x="808" y="112"/>
                  </a:cubicBezTo>
                  <a:close/>
                  <a:moveTo>
                    <a:pt x="808" y="1"/>
                  </a:moveTo>
                  <a:cubicBezTo>
                    <a:pt x="362" y="1"/>
                    <a:pt x="0" y="362"/>
                    <a:pt x="0" y="798"/>
                  </a:cubicBezTo>
                  <a:cubicBezTo>
                    <a:pt x="0" y="1244"/>
                    <a:pt x="362" y="1605"/>
                    <a:pt x="808" y="1605"/>
                  </a:cubicBezTo>
                  <a:cubicBezTo>
                    <a:pt x="1244" y="1605"/>
                    <a:pt x="1605" y="1244"/>
                    <a:pt x="1605" y="798"/>
                  </a:cubicBezTo>
                  <a:cubicBezTo>
                    <a:pt x="1605" y="362"/>
                    <a:pt x="1244" y="1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53" name="Google Shape;1464;p28"/>
            <p:cNvSpPr/>
            <p:nvPr/>
          </p:nvSpPr>
          <p:spPr>
            <a:xfrm>
              <a:off x="2648880" y="3085560"/>
              <a:ext cx="276840" cy="5400"/>
            </a:xfrm>
            <a:custGeom>
              <a:avLst/>
              <a:gdLst>
                <a:gd name="textAreaLeft" fmla="*/ 0 w 276840"/>
                <a:gd name="textAreaRight" fmla="*/ 278280 w 2768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4889" h="12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4833" y="121"/>
                  </a:lnTo>
                  <a:cubicBezTo>
                    <a:pt x="4870" y="121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54" name="Google Shape;1465;p28"/>
            <p:cNvSpPr/>
            <p:nvPr/>
          </p:nvSpPr>
          <p:spPr>
            <a:xfrm>
              <a:off x="2504160" y="3133080"/>
              <a:ext cx="321840" cy="307440"/>
            </a:xfrm>
            <a:custGeom>
              <a:avLst/>
              <a:gdLst>
                <a:gd name="textAreaLeft" fmla="*/ 0 w 321840"/>
                <a:gd name="textAreaRight" fmla="*/ 323280 w 321840"/>
                <a:gd name="textAreaTop" fmla="*/ 0 h 307440"/>
                <a:gd name="textAreaBottom" fmla="*/ 308880 h 307440"/>
              </a:gdLst>
              <a:ahLst/>
              <a:cxnLst/>
              <a:rect l="textAreaLeft" t="textAreaTop" r="textAreaRight" b="textAreaBottom"/>
              <a:pathLst>
                <a:path w="5678" h="5428">
                  <a:moveTo>
                    <a:pt x="3618" y="1"/>
                  </a:moveTo>
                  <a:cubicBezTo>
                    <a:pt x="2589" y="1"/>
                    <a:pt x="1754" y="697"/>
                    <a:pt x="1754" y="1559"/>
                  </a:cubicBezTo>
                  <a:lnTo>
                    <a:pt x="1754" y="3424"/>
                  </a:lnTo>
                  <a:lnTo>
                    <a:pt x="1754" y="3749"/>
                  </a:lnTo>
                  <a:cubicBezTo>
                    <a:pt x="1754" y="4676"/>
                    <a:pt x="1095" y="5428"/>
                    <a:pt x="0" y="5428"/>
                  </a:cubicBezTo>
                  <a:lnTo>
                    <a:pt x="5678" y="5428"/>
                  </a:lnTo>
                  <a:lnTo>
                    <a:pt x="5678" y="1559"/>
                  </a:lnTo>
                  <a:cubicBezTo>
                    <a:pt x="5678" y="697"/>
                    <a:pt x="4843" y="1"/>
                    <a:pt x="382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55" name="Google Shape;1466;p28"/>
            <p:cNvSpPr/>
            <p:nvPr/>
          </p:nvSpPr>
          <p:spPr>
            <a:xfrm>
              <a:off x="2500920" y="3129480"/>
              <a:ext cx="328320" cy="314280"/>
            </a:xfrm>
            <a:custGeom>
              <a:avLst/>
              <a:gdLst>
                <a:gd name="textAreaLeft" fmla="*/ 0 w 328320"/>
                <a:gd name="textAreaRight" fmla="*/ 329760 w 328320"/>
                <a:gd name="textAreaTop" fmla="*/ 0 h 314280"/>
                <a:gd name="textAreaBottom" fmla="*/ 315720 h 314280"/>
              </a:gdLst>
              <a:ahLst/>
              <a:cxnLst/>
              <a:rect l="textAreaLeft" t="textAreaTop" r="textAreaRight" b="textAreaBottom"/>
              <a:pathLst>
                <a:path w="5790" h="5548">
                  <a:moveTo>
                    <a:pt x="3878" y="121"/>
                  </a:moveTo>
                  <a:cubicBezTo>
                    <a:pt x="4871" y="121"/>
                    <a:pt x="5678" y="798"/>
                    <a:pt x="5678" y="1623"/>
                  </a:cubicBezTo>
                  <a:lnTo>
                    <a:pt x="5678" y="5427"/>
                  </a:lnTo>
                  <a:lnTo>
                    <a:pt x="761" y="5427"/>
                  </a:lnTo>
                  <a:cubicBezTo>
                    <a:pt x="1439" y="5195"/>
                    <a:pt x="1865" y="4592"/>
                    <a:pt x="1865" y="3813"/>
                  </a:cubicBezTo>
                  <a:lnTo>
                    <a:pt x="1865" y="1623"/>
                  </a:lnTo>
                  <a:cubicBezTo>
                    <a:pt x="1865" y="798"/>
                    <a:pt x="2682" y="121"/>
                    <a:pt x="3674" y="121"/>
                  </a:cubicBezTo>
                  <a:close/>
                  <a:moveTo>
                    <a:pt x="3674" y="0"/>
                  </a:moveTo>
                  <a:cubicBezTo>
                    <a:pt x="2617" y="0"/>
                    <a:pt x="1754" y="733"/>
                    <a:pt x="1754" y="1623"/>
                  </a:cubicBezTo>
                  <a:lnTo>
                    <a:pt x="1754" y="3813"/>
                  </a:lnTo>
                  <a:cubicBezTo>
                    <a:pt x="1754" y="4768"/>
                    <a:pt x="1058" y="5427"/>
                    <a:pt x="56" y="5427"/>
                  </a:cubicBezTo>
                  <a:cubicBezTo>
                    <a:pt x="19" y="5427"/>
                    <a:pt x="1" y="5455"/>
                    <a:pt x="1" y="5492"/>
                  </a:cubicBezTo>
                  <a:cubicBezTo>
                    <a:pt x="1" y="5520"/>
                    <a:pt x="19" y="5547"/>
                    <a:pt x="56" y="5547"/>
                  </a:cubicBezTo>
                  <a:lnTo>
                    <a:pt x="5734" y="5547"/>
                  </a:lnTo>
                  <a:cubicBezTo>
                    <a:pt x="5771" y="5547"/>
                    <a:pt x="5789" y="5520"/>
                    <a:pt x="5789" y="5492"/>
                  </a:cubicBezTo>
                  <a:lnTo>
                    <a:pt x="5789" y="1623"/>
                  </a:lnTo>
                  <a:cubicBezTo>
                    <a:pt x="5789" y="733"/>
                    <a:pt x="4936" y="0"/>
                    <a:pt x="387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56" name="Google Shape;1467;p28"/>
            <p:cNvSpPr/>
            <p:nvPr/>
          </p:nvSpPr>
          <p:spPr>
            <a:xfrm>
              <a:off x="2513160" y="3141360"/>
              <a:ext cx="306360" cy="292680"/>
            </a:xfrm>
            <a:custGeom>
              <a:avLst/>
              <a:gdLst>
                <a:gd name="textAreaLeft" fmla="*/ 0 w 306360"/>
                <a:gd name="textAreaRight" fmla="*/ 307800 w 306360"/>
                <a:gd name="textAreaTop" fmla="*/ 0 h 292680"/>
                <a:gd name="textAreaBottom" fmla="*/ 294120 h 292680"/>
              </a:gdLst>
              <a:ahLst/>
              <a:cxnLst/>
              <a:rect l="textAreaLeft" t="textAreaTop" r="textAreaRight" b="textAreaBottom"/>
              <a:pathLst>
                <a:path w="5409" h="5168">
                  <a:moveTo>
                    <a:pt x="5408" y="5167"/>
                  </a:moveTo>
                  <a:lnTo>
                    <a:pt x="56" y="5167"/>
                  </a:lnTo>
                  <a:lnTo>
                    <a:pt x="0" y="5167"/>
                  </a:lnTo>
                  <a:cubicBezTo>
                    <a:pt x="1048" y="5167"/>
                    <a:pt x="1670" y="4453"/>
                    <a:pt x="1670" y="3572"/>
                  </a:cubicBezTo>
                  <a:lnTo>
                    <a:pt x="1670" y="3266"/>
                  </a:lnTo>
                  <a:lnTo>
                    <a:pt x="1670" y="1485"/>
                  </a:lnTo>
                  <a:cubicBezTo>
                    <a:pt x="1670" y="659"/>
                    <a:pt x="2468" y="0"/>
                    <a:pt x="3442" y="0"/>
                  </a:cubicBezTo>
                  <a:lnTo>
                    <a:pt x="3636" y="0"/>
                  </a:lnTo>
                  <a:cubicBezTo>
                    <a:pt x="4620" y="0"/>
                    <a:pt x="5408" y="659"/>
                    <a:pt x="5408" y="1485"/>
                  </a:cubicBezTo>
                  <a:lnTo>
                    <a:pt x="5408" y="5167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57" name="Google Shape;1468;p28"/>
            <p:cNvSpPr/>
            <p:nvPr/>
          </p:nvSpPr>
          <p:spPr>
            <a:xfrm>
              <a:off x="2719080" y="3133080"/>
              <a:ext cx="633600" cy="495720"/>
            </a:xfrm>
            <a:custGeom>
              <a:avLst/>
              <a:gdLst>
                <a:gd name="textAreaLeft" fmla="*/ 0 w 633600"/>
                <a:gd name="textAreaRight" fmla="*/ 635040 w 633600"/>
                <a:gd name="textAreaTop" fmla="*/ 0 h 495720"/>
                <a:gd name="textAreaBottom" fmla="*/ 497160 h 495720"/>
              </a:gdLst>
              <a:ahLst/>
              <a:cxnLst/>
              <a:rect l="textAreaLeft" t="textAreaTop" r="textAreaRight" b="textAreaBottom"/>
              <a:pathLst>
                <a:path w="11152" h="8731">
                  <a:moveTo>
                    <a:pt x="1" y="1"/>
                  </a:moveTo>
                  <a:cubicBezTo>
                    <a:pt x="1031" y="1"/>
                    <a:pt x="1856" y="669"/>
                    <a:pt x="1856" y="1504"/>
                  </a:cubicBezTo>
                  <a:lnTo>
                    <a:pt x="1856" y="7766"/>
                  </a:lnTo>
                  <a:cubicBezTo>
                    <a:pt x="1856" y="8294"/>
                    <a:pt x="2385" y="8730"/>
                    <a:pt x="3044" y="8730"/>
                  </a:cubicBezTo>
                  <a:lnTo>
                    <a:pt x="11152" y="8730"/>
                  </a:lnTo>
                  <a:lnTo>
                    <a:pt x="11152" y="2162"/>
                  </a:lnTo>
                  <a:cubicBezTo>
                    <a:pt x="11152" y="966"/>
                    <a:pt x="9964" y="1"/>
                    <a:pt x="848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58" name="Google Shape;1469;p28"/>
            <p:cNvSpPr/>
            <p:nvPr/>
          </p:nvSpPr>
          <p:spPr>
            <a:xfrm>
              <a:off x="2715840" y="3129480"/>
              <a:ext cx="639720" cy="502560"/>
            </a:xfrm>
            <a:custGeom>
              <a:avLst/>
              <a:gdLst>
                <a:gd name="textAreaLeft" fmla="*/ 0 w 639720"/>
                <a:gd name="textAreaRight" fmla="*/ 641160 w 639720"/>
                <a:gd name="textAreaTop" fmla="*/ 0 h 502560"/>
                <a:gd name="textAreaBottom" fmla="*/ 504000 h 502560"/>
              </a:gdLst>
              <a:ahLst/>
              <a:cxnLst/>
              <a:rect l="textAreaLeft" t="textAreaTop" r="textAreaRight" b="textAreaBottom"/>
              <a:pathLst>
                <a:path w="11263" h="8850">
                  <a:moveTo>
                    <a:pt x="8544" y="121"/>
                  </a:moveTo>
                  <a:cubicBezTo>
                    <a:pt x="9982" y="121"/>
                    <a:pt x="11142" y="1067"/>
                    <a:pt x="11142" y="2226"/>
                  </a:cubicBezTo>
                  <a:lnTo>
                    <a:pt x="11142" y="8739"/>
                  </a:lnTo>
                  <a:lnTo>
                    <a:pt x="3099" y="8739"/>
                  </a:lnTo>
                  <a:cubicBezTo>
                    <a:pt x="2477" y="8739"/>
                    <a:pt x="1967" y="8330"/>
                    <a:pt x="1967" y="7830"/>
                  </a:cubicBezTo>
                  <a:lnTo>
                    <a:pt x="1967" y="1568"/>
                  </a:lnTo>
                  <a:cubicBezTo>
                    <a:pt x="1967" y="909"/>
                    <a:pt x="1475" y="353"/>
                    <a:pt x="780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cubicBezTo>
                    <a:pt x="1049" y="121"/>
                    <a:pt x="1846" y="770"/>
                    <a:pt x="1846" y="1568"/>
                  </a:cubicBezTo>
                  <a:lnTo>
                    <a:pt x="1846" y="7820"/>
                  </a:lnTo>
                  <a:cubicBezTo>
                    <a:pt x="1846" y="8395"/>
                    <a:pt x="2412" y="8850"/>
                    <a:pt x="3099" y="8850"/>
                  </a:cubicBezTo>
                  <a:lnTo>
                    <a:pt x="11207" y="8850"/>
                  </a:lnTo>
                  <a:cubicBezTo>
                    <a:pt x="11234" y="8850"/>
                    <a:pt x="11262" y="8831"/>
                    <a:pt x="11262" y="8794"/>
                  </a:cubicBezTo>
                  <a:lnTo>
                    <a:pt x="11262" y="2217"/>
                  </a:lnTo>
                  <a:cubicBezTo>
                    <a:pt x="11262" y="993"/>
                    <a:pt x="10047" y="0"/>
                    <a:pt x="854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59" name="Google Shape;1470;p28"/>
            <p:cNvSpPr/>
            <p:nvPr/>
          </p:nvSpPr>
          <p:spPr>
            <a:xfrm>
              <a:off x="2931840" y="3270960"/>
              <a:ext cx="81000" cy="81000"/>
            </a:xfrm>
            <a:custGeom>
              <a:avLst/>
              <a:gdLst>
                <a:gd name="textAreaLeft" fmla="*/ 0 w 81000"/>
                <a:gd name="textAreaRight" fmla="*/ 82440 w 81000"/>
                <a:gd name="textAreaTop" fmla="*/ 0 h 81000"/>
                <a:gd name="textAreaBottom" fmla="*/ 82440 h 81000"/>
              </a:gdLst>
              <a:ahLst/>
              <a:cxnLst/>
              <a:rect l="textAreaLeft" t="textAreaTop" r="textAreaRight" b="textAreaBottom"/>
              <a:pathLst>
                <a:path w="1448" h="1448">
                  <a:moveTo>
                    <a:pt x="724" y="0"/>
                  </a:moveTo>
                  <a:cubicBezTo>
                    <a:pt x="325" y="0"/>
                    <a:pt x="0" y="325"/>
                    <a:pt x="0" y="724"/>
                  </a:cubicBezTo>
                  <a:cubicBezTo>
                    <a:pt x="0" y="1123"/>
                    <a:pt x="325" y="1447"/>
                    <a:pt x="724" y="1447"/>
                  </a:cubicBezTo>
                  <a:cubicBezTo>
                    <a:pt x="1123" y="1447"/>
                    <a:pt x="1448" y="1123"/>
                    <a:pt x="1438" y="724"/>
                  </a:cubicBezTo>
                  <a:cubicBezTo>
                    <a:pt x="1438" y="325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040" rIns="90000" bIns="41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60" name="Google Shape;1471;p28"/>
            <p:cNvSpPr/>
            <p:nvPr/>
          </p:nvSpPr>
          <p:spPr>
            <a:xfrm>
              <a:off x="2928600" y="3267720"/>
              <a:ext cx="87480" cy="8748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87480"/>
                <a:gd name="textAreaBottom" fmla="*/ 88920 h 87480"/>
              </a:gdLst>
              <a:ahLst/>
              <a:cxnLst/>
              <a:rect l="textAreaLeft" t="textAreaTop" r="textAreaRight" b="textAreaBottom"/>
              <a:pathLst>
                <a:path w="1560" h="1559">
                  <a:moveTo>
                    <a:pt x="780" y="121"/>
                  </a:moveTo>
                  <a:cubicBezTo>
                    <a:pt x="1142" y="121"/>
                    <a:pt x="1439" y="418"/>
                    <a:pt x="1439" y="780"/>
                  </a:cubicBezTo>
                  <a:cubicBezTo>
                    <a:pt x="1439" y="1142"/>
                    <a:pt x="1142" y="1448"/>
                    <a:pt x="780" y="1448"/>
                  </a:cubicBezTo>
                  <a:cubicBezTo>
                    <a:pt x="409" y="1448"/>
                    <a:pt x="112" y="1142"/>
                    <a:pt x="112" y="780"/>
                  </a:cubicBezTo>
                  <a:cubicBezTo>
                    <a:pt x="112" y="418"/>
                    <a:pt x="409" y="121"/>
                    <a:pt x="780" y="121"/>
                  </a:cubicBezTo>
                  <a:close/>
                  <a:moveTo>
                    <a:pt x="780" y="1"/>
                  </a:moveTo>
                  <a:cubicBezTo>
                    <a:pt x="344" y="1"/>
                    <a:pt x="1" y="353"/>
                    <a:pt x="1" y="780"/>
                  </a:cubicBezTo>
                  <a:cubicBezTo>
                    <a:pt x="1" y="1206"/>
                    <a:pt x="353" y="1559"/>
                    <a:pt x="780" y="1559"/>
                  </a:cubicBezTo>
                  <a:cubicBezTo>
                    <a:pt x="1207" y="1559"/>
                    <a:pt x="1559" y="1206"/>
                    <a:pt x="1559" y="780"/>
                  </a:cubicBezTo>
                  <a:cubicBezTo>
                    <a:pt x="1559" y="353"/>
                    <a:pt x="1207" y="1"/>
                    <a:pt x="78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280" rIns="90000" bIns="44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61" name="Google Shape;1472;p28"/>
            <p:cNvSpPr/>
            <p:nvPr/>
          </p:nvSpPr>
          <p:spPr>
            <a:xfrm>
              <a:off x="3055320" y="3274920"/>
              <a:ext cx="217800" cy="5400"/>
            </a:xfrm>
            <a:custGeom>
              <a:avLst/>
              <a:gdLst>
                <a:gd name="textAreaLeft" fmla="*/ 0 w 217800"/>
                <a:gd name="textAreaRight" fmla="*/ 219240 w 217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851" h="12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62" name="Google Shape;1473;p28"/>
            <p:cNvSpPr/>
            <p:nvPr/>
          </p:nvSpPr>
          <p:spPr>
            <a:xfrm>
              <a:off x="3055320" y="3318840"/>
              <a:ext cx="110520" cy="5400"/>
            </a:xfrm>
            <a:custGeom>
              <a:avLst/>
              <a:gdLst>
                <a:gd name="textAreaLeft" fmla="*/ 0 w 110520"/>
                <a:gd name="textAreaRight" fmla="*/ 111960 w 1105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1967" h="12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11" y="121"/>
                  </a:lnTo>
                  <a:cubicBezTo>
                    <a:pt x="1948" y="121"/>
                    <a:pt x="1967" y="93"/>
                    <a:pt x="1967" y="65"/>
                  </a:cubicBezTo>
                  <a:cubicBezTo>
                    <a:pt x="1967" y="28"/>
                    <a:pt x="1948" y="0"/>
                    <a:pt x="191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63" name="Google Shape;1474;p28"/>
            <p:cNvSpPr/>
            <p:nvPr/>
          </p:nvSpPr>
          <p:spPr>
            <a:xfrm>
              <a:off x="3055320" y="3355200"/>
              <a:ext cx="217800" cy="5400"/>
            </a:xfrm>
            <a:custGeom>
              <a:avLst/>
              <a:gdLst>
                <a:gd name="textAreaLeft" fmla="*/ 0 w 217800"/>
                <a:gd name="textAreaRight" fmla="*/ 219240 w 217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851" h="122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64" name="Google Shape;1475;p28"/>
            <p:cNvSpPr/>
            <p:nvPr/>
          </p:nvSpPr>
          <p:spPr>
            <a:xfrm>
              <a:off x="2891160" y="3429720"/>
              <a:ext cx="597600" cy="198360"/>
            </a:xfrm>
            <a:custGeom>
              <a:avLst/>
              <a:gdLst>
                <a:gd name="textAreaLeft" fmla="*/ 0 w 597600"/>
                <a:gd name="textAreaRight" fmla="*/ 599040 w 597600"/>
                <a:gd name="textAreaTop" fmla="*/ 0 h 198360"/>
                <a:gd name="textAreaBottom" fmla="*/ 199800 h 198360"/>
              </a:gdLst>
              <a:ahLst/>
              <a:cxnLst/>
              <a:rect l="textAreaLeft" t="textAreaTop" r="textAreaRight" b="textAreaBottom"/>
              <a:pathLst>
                <a:path w="10520" h="3507">
                  <a:moveTo>
                    <a:pt x="10511" y="0"/>
                  </a:moveTo>
                  <a:lnTo>
                    <a:pt x="974" y="10"/>
                  </a:lnTo>
                  <a:lnTo>
                    <a:pt x="974" y="2403"/>
                  </a:lnTo>
                  <a:cubicBezTo>
                    <a:pt x="983" y="2941"/>
                    <a:pt x="640" y="3396"/>
                    <a:pt x="0" y="3498"/>
                  </a:cubicBezTo>
                  <a:cubicBezTo>
                    <a:pt x="40" y="3501"/>
                    <a:pt x="77" y="3502"/>
                    <a:pt x="109" y="3502"/>
                  </a:cubicBezTo>
                  <a:cubicBezTo>
                    <a:pt x="172" y="3502"/>
                    <a:pt x="214" y="3498"/>
                    <a:pt x="214" y="3498"/>
                  </a:cubicBezTo>
                  <a:lnTo>
                    <a:pt x="6429" y="3507"/>
                  </a:lnTo>
                  <a:lnTo>
                    <a:pt x="9138" y="3507"/>
                  </a:lnTo>
                  <a:cubicBezTo>
                    <a:pt x="9898" y="3507"/>
                    <a:pt x="10520" y="3006"/>
                    <a:pt x="10520" y="2403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65" name="Google Shape;1476;p28"/>
            <p:cNvSpPr/>
            <p:nvPr/>
          </p:nvSpPr>
          <p:spPr>
            <a:xfrm>
              <a:off x="2885760" y="3426480"/>
              <a:ext cx="605880" cy="204480"/>
            </a:xfrm>
            <a:custGeom>
              <a:avLst/>
              <a:gdLst>
                <a:gd name="textAreaLeft" fmla="*/ 0 w 605880"/>
                <a:gd name="textAreaRight" fmla="*/ 607320 w 605880"/>
                <a:gd name="textAreaTop" fmla="*/ 0 h 204480"/>
                <a:gd name="textAreaBottom" fmla="*/ 205920 h 204480"/>
              </a:gdLst>
              <a:ahLst/>
              <a:cxnLst/>
              <a:rect l="textAreaLeft" t="textAreaTop" r="textAreaRight" b="textAreaBottom"/>
              <a:pathLst>
                <a:path w="10669" h="3619">
                  <a:moveTo>
                    <a:pt x="10548" y="121"/>
                  </a:moveTo>
                  <a:lnTo>
                    <a:pt x="10548" y="2459"/>
                  </a:lnTo>
                  <a:cubicBezTo>
                    <a:pt x="10548" y="2691"/>
                    <a:pt x="10455" y="2914"/>
                    <a:pt x="10270" y="3099"/>
                  </a:cubicBezTo>
                  <a:cubicBezTo>
                    <a:pt x="10019" y="3359"/>
                    <a:pt x="9639" y="3498"/>
                    <a:pt x="9231" y="3507"/>
                  </a:cubicBezTo>
                  <a:lnTo>
                    <a:pt x="6605" y="3498"/>
                  </a:lnTo>
                  <a:cubicBezTo>
                    <a:pt x="6578" y="3507"/>
                    <a:pt x="6550" y="3507"/>
                    <a:pt x="6522" y="3507"/>
                  </a:cubicBezTo>
                  <a:lnTo>
                    <a:pt x="473" y="3498"/>
                  </a:lnTo>
                  <a:cubicBezTo>
                    <a:pt x="891" y="3313"/>
                    <a:pt x="1132" y="2932"/>
                    <a:pt x="1132" y="2459"/>
                  </a:cubicBezTo>
                  <a:lnTo>
                    <a:pt x="1123" y="121"/>
                  </a:lnTo>
                  <a:close/>
                  <a:moveTo>
                    <a:pt x="10604" y="1"/>
                  </a:moveTo>
                  <a:lnTo>
                    <a:pt x="1067" y="10"/>
                  </a:lnTo>
                  <a:cubicBezTo>
                    <a:pt x="1049" y="10"/>
                    <a:pt x="1039" y="19"/>
                    <a:pt x="1030" y="29"/>
                  </a:cubicBezTo>
                  <a:cubicBezTo>
                    <a:pt x="1012" y="38"/>
                    <a:pt x="1012" y="56"/>
                    <a:pt x="1012" y="66"/>
                  </a:cubicBezTo>
                  <a:lnTo>
                    <a:pt x="1012" y="2459"/>
                  </a:lnTo>
                  <a:cubicBezTo>
                    <a:pt x="1021" y="3006"/>
                    <a:pt x="659" y="3405"/>
                    <a:pt x="84" y="3498"/>
                  </a:cubicBezTo>
                  <a:lnTo>
                    <a:pt x="65" y="3498"/>
                  </a:lnTo>
                  <a:cubicBezTo>
                    <a:pt x="10" y="3498"/>
                    <a:pt x="0" y="3526"/>
                    <a:pt x="0" y="3554"/>
                  </a:cubicBezTo>
                  <a:cubicBezTo>
                    <a:pt x="0" y="3609"/>
                    <a:pt x="47" y="3609"/>
                    <a:pt x="93" y="3619"/>
                  </a:cubicBezTo>
                  <a:lnTo>
                    <a:pt x="9231" y="3619"/>
                  </a:lnTo>
                  <a:cubicBezTo>
                    <a:pt x="9676" y="3619"/>
                    <a:pt x="10084" y="3461"/>
                    <a:pt x="10353" y="3183"/>
                  </a:cubicBezTo>
                  <a:cubicBezTo>
                    <a:pt x="10557" y="2979"/>
                    <a:pt x="10669" y="2719"/>
                    <a:pt x="10669" y="2459"/>
                  </a:cubicBezTo>
                  <a:lnTo>
                    <a:pt x="10659" y="56"/>
                  </a:lnTo>
                  <a:cubicBezTo>
                    <a:pt x="10659" y="29"/>
                    <a:pt x="10631" y="1"/>
                    <a:pt x="106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66" name="Google Shape;1477;p28"/>
            <p:cNvSpPr/>
            <p:nvPr/>
          </p:nvSpPr>
          <p:spPr>
            <a:xfrm>
              <a:off x="2896560" y="3433680"/>
              <a:ext cx="582120" cy="191520"/>
            </a:xfrm>
            <a:custGeom>
              <a:avLst/>
              <a:gdLst>
                <a:gd name="textAreaLeft" fmla="*/ 0 w 582120"/>
                <a:gd name="textAreaRight" fmla="*/ 583560 w 582120"/>
                <a:gd name="textAreaTop" fmla="*/ 0 h 191520"/>
                <a:gd name="textAreaBottom" fmla="*/ 192960 h 191520"/>
              </a:gdLst>
              <a:ahLst/>
              <a:cxnLst/>
              <a:rect l="textAreaLeft" t="textAreaTop" r="textAreaRight" b="textAreaBottom"/>
              <a:pathLst>
                <a:path w="10252" h="3387">
                  <a:moveTo>
                    <a:pt x="10242" y="0"/>
                  </a:moveTo>
                  <a:lnTo>
                    <a:pt x="1021" y="0"/>
                  </a:lnTo>
                  <a:lnTo>
                    <a:pt x="1031" y="2320"/>
                  </a:lnTo>
                  <a:cubicBezTo>
                    <a:pt x="1031" y="2839"/>
                    <a:pt x="706" y="3275"/>
                    <a:pt x="84" y="3377"/>
                  </a:cubicBezTo>
                  <a:cubicBezTo>
                    <a:pt x="66" y="3377"/>
                    <a:pt x="1" y="3377"/>
                    <a:pt x="84" y="3377"/>
                  </a:cubicBezTo>
                  <a:cubicBezTo>
                    <a:pt x="196" y="3377"/>
                    <a:pt x="288" y="3377"/>
                    <a:pt x="288" y="3377"/>
                  </a:cubicBezTo>
                  <a:lnTo>
                    <a:pt x="6300" y="3386"/>
                  </a:lnTo>
                  <a:cubicBezTo>
                    <a:pt x="6328" y="3386"/>
                    <a:pt x="6346" y="3386"/>
                    <a:pt x="6374" y="3386"/>
                  </a:cubicBezTo>
                  <a:lnTo>
                    <a:pt x="8916" y="3386"/>
                  </a:lnTo>
                  <a:cubicBezTo>
                    <a:pt x="9658" y="3377"/>
                    <a:pt x="10252" y="2904"/>
                    <a:pt x="10252" y="232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67" name="Google Shape;1478;p28"/>
            <p:cNvSpPr/>
            <p:nvPr/>
          </p:nvSpPr>
          <p:spPr>
            <a:xfrm>
              <a:off x="1435680" y="2567520"/>
              <a:ext cx="561240" cy="561240"/>
            </a:xfrm>
            <a:custGeom>
              <a:avLst/>
              <a:gdLst>
                <a:gd name="textAreaLeft" fmla="*/ 0 w 561240"/>
                <a:gd name="textAreaRight" fmla="*/ 562680 w 561240"/>
                <a:gd name="textAreaTop" fmla="*/ 0 h 561240"/>
                <a:gd name="textAreaBottom" fmla="*/ 562680 h 561240"/>
              </a:gdLst>
              <a:ahLst/>
              <a:cxnLst/>
              <a:rect l="textAreaLeft" t="textAreaTop" r="textAreaRight" b="textAreaBottom"/>
              <a:pathLst>
                <a:path w="9881" h="9881">
                  <a:moveTo>
                    <a:pt x="4945" y="1"/>
                  </a:moveTo>
                  <a:cubicBezTo>
                    <a:pt x="2218" y="1"/>
                    <a:pt x="1" y="2218"/>
                    <a:pt x="1" y="4945"/>
                  </a:cubicBezTo>
                  <a:cubicBezTo>
                    <a:pt x="1" y="7672"/>
                    <a:pt x="2218" y="9880"/>
                    <a:pt x="4945" y="9880"/>
                  </a:cubicBezTo>
                  <a:cubicBezTo>
                    <a:pt x="7672" y="9880"/>
                    <a:pt x="9880" y="7672"/>
                    <a:pt x="9880" y="4945"/>
                  </a:cubicBezTo>
                  <a:cubicBezTo>
                    <a:pt x="9880" y="2218"/>
                    <a:pt x="7672" y="1"/>
                    <a:pt x="494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68" name="Google Shape;1479;p28"/>
            <p:cNvSpPr/>
            <p:nvPr/>
          </p:nvSpPr>
          <p:spPr>
            <a:xfrm>
              <a:off x="1325520" y="2533680"/>
              <a:ext cx="628560" cy="628560"/>
            </a:xfrm>
            <a:custGeom>
              <a:avLst/>
              <a:gdLst>
                <a:gd name="textAreaLeft" fmla="*/ 0 w 628560"/>
                <a:gd name="textAreaRight" fmla="*/ 630000 w 628560"/>
                <a:gd name="textAreaTop" fmla="*/ 0 h 628560"/>
                <a:gd name="textAreaBottom" fmla="*/ 630000 h 628560"/>
              </a:gdLst>
              <a:ahLst/>
              <a:cxnLst/>
              <a:rect l="textAreaLeft" t="textAreaTop" r="textAreaRight" b="textAreaBottom"/>
              <a:pathLst>
                <a:path w="11068" h="11069">
                  <a:moveTo>
                    <a:pt x="5539" y="1"/>
                  </a:moveTo>
                  <a:cubicBezTo>
                    <a:pt x="2487" y="1"/>
                    <a:pt x="1" y="2487"/>
                    <a:pt x="1" y="5539"/>
                  </a:cubicBezTo>
                  <a:cubicBezTo>
                    <a:pt x="1" y="8591"/>
                    <a:pt x="2487" y="11068"/>
                    <a:pt x="5539" y="11068"/>
                  </a:cubicBezTo>
                  <a:cubicBezTo>
                    <a:pt x="8591" y="11068"/>
                    <a:pt x="11068" y="8591"/>
                    <a:pt x="11068" y="5539"/>
                  </a:cubicBezTo>
                  <a:cubicBezTo>
                    <a:pt x="11068" y="2487"/>
                    <a:pt x="8591" y="1"/>
                    <a:pt x="55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69" name="Google Shape;1480;p28"/>
            <p:cNvSpPr/>
            <p:nvPr/>
          </p:nvSpPr>
          <p:spPr>
            <a:xfrm>
              <a:off x="1443600" y="2575440"/>
              <a:ext cx="545760" cy="545760"/>
            </a:xfrm>
            <a:custGeom>
              <a:avLst/>
              <a:gdLst>
                <a:gd name="textAreaLeft" fmla="*/ 0 w 545760"/>
                <a:gd name="textAreaRight" fmla="*/ 547200 w 545760"/>
                <a:gd name="textAreaTop" fmla="*/ 0 h 545760"/>
                <a:gd name="textAreaBottom" fmla="*/ 547200 h 545760"/>
              </a:gdLst>
              <a:ahLst/>
              <a:cxnLst/>
              <a:rect l="textAreaLeft" t="textAreaTop" r="textAreaRight" b="textAreaBottom"/>
              <a:pathLst>
                <a:path w="9612" h="9612">
                  <a:moveTo>
                    <a:pt x="4806" y="1"/>
                  </a:moveTo>
                  <a:cubicBezTo>
                    <a:pt x="4769" y="1"/>
                    <a:pt x="4750" y="29"/>
                    <a:pt x="4750" y="56"/>
                  </a:cubicBezTo>
                  <a:cubicBezTo>
                    <a:pt x="4750" y="94"/>
                    <a:pt x="4769" y="112"/>
                    <a:pt x="4806" y="112"/>
                  </a:cubicBezTo>
                  <a:cubicBezTo>
                    <a:pt x="7394" y="112"/>
                    <a:pt x="9500" y="2218"/>
                    <a:pt x="9500" y="4806"/>
                  </a:cubicBezTo>
                  <a:cubicBezTo>
                    <a:pt x="9500" y="7394"/>
                    <a:pt x="7394" y="9491"/>
                    <a:pt x="4806" y="9491"/>
                  </a:cubicBezTo>
                  <a:cubicBezTo>
                    <a:pt x="2218" y="9491"/>
                    <a:pt x="112" y="7394"/>
                    <a:pt x="112" y="4806"/>
                  </a:cubicBezTo>
                  <a:cubicBezTo>
                    <a:pt x="112" y="4407"/>
                    <a:pt x="168" y="3999"/>
                    <a:pt x="270" y="3619"/>
                  </a:cubicBezTo>
                  <a:cubicBezTo>
                    <a:pt x="279" y="3582"/>
                    <a:pt x="260" y="3554"/>
                    <a:pt x="223" y="3545"/>
                  </a:cubicBezTo>
                  <a:cubicBezTo>
                    <a:pt x="219" y="3543"/>
                    <a:pt x="214" y="3542"/>
                    <a:pt x="209" y="3542"/>
                  </a:cubicBezTo>
                  <a:cubicBezTo>
                    <a:pt x="187" y="3542"/>
                    <a:pt x="166" y="3560"/>
                    <a:pt x="158" y="3591"/>
                  </a:cubicBezTo>
                  <a:cubicBezTo>
                    <a:pt x="56" y="3981"/>
                    <a:pt x="1" y="4389"/>
                    <a:pt x="1" y="4806"/>
                  </a:cubicBezTo>
                  <a:cubicBezTo>
                    <a:pt x="1" y="7459"/>
                    <a:pt x="2153" y="9611"/>
                    <a:pt x="4806" y="9611"/>
                  </a:cubicBezTo>
                  <a:cubicBezTo>
                    <a:pt x="7459" y="9611"/>
                    <a:pt x="9611" y="7459"/>
                    <a:pt x="9611" y="4806"/>
                  </a:cubicBezTo>
                  <a:cubicBezTo>
                    <a:pt x="9611" y="2153"/>
                    <a:pt x="7459" y="1"/>
                    <a:pt x="480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70" name="Google Shape;1481;p28"/>
            <p:cNvSpPr/>
            <p:nvPr/>
          </p:nvSpPr>
          <p:spPr>
            <a:xfrm>
              <a:off x="1467360" y="2605680"/>
              <a:ext cx="127440" cy="132840"/>
            </a:xfrm>
            <a:custGeom>
              <a:avLst/>
              <a:gdLst>
                <a:gd name="textAreaLeft" fmla="*/ 0 w 127440"/>
                <a:gd name="textAreaRight" fmla="*/ 128880 w 127440"/>
                <a:gd name="textAreaTop" fmla="*/ 0 h 132840"/>
                <a:gd name="textAreaBottom" fmla="*/ 134280 h 132840"/>
              </a:gdLst>
              <a:ahLst/>
              <a:cxnLst/>
              <a:rect l="textAreaLeft" t="textAreaTop" r="textAreaRight" b="textAreaBottom"/>
              <a:pathLst>
                <a:path w="2264" h="2361">
                  <a:moveTo>
                    <a:pt x="2193" y="0"/>
                  </a:moveTo>
                  <a:cubicBezTo>
                    <a:pt x="2185" y="0"/>
                    <a:pt x="2178" y="2"/>
                    <a:pt x="2171" y="4"/>
                  </a:cubicBezTo>
                  <a:cubicBezTo>
                    <a:pt x="1985" y="97"/>
                    <a:pt x="1809" y="208"/>
                    <a:pt x="1642" y="319"/>
                  </a:cubicBezTo>
                  <a:cubicBezTo>
                    <a:pt x="1253" y="598"/>
                    <a:pt x="909" y="922"/>
                    <a:pt x="612" y="1293"/>
                  </a:cubicBezTo>
                  <a:cubicBezTo>
                    <a:pt x="371" y="1599"/>
                    <a:pt x="167" y="1933"/>
                    <a:pt x="9" y="2286"/>
                  </a:cubicBezTo>
                  <a:cubicBezTo>
                    <a:pt x="0" y="2314"/>
                    <a:pt x="9" y="2342"/>
                    <a:pt x="37" y="2360"/>
                  </a:cubicBezTo>
                  <a:lnTo>
                    <a:pt x="65" y="2360"/>
                  </a:lnTo>
                  <a:cubicBezTo>
                    <a:pt x="84" y="2360"/>
                    <a:pt x="102" y="2351"/>
                    <a:pt x="111" y="2332"/>
                  </a:cubicBezTo>
                  <a:cubicBezTo>
                    <a:pt x="269" y="1989"/>
                    <a:pt x="464" y="1664"/>
                    <a:pt x="696" y="1368"/>
                  </a:cubicBezTo>
                  <a:cubicBezTo>
                    <a:pt x="993" y="1006"/>
                    <a:pt x="1327" y="681"/>
                    <a:pt x="1716" y="412"/>
                  </a:cubicBezTo>
                  <a:cubicBezTo>
                    <a:pt x="1874" y="301"/>
                    <a:pt x="2050" y="199"/>
                    <a:pt x="2227" y="106"/>
                  </a:cubicBezTo>
                  <a:cubicBezTo>
                    <a:pt x="2254" y="97"/>
                    <a:pt x="2264" y="60"/>
                    <a:pt x="2245" y="32"/>
                  </a:cubicBezTo>
                  <a:cubicBezTo>
                    <a:pt x="2238" y="11"/>
                    <a:pt x="2216" y="0"/>
                    <a:pt x="219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6960" rIns="9000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71" name="Google Shape;1482;p28"/>
            <p:cNvSpPr/>
            <p:nvPr/>
          </p:nvSpPr>
          <p:spPr>
            <a:xfrm>
              <a:off x="1288800" y="3094200"/>
              <a:ext cx="181440" cy="177840"/>
            </a:xfrm>
            <a:custGeom>
              <a:avLst/>
              <a:gdLst>
                <a:gd name="textAreaLeft" fmla="*/ 0 w 181440"/>
                <a:gd name="textAreaRight" fmla="*/ 182880 w 181440"/>
                <a:gd name="textAreaTop" fmla="*/ 0 h 177840"/>
                <a:gd name="textAreaBottom" fmla="*/ 179280 h 177840"/>
              </a:gdLst>
              <a:ahLst/>
              <a:cxnLst/>
              <a:rect l="textAreaLeft" t="textAreaTop" r="textAreaRight" b="textAreaBottom"/>
              <a:pathLst>
                <a:path w="3211" h="3148">
                  <a:moveTo>
                    <a:pt x="1354" y="0"/>
                  </a:moveTo>
                  <a:cubicBezTo>
                    <a:pt x="1272" y="0"/>
                    <a:pt x="1188" y="33"/>
                    <a:pt x="1123" y="98"/>
                  </a:cubicBezTo>
                  <a:lnTo>
                    <a:pt x="121" y="1090"/>
                  </a:lnTo>
                  <a:cubicBezTo>
                    <a:pt x="1" y="1220"/>
                    <a:pt x="1" y="1424"/>
                    <a:pt x="121" y="1545"/>
                  </a:cubicBezTo>
                  <a:lnTo>
                    <a:pt x="205" y="1619"/>
                  </a:lnTo>
                  <a:lnTo>
                    <a:pt x="1439" y="2862"/>
                  </a:lnTo>
                  <a:lnTo>
                    <a:pt x="1633" y="3057"/>
                  </a:lnTo>
                  <a:cubicBezTo>
                    <a:pt x="1694" y="3117"/>
                    <a:pt x="1775" y="3147"/>
                    <a:pt x="1857" y="3147"/>
                  </a:cubicBezTo>
                  <a:cubicBezTo>
                    <a:pt x="1939" y="3147"/>
                    <a:pt x="2023" y="3117"/>
                    <a:pt x="2088" y="3057"/>
                  </a:cubicBezTo>
                  <a:lnTo>
                    <a:pt x="3090" y="2055"/>
                  </a:lnTo>
                  <a:cubicBezTo>
                    <a:pt x="3201" y="1934"/>
                    <a:pt x="3210" y="1749"/>
                    <a:pt x="3099" y="1619"/>
                  </a:cubicBezTo>
                  <a:cubicBezTo>
                    <a:pt x="3099" y="1619"/>
                    <a:pt x="3090" y="1610"/>
                    <a:pt x="3081" y="1600"/>
                  </a:cubicBezTo>
                  <a:lnTo>
                    <a:pt x="1587" y="107"/>
                  </a:lnTo>
                  <a:lnTo>
                    <a:pt x="1578" y="98"/>
                  </a:lnTo>
                  <a:cubicBezTo>
                    <a:pt x="1517" y="33"/>
                    <a:pt x="1436" y="0"/>
                    <a:pt x="13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9640" rIns="90000" bIns="89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72" name="Google Shape;1483;p28"/>
            <p:cNvSpPr/>
            <p:nvPr/>
          </p:nvSpPr>
          <p:spPr>
            <a:xfrm>
              <a:off x="1287360" y="3090600"/>
              <a:ext cx="186480" cy="184680"/>
            </a:xfrm>
            <a:custGeom>
              <a:avLst/>
              <a:gdLst>
                <a:gd name="textAreaLeft" fmla="*/ 0 w 186480"/>
                <a:gd name="textAreaRight" fmla="*/ 187920 w 186480"/>
                <a:gd name="textAreaTop" fmla="*/ 0 h 184680"/>
                <a:gd name="textAreaBottom" fmla="*/ 186120 h 184680"/>
              </a:gdLst>
              <a:ahLst/>
              <a:cxnLst/>
              <a:rect l="textAreaLeft" t="textAreaTop" r="textAreaRight" b="textAreaBottom"/>
              <a:pathLst>
                <a:path w="3304" h="3267">
                  <a:moveTo>
                    <a:pt x="1383" y="121"/>
                  </a:moveTo>
                  <a:cubicBezTo>
                    <a:pt x="1448" y="121"/>
                    <a:pt x="1513" y="140"/>
                    <a:pt x="1569" y="196"/>
                  </a:cubicBezTo>
                  <a:lnTo>
                    <a:pt x="3081" y="1708"/>
                  </a:lnTo>
                  <a:lnTo>
                    <a:pt x="3090" y="1717"/>
                  </a:lnTo>
                  <a:cubicBezTo>
                    <a:pt x="3173" y="1828"/>
                    <a:pt x="3173" y="1977"/>
                    <a:pt x="3071" y="2070"/>
                  </a:cubicBezTo>
                  <a:lnTo>
                    <a:pt x="2070" y="3071"/>
                  </a:lnTo>
                  <a:cubicBezTo>
                    <a:pt x="2019" y="3122"/>
                    <a:pt x="1954" y="3148"/>
                    <a:pt x="1889" y="3148"/>
                  </a:cubicBezTo>
                  <a:cubicBezTo>
                    <a:pt x="1824" y="3148"/>
                    <a:pt x="1759" y="3122"/>
                    <a:pt x="1708" y="3071"/>
                  </a:cubicBezTo>
                  <a:lnTo>
                    <a:pt x="196" y="1569"/>
                  </a:lnTo>
                  <a:cubicBezTo>
                    <a:pt x="94" y="1467"/>
                    <a:pt x="94" y="1300"/>
                    <a:pt x="196" y="1198"/>
                  </a:cubicBezTo>
                  <a:lnTo>
                    <a:pt x="1198" y="196"/>
                  </a:lnTo>
                  <a:cubicBezTo>
                    <a:pt x="1244" y="140"/>
                    <a:pt x="1318" y="121"/>
                    <a:pt x="1383" y="121"/>
                  </a:cubicBezTo>
                  <a:close/>
                  <a:moveTo>
                    <a:pt x="1383" y="1"/>
                  </a:moveTo>
                  <a:cubicBezTo>
                    <a:pt x="1286" y="1"/>
                    <a:pt x="1188" y="38"/>
                    <a:pt x="1114" y="112"/>
                  </a:cubicBezTo>
                  <a:lnTo>
                    <a:pt x="112" y="1114"/>
                  </a:lnTo>
                  <a:cubicBezTo>
                    <a:pt x="47" y="1188"/>
                    <a:pt x="1" y="1281"/>
                    <a:pt x="1" y="1383"/>
                  </a:cubicBezTo>
                  <a:cubicBezTo>
                    <a:pt x="1" y="1485"/>
                    <a:pt x="47" y="1578"/>
                    <a:pt x="112" y="1643"/>
                  </a:cubicBezTo>
                  <a:lnTo>
                    <a:pt x="1624" y="3155"/>
                  </a:lnTo>
                  <a:cubicBezTo>
                    <a:pt x="1689" y="3229"/>
                    <a:pt x="1791" y="3266"/>
                    <a:pt x="1884" y="3266"/>
                  </a:cubicBezTo>
                  <a:cubicBezTo>
                    <a:pt x="1986" y="3266"/>
                    <a:pt x="2079" y="3229"/>
                    <a:pt x="2153" y="3155"/>
                  </a:cubicBezTo>
                  <a:lnTo>
                    <a:pt x="3155" y="2153"/>
                  </a:lnTo>
                  <a:cubicBezTo>
                    <a:pt x="3294" y="2014"/>
                    <a:pt x="3303" y="1801"/>
                    <a:pt x="3173" y="1643"/>
                  </a:cubicBezTo>
                  <a:cubicBezTo>
                    <a:pt x="3164" y="1634"/>
                    <a:pt x="3164" y="1624"/>
                    <a:pt x="3155" y="1624"/>
                  </a:cubicBezTo>
                  <a:lnTo>
                    <a:pt x="1652" y="112"/>
                  </a:lnTo>
                  <a:cubicBezTo>
                    <a:pt x="1578" y="38"/>
                    <a:pt x="1480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73" name="Google Shape;1484;p28"/>
            <p:cNvSpPr/>
            <p:nvPr/>
          </p:nvSpPr>
          <p:spPr>
            <a:xfrm>
              <a:off x="1239840" y="3186360"/>
              <a:ext cx="129600" cy="130680"/>
            </a:xfrm>
            <a:custGeom>
              <a:avLst/>
              <a:gdLst>
                <a:gd name="textAreaLeft" fmla="*/ 0 w 129600"/>
                <a:gd name="textAreaRight" fmla="*/ 131040 w 129600"/>
                <a:gd name="textAreaTop" fmla="*/ 0 h 130680"/>
                <a:gd name="textAreaBottom" fmla="*/ 132120 h 130680"/>
              </a:gdLst>
              <a:ahLst/>
              <a:cxnLst/>
              <a:rect l="textAreaLeft" t="textAreaTop" r="textAreaRight" b="textAreaBottom"/>
              <a:pathLst>
                <a:path w="2302" h="2321">
                  <a:moveTo>
                    <a:pt x="1068" y="1"/>
                  </a:moveTo>
                  <a:lnTo>
                    <a:pt x="1" y="1096"/>
                  </a:lnTo>
                  <a:cubicBezTo>
                    <a:pt x="353" y="1383"/>
                    <a:pt x="864" y="1893"/>
                    <a:pt x="1188" y="2255"/>
                  </a:cubicBezTo>
                  <a:cubicBezTo>
                    <a:pt x="1207" y="2283"/>
                    <a:pt x="1225" y="2302"/>
                    <a:pt x="1244" y="2320"/>
                  </a:cubicBezTo>
                  <a:lnTo>
                    <a:pt x="2302" y="1244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5880" rIns="90000" bIns="65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74" name="Google Shape;1485;p28"/>
            <p:cNvSpPr/>
            <p:nvPr/>
          </p:nvSpPr>
          <p:spPr>
            <a:xfrm>
              <a:off x="1235880" y="3183120"/>
              <a:ext cx="137160" cy="137520"/>
            </a:xfrm>
            <a:custGeom>
              <a:avLst/>
              <a:gdLst>
                <a:gd name="textAreaLeft" fmla="*/ 0 w 137160"/>
                <a:gd name="textAreaRight" fmla="*/ 138600 w 137160"/>
                <a:gd name="textAreaTop" fmla="*/ 0 h 137520"/>
                <a:gd name="textAreaBottom" fmla="*/ 138960 h 137520"/>
              </a:gdLst>
              <a:ahLst/>
              <a:cxnLst/>
              <a:rect l="textAreaLeft" t="textAreaTop" r="textAreaRight" b="textAreaBottom"/>
              <a:pathLst>
                <a:path w="2432" h="2440">
                  <a:moveTo>
                    <a:pt x="1133" y="139"/>
                  </a:moveTo>
                  <a:lnTo>
                    <a:pt x="2292" y="1290"/>
                  </a:lnTo>
                  <a:lnTo>
                    <a:pt x="1309" y="2292"/>
                  </a:lnTo>
                  <a:cubicBezTo>
                    <a:pt x="1309" y="2282"/>
                    <a:pt x="1300" y="2282"/>
                    <a:pt x="1300" y="2273"/>
                  </a:cubicBezTo>
                  <a:cubicBezTo>
                    <a:pt x="975" y="1911"/>
                    <a:pt x="493" y="1438"/>
                    <a:pt x="149" y="1141"/>
                  </a:cubicBezTo>
                  <a:lnTo>
                    <a:pt x="1133" y="139"/>
                  </a:lnTo>
                  <a:close/>
                  <a:moveTo>
                    <a:pt x="1123" y="0"/>
                  </a:moveTo>
                  <a:cubicBezTo>
                    <a:pt x="1114" y="0"/>
                    <a:pt x="1096" y="0"/>
                    <a:pt x="1086" y="10"/>
                  </a:cubicBezTo>
                  <a:lnTo>
                    <a:pt x="20" y="1104"/>
                  </a:lnTo>
                  <a:cubicBezTo>
                    <a:pt x="10" y="1113"/>
                    <a:pt x="1" y="1132"/>
                    <a:pt x="1" y="1151"/>
                  </a:cubicBezTo>
                  <a:cubicBezTo>
                    <a:pt x="10" y="1169"/>
                    <a:pt x="20" y="1188"/>
                    <a:pt x="29" y="1197"/>
                  </a:cubicBezTo>
                  <a:cubicBezTo>
                    <a:pt x="363" y="1475"/>
                    <a:pt x="882" y="1985"/>
                    <a:pt x="1207" y="2357"/>
                  </a:cubicBezTo>
                  <a:cubicBezTo>
                    <a:pt x="1226" y="2375"/>
                    <a:pt x="1244" y="2394"/>
                    <a:pt x="1263" y="2412"/>
                  </a:cubicBezTo>
                  <a:cubicBezTo>
                    <a:pt x="1272" y="2431"/>
                    <a:pt x="1290" y="2440"/>
                    <a:pt x="1309" y="2440"/>
                  </a:cubicBezTo>
                  <a:cubicBezTo>
                    <a:pt x="1328" y="2440"/>
                    <a:pt x="1337" y="2431"/>
                    <a:pt x="1346" y="2421"/>
                  </a:cubicBezTo>
                  <a:lnTo>
                    <a:pt x="2404" y="1336"/>
                  </a:lnTo>
                  <a:cubicBezTo>
                    <a:pt x="2431" y="1308"/>
                    <a:pt x="2431" y="1271"/>
                    <a:pt x="2404" y="1253"/>
                  </a:cubicBezTo>
                  <a:lnTo>
                    <a:pt x="1170" y="10"/>
                  </a:lnTo>
                  <a:cubicBezTo>
                    <a:pt x="1161" y="0"/>
                    <a:pt x="1142" y="0"/>
                    <a:pt x="112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9480" rIns="90000" bIns="69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75" name="Google Shape;1486;p28"/>
            <p:cNvSpPr/>
            <p:nvPr/>
          </p:nvSpPr>
          <p:spPr>
            <a:xfrm>
              <a:off x="906480" y="3236040"/>
              <a:ext cx="417960" cy="404640"/>
            </a:xfrm>
            <a:custGeom>
              <a:avLst/>
              <a:gdLst>
                <a:gd name="textAreaLeft" fmla="*/ 0 w 417960"/>
                <a:gd name="textAreaRight" fmla="*/ 419400 w 417960"/>
                <a:gd name="textAreaTop" fmla="*/ 0 h 404640"/>
                <a:gd name="textAreaBottom" fmla="*/ 406080 h 404640"/>
              </a:gdLst>
              <a:ahLst/>
              <a:cxnLst/>
              <a:rect l="textAreaLeft" t="textAreaTop" r="textAreaRight" b="textAreaBottom"/>
              <a:pathLst>
                <a:path w="7367" h="7136">
                  <a:moveTo>
                    <a:pt x="5511" y="1"/>
                  </a:moveTo>
                  <a:cubicBezTo>
                    <a:pt x="5503" y="1"/>
                    <a:pt x="5497" y="3"/>
                    <a:pt x="5492" y="6"/>
                  </a:cubicBezTo>
                  <a:lnTo>
                    <a:pt x="511" y="4941"/>
                  </a:lnTo>
                  <a:cubicBezTo>
                    <a:pt x="0" y="5442"/>
                    <a:pt x="0" y="6259"/>
                    <a:pt x="511" y="6760"/>
                  </a:cubicBezTo>
                  <a:cubicBezTo>
                    <a:pt x="761" y="7010"/>
                    <a:pt x="1093" y="7135"/>
                    <a:pt x="1425" y="7135"/>
                  </a:cubicBezTo>
                  <a:cubicBezTo>
                    <a:pt x="1758" y="7135"/>
                    <a:pt x="2092" y="7010"/>
                    <a:pt x="2347" y="6760"/>
                  </a:cubicBezTo>
                  <a:lnTo>
                    <a:pt x="7329" y="1824"/>
                  </a:lnTo>
                  <a:cubicBezTo>
                    <a:pt x="7366" y="1797"/>
                    <a:pt x="7264" y="1648"/>
                    <a:pt x="7097" y="1453"/>
                  </a:cubicBezTo>
                  <a:cubicBezTo>
                    <a:pt x="7078" y="1426"/>
                    <a:pt x="7060" y="1407"/>
                    <a:pt x="7041" y="1388"/>
                  </a:cubicBezTo>
                  <a:cubicBezTo>
                    <a:pt x="6717" y="1017"/>
                    <a:pt x="6206" y="507"/>
                    <a:pt x="5854" y="220"/>
                  </a:cubicBezTo>
                  <a:cubicBezTo>
                    <a:pt x="5854" y="220"/>
                    <a:pt x="5854" y="220"/>
                    <a:pt x="5854" y="210"/>
                  </a:cubicBezTo>
                  <a:cubicBezTo>
                    <a:pt x="5692" y="81"/>
                    <a:pt x="5566" y="1"/>
                    <a:pt x="55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76" name="Google Shape;1487;p28"/>
            <p:cNvSpPr/>
            <p:nvPr/>
          </p:nvSpPr>
          <p:spPr>
            <a:xfrm>
              <a:off x="910080" y="3232800"/>
              <a:ext cx="417960" cy="411480"/>
            </a:xfrm>
            <a:custGeom>
              <a:avLst/>
              <a:gdLst>
                <a:gd name="textAreaLeft" fmla="*/ 0 w 417960"/>
                <a:gd name="textAreaRight" fmla="*/ 419400 w 417960"/>
                <a:gd name="textAreaTop" fmla="*/ 0 h 411480"/>
                <a:gd name="textAreaBottom" fmla="*/ 412920 h 411480"/>
              </a:gdLst>
              <a:ahLst/>
              <a:cxnLst/>
              <a:rect l="textAreaLeft" t="textAreaTop" r="textAreaRight" b="textAreaBottom"/>
              <a:pathLst>
                <a:path w="7366" h="7254">
                  <a:moveTo>
                    <a:pt x="5455" y="120"/>
                  </a:moveTo>
                  <a:cubicBezTo>
                    <a:pt x="5483" y="129"/>
                    <a:pt x="5557" y="166"/>
                    <a:pt x="5752" y="324"/>
                  </a:cubicBezTo>
                  <a:cubicBezTo>
                    <a:pt x="6086" y="602"/>
                    <a:pt x="6605" y="1112"/>
                    <a:pt x="6930" y="1484"/>
                  </a:cubicBezTo>
                  <a:cubicBezTo>
                    <a:pt x="6949" y="1502"/>
                    <a:pt x="6967" y="1521"/>
                    <a:pt x="6986" y="1548"/>
                  </a:cubicBezTo>
                  <a:cubicBezTo>
                    <a:pt x="7162" y="1753"/>
                    <a:pt x="7199" y="1827"/>
                    <a:pt x="7208" y="1855"/>
                  </a:cubicBezTo>
                  <a:lnTo>
                    <a:pt x="2236" y="6771"/>
                  </a:lnTo>
                  <a:cubicBezTo>
                    <a:pt x="1995" y="7012"/>
                    <a:pt x="1677" y="7133"/>
                    <a:pt x="1359" y="7133"/>
                  </a:cubicBezTo>
                  <a:cubicBezTo>
                    <a:pt x="1042" y="7133"/>
                    <a:pt x="724" y="7012"/>
                    <a:pt x="483" y="6771"/>
                  </a:cubicBezTo>
                  <a:cubicBezTo>
                    <a:pt x="251" y="6539"/>
                    <a:pt x="121" y="6233"/>
                    <a:pt x="121" y="5908"/>
                  </a:cubicBezTo>
                  <a:cubicBezTo>
                    <a:pt x="121" y="5575"/>
                    <a:pt x="251" y="5268"/>
                    <a:pt x="483" y="5036"/>
                  </a:cubicBezTo>
                  <a:lnTo>
                    <a:pt x="5455" y="120"/>
                  </a:lnTo>
                  <a:close/>
                  <a:moveTo>
                    <a:pt x="5450" y="1"/>
                  </a:moveTo>
                  <a:cubicBezTo>
                    <a:pt x="5425" y="1"/>
                    <a:pt x="5406" y="11"/>
                    <a:pt x="5390" y="27"/>
                  </a:cubicBezTo>
                  <a:lnTo>
                    <a:pt x="399" y="4962"/>
                  </a:lnTo>
                  <a:cubicBezTo>
                    <a:pt x="149" y="5213"/>
                    <a:pt x="0" y="5547"/>
                    <a:pt x="0" y="5908"/>
                  </a:cubicBezTo>
                  <a:cubicBezTo>
                    <a:pt x="0" y="6270"/>
                    <a:pt x="149" y="6604"/>
                    <a:pt x="399" y="6855"/>
                  </a:cubicBezTo>
                  <a:cubicBezTo>
                    <a:pt x="668" y="7114"/>
                    <a:pt x="1011" y="7254"/>
                    <a:pt x="1364" y="7254"/>
                  </a:cubicBezTo>
                  <a:cubicBezTo>
                    <a:pt x="1707" y="7254"/>
                    <a:pt x="2060" y="7114"/>
                    <a:pt x="2319" y="6855"/>
                  </a:cubicBezTo>
                  <a:lnTo>
                    <a:pt x="7310" y="1920"/>
                  </a:lnTo>
                  <a:cubicBezTo>
                    <a:pt x="7366" y="1873"/>
                    <a:pt x="7338" y="1780"/>
                    <a:pt x="7078" y="1465"/>
                  </a:cubicBezTo>
                  <a:cubicBezTo>
                    <a:pt x="7060" y="1446"/>
                    <a:pt x="7041" y="1428"/>
                    <a:pt x="7023" y="1400"/>
                  </a:cubicBezTo>
                  <a:cubicBezTo>
                    <a:pt x="6689" y="1020"/>
                    <a:pt x="6179" y="519"/>
                    <a:pt x="5826" y="231"/>
                  </a:cubicBezTo>
                  <a:cubicBezTo>
                    <a:pt x="5615" y="60"/>
                    <a:pt x="5512" y="1"/>
                    <a:pt x="545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77" name="Google Shape;1488;p28"/>
            <p:cNvSpPr/>
            <p:nvPr/>
          </p:nvSpPr>
          <p:spPr>
            <a:xfrm>
              <a:off x="1296360" y="2427840"/>
              <a:ext cx="840600" cy="840600"/>
            </a:xfrm>
            <a:custGeom>
              <a:avLst/>
              <a:gdLst>
                <a:gd name="textAreaLeft" fmla="*/ 0 w 840600"/>
                <a:gd name="textAreaRight" fmla="*/ 842040 w 840600"/>
                <a:gd name="textAreaTop" fmla="*/ 0 h 840600"/>
                <a:gd name="textAreaBottom" fmla="*/ 842040 h 840600"/>
              </a:gdLst>
              <a:ahLst/>
              <a:cxnLst/>
              <a:rect l="textAreaLeft" t="textAreaTop" r="textAreaRight" b="textAreaBottom"/>
              <a:pathLst>
                <a:path w="14788" h="14788">
                  <a:moveTo>
                    <a:pt x="7394" y="1856"/>
                  </a:moveTo>
                  <a:cubicBezTo>
                    <a:pt x="10446" y="1856"/>
                    <a:pt x="12923" y="4333"/>
                    <a:pt x="12923" y="7394"/>
                  </a:cubicBezTo>
                  <a:cubicBezTo>
                    <a:pt x="12923" y="10446"/>
                    <a:pt x="10446" y="12923"/>
                    <a:pt x="7394" y="12923"/>
                  </a:cubicBezTo>
                  <a:cubicBezTo>
                    <a:pt x="4342" y="12923"/>
                    <a:pt x="1865" y="10446"/>
                    <a:pt x="1865" y="7394"/>
                  </a:cubicBezTo>
                  <a:cubicBezTo>
                    <a:pt x="1865" y="6912"/>
                    <a:pt x="1921" y="6439"/>
                    <a:pt x="2041" y="5993"/>
                  </a:cubicBezTo>
                  <a:cubicBezTo>
                    <a:pt x="2069" y="5863"/>
                    <a:pt x="2116" y="5743"/>
                    <a:pt x="2153" y="5613"/>
                  </a:cubicBezTo>
                  <a:cubicBezTo>
                    <a:pt x="2208" y="5446"/>
                    <a:pt x="2283" y="5270"/>
                    <a:pt x="2357" y="5103"/>
                  </a:cubicBezTo>
                  <a:cubicBezTo>
                    <a:pt x="2542" y="4695"/>
                    <a:pt x="2774" y="4314"/>
                    <a:pt x="3043" y="3971"/>
                  </a:cubicBezTo>
                  <a:cubicBezTo>
                    <a:pt x="3387" y="3544"/>
                    <a:pt x="3785" y="3164"/>
                    <a:pt x="4240" y="2849"/>
                  </a:cubicBezTo>
                  <a:cubicBezTo>
                    <a:pt x="4435" y="2709"/>
                    <a:pt x="4630" y="2589"/>
                    <a:pt x="4843" y="2478"/>
                  </a:cubicBezTo>
                  <a:cubicBezTo>
                    <a:pt x="5019" y="2385"/>
                    <a:pt x="5214" y="2301"/>
                    <a:pt x="5400" y="2227"/>
                  </a:cubicBezTo>
                  <a:cubicBezTo>
                    <a:pt x="6021" y="1995"/>
                    <a:pt x="6689" y="1856"/>
                    <a:pt x="7394" y="1856"/>
                  </a:cubicBezTo>
                  <a:close/>
                  <a:moveTo>
                    <a:pt x="7394" y="1"/>
                  </a:moveTo>
                  <a:cubicBezTo>
                    <a:pt x="3312" y="1"/>
                    <a:pt x="1" y="3312"/>
                    <a:pt x="1" y="7394"/>
                  </a:cubicBezTo>
                  <a:cubicBezTo>
                    <a:pt x="1" y="9045"/>
                    <a:pt x="539" y="10576"/>
                    <a:pt x="1457" y="11810"/>
                  </a:cubicBezTo>
                  <a:lnTo>
                    <a:pt x="2960" y="13303"/>
                  </a:lnTo>
                  <a:cubicBezTo>
                    <a:pt x="2969" y="13313"/>
                    <a:pt x="2969" y="13322"/>
                    <a:pt x="2978" y="13322"/>
                  </a:cubicBezTo>
                  <a:cubicBezTo>
                    <a:pt x="4212" y="14250"/>
                    <a:pt x="5734" y="14788"/>
                    <a:pt x="7394" y="14788"/>
                  </a:cubicBezTo>
                  <a:cubicBezTo>
                    <a:pt x="11476" y="14788"/>
                    <a:pt x="14788" y="11476"/>
                    <a:pt x="14788" y="7394"/>
                  </a:cubicBezTo>
                  <a:cubicBezTo>
                    <a:pt x="14788" y="3312"/>
                    <a:pt x="11476" y="1"/>
                    <a:pt x="7394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78" name="Google Shape;1489;p28"/>
            <p:cNvSpPr/>
            <p:nvPr/>
          </p:nvSpPr>
          <p:spPr>
            <a:xfrm>
              <a:off x="1368720" y="2424240"/>
              <a:ext cx="847800" cy="847800"/>
            </a:xfrm>
            <a:custGeom>
              <a:avLst/>
              <a:gdLst>
                <a:gd name="textAreaLeft" fmla="*/ 0 w 847800"/>
                <a:gd name="textAreaRight" fmla="*/ 849240 w 847800"/>
                <a:gd name="textAreaTop" fmla="*/ 0 h 847800"/>
                <a:gd name="textAreaBottom" fmla="*/ 849240 h 847800"/>
              </a:gdLst>
              <a:ahLst/>
              <a:cxnLst/>
              <a:rect l="textAreaLeft" t="textAreaTop" r="textAreaRight" b="textAreaBottom"/>
              <a:pathLst>
                <a:path w="14918" h="14918">
                  <a:moveTo>
                    <a:pt x="7459" y="1986"/>
                  </a:moveTo>
                  <a:cubicBezTo>
                    <a:pt x="10474" y="1986"/>
                    <a:pt x="12932" y="4444"/>
                    <a:pt x="12932" y="7459"/>
                  </a:cubicBezTo>
                  <a:cubicBezTo>
                    <a:pt x="12932" y="10474"/>
                    <a:pt x="10474" y="12932"/>
                    <a:pt x="7459" y="12932"/>
                  </a:cubicBezTo>
                  <a:cubicBezTo>
                    <a:pt x="4435" y="12932"/>
                    <a:pt x="1986" y="10474"/>
                    <a:pt x="1986" y="7459"/>
                  </a:cubicBezTo>
                  <a:cubicBezTo>
                    <a:pt x="1986" y="6986"/>
                    <a:pt x="2041" y="6522"/>
                    <a:pt x="2162" y="6068"/>
                  </a:cubicBezTo>
                  <a:cubicBezTo>
                    <a:pt x="2190" y="5947"/>
                    <a:pt x="2227" y="5826"/>
                    <a:pt x="2273" y="5706"/>
                  </a:cubicBezTo>
                  <a:cubicBezTo>
                    <a:pt x="2329" y="5530"/>
                    <a:pt x="2394" y="5363"/>
                    <a:pt x="2468" y="5196"/>
                  </a:cubicBezTo>
                  <a:cubicBezTo>
                    <a:pt x="2654" y="4797"/>
                    <a:pt x="2886" y="4416"/>
                    <a:pt x="3155" y="4073"/>
                  </a:cubicBezTo>
                  <a:cubicBezTo>
                    <a:pt x="3489" y="3646"/>
                    <a:pt x="3888" y="3275"/>
                    <a:pt x="4333" y="2960"/>
                  </a:cubicBezTo>
                  <a:cubicBezTo>
                    <a:pt x="4528" y="2830"/>
                    <a:pt x="4732" y="2709"/>
                    <a:pt x="4936" y="2598"/>
                  </a:cubicBezTo>
                  <a:cubicBezTo>
                    <a:pt x="5112" y="2505"/>
                    <a:pt x="5298" y="2422"/>
                    <a:pt x="5492" y="2348"/>
                  </a:cubicBezTo>
                  <a:cubicBezTo>
                    <a:pt x="6114" y="2107"/>
                    <a:pt x="6782" y="1986"/>
                    <a:pt x="7459" y="1986"/>
                  </a:cubicBezTo>
                  <a:close/>
                  <a:moveTo>
                    <a:pt x="7459" y="1865"/>
                  </a:moveTo>
                  <a:cubicBezTo>
                    <a:pt x="6763" y="1865"/>
                    <a:pt x="6086" y="1995"/>
                    <a:pt x="5446" y="2236"/>
                  </a:cubicBezTo>
                  <a:cubicBezTo>
                    <a:pt x="5251" y="2311"/>
                    <a:pt x="5066" y="2403"/>
                    <a:pt x="4880" y="2496"/>
                  </a:cubicBezTo>
                  <a:cubicBezTo>
                    <a:pt x="4676" y="2607"/>
                    <a:pt x="4463" y="2728"/>
                    <a:pt x="4268" y="2867"/>
                  </a:cubicBezTo>
                  <a:cubicBezTo>
                    <a:pt x="3813" y="3183"/>
                    <a:pt x="3414" y="3563"/>
                    <a:pt x="3062" y="3999"/>
                  </a:cubicBezTo>
                  <a:cubicBezTo>
                    <a:pt x="2784" y="4351"/>
                    <a:pt x="2552" y="4741"/>
                    <a:pt x="2366" y="5149"/>
                  </a:cubicBezTo>
                  <a:cubicBezTo>
                    <a:pt x="2292" y="5316"/>
                    <a:pt x="2218" y="5492"/>
                    <a:pt x="2162" y="5669"/>
                  </a:cubicBezTo>
                  <a:cubicBezTo>
                    <a:pt x="2116" y="5789"/>
                    <a:pt x="2079" y="5919"/>
                    <a:pt x="2051" y="6040"/>
                  </a:cubicBezTo>
                  <a:cubicBezTo>
                    <a:pt x="1930" y="6504"/>
                    <a:pt x="1865" y="6977"/>
                    <a:pt x="1865" y="7459"/>
                  </a:cubicBezTo>
                  <a:cubicBezTo>
                    <a:pt x="1865" y="10539"/>
                    <a:pt x="4379" y="13053"/>
                    <a:pt x="7459" y="13053"/>
                  </a:cubicBezTo>
                  <a:cubicBezTo>
                    <a:pt x="10539" y="13053"/>
                    <a:pt x="13053" y="10539"/>
                    <a:pt x="13053" y="7459"/>
                  </a:cubicBezTo>
                  <a:cubicBezTo>
                    <a:pt x="13053" y="4379"/>
                    <a:pt x="10539" y="1865"/>
                    <a:pt x="7459" y="1865"/>
                  </a:cubicBezTo>
                  <a:close/>
                  <a:moveTo>
                    <a:pt x="7459" y="121"/>
                  </a:moveTo>
                  <a:cubicBezTo>
                    <a:pt x="11504" y="121"/>
                    <a:pt x="14797" y="3415"/>
                    <a:pt x="14797" y="7459"/>
                  </a:cubicBezTo>
                  <a:cubicBezTo>
                    <a:pt x="14797" y="11504"/>
                    <a:pt x="11504" y="14797"/>
                    <a:pt x="7459" y="14797"/>
                  </a:cubicBezTo>
                  <a:cubicBezTo>
                    <a:pt x="5863" y="14797"/>
                    <a:pt x="4351" y="14296"/>
                    <a:pt x="3080" y="13350"/>
                  </a:cubicBezTo>
                  <a:cubicBezTo>
                    <a:pt x="3071" y="13341"/>
                    <a:pt x="3071" y="13331"/>
                    <a:pt x="3062" y="13331"/>
                  </a:cubicBezTo>
                  <a:lnTo>
                    <a:pt x="1568" y="11838"/>
                  </a:lnTo>
                  <a:cubicBezTo>
                    <a:pt x="622" y="10558"/>
                    <a:pt x="121" y="9045"/>
                    <a:pt x="121" y="7459"/>
                  </a:cubicBezTo>
                  <a:cubicBezTo>
                    <a:pt x="121" y="3415"/>
                    <a:pt x="3414" y="121"/>
                    <a:pt x="7459" y="121"/>
                  </a:cubicBezTo>
                  <a:close/>
                  <a:moveTo>
                    <a:pt x="7459" y="1"/>
                  </a:moveTo>
                  <a:cubicBezTo>
                    <a:pt x="3349" y="1"/>
                    <a:pt x="1" y="3350"/>
                    <a:pt x="1" y="7459"/>
                  </a:cubicBezTo>
                  <a:cubicBezTo>
                    <a:pt x="1" y="9073"/>
                    <a:pt x="511" y="10613"/>
                    <a:pt x="1485" y="11912"/>
                  </a:cubicBezTo>
                  <a:lnTo>
                    <a:pt x="2988" y="13415"/>
                  </a:lnTo>
                  <a:cubicBezTo>
                    <a:pt x="2988" y="13415"/>
                    <a:pt x="2997" y="13424"/>
                    <a:pt x="2997" y="13424"/>
                  </a:cubicBezTo>
                  <a:cubicBezTo>
                    <a:pt x="2997" y="13433"/>
                    <a:pt x="2997" y="13433"/>
                    <a:pt x="3006" y="13433"/>
                  </a:cubicBezTo>
                  <a:cubicBezTo>
                    <a:pt x="4296" y="14398"/>
                    <a:pt x="5836" y="14918"/>
                    <a:pt x="7459" y="14918"/>
                  </a:cubicBezTo>
                  <a:cubicBezTo>
                    <a:pt x="11569" y="14918"/>
                    <a:pt x="14918" y="11569"/>
                    <a:pt x="14918" y="7459"/>
                  </a:cubicBezTo>
                  <a:cubicBezTo>
                    <a:pt x="14918" y="3350"/>
                    <a:pt x="11569" y="1"/>
                    <a:pt x="745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79" name="Google Shape;1490;p28"/>
            <p:cNvSpPr/>
            <p:nvPr/>
          </p:nvSpPr>
          <p:spPr>
            <a:xfrm>
              <a:off x="1884960" y="2504520"/>
              <a:ext cx="207720" cy="255600"/>
            </a:xfrm>
            <a:custGeom>
              <a:avLst/>
              <a:gdLst>
                <a:gd name="textAreaLeft" fmla="*/ 0 w 207720"/>
                <a:gd name="textAreaRight" fmla="*/ 209160 w 20772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3674" h="4517">
                  <a:moveTo>
                    <a:pt x="197" y="0"/>
                  </a:moveTo>
                  <a:cubicBezTo>
                    <a:pt x="124" y="0"/>
                    <a:pt x="58" y="45"/>
                    <a:pt x="28" y="119"/>
                  </a:cubicBezTo>
                  <a:cubicBezTo>
                    <a:pt x="0" y="212"/>
                    <a:pt x="56" y="305"/>
                    <a:pt x="148" y="333"/>
                  </a:cubicBezTo>
                  <a:cubicBezTo>
                    <a:pt x="167" y="342"/>
                    <a:pt x="2635" y="1168"/>
                    <a:pt x="3312" y="4377"/>
                  </a:cubicBezTo>
                  <a:cubicBezTo>
                    <a:pt x="3330" y="4461"/>
                    <a:pt x="3405" y="4516"/>
                    <a:pt x="3479" y="4516"/>
                  </a:cubicBezTo>
                  <a:lnTo>
                    <a:pt x="3516" y="4516"/>
                  </a:lnTo>
                  <a:cubicBezTo>
                    <a:pt x="3609" y="4498"/>
                    <a:pt x="3674" y="4405"/>
                    <a:pt x="3655" y="4312"/>
                  </a:cubicBezTo>
                  <a:cubicBezTo>
                    <a:pt x="2931" y="889"/>
                    <a:pt x="362" y="36"/>
                    <a:pt x="251" y="8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80" name="Google Shape;1491;p28"/>
            <p:cNvSpPr/>
            <p:nvPr/>
          </p:nvSpPr>
          <p:spPr>
            <a:xfrm>
              <a:off x="1402920" y="3148200"/>
              <a:ext cx="41400" cy="86760"/>
            </a:xfrm>
            <a:custGeom>
              <a:avLst/>
              <a:gdLst>
                <a:gd name="textAreaLeft" fmla="*/ 0 w 41400"/>
                <a:gd name="textAreaRight" fmla="*/ 42840 w 41400"/>
                <a:gd name="textAreaTop" fmla="*/ 0 h 86760"/>
                <a:gd name="textAreaBottom" fmla="*/ 88200 h 86760"/>
              </a:gdLst>
              <a:ahLst/>
              <a:cxnLst/>
              <a:rect l="textAreaLeft" t="textAreaTop" r="textAreaRight" b="textAreaBottom"/>
              <a:pathLst>
                <a:path w="752" h="1550">
                  <a:moveTo>
                    <a:pt x="71" y="1"/>
                  </a:moveTo>
                  <a:cubicBezTo>
                    <a:pt x="54" y="1"/>
                    <a:pt x="38" y="8"/>
                    <a:pt x="28" y="19"/>
                  </a:cubicBezTo>
                  <a:cubicBezTo>
                    <a:pt x="0" y="46"/>
                    <a:pt x="10" y="83"/>
                    <a:pt x="28" y="102"/>
                  </a:cubicBezTo>
                  <a:lnTo>
                    <a:pt x="492" y="538"/>
                  </a:lnTo>
                  <a:cubicBezTo>
                    <a:pt x="622" y="659"/>
                    <a:pt x="622" y="853"/>
                    <a:pt x="511" y="974"/>
                  </a:cubicBezTo>
                  <a:lnTo>
                    <a:pt x="65" y="1456"/>
                  </a:lnTo>
                  <a:cubicBezTo>
                    <a:pt x="47" y="1484"/>
                    <a:pt x="47" y="1512"/>
                    <a:pt x="75" y="1540"/>
                  </a:cubicBezTo>
                  <a:cubicBezTo>
                    <a:pt x="84" y="1549"/>
                    <a:pt x="93" y="1549"/>
                    <a:pt x="112" y="1549"/>
                  </a:cubicBezTo>
                  <a:cubicBezTo>
                    <a:pt x="130" y="1549"/>
                    <a:pt x="140" y="1549"/>
                    <a:pt x="158" y="1531"/>
                  </a:cubicBezTo>
                  <a:lnTo>
                    <a:pt x="594" y="1058"/>
                  </a:lnTo>
                  <a:cubicBezTo>
                    <a:pt x="752" y="881"/>
                    <a:pt x="743" y="612"/>
                    <a:pt x="576" y="455"/>
                  </a:cubicBezTo>
                  <a:lnTo>
                    <a:pt x="112" y="19"/>
                  </a:lnTo>
                  <a:cubicBezTo>
                    <a:pt x="99" y="6"/>
                    <a:pt x="85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81" name="Google Shape;1492;p28"/>
            <p:cNvSpPr/>
            <p:nvPr/>
          </p:nvSpPr>
          <p:spPr>
            <a:xfrm>
              <a:off x="1746360" y="2625120"/>
              <a:ext cx="213480" cy="213480"/>
            </a:xfrm>
            <a:custGeom>
              <a:avLst/>
              <a:gdLst>
                <a:gd name="textAreaLeft" fmla="*/ 0 w 213480"/>
                <a:gd name="textAreaRight" fmla="*/ 214920 w 213480"/>
                <a:gd name="textAreaTop" fmla="*/ 0 h 213480"/>
                <a:gd name="textAreaBottom" fmla="*/ 214920 h 213480"/>
              </a:gdLst>
              <a:ahLst/>
              <a:cxnLst/>
              <a:rect l="textAreaLeft" t="textAreaTop" r="textAreaRight" b="textAreaBottom"/>
              <a:pathLst>
                <a:path w="3776" h="3777">
                  <a:moveTo>
                    <a:pt x="353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9"/>
                    <a:pt x="158" y="697"/>
                    <a:pt x="353" y="697"/>
                  </a:cubicBezTo>
                  <a:cubicBezTo>
                    <a:pt x="1856" y="697"/>
                    <a:pt x="3080" y="1921"/>
                    <a:pt x="3080" y="3424"/>
                  </a:cubicBezTo>
                  <a:cubicBezTo>
                    <a:pt x="3080" y="3619"/>
                    <a:pt x="3238" y="3776"/>
                    <a:pt x="3433" y="3776"/>
                  </a:cubicBezTo>
                  <a:cubicBezTo>
                    <a:pt x="3627" y="3776"/>
                    <a:pt x="3776" y="3619"/>
                    <a:pt x="3776" y="3424"/>
                  </a:cubicBezTo>
                  <a:cubicBezTo>
                    <a:pt x="3776" y="1531"/>
                    <a:pt x="2236" y="1"/>
                    <a:pt x="35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82" name="Google Shape;1493;p28"/>
            <p:cNvSpPr/>
            <p:nvPr/>
          </p:nvSpPr>
          <p:spPr>
            <a:xfrm>
              <a:off x="934560" y="3576240"/>
              <a:ext cx="116280" cy="41400"/>
            </a:xfrm>
            <a:custGeom>
              <a:avLst/>
              <a:gdLst>
                <a:gd name="textAreaLeft" fmla="*/ 0 w 116280"/>
                <a:gd name="textAreaRight" fmla="*/ 117720 w 11628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2070" h="753">
                  <a:moveTo>
                    <a:pt x="2010" y="1"/>
                  </a:moveTo>
                  <a:cubicBezTo>
                    <a:pt x="1990" y="1"/>
                    <a:pt x="1970" y="11"/>
                    <a:pt x="1958" y="29"/>
                  </a:cubicBezTo>
                  <a:cubicBezTo>
                    <a:pt x="1649" y="428"/>
                    <a:pt x="1332" y="634"/>
                    <a:pt x="1014" y="634"/>
                  </a:cubicBezTo>
                  <a:cubicBezTo>
                    <a:pt x="970" y="634"/>
                    <a:pt x="926" y="630"/>
                    <a:pt x="882" y="623"/>
                  </a:cubicBezTo>
                  <a:cubicBezTo>
                    <a:pt x="428" y="548"/>
                    <a:pt x="140" y="103"/>
                    <a:pt x="122" y="47"/>
                  </a:cubicBezTo>
                  <a:cubicBezTo>
                    <a:pt x="112" y="20"/>
                    <a:pt x="94" y="1"/>
                    <a:pt x="66" y="1"/>
                  </a:cubicBezTo>
                  <a:cubicBezTo>
                    <a:pt x="29" y="1"/>
                    <a:pt x="1" y="29"/>
                    <a:pt x="1" y="57"/>
                  </a:cubicBezTo>
                  <a:cubicBezTo>
                    <a:pt x="1" y="140"/>
                    <a:pt x="289" y="548"/>
                    <a:pt x="697" y="697"/>
                  </a:cubicBezTo>
                  <a:cubicBezTo>
                    <a:pt x="790" y="725"/>
                    <a:pt x="892" y="752"/>
                    <a:pt x="1003" y="752"/>
                  </a:cubicBezTo>
                  <a:cubicBezTo>
                    <a:pt x="1300" y="752"/>
                    <a:pt x="1662" y="604"/>
                    <a:pt x="2051" y="94"/>
                  </a:cubicBezTo>
                  <a:cubicBezTo>
                    <a:pt x="2070" y="66"/>
                    <a:pt x="2060" y="38"/>
                    <a:pt x="2042" y="10"/>
                  </a:cubicBezTo>
                  <a:cubicBezTo>
                    <a:pt x="2032" y="4"/>
                    <a:pt x="2021" y="1"/>
                    <a:pt x="201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83" name="Google Shape;1494;p28"/>
            <p:cNvSpPr/>
            <p:nvPr/>
          </p:nvSpPr>
          <p:spPr>
            <a:xfrm>
              <a:off x="924840" y="2752920"/>
              <a:ext cx="1224360" cy="928080"/>
            </a:xfrm>
            <a:custGeom>
              <a:avLst/>
              <a:gdLst>
                <a:gd name="textAreaLeft" fmla="*/ 0 w 1224360"/>
                <a:gd name="textAreaRight" fmla="*/ 1225800 w 1224360"/>
                <a:gd name="textAreaTop" fmla="*/ 0 h 928080"/>
                <a:gd name="textAreaBottom" fmla="*/ 929520 h 928080"/>
              </a:gdLst>
              <a:ahLst/>
              <a:cxnLst/>
              <a:rect l="textAreaLeft" t="textAreaTop" r="textAreaRight" b="textAreaBottom"/>
              <a:pathLst>
                <a:path w="21532" h="16328">
                  <a:moveTo>
                    <a:pt x="21179" y="1"/>
                  </a:moveTo>
                  <a:cubicBezTo>
                    <a:pt x="21271" y="483"/>
                    <a:pt x="21327" y="975"/>
                    <a:pt x="21327" y="1485"/>
                  </a:cubicBezTo>
                  <a:cubicBezTo>
                    <a:pt x="21327" y="5567"/>
                    <a:pt x="18015" y="8879"/>
                    <a:pt x="13924" y="8879"/>
                  </a:cubicBezTo>
                  <a:cubicBezTo>
                    <a:pt x="12273" y="8879"/>
                    <a:pt x="10742" y="8331"/>
                    <a:pt x="9509" y="7413"/>
                  </a:cubicBezTo>
                  <a:cubicBezTo>
                    <a:pt x="9611" y="7533"/>
                    <a:pt x="9611" y="7728"/>
                    <a:pt x="9490" y="7840"/>
                  </a:cubicBezTo>
                  <a:lnTo>
                    <a:pt x="8488" y="8841"/>
                  </a:lnTo>
                  <a:cubicBezTo>
                    <a:pt x="8368" y="8962"/>
                    <a:pt x="8164" y="8962"/>
                    <a:pt x="8043" y="8841"/>
                  </a:cubicBezTo>
                  <a:lnTo>
                    <a:pt x="7848" y="8647"/>
                  </a:lnTo>
                  <a:lnTo>
                    <a:pt x="6781" y="9732"/>
                  </a:lnTo>
                  <a:cubicBezTo>
                    <a:pt x="6948" y="9927"/>
                    <a:pt x="7050" y="10075"/>
                    <a:pt x="7022" y="10103"/>
                  </a:cubicBezTo>
                  <a:lnTo>
                    <a:pt x="2032" y="15038"/>
                  </a:lnTo>
                  <a:cubicBezTo>
                    <a:pt x="1521" y="15539"/>
                    <a:pt x="705" y="15539"/>
                    <a:pt x="195" y="15038"/>
                  </a:cubicBezTo>
                  <a:cubicBezTo>
                    <a:pt x="130" y="14973"/>
                    <a:pt x="74" y="14908"/>
                    <a:pt x="28" y="14834"/>
                  </a:cubicBezTo>
                  <a:cubicBezTo>
                    <a:pt x="0" y="15187"/>
                    <a:pt x="130" y="15548"/>
                    <a:pt x="399" y="15827"/>
                  </a:cubicBezTo>
                  <a:cubicBezTo>
                    <a:pt x="909" y="16328"/>
                    <a:pt x="1735" y="16328"/>
                    <a:pt x="2236" y="15827"/>
                  </a:cubicBezTo>
                  <a:lnTo>
                    <a:pt x="7227" y="10892"/>
                  </a:lnTo>
                  <a:cubicBezTo>
                    <a:pt x="7264" y="10854"/>
                    <a:pt x="7162" y="10715"/>
                    <a:pt x="6995" y="10511"/>
                  </a:cubicBezTo>
                  <a:lnTo>
                    <a:pt x="8052" y="9435"/>
                  </a:lnTo>
                  <a:lnTo>
                    <a:pt x="8247" y="9630"/>
                  </a:lnTo>
                  <a:cubicBezTo>
                    <a:pt x="8368" y="9751"/>
                    <a:pt x="8572" y="9751"/>
                    <a:pt x="8692" y="9630"/>
                  </a:cubicBezTo>
                  <a:lnTo>
                    <a:pt x="9703" y="8628"/>
                  </a:lnTo>
                  <a:cubicBezTo>
                    <a:pt x="9815" y="8507"/>
                    <a:pt x="9824" y="8322"/>
                    <a:pt x="9713" y="8192"/>
                  </a:cubicBezTo>
                  <a:cubicBezTo>
                    <a:pt x="10947" y="9120"/>
                    <a:pt x="12477" y="9658"/>
                    <a:pt x="14138" y="9658"/>
                  </a:cubicBezTo>
                  <a:cubicBezTo>
                    <a:pt x="18219" y="9658"/>
                    <a:pt x="21531" y="6346"/>
                    <a:pt x="21531" y="2264"/>
                  </a:cubicBezTo>
                  <a:cubicBezTo>
                    <a:pt x="21531" y="1476"/>
                    <a:pt x="21411" y="715"/>
                    <a:pt x="2117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PlaceHolder 1"/>
          <p:cNvSpPr>
            <a:spLocks noGrp="1"/>
          </p:cNvSpPr>
          <p:nvPr>
            <p:ph type="subTitle"/>
          </p:nvPr>
        </p:nvSpPr>
        <p:spPr>
          <a:xfrm>
            <a:off x="527040" y="1215360"/>
            <a:ext cx="8289000" cy="3461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a text file that contains a set of instructions to automate the process of building a </a:t>
            </a:r>
            <a:r>
              <a:rPr lang="en-US" sz="22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Docker image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The file is </a:t>
            </a:r>
            <a:r>
              <a:rPr lang="en-US" sz="22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literally called “</a:t>
            </a:r>
            <a:r>
              <a:rPr lang="en-US" sz="2200" b="1" u="none" strike="noStrike" dirty="0" err="1">
                <a:solidFill>
                  <a:schemeClr val="dk1"/>
                </a:solidFill>
                <a:uFillTx/>
                <a:latin typeface="Open Sans"/>
                <a:ea typeface="Open Sans"/>
              </a:rPr>
              <a:t>Dockerfile</a:t>
            </a:r>
            <a:r>
              <a:rPr lang="en-US" sz="22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”</a:t>
            </a: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 (no extensions)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defines everything needed to create a container, including the base image, software dependencies, environment variables,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Think of it like a blueprint for creating docker images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5" name="PlaceHolder 2"/>
          <p:cNvSpPr>
            <a:spLocks noGrp="1"/>
          </p:cNvSpPr>
          <p:nvPr>
            <p:ph type="title"/>
          </p:nvPr>
        </p:nvSpPr>
        <p:spPr>
          <a:xfrm>
            <a:off x="696960" y="639360"/>
            <a:ext cx="430524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DockerFile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PlaceHolder 1"/>
          <p:cNvSpPr>
            <a:spLocks noGrp="1"/>
          </p:cNvSpPr>
          <p:nvPr>
            <p:ph type="subTitle"/>
          </p:nvPr>
        </p:nvSpPr>
        <p:spPr>
          <a:xfrm>
            <a:off x="502662" y="1106640"/>
            <a:ext cx="7914716" cy="40368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Open Sans"/>
                <a:ea typeface="Open Sans"/>
              </a:rPr>
              <a:t># Step 1: Use a base image</a:t>
            </a:r>
            <a:endParaRPr lang="en-US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Open Sans"/>
                <a:ea typeface="Open Sans"/>
              </a:rPr>
              <a:t>FROM python:3.9-slim</a:t>
            </a:r>
            <a:endParaRPr lang="en-US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Open Sans"/>
                <a:ea typeface="Open Sans"/>
              </a:rPr>
              <a:t># Step 2: Set the working directory inside the container</a:t>
            </a:r>
            <a:endParaRPr lang="en-US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Open Sans"/>
                <a:ea typeface="Open Sans"/>
              </a:rPr>
              <a:t>WORKDIR /app</a:t>
            </a:r>
            <a:endParaRPr lang="en-US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Open Sans"/>
                <a:ea typeface="Open Sans"/>
              </a:rPr>
              <a:t># Step 3: Copy the requirements file from the host to the container</a:t>
            </a:r>
            <a:endParaRPr lang="en-US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Open Sans"/>
                <a:ea typeface="Open Sans"/>
              </a:rPr>
              <a:t>COPY requirements.txt .</a:t>
            </a:r>
            <a:endParaRPr lang="en-US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Open Sans"/>
                <a:ea typeface="Open Sans"/>
              </a:rPr>
              <a:t># Step 4: Install dependencies</a:t>
            </a:r>
            <a:endParaRPr lang="en-US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Open Sans"/>
                <a:ea typeface="Open Sans"/>
              </a:rPr>
              <a:t>RUN pip install -r requirements.txt</a:t>
            </a:r>
            <a:endParaRPr lang="en-US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Open Sans"/>
                <a:ea typeface="Open Sans"/>
              </a:rPr>
              <a:t># Step 5: Copy the application code into the container</a:t>
            </a:r>
            <a:endParaRPr lang="en-US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Open Sans"/>
                <a:ea typeface="Open Sans"/>
              </a:rPr>
              <a:t>COPY . .</a:t>
            </a:r>
            <a:endParaRPr lang="en-US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Open Sans"/>
                <a:ea typeface="Open Sans"/>
              </a:rPr>
              <a:t># Step 6: Run the application</a:t>
            </a:r>
            <a:endParaRPr lang="en-US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Open Sans"/>
                <a:ea typeface="Open Sans"/>
              </a:rPr>
              <a:t>CMD ["python", "app.py"]</a:t>
            </a:r>
            <a:endParaRPr lang="en-US" sz="1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7" name="PlaceHolder 2"/>
          <p:cNvSpPr>
            <a:spLocks noGrp="1"/>
          </p:cNvSpPr>
          <p:nvPr>
            <p:ph type="title"/>
          </p:nvPr>
        </p:nvSpPr>
        <p:spPr>
          <a:xfrm>
            <a:off x="631440" y="574200"/>
            <a:ext cx="430524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Sample Dockerfile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PlaceHolder 1"/>
          <p:cNvSpPr>
            <a:spLocks noGrp="1"/>
          </p:cNvSpPr>
          <p:nvPr>
            <p:ph type="subTitle"/>
          </p:nvPr>
        </p:nvSpPr>
        <p:spPr>
          <a:xfrm>
            <a:off x="527040" y="1215360"/>
            <a:ext cx="8289000" cy="3562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FROM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: Specifies the base image to use (e.g., Ubuntu, Python, etc.).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COPY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: Copies files from the host machine into the container.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RUN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: Executes commands inside the container during the image build process (e.g., installing packages).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CMD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: Specifies the command to run when the container starts.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WORKDIR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: Sets the working directory inside the container.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ENV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: Sets environment variables inside the container.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EXPOSE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: Specifies the port on which the container will listen at runtime. 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9" name="PlaceHolder 2"/>
          <p:cNvSpPr>
            <a:spLocks noGrp="1"/>
          </p:cNvSpPr>
          <p:nvPr>
            <p:ph type="title"/>
          </p:nvPr>
        </p:nvSpPr>
        <p:spPr>
          <a:xfrm>
            <a:off x="688680" y="574200"/>
            <a:ext cx="537588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Dockerfile instructions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PlaceHolder 1"/>
          <p:cNvSpPr>
            <a:spLocks noGrp="1"/>
          </p:cNvSpPr>
          <p:nvPr>
            <p:ph type="title"/>
          </p:nvPr>
        </p:nvSpPr>
        <p:spPr>
          <a:xfrm>
            <a:off x="4130640" y="2623320"/>
            <a:ext cx="4298760" cy="840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5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 Commands</a:t>
            </a:r>
            <a:endParaRPr lang="en-US" sz="4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1" name="PlaceHolder 2"/>
          <p:cNvSpPr>
            <a:spLocks noGrp="1"/>
          </p:cNvSpPr>
          <p:nvPr>
            <p:ph type="title"/>
          </p:nvPr>
        </p:nvSpPr>
        <p:spPr>
          <a:xfrm>
            <a:off x="4130640" y="1678320"/>
            <a:ext cx="4298760" cy="840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04</a:t>
            </a:r>
            <a:endParaRPr lang="en-US" sz="6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092" name="Google Shape;1291;p28"/>
          <p:cNvGrpSpPr/>
          <p:nvPr/>
        </p:nvGrpSpPr>
        <p:grpSpPr>
          <a:xfrm>
            <a:off x="713160" y="1219320"/>
            <a:ext cx="2953800" cy="2461680"/>
            <a:chOff x="713160" y="1219320"/>
            <a:chExt cx="2953800" cy="2461680"/>
          </a:xfrm>
        </p:grpSpPr>
        <p:sp>
          <p:nvSpPr>
            <p:cNvPr id="2093" name="Google Shape;1292;p28"/>
            <p:cNvSpPr/>
            <p:nvPr/>
          </p:nvSpPr>
          <p:spPr>
            <a:xfrm>
              <a:off x="819360" y="1784160"/>
              <a:ext cx="113760" cy="114120"/>
            </a:xfrm>
            <a:custGeom>
              <a:avLst/>
              <a:gdLst>
                <a:gd name="textAreaLeft" fmla="*/ 0 w 113760"/>
                <a:gd name="textAreaRight" fmla="*/ 115200 w 113760"/>
                <a:gd name="textAreaTop" fmla="*/ 0 h 114120"/>
                <a:gd name="textAreaBottom" fmla="*/ 115560 h 114120"/>
              </a:gdLst>
              <a:ahLst/>
              <a:cxnLst/>
              <a:rect l="textAreaLeft" t="textAreaTop" r="textAreaRight" b="textAreaBottom"/>
              <a:pathLst>
                <a:path w="2023" h="2033">
                  <a:moveTo>
                    <a:pt x="1011" y="186"/>
                  </a:moveTo>
                  <a:lnTo>
                    <a:pt x="1299" y="706"/>
                  </a:lnTo>
                  <a:cubicBezTo>
                    <a:pt x="1299" y="715"/>
                    <a:pt x="1308" y="724"/>
                    <a:pt x="1318" y="734"/>
                  </a:cubicBezTo>
                  <a:lnTo>
                    <a:pt x="1846" y="1021"/>
                  </a:lnTo>
                  <a:lnTo>
                    <a:pt x="1318" y="1309"/>
                  </a:lnTo>
                  <a:cubicBezTo>
                    <a:pt x="1308" y="1309"/>
                    <a:pt x="1299" y="1318"/>
                    <a:pt x="1299" y="1327"/>
                  </a:cubicBezTo>
                  <a:lnTo>
                    <a:pt x="1011" y="1856"/>
                  </a:lnTo>
                  <a:lnTo>
                    <a:pt x="724" y="1327"/>
                  </a:lnTo>
                  <a:cubicBezTo>
                    <a:pt x="715" y="1318"/>
                    <a:pt x="705" y="1309"/>
                    <a:pt x="696" y="1299"/>
                  </a:cubicBezTo>
                  <a:lnTo>
                    <a:pt x="177" y="1021"/>
                  </a:lnTo>
                  <a:lnTo>
                    <a:pt x="696" y="734"/>
                  </a:lnTo>
                  <a:cubicBezTo>
                    <a:pt x="705" y="724"/>
                    <a:pt x="715" y="715"/>
                    <a:pt x="724" y="706"/>
                  </a:cubicBezTo>
                  <a:lnTo>
                    <a:pt x="1011" y="186"/>
                  </a:lnTo>
                  <a:close/>
                  <a:moveTo>
                    <a:pt x="1011" y="1"/>
                  </a:moveTo>
                  <a:cubicBezTo>
                    <a:pt x="993" y="1"/>
                    <a:pt x="974" y="19"/>
                    <a:pt x="956" y="38"/>
                  </a:cubicBezTo>
                  <a:lnTo>
                    <a:pt x="631" y="641"/>
                  </a:lnTo>
                  <a:lnTo>
                    <a:pt x="28" y="965"/>
                  </a:lnTo>
                  <a:cubicBezTo>
                    <a:pt x="10" y="975"/>
                    <a:pt x="0" y="993"/>
                    <a:pt x="0" y="1012"/>
                  </a:cubicBezTo>
                  <a:cubicBezTo>
                    <a:pt x="0" y="1040"/>
                    <a:pt x="10" y="1058"/>
                    <a:pt x="28" y="1068"/>
                  </a:cubicBezTo>
                  <a:lnTo>
                    <a:pt x="631" y="1401"/>
                  </a:lnTo>
                  <a:lnTo>
                    <a:pt x="956" y="2004"/>
                  </a:lnTo>
                  <a:cubicBezTo>
                    <a:pt x="965" y="2023"/>
                    <a:pt x="984" y="2032"/>
                    <a:pt x="1011" y="2032"/>
                  </a:cubicBezTo>
                  <a:cubicBezTo>
                    <a:pt x="1030" y="2032"/>
                    <a:pt x="1049" y="2023"/>
                    <a:pt x="1058" y="2004"/>
                  </a:cubicBezTo>
                  <a:lnTo>
                    <a:pt x="1392" y="1401"/>
                  </a:lnTo>
                  <a:lnTo>
                    <a:pt x="1995" y="1068"/>
                  </a:lnTo>
                  <a:cubicBezTo>
                    <a:pt x="2013" y="1058"/>
                    <a:pt x="2023" y="1040"/>
                    <a:pt x="2023" y="1021"/>
                  </a:cubicBezTo>
                  <a:cubicBezTo>
                    <a:pt x="2023" y="1003"/>
                    <a:pt x="2013" y="984"/>
                    <a:pt x="1995" y="965"/>
                  </a:cubicBezTo>
                  <a:lnTo>
                    <a:pt x="1392" y="641"/>
                  </a:lnTo>
                  <a:lnTo>
                    <a:pt x="1067" y="38"/>
                  </a:lnTo>
                  <a:cubicBezTo>
                    <a:pt x="1049" y="19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0" rIns="90000" bIns="57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94" name="Google Shape;1293;p28"/>
            <p:cNvSpPr/>
            <p:nvPr/>
          </p:nvSpPr>
          <p:spPr>
            <a:xfrm>
              <a:off x="3471120" y="2115000"/>
              <a:ext cx="66240" cy="66240"/>
            </a:xfrm>
            <a:custGeom>
              <a:avLst/>
              <a:gdLst>
                <a:gd name="textAreaLeft" fmla="*/ 0 w 66240"/>
                <a:gd name="textAreaRight" fmla="*/ 67680 w 66240"/>
                <a:gd name="textAreaTop" fmla="*/ 0 h 66240"/>
                <a:gd name="textAreaBottom" fmla="*/ 67680 h 66240"/>
              </a:gdLst>
              <a:ahLst/>
              <a:cxnLst/>
              <a:rect l="textAreaLeft" t="textAreaTop" r="textAreaRight" b="textAreaBottom"/>
              <a:pathLst>
                <a:path w="1189" h="1188">
                  <a:moveTo>
                    <a:pt x="594" y="177"/>
                  </a:moveTo>
                  <a:lnTo>
                    <a:pt x="734" y="436"/>
                  </a:lnTo>
                  <a:cubicBezTo>
                    <a:pt x="743" y="446"/>
                    <a:pt x="752" y="455"/>
                    <a:pt x="761" y="455"/>
                  </a:cubicBezTo>
                  <a:lnTo>
                    <a:pt x="1012" y="594"/>
                  </a:lnTo>
                  <a:lnTo>
                    <a:pt x="752" y="733"/>
                  </a:lnTo>
                  <a:cubicBezTo>
                    <a:pt x="743" y="743"/>
                    <a:pt x="743" y="752"/>
                    <a:pt x="734" y="761"/>
                  </a:cubicBezTo>
                  <a:lnTo>
                    <a:pt x="594" y="1012"/>
                  </a:lnTo>
                  <a:lnTo>
                    <a:pt x="455" y="761"/>
                  </a:lnTo>
                  <a:cubicBezTo>
                    <a:pt x="446" y="752"/>
                    <a:pt x="437" y="743"/>
                    <a:pt x="427" y="733"/>
                  </a:cubicBezTo>
                  <a:lnTo>
                    <a:pt x="177" y="594"/>
                  </a:lnTo>
                  <a:lnTo>
                    <a:pt x="437" y="455"/>
                  </a:lnTo>
                  <a:cubicBezTo>
                    <a:pt x="446" y="446"/>
                    <a:pt x="446" y="446"/>
                    <a:pt x="455" y="436"/>
                  </a:cubicBezTo>
                  <a:lnTo>
                    <a:pt x="594" y="177"/>
                  </a:lnTo>
                  <a:close/>
                  <a:moveTo>
                    <a:pt x="594" y="0"/>
                  </a:moveTo>
                  <a:cubicBezTo>
                    <a:pt x="576" y="0"/>
                    <a:pt x="557" y="10"/>
                    <a:pt x="548" y="28"/>
                  </a:cubicBezTo>
                  <a:lnTo>
                    <a:pt x="362" y="362"/>
                  </a:lnTo>
                  <a:lnTo>
                    <a:pt x="29" y="548"/>
                  </a:lnTo>
                  <a:cubicBezTo>
                    <a:pt x="10" y="557"/>
                    <a:pt x="1" y="576"/>
                    <a:pt x="1" y="594"/>
                  </a:cubicBezTo>
                  <a:cubicBezTo>
                    <a:pt x="1" y="613"/>
                    <a:pt x="10" y="631"/>
                    <a:pt x="29" y="640"/>
                  </a:cubicBezTo>
                  <a:lnTo>
                    <a:pt x="362" y="826"/>
                  </a:lnTo>
                  <a:lnTo>
                    <a:pt x="539" y="1160"/>
                  </a:lnTo>
                  <a:cubicBezTo>
                    <a:pt x="548" y="1179"/>
                    <a:pt x="576" y="1188"/>
                    <a:pt x="594" y="1188"/>
                  </a:cubicBezTo>
                  <a:cubicBezTo>
                    <a:pt x="613" y="1188"/>
                    <a:pt x="632" y="1179"/>
                    <a:pt x="641" y="1160"/>
                  </a:cubicBezTo>
                  <a:lnTo>
                    <a:pt x="826" y="826"/>
                  </a:lnTo>
                  <a:lnTo>
                    <a:pt x="1160" y="650"/>
                  </a:lnTo>
                  <a:cubicBezTo>
                    <a:pt x="1179" y="640"/>
                    <a:pt x="1188" y="622"/>
                    <a:pt x="1188" y="594"/>
                  </a:cubicBezTo>
                  <a:cubicBezTo>
                    <a:pt x="1188" y="576"/>
                    <a:pt x="1179" y="557"/>
                    <a:pt x="1160" y="548"/>
                  </a:cubicBezTo>
                  <a:lnTo>
                    <a:pt x="826" y="362"/>
                  </a:lnTo>
                  <a:lnTo>
                    <a:pt x="650" y="28"/>
                  </a:lnTo>
                  <a:cubicBezTo>
                    <a:pt x="641" y="10"/>
                    <a:pt x="613" y="0"/>
                    <a:pt x="59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95" name="Google Shape;1294;p28"/>
            <p:cNvSpPr/>
            <p:nvPr/>
          </p:nvSpPr>
          <p:spPr>
            <a:xfrm>
              <a:off x="713160" y="2962800"/>
              <a:ext cx="118080" cy="11808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118080"/>
                <a:gd name="textAreaBottom" fmla="*/ 119520 h 118080"/>
              </a:gdLst>
              <a:ahLst/>
              <a:cxnLst/>
              <a:rect l="textAreaLeft" t="textAreaTop" r="textAreaRight" b="textAreaBottom"/>
              <a:pathLst>
                <a:path w="2097" h="2098">
                  <a:moveTo>
                    <a:pt x="1048" y="177"/>
                  </a:moveTo>
                  <a:lnTo>
                    <a:pt x="1345" y="724"/>
                  </a:lnTo>
                  <a:cubicBezTo>
                    <a:pt x="1354" y="733"/>
                    <a:pt x="1364" y="743"/>
                    <a:pt x="1373" y="752"/>
                  </a:cubicBezTo>
                  <a:lnTo>
                    <a:pt x="1911" y="1049"/>
                  </a:lnTo>
                  <a:lnTo>
                    <a:pt x="1364" y="1346"/>
                  </a:lnTo>
                  <a:cubicBezTo>
                    <a:pt x="1354" y="1355"/>
                    <a:pt x="1345" y="1364"/>
                    <a:pt x="1345" y="1374"/>
                  </a:cubicBezTo>
                  <a:lnTo>
                    <a:pt x="1048" y="1912"/>
                  </a:lnTo>
                  <a:lnTo>
                    <a:pt x="752" y="1364"/>
                  </a:lnTo>
                  <a:cubicBezTo>
                    <a:pt x="742" y="1355"/>
                    <a:pt x="733" y="1355"/>
                    <a:pt x="724" y="1346"/>
                  </a:cubicBezTo>
                  <a:lnTo>
                    <a:pt x="176" y="1049"/>
                  </a:lnTo>
                  <a:lnTo>
                    <a:pt x="724" y="752"/>
                  </a:lnTo>
                  <a:cubicBezTo>
                    <a:pt x="733" y="743"/>
                    <a:pt x="742" y="733"/>
                    <a:pt x="752" y="724"/>
                  </a:cubicBezTo>
                  <a:lnTo>
                    <a:pt x="1048" y="177"/>
                  </a:lnTo>
                  <a:close/>
                  <a:moveTo>
                    <a:pt x="1048" y="1"/>
                  </a:moveTo>
                  <a:cubicBezTo>
                    <a:pt x="1030" y="1"/>
                    <a:pt x="1011" y="10"/>
                    <a:pt x="1002" y="28"/>
                  </a:cubicBezTo>
                  <a:lnTo>
                    <a:pt x="659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40"/>
                  </a:cubicBezTo>
                  <a:cubicBezTo>
                    <a:pt x="0" y="1067"/>
                    <a:pt x="9" y="1086"/>
                    <a:pt x="28" y="1095"/>
                  </a:cubicBezTo>
                  <a:lnTo>
                    <a:pt x="649" y="1438"/>
                  </a:lnTo>
                  <a:lnTo>
                    <a:pt x="993" y="2060"/>
                  </a:lnTo>
                  <a:cubicBezTo>
                    <a:pt x="1002" y="2079"/>
                    <a:pt x="1021" y="2097"/>
                    <a:pt x="1039" y="2097"/>
                  </a:cubicBezTo>
                  <a:cubicBezTo>
                    <a:pt x="1067" y="2097"/>
                    <a:pt x="1085" y="2079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97" y="1067"/>
                    <a:pt x="2097" y="1049"/>
                  </a:cubicBezTo>
                  <a:cubicBezTo>
                    <a:pt x="2097" y="1030"/>
                    <a:pt x="2078" y="1012"/>
                    <a:pt x="2060" y="993"/>
                  </a:cubicBezTo>
                  <a:lnTo>
                    <a:pt x="1438" y="659"/>
                  </a:lnTo>
                  <a:lnTo>
                    <a:pt x="1104" y="28"/>
                  </a:lnTo>
                  <a:cubicBezTo>
                    <a:pt x="1085" y="10"/>
                    <a:pt x="1067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96" name="Google Shape;1295;p28"/>
            <p:cNvSpPr/>
            <p:nvPr/>
          </p:nvSpPr>
          <p:spPr>
            <a:xfrm>
              <a:off x="3549600" y="3192840"/>
              <a:ext cx="117360" cy="117360"/>
            </a:xfrm>
            <a:custGeom>
              <a:avLst/>
              <a:gdLst>
                <a:gd name="textAreaLeft" fmla="*/ 0 w 117360"/>
                <a:gd name="textAreaRight" fmla="*/ 118800 w 11736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2088" h="2088">
                  <a:moveTo>
                    <a:pt x="1048" y="176"/>
                  </a:moveTo>
                  <a:lnTo>
                    <a:pt x="1345" y="724"/>
                  </a:lnTo>
                  <a:cubicBezTo>
                    <a:pt x="1345" y="733"/>
                    <a:pt x="1355" y="742"/>
                    <a:pt x="1364" y="742"/>
                  </a:cubicBezTo>
                  <a:lnTo>
                    <a:pt x="1911" y="1049"/>
                  </a:lnTo>
                  <a:lnTo>
                    <a:pt x="1364" y="1345"/>
                  </a:lnTo>
                  <a:cubicBezTo>
                    <a:pt x="1355" y="1345"/>
                    <a:pt x="1345" y="1355"/>
                    <a:pt x="1336" y="1364"/>
                  </a:cubicBezTo>
                  <a:lnTo>
                    <a:pt x="1039" y="1911"/>
                  </a:lnTo>
                  <a:lnTo>
                    <a:pt x="742" y="1364"/>
                  </a:lnTo>
                  <a:cubicBezTo>
                    <a:pt x="742" y="1355"/>
                    <a:pt x="733" y="1345"/>
                    <a:pt x="724" y="1345"/>
                  </a:cubicBezTo>
                  <a:lnTo>
                    <a:pt x="176" y="1039"/>
                  </a:lnTo>
                  <a:lnTo>
                    <a:pt x="724" y="742"/>
                  </a:lnTo>
                  <a:cubicBezTo>
                    <a:pt x="733" y="742"/>
                    <a:pt x="742" y="733"/>
                    <a:pt x="742" y="724"/>
                  </a:cubicBezTo>
                  <a:lnTo>
                    <a:pt x="1048" y="176"/>
                  </a:lnTo>
                  <a:close/>
                  <a:moveTo>
                    <a:pt x="1048" y="0"/>
                  </a:moveTo>
                  <a:cubicBezTo>
                    <a:pt x="1030" y="0"/>
                    <a:pt x="1011" y="10"/>
                    <a:pt x="993" y="28"/>
                  </a:cubicBezTo>
                  <a:lnTo>
                    <a:pt x="650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39"/>
                  </a:cubicBezTo>
                  <a:cubicBezTo>
                    <a:pt x="0" y="1058"/>
                    <a:pt x="9" y="1076"/>
                    <a:pt x="28" y="1095"/>
                  </a:cubicBezTo>
                  <a:lnTo>
                    <a:pt x="650" y="1438"/>
                  </a:lnTo>
                  <a:lnTo>
                    <a:pt x="993" y="2060"/>
                  </a:lnTo>
                  <a:cubicBezTo>
                    <a:pt x="1002" y="2078"/>
                    <a:pt x="1021" y="2087"/>
                    <a:pt x="1039" y="2087"/>
                  </a:cubicBezTo>
                  <a:cubicBezTo>
                    <a:pt x="1067" y="2087"/>
                    <a:pt x="1086" y="2078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87" y="1067"/>
                    <a:pt x="2087" y="1049"/>
                  </a:cubicBezTo>
                  <a:cubicBezTo>
                    <a:pt x="2087" y="1021"/>
                    <a:pt x="2078" y="1002"/>
                    <a:pt x="2060" y="993"/>
                  </a:cubicBezTo>
                  <a:lnTo>
                    <a:pt x="1438" y="650"/>
                  </a:lnTo>
                  <a:lnTo>
                    <a:pt x="1095" y="28"/>
                  </a:lnTo>
                  <a:cubicBezTo>
                    <a:pt x="1086" y="10"/>
                    <a:pt x="106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400" rIns="900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97" name="Google Shape;1296;p28"/>
            <p:cNvSpPr/>
            <p:nvPr/>
          </p:nvSpPr>
          <p:spPr>
            <a:xfrm>
              <a:off x="3252960" y="1312560"/>
              <a:ext cx="5400" cy="41400"/>
            </a:xfrm>
            <a:custGeom>
              <a:avLst/>
              <a:gdLst>
                <a:gd name="textAreaLeft" fmla="*/ 0 w 5400"/>
                <a:gd name="textAreaRight" fmla="*/ 6840 w 540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122" h="75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52"/>
                    <a:pt x="66" y="752"/>
                  </a:cubicBezTo>
                  <a:cubicBezTo>
                    <a:pt x="93" y="752"/>
                    <a:pt x="121" y="724"/>
                    <a:pt x="121" y="696"/>
                  </a:cubicBezTo>
                  <a:lnTo>
                    <a:pt x="121" y="56"/>
                  </a:lnTo>
                  <a:cubicBezTo>
                    <a:pt x="121" y="19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98" name="Google Shape;1297;p28"/>
            <p:cNvSpPr/>
            <p:nvPr/>
          </p:nvSpPr>
          <p:spPr>
            <a:xfrm>
              <a:off x="3252960" y="1406160"/>
              <a:ext cx="5400" cy="42120"/>
            </a:xfrm>
            <a:custGeom>
              <a:avLst/>
              <a:gdLst>
                <a:gd name="textAreaLeft" fmla="*/ 0 w 5400"/>
                <a:gd name="textAreaRight" fmla="*/ 6840 w 540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122" h="76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61"/>
                    <a:pt x="66" y="761"/>
                  </a:cubicBezTo>
                  <a:cubicBezTo>
                    <a:pt x="93" y="761"/>
                    <a:pt x="121" y="733"/>
                    <a:pt x="121" y="696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099" name="Google Shape;1298;p28"/>
            <p:cNvSpPr/>
            <p:nvPr/>
          </p:nvSpPr>
          <p:spPr>
            <a:xfrm>
              <a:off x="3281760" y="1377720"/>
              <a:ext cx="41400" cy="5040"/>
            </a:xfrm>
            <a:custGeom>
              <a:avLst/>
              <a:gdLst>
                <a:gd name="textAreaLeft" fmla="*/ 0 w 41400"/>
                <a:gd name="textAreaRight" fmla="*/ 42840 w 414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53" h="112">
                  <a:moveTo>
                    <a:pt x="57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7" y="112"/>
                  </a:cubicBezTo>
                  <a:lnTo>
                    <a:pt x="697" y="112"/>
                  </a:lnTo>
                  <a:cubicBezTo>
                    <a:pt x="724" y="112"/>
                    <a:pt x="752" y="93"/>
                    <a:pt x="752" y="56"/>
                  </a:cubicBezTo>
                  <a:cubicBezTo>
                    <a:pt x="752" y="28"/>
                    <a:pt x="734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00" name="Google Shape;1299;p28"/>
            <p:cNvSpPr/>
            <p:nvPr/>
          </p:nvSpPr>
          <p:spPr>
            <a:xfrm>
              <a:off x="3187800" y="1377720"/>
              <a:ext cx="42120" cy="504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62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706" y="112"/>
                  </a:lnTo>
                  <a:cubicBezTo>
                    <a:pt x="734" y="112"/>
                    <a:pt x="761" y="93"/>
                    <a:pt x="761" y="56"/>
                  </a:cubicBezTo>
                  <a:cubicBezTo>
                    <a:pt x="761" y="28"/>
                    <a:pt x="73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01" name="Google Shape;1300;p28"/>
            <p:cNvSpPr/>
            <p:nvPr/>
          </p:nvSpPr>
          <p:spPr>
            <a:xfrm>
              <a:off x="3210120" y="140076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455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02" name="Google Shape;1301;p28"/>
            <p:cNvSpPr/>
            <p:nvPr/>
          </p:nvSpPr>
          <p:spPr>
            <a:xfrm>
              <a:off x="3206880" y="1397880"/>
              <a:ext cx="31320" cy="3096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76" h="572">
                  <a:moveTo>
                    <a:pt x="512" y="1"/>
                  </a:moveTo>
                  <a:cubicBezTo>
                    <a:pt x="497" y="1"/>
                    <a:pt x="483" y="5"/>
                    <a:pt x="474" y="14"/>
                  </a:cubicBezTo>
                  <a:lnTo>
                    <a:pt x="19" y="469"/>
                  </a:lnTo>
                  <a:cubicBezTo>
                    <a:pt x="1" y="488"/>
                    <a:pt x="1" y="525"/>
                    <a:pt x="19" y="553"/>
                  </a:cubicBezTo>
                  <a:cubicBezTo>
                    <a:pt x="28" y="562"/>
                    <a:pt x="47" y="571"/>
                    <a:pt x="56" y="571"/>
                  </a:cubicBezTo>
                  <a:cubicBezTo>
                    <a:pt x="75" y="571"/>
                    <a:pt x="93" y="562"/>
                    <a:pt x="103" y="553"/>
                  </a:cubicBezTo>
                  <a:lnTo>
                    <a:pt x="557" y="98"/>
                  </a:lnTo>
                  <a:cubicBezTo>
                    <a:pt x="576" y="70"/>
                    <a:pt x="576" y="33"/>
                    <a:pt x="557" y="14"/>
                  </a:cubicBezTo>
                  <a:cubicBezTo>
                    <a:pt x="543" y="5"/>
                    <a:pt x="527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03" name="Google Shape;1302;p28"/>
            <p:cNvSpPr/>
            <p:nvPr/>
          </p:nvSpPr>
          <p:spPr>
            <a:xfrm>
              <a:off x="3276720" y="133488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456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04" name="Google Shape;1303;p28"/>
            <p:cNvSpPr/>
            <p:nvPr/>
          </p:nvSpPr>
          <p:spPr>
            <a:xfrm>
              <a:off x="3273120" y="1331640"/>
              <a:ext cx="32040" cy="3096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85" h="569">
                  <a:moveTo>
                    <a:pt x="519" y="0"/>
                  </a:moveTo>
                  <a:cubicBezTo>
                    <a:pt x="503" y="0"/>
                    <a:pt x="487" y="7"/>
                    <a:pt x="473" y="21"/>
                  </a:cubicBezTo>
                  <a:lnTo>
                    <a:pt x="28" y="466"/>
                  </a:lnTo>
                  <a:cubicBezTo>
                    <a:pt x="0" y="494"/>
                    <a:pt x="0" y="531"/>
                    <a:pt x="28" y="550"/>
                  </a:cubicBezTo>
                  <a:cubicBezTo>
                    <a:pt x="37" y="568"/>
                    <a:pt x="47" y="568"/>
                    <a:pt x="65" y="568"/>
                  </a:cubicBezTo>
                  <a:cubicBezTo>
                    <a:pt x="84" y="568"/>
                    <a:pt x="93" y="568"/>
                    <a:pt x="112" y="550"/>
                  </a:cubicBezTo>
                  <a:lnTo>
                    <a:pt x="557" y="95"/>
                  </a:lnTo>
                  <a:cubicBezTo>
                    <a:pt x="585" y="77"/>
                    <a:pt x="585" y="39"/>
                    <a:pt x="557" y="21"/>
                  </a:cubicBezTo>
                  <a:cubicBezTo>
                    <a:pt x="548" y="7"/>
                    <a:pt x="534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05" name="Google Shape;1304;p28"/>
            <p:cNvSpPr/>
            <p:nvPr/>
          </p:nvSpPr>
          <p:spPr>
            <a:xfrm>
              <a:off x="3210120" y="133488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1"/>
                  </a:moveTo>
                  <a:lnTo>
                    <a:pt x="455" y="456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06" name="Google Shape;1305;p28"/>
            <p:cNvSpPr/>
            <p:nvPr/>
          </p:nvSpPr>
          <p:spPr>
            <a:xfrm>
              <a:off x="3206880" y="1331640"/>
              <a:ext cx="31320" cy="3096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76" h="569">
                  <a:moveTo>
                    <a:pt x="61" y="0"/>
                  </a:moveTo>
                  <a:cubicBezTo>
                    <a:pt x="47" y="0"/>
                    <a:pt x="33" y="7"/>
                    <a:pt x="19" y="21"/>
                  </a:cubicBezTo>
                  <a:cubicBezTo>
                    <a:pt x="1" y="39"/>
                    <a:pt x="1" y="77"/>
                    <a:pt x="19" y="95"/>
                  </a:cubicBezTo>
                  <a:lnTo>
                    <a:pt x="474" y="550"/>
                  </a:lnTo>
                  <a:cubicBezTo>
                    <a:pt x="483" y="568"/>
                    <a:pt x="502" y="568"/>
                    <a:pt x="511" y="568"/>
                  </a:cubicBezTo>
                  <a:cubicBezTo>
                    <a:pt x="529" y="568"/>
                    <a:pt x="548" y="568"/>
                    <a:pt x="557" y="550"/>
                  </a:cubicBezTo>
                  <a:cubicBezTo>
                    <a:pt x="576" y="531"/>
                    <a:pt x="576" y="494"/>
                    <a:pt x="557" y="466"/>
                  </a:cubicBezTo>
                  <a:lnTo>
                    <a:pt x="103" y="21"/>
                  </a:lnTo>
                  <a:cubicBezTo>
                    <a:pt x="89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07" name="Google Shape;1306;p28"/>
            <p:cNvSpPr/>
            <p:nvPr/>
          </p:nvSpPr>
          <p:spPr>
            <a:xfrm>
              <a:off x="3276720" y="140076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1"/>
                  </a:moveTo>
                  <a:lnTo>
                    <a:pt x="455" y="455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08" name="Google Shape;1307;p28"/>
            <p:cNvSpPr/>
            <p:nvPr/>
          </p:nvSpPr>
          <p:spPr>
            <a:xfrm>
              <a:off x="3273120" y="1397880"/>
              <a:ext cx="32040" cy="3096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85" h="572">
                  <a:moveTo>
                    <a:pt x="66" y="1"/>
                  </a:moveTo>
                  <a:cubicBezTo>
                    <a:pt x="51" y="1"/>
                    <a:pt x="37" y="5"/>
                    <a:pt x="28" y="14"/>
                  </a:cubicBezTo>
                  <a:cubicBezTo>
                    <a:pt x="0" y="42"/>
                    <a:pt x="0" y="70"/>
                    <a:pt x="28" y="98"/>
                  </a:cubicBezTo>
                  <a:lnTo>
                    <a:pt x="483" y="553"/>
                  </a:lnTo>
                  <a:cubicBezTo>
                    <a:pt x="492" y="562"/>
                    <a:pt x="501" y="571"/>
                    <a:pt x="520" y="571"/>
                  </a:cubicBezTo>
                  <a:cubicBezTo>
                    <a:pt x="529" y="571"/>
                    <a:pt x="548" y="562"/>
                    <a:pt x="557" y="553"/>
                  </a:cubicBezTo>
                  <a:cubicBezTo>
                    <a:pt x="585" y="525"/>
                    <a:pt x="585" y="488"/>
                    <a:pt x="557" y="469"/>
                  </a:cubicBezTo>
                  <a:lnTo>
                    <a:pt x="112" y="14"/>
                  </a:lnTo>
                  <a:cubicBezTo>
                    <a:pt x="98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09" name="Google Shape;1308;p28"/>
            <p:cNvSpPr/>
            <p:nvPr/>
          </p:nvSpPr>
          <p:spPr>
            <a:xfrm>
              <a:off x="3593160" y="1567080"/>
              <a:ext cx="49680" cy="49680"/>
            </a:xfrm>
            <a:custGeom>
              <a:avLst/>
              <a:gdLst>
                <a:gd name="textAreaLeft" fmla="*/ 0 w 49680"/>
                <a:gd name="textAreaRight" fmla="*/ 51120 w 49680"/>
                <a:gd name="textAreaTop" fmla="*/ 0 h 49680"/>
                <a:gd name="textAreaBottom" fmla="*/ 51120 h 49680"/>
              </a:gdLst>
              <a:ahLst/>
              <a:cxnLst/>
              <a:rect l="textAreaLeft" t="textAreaTop" r="textAreaRight" b="textAreaBottom"/>
              <a:pathLst>
                <a:path w="901" h="901">
                  <a:moveTo>
                    <a:pt x="455" y="121"/>
                  </a:moveTo>
                  <a:cubicBezTo>
                    <a:pt x="641" y="121"/>
                    <a:pt x="789" y="270"/>
                    <a:pt x="789" y="455"/>
                  </a:cubicBezTo>
                  <a:cubicBezTo>
                    <a:pt x="789" y="641"/>
                    <a:pt x="641" y="789"/>
                    <a:pt x="455" y="789"/>
                  </a:cubicBezTo>
                  <a:cubicBezTo>
                    <a:pt x="270" y="789"/>
                    <a:pt x="121" y="641"/>
                    <a:pt x="121" y="455"/>
                  </a:cubicBez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5"/>
                    <a:pt x="1" y="455"/>
                  </a:cubicBezTo>
                  <a:cubicBezTo>
                    <a:pt x="1" y="706"/>
                    <a:pt x="205" y="901"/>
                    <a:pt x="455" y="901"/>
                  </a:cubicBezTo>
                  <a:cubicBezTo>
                    <a:pt x="697" y="901"/>
                    <a:pt x="901" y="706"/>
                    <a:pt x="901" y="455"/>
                  </a:cubicBezTo>
                  <a:cubicBezTo>
                    <a:pt x="901" y="205"/>
                    <a:pt x="697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10" name="Google Shape;1309;p28"/>
            <p:cNvSpPr/>
            <p:nvPr/>
          </p:nvSpPr>
          <p:spPr>
            <a:xfrm>
              <a:off x="977040" y="213228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11"/>
                  </a:moveTo>
                  <a:cubicBezTo>
                    <a:pt x="381" y="111"/>
                    <a:pt x="455" y="186"/>
                    <a:pt x="455" y="288"/>
                  </a:cubicBezTo>
                  <a:cubicBezTo>
                    <a:pt x="455" y="381"/>
                    <a:pt x="381" y="455"/>
                    <a:pt x="288" y="455"/>
                  </a:cubicBezTo>
                  <a:cubicBezTo>
                    <a:pt x="186" y="455"/>
                    <a:pt x="112" y="381"/>
                    <a:pt x="112" y="288"/>
                  </a:cubicBezTo>
                  <a:cubicBezTo>
                    <a:pt x="112" y="186"/>
                    <a:pt x="195" y="111"/>
                    <a:pt x="288" y="11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21"/>
                    <a:pt x="0" y="288"/>
                  </a:cubicBezTo>
                  <a:cubicBezTo>
                    <a:pt x="0" y="445"/>
                    <a:pt x="130" y="575"/>
                    <a:pt x="288" y="575"/>
                  </a:cubicBezTo>
                  <a:cubicBezTo>
                    <a:pt x="446" y="575"/>
                    <a:pt x="576" y="445"/>
                    <a:pt x="576" y="288"/>
                  </a:cubicBezTo>
                  <a:cubicBezTo>
                    <a:pt x="576" y="121"/>
                    <a:pt x="44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11" name="Google Shape;1310;p28"/>
            <p:cNvSpPr/>
            <p:nvPr/>
          </p:nvSpPr>
          <p:spPr>
            <a:xfrm>
              <a:off x="1875600" y="121932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21"/>
                  </a:moveTo>
                  <a:cubicBezTo>
                    <a:pt x="380" y="121"/>
                    <a:pt x="455" y="195"/>
                    <a:pt x="455" y="297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86" y="464"/>
                    <a:pt x="111" y="390"/>
                    <a:pt x="111" y="297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55"/>
                    <a:pt x="575" y="288"/>
                  </a:cubicBezTo>
                  <a:cubicBezTo>
                    <a:pt x="575" y="130"/>
                    <a:pt x="445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12" name="Google Shape;1311;p28"/>
            <p:cNvSpPr/>
            <p:nvPr/>
          </p:nvSpPr>
          <p:spPr>
            <a:xfrm>
              <a:off x="1860120" y="1646280"/>
              <a:ext cx="583200" cy="390240"/>
            </a:xfrm>
            <a:custGeom>
              <a:avLst/>
              <a:gdLst>
                <a:gd name="textAreaLeft" fmla="*/ 0 w 583200"/>
                <a:gd name="textAreaRight" fmla="*/ 584640 w 583200"/>
                <a:gd name="textAreaTop" fmla="*/ 0 h 390240"/>
                <a:gd name="textAreaBottom" fmla="*/ 391680 h 390240"/>
              </a:gdLst>
              <a:ahLst/>
              <a:cxnLst/>
              <a:rect l="textAreaLeft" t="textAreaTop" r="textAreaRight" b="textAreaBottom"/>
              <a:pathLst>
                <a:path w="10270" h="6879">
                  <a:moveTo>
                    <a:pt x="9963" y="0"/>
                  </a:moveTo>
                  <a:lnTo>
                    <a:pt x="7607" y="1113"/>
                  </a:lnTo>
                  <a:lnTo>
                    <a:pt x="8600" y="1596"/>
                  </a:lnTo>
                  <a:lnTo>
                    <a:pt x="8321" y="2041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58"/>
                  </a:cubicBezTo>
                  <a:lnTo>
                    <a:pt x="5826" y="6132"/>
                  </a:lnTo>
                  <a:lnTo>
                    <a:pt x="5390" y="5622"/>
                  </a:lnTo>
                  <a:lnTo>
                    <a:pt x="4360" y="4407"/>
                  </a:lnTo>
                  <a:lnTo>
                    <a:pt x="3330" y="3191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23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80"/>
                  </a:lnTo>
                  <a:cubicBezTo>
                    <a:pt x="2412" y="2115"/>
                    <a:pt x="2328" y="2069"/>
                    <a:pt x="2245" y="2041"/>
                  </a:cubicBezTo>
                  <a:cubicBezTo>
                    <a:pt x="2168" y="2013"/>
                    <a:pt x="2085" y="1998"/>
                    <a:pt x="2003" y="1998"/>
                  </a:cubicBezTo>
                  <a:cubicBezTo>
                    <a:pt x="1897" y="1998"/>
                    <a:pt x="1792" y="2022"/>
                    <a:pt x="1698" y="2069"/>
                  </a:cubicBezTo>
                  <a:cubicBezTo>
                    <a:pt x="1623" y="2106"/>
                    <a:pt x="1549" y="2162"/>
                    <a:pt x="1494" y="2227"/>
                  </a:cubicBezTo>
                  <a:cubicBezTo>
                    <a:pt x="1484" y="2245"/>
                    <a:pt x="1466" y="2264"/>
                    <a:pt x="1456" y="2282"/>
                  </a:cubicBezTo>
                  <a:lnTo>
                    <a:pt x="1447" y="2301"/>
                  </a:lnTo>
                  <a:lnTo>
                    <a:pt x="1438" y="2310"/>
                  </a:lnTo>
                  <a:lnTo>
                    <a:pt x="1419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61" y="3553"/>
                  </a:lnTo>
                  <a:lnTo>
                    <a:pt x="0" y="4917"/>
                  </a:lnTo>
                  <a:lnTo>
                    <a:pt x="668" y="5195"/>
                  </a:lnTo>
                  <a:lnTo>
                    <a:pt x="1429" y="3831"/>
                  </a:lnTo>
                  <a:lnTo>
                    <a:pt x="1809" y="3145"/>
                  </a:lnTo>
                  <a:lnTo>
                    <a:pt x="1995" y="2811"/>
                  </a:lnTo>
                  <a:lnTo>
                    <a:pt x="2022" y="2755"/>
                  </a:lnTo>
                  <a:lnTo>
                    <a:pt x="2199" y="296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14"/>
                  </a:lnTo>
                  <a:lnTo>
                    <a:pt x="5325" y="6652"/>
                  </a:lnTo>
                  <a:lnTo>
                    <a:pt x="5343" y="6670"/>
                  </a:lnTo>
                  <a:lnTo>
                    <a:pt x="5362" y="6689"/>
                  </a:lnTo>
                  <a:cubicBezTo>
                    <a:pt x="5381" y="6707"/>
                    <a:pt x="5390" y="6717"/>
                    <a:pt x="5408" y="6735"/>
                  </a:cubicBezTo>
                  <a:cubicBezTo>
                    <a:pt x="5473" y="6781"/>
                    <a:pt x="5557" y="6828"/>
                    <a:pt x="5640" y="6846"/>
                  </a:cubicBezTo>
                  <a:cubicBezTo>
                    <a:pt x="5708" y="6868"/>
                    <a:pt x="5778" y="6878"/>
                    <a:pt x="5848" y="6878"/>
                  </a:cubicBezTo>
                  <a:cubicBezTo>
                    <a:pt x="5961" y="6878"/>
                    <a:pt x="6072" y="6851"/>
                    <a:pt x="6169" y="6800"/>
                  </a:cubicBezTo>
                  <a:cubicBezTo>
                    <a:pt x="6243" y="6754"/>
                    <a:pt x="6317" y="6698"/>
                    <a:pt x="6364" y="6633"/>
                  </a:cubicBezTo>
                  <a:cubicBezTo>
                    <a:pt x="6373" y="6614"/>
                    <a:pt x="6392" y="6596"/>
                    <a:pt x="6401" y="6587"/>
                  </a:cubicBezTo>
                  <a:lnTo>
                    <a:pt x="6410" y="6559"/>
                  </a:lnTo>
                  <a:lnTo>
                    <a:pt x="6438" y="6522"/>
                  </a:lnTo>
                  <a:lnTo>
                    <a:pt x="6540" y="6355"/>
                  </a:lnTo>
                  <a:cubicBezTo>
                    <a:pt x="7078" y="5455"/>
                    <a:pt x="7607" y="4564"/>
                    <a:pt x="8145" y="3664"/>
                  </a:cubicBezTo>
                  <a:lnTo>
                    <a:pt x="8952" y="2319"/>
                  </a:lnTo>
                  <a:lnTo>
                    <a:pt x="9203" y="1902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13" name="Google Shape;1312;p28"/>
            <p:cNvSpPr/>
            <p:nvPr/>
          </p:nvSpPr>
          <p:spPr>
            <a:xfrm>
              <a:off x="1857600" y="1641600"/>
              <a:ext cx="590040" cy="398520"/>
            </a:xfrm>
            <a:custGeom>
              <a:avLst/>
              <a:gdLst>
                <a:gd name="textAreaLeft" fmla="*/ 0 w 590040"/>
                <a:gd name="textAreaRight" fmla="*/ 591480 w 590040"/>
                <a:gd name="textAreaTop" fmla="*/ 0 h 398520"/>
                <a:gd name="textAreaBottom" fmla="*/ 399960 h 398520"/>
              </a:gdLst>
              <a:ahLst/>
              <a:cxnLst/>
              <a:rect l="textAreaLeft" t="textAreaTop" r="textAreaRight" b="textAreaBottom"/>
              <a:pathLst>
                <a:path w="10391" h="7024">
                  <a:moveTo>
                    <a:pt x="10057" y="1"/>
                  </a:moveTo>
                  <a:lnTo>
                    <a:pt x="7515" y="1197"/>
                  </a:lnTo>
                  <a:lnTo>
                    <a:pt x="8563" y="1698"/>
                  </a:lnTo>
                  <a:lnTo>
                    <a:pt x="7506" y="3433"/>
                  </a:lnTo>
                  <a:cubicBezTo>
                    <a:pt x="7339" y="3702"/>
                    <a:pt x="7172" y="3971"/>
                    <a:pt x="7005" y="4240"/>
                  </a:cubicBezTo>
                  <a:cubicBezTo>
                    <a:pt x="6633" y="4852"/>
                    <a:pt x="6244" y="5483"/>
                    <a:pt x="5873" y="6105"/>
                  </a:cubicBezTo>
                  <a:lnTo>
                    <a:pt x="5864" y="6123"/>
                  </a:lnTo>
                  <a:lnTo>
                    <a:pt x="2645" y="2320"/>
                  </a:lnTo>
                  <a:lnTo>
                    <a:pt x="2561" y="2218"/>
                  </a:lnTo>
                  <a:cubicBezTo>
                    <a:pt x="2487" y="2153"/>
                    <a:pt x="2403" y="2097"/>
                    <a:pt x="2311" y="2069"/>
                  </a:cubicBezTo>
                  <a:cubicBezTo>
                    <a:pt x="2227" y="2038"/>
                    <a:pt x="2141" y="2023"/>
                    <a:pt x="2055" y="2023"/>
                  </a:cubicBezTo>
                  <a:cubicBezTo>
                    <a:pt x="1940" y="2023"/>
                    <a:pt x="1827" y="2049"/>
                    <a:pt x="1726" y="2097"/>
                  </a:cubicBezTo>
                  <a:cubicBezTo>
                    <a:pt x="1633" y="2144"/>
                    <a:pt x="1550" y="2209"/>
                    <a:pt x="1494" y="2274"/>
                  </a:cubicBezTo>
                  <a:cubicBezTo>
                    <a:pt x="1485" y="2292"/>
                    <a:pt x="1476" y="2311"/>
                    <a:pt x="1457" y="2338"/>
                  </a:cubicBezTo>
                  <a:lnTo>
                    <a:pt x="1" y="4973"/>
                  </a:lnTo>
                  <a:lnTo>
                    <a:pt x="103" y="5029"/>
                  </a:lnTo>
                  <a:lnTo>
                    <a:pt x="1513" y="2468"/>
                  </a:lnTo>
                  <a:lnTo>
                    <a:pt x="1559" y="2385"/>
                  </a:lnTo>
                  <a:cubicBezTo>
                    <a:pt x="1568" y="2376"/>
                    <a:pt x="1578" y="2366"/>
                    <a:pt x="1587" y="2348"/>
                  </a:cubicBezTo>
                  <a:cubicBezTo>
                    <a:pt x="1633" y="2292"/>
                    <a:pt x="1698" y="2236"/>
                    <a:pt x="1773" y="2199"/>
                  </a:cubicBezTo>
                  <a:cubicBezTo>
                    <a:pt x="1857" y="2157"/>
                    <a:pt x="1954" y="2136"/>
                    <a:pt x="2053" y="2136"/>
                  </a:cubicBezTo>
                  <a:cubicBezTo>
                    <a:pt x="2127" y="2136"/>
                    <a:pt x="2202" y="2148"/>
                    <a:pt x="2273" y="2171"/>
                  </a:cubicBezTo>
                  <a:cubicBezTo>
                    <a:pt x="2348" y="2199"/>
                    <a:pt x="2422" y="2246"/>
                    <a:pt x="2478" y="2301"/>
                  </a:cubicBezTo>
                  <a:lnTo>
                    <a:pt x="5882" y="6318"/>
                  </a:lnTo>
                  <a:lnTo>
                    <a:pt x="5966" y="6170"/>
                  </a:lnTo>
                  <a:cubicBezTo>
                    <a:pt x="6346" y="5548"/>
                    <a:pt x="6726" y="4917"/>
                    <a:pt x="7107" y="4305"/>
                  </a:cubicBezTo>
                  <a:cubicBezTo>
                    <a:pt x="7274" y="4036"/>
                    <a:pt x="7431" y="3767"/>
                    <a:pt x="7598" y="3489"/>
                  </a:cubicBezTo>
                  <a:lnTo>
                    <a:pt x="8730" y="1652"/>
                  </a:lnTo>
                  <a:lnTo>
                    <a:pt x="7784" y="1197"/>
                  </a:lnTo>
                  <a:lnTo>
                    <a:pt x="9964" y="177"/>
                  </a:lnTo>
                  <a:lnTo>
                    <a:pt x="10242" y="2468"/>
                  </a:lnTo>
                  <a:lnTo>
                    <a:pt x="9222" y="1912"/>
                  </a:lnTo>
                  <a:lnTo>
                    <a:pt x="8146" y="3721"/>
                  </a:lnTo>
                  <a:lnTo>
                    <a:pt x="7654" y="4537"/>
                  </a:lnTo>
                  <a:cubicBezTo>
                    <a:pt x="7292" y="5149"/>
                    <a:pt x="6912" y="5789"/>
                    <a:pt x="6531" y="6411"/>
                  </a:cubicBezTo>
                  <a:lnTo>
                    <a:pt x="6392" y="6634"/>
                  </a:lnTo>
                  <a:cubicBezTo>
                    <a:pt x="6383" y="6652"/>
                    <a:pt x="6374" y="6671"/>
                    <a:pt x="6364" y="6680"/>
                  </a:cubicBezTo>
                  <a:cubicBezTo>
                    <a:pt x="6318" y="6745"/>
                    <a:pt x="6253" y="6791"/>
                    <a:pt x="6188" y="6828"/>
                  </a:cubicBezTo>
                  <a:cubicBezTo>
                    <a:pt x="6100" y="6875"/>
                    <a:pt x="5997" y="6900"/>
                    <a:pt x="5891" y="6900"/>
                  </a:cubicBezTo>
                  <a:cubicBezTo>
                    <a:pt x="5830" y="6900"/>
                    <a:pt x="5767" y="6892"/>
                    <a:pt x="5706" y="6875"/>
                  </a:cubicBezTo>
                  <a:cubicBezTo>
                    <a:pt x="5632" y="6856"/>
                    <a:pt x="5557" y="6819"/>
                    <a:pt x="5492" y="6773"/>
                  </a:cubicBezTo>
                  <a:cubicBezTo>
                    <a:pt x="5483" y="6754"/>
                    <a:pt x="5465" y="6745"/>
                    <a:pt x="5455" y="6736"/>
                  </a:cubicBezTo>
                  <a:lnTo>
                    <a:pt x="2060" y="2737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41"/>
                  </a:lnTo>
                  <a:lnTo>
                    <a:pt x="5298" y="6736"/>
                  </a:lnTo>
                  <a:lnTo>
                    <a:pt x="5372" y="6819"/>
                  </a:lnTo>
                  <a:cubicBezTo>
                    <a:pt x="5390" y="6828"/>
                    <a:pt x="5400" y="6847"/>
                    <a:pt x="5418" y="6865"/>
                  </a:cubicBezTo>
                  <a:cubicBezTo>
                    <a:pt x="5492" y="6921"/>
                    <a:pt x="5585" y="6967"/>
                    <a:pt x="5678" y="6995"/>
                  </a:cubicBezTo>
                  <a:cubicBezTo>
                    <a:pt x="5743" y="7014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44" y="6930"/>
                  </a:cubicBezTo>
                  <a:cubicBezTo>
                    <a:pt x="6327" y="6884"/>
                    <a:pt x="6402" y="6819"/>
                    <a:pt x="6457" y="6754"/>
                  </a:cubicBezTo>
                  <a:cubicBezTo>
                    <a:pt x="6467" y="6736"/>
                    <a:pt x="6485" y="6717"/>
                    <a:pt x="6494" y="6698"/>
                  </a:cubicBezTo>
                  <a:lnTo>
                    <a:pt x="6633" y="6467"/>
                  </a:lnTo>
                  <a:cubicBezTo>
                    <a:pt x="7014" y="5845"/>
                    <a:pt x="7394" y="5205"/>
                    <a:pt x="7756" y="4593"/>
                  </a:cubicBezTo>
                  <a:lnTo>
                    <a:pt x="8248" y="3776"/>
                  </a:lnTo>
                  <a:lnTo>
                    <a:pt x="9268" y="2060"/>
                  </a:lnTo>
                  <a:lnTo>
                    <a:pt x="10391" y="2682"/>
                  </a:lnTo>
                  <a:lnTo>
                    <a:pt x="1005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14" name="Google Shape;1313;p28"/>
            <p:cNvSpPr/>
            <p:nvPr/>
          </p:nvSpPr>
          <p:spPr>
            <a:xfrm>
              <a:off x="1413360" y="1672920"/>
              <a:ext cx="288000" cy="288000"/>
            </a:xfrm>
            <a:custGeom>
              <a:avLst/>
              <a:gdLst>
                <a:gd name="textAreaLeft" fmla="*/ 0 w 288000"/>
                <a:gd name="textAreaRight" fmla="*/ 289440 w 288000"/>
                <a:gd name="textAreaTop" fmla="*/ 0 h 288000"/>
                <a:gd name="textAreaBottom" fmla="*/ 289440 h 288000"/>
              </a:gdLst>
              <a:ahLst/>
              <a:cxnLst/>
              <a:rect l="textAreaLeft" t="textAreaTop" r="textAreaRight" b="textAreaBottom"/>
              <a:pathLst>
                <a:path w="5085" h="5084">
                  <a:moveTo>
                    <a:pt x="2543" y="0"/>
                  </a:moveTo>
                  <a:cubicBezTo>
                    <a:pt x="1142" y="0"/>
                    <a:pt x="1" y="1141"/>
                    <a:pt x="1" y="2542"/>
                  </a:cubicBezTo>
                  <a:cubicBezTo>
                    <a:pt x="1" y="3952"/>
                    <a:pt x="1142" y="5084"/>
                    <a:pt x="2543" y="5084"/>
                  </a:cubicBezTo>
                  <a:cubicBezTo>
                    <a:pt x="3944" y="5084"/>
                    <a:pt x="5085" y="3952"/>
                    <a:pt x="5085" y="2542"/>
                  </a:cubicBezTo>
                  <a:lnTo>
                    <a:pt x="2543" y="2542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15" name="Google Shape;1314;p28"/>
            <p:cNvSpPr/>
            <p:nvPr/>
          </p:nvSpPr>
          <p:spPr>
            <a:xfrm>
              <a:off x="1410480" y="1669680"/>
              <a:ext cx="294480" cy="294480"/>
            </a:xfrm>
            <a:custGeom>
              <a:avLst/>
              <a:gdLst>
                <a:gd name="textAreaLeft" fmla="*/ 0 w 294480"/>
                <a:gd name="textAreaRight" fmla="*/ 295920 w 294480"/>
                <a:gd name="textAreaTop" fmla="*/ 0 h 294480"/>
                <a:gd name="textAreaBottom" fmla="*/ 295920 h 294480"/>
              </a:gdLst>
              <a:ahLst/>
              <a:cxnLst/>
              <a:rect l="textAreaLeft" t="textAreaTop" r="textAreaRight" b="textAreaBottom"/>
              <a:pathLst>
                <a:path w="5196" h="5196">
                  <a:moveTo>
                    <a:pt x="2542" y="121"/>
                  </a:moveTo>
                  <a:lnTo>
                    <a:pt x="2542" y="2598"/>
                  </a:lnTo>
                  <a:cubicBezTo>
                    <a:pt x="2542" y="2635"/>
                    <a:pt x="2570" y="2663"/>
                    <a:pt x="2598" y="2663"/>
                  </a:cubicBezTo>
                  <a:lnTo>
                    <a:pt x="5084" y="2663"/>
                  </a:lnTo>
                  <a:cubicBezTo>
                    <a:pt x="5047" y="3999"/>
                    <a:pt x="3952" y="5084"/>
                    <a:pt x="2598" y="5084"/>
                  </a:cubicBezTo>
                  <a:cubicBezTo>
                    <a:pt x="1234" y="5084"/>
                    <a:pt x="121" y="3971"/>
                    <a:pt x="121" y="2598"/>
                  </a:cubicBezTo>
                  <a:cubicBezTo>
                    <a:pt x="121" y="1253"/>
                    <a:pt x="1197" y="149"/>
                    <a:pt x="2542" y="121"/>
                  </a:cubicBezTo>
                  <a:close/>
                  <a:moveTo>
                    <a:pt x="2598" y="0"/>
                  </a:moveTo>
                  <a:cubicBezTo>
                    <a:pt x="1169" y="0"/>
                    <a:pt x="0" y="1169"/>
                    <a:pt x="0" y="2598"/>
                  </a:cubicBezTo>
                  <a:cubicBezTo>
                    <a:pt x="0" y="4036"/>
                    <a:pt x="1169" y="5195"/>
                    <a:pt x="2598" y="5195"/>
                  </a:cubicBezTo>
                  <a:cubicBezTo>
                    <a:pt x="4036" y="5195"/>
                    <a:pt x="5195" y="4036"/>
                    <a:pt x="5195" y="2598"/>
                  </a:cubicBezTo>
                  <a:cubicBezTo>
                    <a:pt x="5195" y="2570"/>
                    <a:pt x="5177" y="2542"/>
                    <a:pt x="5140" y="2542"/>
                  </a:cubicBezTo>
                  <a:lnTo>
                    <a:pt x="2653" y="2542"/>
                  </a:lnTo>
                  <a:lnTo>
                    <a:pt x="2653" y="56"/>
                  </a:lnTo>
                  <a:cubicBezTo>
                    <a:pt x="2653" y="28"/>
                    <a:pt x="2635" y="0"/>
                    <a:pt x="259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16" name="Google Shape;1315;p28"/>
            <p:cNvSpPr/>
            <p:nvPr/>
          </p:nvSpPr>
          <p:spPr>
            <a:xfrm>
              <a:off x="1597320" y="1701360"/>
              <a:ext cx="76320" cy="76320"/>
            </a:xfrm>
            <a:custGeom>
              <a:avLst/>
              <a:gdLst>
                <a:gd name="textAreaLeft" fmla="*/ 0 w 76320"/>
                <a:gd name="textAreaRight" fmla="*/ 77760 w 76320"/>
                <a:gd name="textAreaTop" fmla="*/ 0 h 76320"/>
                <a:gd name="textAreaBottom" fmla="*/ 77760 h 76320"/>
              </a:gdLst>
              <a:ahLst/>
              <a:cxnLst/>
              <a:rect l="textAreaLeft" t="textAreaTop" r="textAreaRight" b="textAreaBottom"/>
              <a:pathLst>
                <a:path w="1364" h="1365">
                  <a:moveTo>
                    <a:pt x="0" y="1"/>
                  </a:moveTo>
                  <a:lnTo>
                    <a:pt x="0" y="1365"/>
                  </a:lnTo>
                  <a:lnTo>
                    <a:pt x="1364" y="1365"/>
                  </a:lnTo>
                  <a:cubicBezTo>
                    <a:pt x="1364" y="604"/>
                    <a:pt x="752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8880" rIns="90000" bIns="38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17" name="Google Shape;1316;p28"/>
            <p:cNvSpPr/>
            <p:nvPr/>
          </p:nvSpPr>
          <p:spPr>
            <a:xfrm>
              <a:off x="1594080" y="1697760"/>
              <a:ext cx="82440" cy="83160"/>
            </a:xfrm>
            <a:custGeom>
              <a:avLst/>
              <a:gdLst>
                <a:gd name="textAreaLeft" fmla="*/ 0 w 82440"/>
                <a:gd name="textAreaRight" fmla="*/ 83880 w 8244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476" h="1485">
                  <a:moveTo>
                    <a:pt x="112" y="121"/>
                  </a:moveTo>
                  <a:cubicBezTo>
                    <a:pt x="789" y="148"/>
                    <a:pt x="1327" y="696"/>
                    <a:pt x="1355" y="1364"/>
                  </a:cubicBezTo>
                  <a:lnTo>
                    <a:pt x="112" y="1364"/>
                  </a:lnTo>
                  <a:lnTo>
                    <a:pt x="112" y="121"/>
                  </a:lnTo>
                  <a:close/>
                  <a:moveTo>
                    <a:pt x="1" y="0"/>
                  </a:moveTo>
                  <a:lnTo>
                    <a:pt x="1" y="1484"/>
                  </a:lnTo>
                  <a:lnTo>
                    <a:pt x="1476" y="1484"/>
                  </a:lnTo>
                  <a:lnTo>
                    <a:pt x="1476" y="1429"/>
                  </a:lnTo>
                  <a:cubicBezTo>
                    <a:pt x="1476" y="640"/>
                    <a:pt x="835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18" name="Google Shape;1317;p28"/>
            <p:cNvSpPr/>
            <p:nvPr/>
          </p:nvSpPr>
          <p:spPr>
            <a:xfrm>
              <a:off x="1869840" y="1644120"/>
              <a:ext cx="583200" cy="389880"/>
            </a:xfrm>
            <a:custGeom>
              <a:avLst/>
              <a:gdLst>
                <a:gd name="textAreaLeft" fmla="*/ 0 w 583200"/>
                <a:gd name="textAreaRight" fmla="*/ 584640 w 583200"/>
                <a:gd name="textAreaTop" fmla="*/ 0 h 389880"/>
                <a:gd name="textAreaBottom" fmla="*/ 391320 h 389880"/>
              </a:gdLst>
              <a:ahLst/>
              <a:cxnLst/>
              <a:rect l="textAreaLeft" t="textAreaTop" r="textAreaRight" b="textAreaBottom"/>
              <a:pathLst>
                <a:path w="10270" h="6872">
                  <a:moveTo>
                    <a:pt x="9963" y="0"/>
                  </a:moveTo>
                  <a:lnTo>
                    <a:pt x="7598" y="1113"/>
                  </a:lnTo>
                  <a:lnTo>
                    <a:pt x="8600" y="1586"/>
                  </a:lnTo>
                  <a:lnTo>
                    <a:pt x="8321" y="2032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48"/>
                  </a:cubicBezTo>
                  <a:lnTo>
                    <a:pt x="5826" y="6132"/>
                  </a:lnTo>
                  <a:lnTo>
                    <a:pt x="5390" y="5612"/>
                  </a:lnTo>
                  <a:lnTo>
                    <a:pt x="4351" y="4397"/>
                  </a:lnTo>
                  <a:lnTo>
                    <a:pt x="3321" y="3182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14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71"/>
                  </a:lnTo>
                  <a:cubicBezTo>
                    <a:pt x="2403" y="2115"/>
                    <a:pt x="2328" y="2069"/>
                    <a:pt x="2236" y="2032"/>
                  </a:cubicBezTo>
                  <a:cubicBezTo>
                    <a:pt x="2166" y="2005"/>
                    <a:pt x="2090" y="1992"/>
                    <a:pt x="2012" y="1992"/>
                  </a:cubicBezTo>
                  <a:cubicBezTo>
                    <a:pt x="1905" y="1992"/>
                    <a:pt x="1795" y="2016"/>
                    <a:pt x="1698" y="2060"/>
                  </a:cubicBezTo>
                  <a:cubicBezTo>
                    <a:pt x="1614" y="2097"/>
                    <a:pt x="1540" y="2162"/>
                    <a:pt x="1494" y="2227"/>
                  </a:cubicBezTo>
                  <a:cubicBezTo>
                    <a:pt x="1475" y="2245"/>
                    <a:pt x="1466" y="2254"/>
                    <a:pt x="1456" y="2273"/>
                  </a:cubicBezTo>
                  <a:lnTo>
                    <a:pt x="1438" y="2301"/>
                  </a:lnTo>
                  <a:lnTo>
                    <a:pt x="1438" y="2310"/>
                  </a:lnTo>
                  <a:lnTo>
                    <a:pt x="1410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51" y="3544"/>
                  </a:lnTo>
                  <a:lnTo>
                    <a:pt x="0" y="4917"/>
                  </a:lnTo>
                  <a:lnTo>
                    <a:pt x="668" y="5186"/>
                  </a:lnTo>
                  <a:lnTo>
                    <a:pt x="1429" y="3822"/>
                  </a:lnTo>
                  <a:lnTo>
                    <a:pt x="1809" y="3145"/>
                  </a:lnTo>
                  <a:lnTo>
                    <a:pt x="1995" y="2802"/>
                  </a:lnTo>
                  <a:lnTo>
                    <a:pt x="2022" y="2755"/>
                  </a:lnTo>
                  <a:lnTo>
                    <a:pt x="2199" y="295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05"/>
                  </a:lnTo>
                  <a:lnTo>
                    <a:pt x="5325" y="6651"/>
                  </a:lnTo>
                  <a:lnTo>
                    <a:pt x="5343" y="6661"/>
                  </a:lnTo>
                  <a:lnTo>
                    <a:pt x="5362" y="6689"/>
                  </a:lnTo>
                  <a:cubicBezTo>
                    <a:pt x="5371" y="6698"/>
                    <a:pt x="5390" y="6716"/>
                    <a:pt x="5408" y="6726"/>
                  </a:cubicBezTo>
                  <a:cubicBezTo>
                    <a:pt x="5473" y="6781"/>
                    <a:pt x="5557" y="6818"/>
                    <a:pt x="5640" y="6846"/>
                  </a:cubicBezTo>
                  <a:cubicBezTo>
                    <a:pt x="5703" y="6863"/>
                    <a:pt x="5769" y="6871"/>
                    <a:pt x="5834" y="6871"/>
                  </a:cubicBezTo>
                  <a:cubicBezTo>
                    <a:pt x="5951" y="6871"/>
                    <a:pt x="6068" y="6844"/>
                    <a:pt x="6169" y="6791"/>
                  </a:cubicBezTo>
                  <a:cubicBezTo>
                    <a:pt x="6243" y="6754"/>
                    <a:pt x="6308" y="6689"/>
                    <a:pt x="6364" y="6624"/>
                  </a:cubicBezTo>
                  <a:cubicBezTo>
                    <a:pt x="6373" y="6614"/>
                    <a:pt x="6382" y="6596"/>
                    <a:pt x="6392" y="6577"/>
                  </a:cubicBezTo>
                  <a:lnTo>
                    <a:pt x="6410" y="6559"/>
                  </a:lnTo>
                  <a:lnTo>
                    <a:pt x="6429" y="6512"/>
                  </a:lnTo>
                  <a:lnTo>
                    <a:pt x="6531" y="6345"/>
                  </a:lnTo>
                  <a:cubicBezTo>
                    <a:pt x="7078" y="5455"/>
                    <a:pt x="7607" y="4555"/>
                    <a:pt x="8145" y="3664"/>
                  </a:cubicBezTo>
                  <a:lnTo>
                    <a:pt x="8952" y="2319"/>
                  </a:lnTo>
                  <a:lnTo>
                    <a:pt x="9193" y="1902"/>
                  </a:lnTo>
                  <a:lnTo>
                    <a:pt x="10269" y="2486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19" name="Google Shape;1318;p28"/>
            <p:cNvSpPr/>
            <p:nvPr/>
          </p:nvSpPr>
          <p:spPr>
            <a:xfrm>
              <a:off x="1866960" y="1639080"/>
              <a:ext cx="589680" cy="398520"/>
            </a:xfrm>
            <a:custGeom>
              <a:avLst/>
              <a:gdLst>
                <a:gd name="textAreaLeft" fmla="*/ 0 w 589680"/>
                <a:gd name="textAreaRight" fmla="*/ 591120 w 589680"/>
                <a:gd name="textAreaTop" fmla="*/ 0 h 398520"/>
                <a:gd name="textAreaBottom" fmla="*/ 399960 h 398520"/>
              </a:gdLst>
              <a:ahLst/>
              <a:cxnLst/>
              <a:rect l="textAreaLeft" t="textAreaTop" r="textAreaRight" b="textAreaBottom"/>
              <a:pathLst>
                <a:path w="10382" h="7023">
                  <a:moveTo>
                    <a:pt x="10057" y="0"/>
                  </a:moveTo>
                  <a:lnTo>
                    <a:pt x="7515" y="1206"/>
                  </a:lnTo>
                  <a:lnTo>
                    <a:pt x="8563" y="1707"/>
                  </a:lnTo>
                  <a:lnTo>
                    <a:pt x="7496" y="3433"/>
                  </a:lnTo>
                  <a:cubicBezTo>
                    <a:pt x="7329" y="3711"/>
                    <a:pt x="7162" y="3980"/>
                    <a:pt x="6995" y="4258"/>
                  </a:cubicBezTo>
                  <a:cubicBezTo>
                    <a:pt x="6624" y="4861"/>
                    <a:pt x="6244" y="5492"/>
                    <a:pt x="5864" y="6114"/>
                  </a:cubicBezTo>
                  <a:lnTo>
                    <a:pt x="5864" y="6123"/>
                  </a:lnTo>
                  <a:lnTo>
                    <a:pt x="2644" y="2329"/>
                  </a:lnTo>
                  <a:lnTo>
                    <a:pt x="2552" y="2227"/>
                  </a:lnTo>
                  <a:cubicBezTo>
                    <a:pt x="2487" y="2162"/>
                    <a:pt x="2403" y="2106"/>
                    <a:pt x="2301" y="2069"/>
                  </a:cubicBezTo>
                  <a:cubicBezTo>
                    <a:pt x="2222" y="2041"/>
                    <a:pt x="2138" y="2027"/>
                    <a:pt x="2053" y="2027"/>
                  </a:cubicBezTo>
                  <a:cubicBezTo>
                    <a:pt x="1939" y="2027"/>
                    <a:pt x="1823" y="2053"/>
                    <a:pt x="1717" y="2106"/>
                  </a:cubicBezTo>
                  <a:cubicBezTo>
                    <a:pt x="1633" y="2143"/>
                    <a:pt x="1550" y="2208"/>
                    <a:pt x="1494" y="2282"/>
                  </a:cubicBezTo>
                  <a:cubicBezTo>
                    <a:pt x="1485" y="2301"/>
                    <a:pt x="1466" y="2310"/>
                    <a:pt x="1457" y="2329"/>
                  </a:cubicBezTo>
                  <a:lnTo>
                    <a:pt x="1" y="4982"/>
                  </a:lnTo>
                  <a:lnTo>
                    <a:pt x="103" y="5038"/>
                  </a:lnTo>
                  <a:lnTo>
                    <a:pt x="1513" y="2477"/>
                  </a:lnTo>
                  <a:lnTo>
                    <a:pt x="1559" y="2394"/>
                  </a:lnTo>
                  <a:cubicBezTo>
                    <a:pt x="1568" y="2384"/>
                    <a:pt x="1578" y="2366"/>
                    <a:pt x="1587" y="2357"/>
                  </a:cubicBezTo>
                  <a:cubicBezTo>
                    <a:pt x="1633" y="2292"/>
                    <a:pt x="1698" y="2245"/>
                    <a:pt x="1772" y="2208"/>
                  </a:cubicBezTo>
                  <a:cubicBezTo>
                    <a:pt x="1857" y="2166"/>
                    <a:pt x="1954" y="2145"/>
                    <a:pt x="2051" y="2145"/>
                  </a:cubicBezTo>
                  <a:cubicBezTo>
                    <a:pt x="2124" y="2145"/>
                    <a:pt x="2197" y="2157"/>
                    <a:pt x="2264" y="2180"/>
                  </a:cubicBezTo>
                  <a:cubicBezTo>
                    <a:pt x="2348" y="2208"/>
                    <a:pt x="2413" y="2255"/>
                    <a:pt x="2468" y="2310"/>
                  </a:cubicBezTo>
                  <a:lnTo>
                    <a:pt x="5873" y="6327"/>
                  </a:lnTo>
                  <a:lnTo>
                    <a:pt x="5966" y="6179"/>
                  </a:lnTo>
                  <a:cubicBezTo>
                    <a:pt x="6337" y="5557"/>
                    <a:pt x="6726" y="4926"/>
                    <a:pt x="7097" y="4314"/>
                  </a:cubicBezTo>
                  <a:cubicBezTo>
                    <a:pt x="7264" y="4045"/>
                    <a:pt x="7431" y="3767"/>
                    <a:pt x="7598" y="3498"/>
                  </a:cubicBezTo>
                  <a:lnTo>
                    <a:pt x="8730" y="1661"/>
                  </a:lnTo>
                  <a:lnTo>
                    <a:pt x="7784" y="1206"/>
                  </a:lnTo>
                  <a:lnTo>
                    <a:pt x="9964" y="177"/>
                  </a:lnTo>
                  <a:lnTo>
                    <a:pt x="10242" y="2477"/>
                  </a:lnTo>
                  <a:lnTo>
                    <a:pt x="10242" y="2477"/>
                  </a:lnTo>
                  <a:lnTo>
                    <a:pt x="9222" y="1911"/>
                  </a:lnTo>
                  <a:lnTo>
                    <a:pt x="8146" y="3730"/>
                  </a:lnTo>
                  <a:cubicBezTo>
                    <a:pt x="7979" y="3999"/>
                    <a:pt x="7812" y="4277"/>
                    <a:pt x="7654" y="4546"/>
                  </a:cubicBezTo>
                  <a:cubicBezTo>
                    <a:pt x="7283" y="5158"/>
                    <a:pt x="6912" y="5789"/>
                    <a:pt x="6531" y="6411"/>
                  </a:cubicBezTo>
                  <a:lnTo>
                    <a:pt x="6392" y="6642"/>
                  </a:lnTo>
                  <a:cubicBezTo>
                    <a:pt x="6383" y="6661"/>
                    <a:pt x="6374" y="6670"/>
                    <a:pt x="6364" y="6689"/>
                  </a:cubicBezTo>
                  <a:cubicBezTo>
                    <a:pt x="6318" y="6744"/>
                    <a:pt x="6253" y="6800"/>
                    <a:pt x="6188" y="6837"/>
                  </a:cubicBezTo>
                  <a:cubicBezTo>
                    <a:pt x="6094" y="6884"/>
                    <a:pt x="5993" y="6909"/>
                    <a:pt x="5889" y="6909"/>
                  </a:cubicBezTo>
                  <a:cubicBezTo>
                    <a:pt x="5828" y="6909"/>
                    <a:pt x="5767" y="6901"/>
                    <a:pt x="5706" y="6884"/>
                  </a:cubicBezTo>
                  <a:cubicBezTo>
                    <a:pt x="5632" y="6865"/>
                    <a:pt x="5557" y="6828"/>
                    <a:pt x="5492" y="6772"/>
                  </a:cubicBezTo>
                  <a:cubicBezTo>
                    <a:pt x="5483" y="6763"/>
                    <a:pt x="5465" y="6754"/>
                    <a:pt x="5455" y="6735"/>
                  </a:cubicBezTo>
                  <a:lnTo>
                    <a:pt x="2060" y="2746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50"/>
                  </a:lnTo>
                  <a:lnTo>
                    <a:pt x="5298" y="6744"/>
                  </a:lnTo>
                  <a:lnTo>
                    <a:pt x="5372" y="6819"/>
                  </a:lnTo>
                  <a:cubicBezTo>
                    <a:pt x="5381" y="6837"/>
                    <a:pt x="5400" y="6856"/>
                    <a:pt x="5418" y="6865"/>
                  </a:cubicBezTo>
                  <a:cubicBezTo>
                    <a:pt x="5492" y="6930"/>
                    <a:pt x="5585" y="6976"/>
                    <a:pt x="5678" y="6995"/>
                  </a:cubicBezTo>
                  <a:cubicBezTo>
                    <a:pt x="5743" y="7013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35" y="6939"/>
                  </a:cubicBezTo>
                  <a:cubicBezTo>
                    <a:pt x="6327" y="6893"/>
                    <a:pt x="6402" y="6828"/>
                    <a:pt x="6457" y="6754"/>
                  </a:cubicBezTo>
                  <a:cubicBezTo>
                    <a:pt x="6466" y="6744"/>
                    <a:pt x="6476" y="6717"/>
                    <a:pt x="6494" y="6707"/>
                  </a:cubicBezTo>
                  <a:lnTo>
                    <a:pt x="6633" y="6475"/>
                  </a:lnTo>
                  <a:cubicBezTo>
                    <a:pt x="7005" y="5854"/>
                    <a:pt x="7385" y="5223"/>
                    <a:pt x="7747" y="4611"/>
                  </a:cubicBezTo>
                  <a:cubicBezTo>
                    <a:pt x="7914" y="4333"/>
                    <a:pt x="8081" y="4054"/>
                    <a:pt x="8238" y="3785"/>
                  </a:cubicBezTo>
                  <a:lnTo>
                    <a:pt x="9268" y="2069"/>
                  </a:lnTo>
                  <a:lnTo>
                    <a:pt x="10381" y="2681"/>
                  </a:lnTo>
                  <a:lnTo>
                    <a:pt x="10057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20" name="Google Shape;1319;p28"/>
            <p:cNvSpPr/>
            <p:nvPr/>
          </p:nvSpPr>
          <p:spPr>
            <a:xfrm>
              <a:off x="2575800" y="1577160"/>
              <a:ext cx="79920" cy="320400"/>
            </a:xfrm>
            <a:custGeom>
              <a:avLst/>
              <a:gdLst>
                <a:gd name="textAreaLeft" fmla="*/ 0 w 79920"/>
                <a:gd name="textAreaRight" fmla="*/ 81360 w 79920"/>
                <a:gd name="textAreaTop" fmla="*/ 0 h 320400"/>
                <a:gd name="textAreaBottom" fmla="*/ 321840 h 320400"/>
              </a:gdLst>
              <a:ahLst/>
              <a:cxnLst/>
              <a:rect l="textAreaLeft" t="textAreaTop" r="textAreaRight" b="textAreaBottom"/>
              <a:pathLst>
                <a:path w="1430" h="5651">
                  <a:moveTo>
                    <a:pt x="1" y="1"/>
                  </a:moveTo>
                  <a:lnTo>
                    <a:pt x="1" y="5650"/>
                  </a:lnTo>
                  <a:lnTo>
                    <a:pt x="1430" y="5650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21" name="Google Shape;1320;p28"/>
            <p:cNvSpPr/>
            <p:nvPr/>
          </p:nvSpPr>
          <p:spPr>
            <a:xfrm>
              <a:off x="2572200" y="1573560"/>
              <a:ext cx="86760" cy="327240"/>
            </a:xfrm>
            <a:custGeom>
              <a:avLst/>
              <a:gdLst>
                <a:gd name="textAreaLeft" fmla="*/ 0 w 86760"/>
                <a:gd name="textAreaRight" fmla="*/ 88200 w 86760"/>
                <a:gd name="textAreaTop" fmla="*/ 0 h 327240"/>
                <a:gd name="textAreaBottom" fmla="*/ 328680 h 327240"/>
              </a:gdLst>
              <a:ahLst/>
              <a:cxnLst/>
              <a:rect l="textAreaLeft" t="textAreaTop" r="textAreaRight" b="textAreaBottom"/>
              <a:pathLst>
                <a:path w="1550" h="5771">
                  <a:moveTo>
                    <a:pt x="1438" y="121"/>
                  </a:moveTo>
                  <a:lnTo>
                    <a:pt x="1438" y="5659"/>
                  </a:lnTo>
                  <a:lnTo>
                    <a:pt x="121" y="5659"/>
                  </a:lnTo>
                  <a:lnTo>
                    <a:pt x="121" y="121"/>
                  </a:lnTo>
                  <a:close/>
                  <a:moveTo>
                    <a:pt x="0" y="0"/>
                  </a:moveTo>
                  <a:lnTo>
                    <a:pt x="0" y="5770"/>
                  </a:lnTo>
                  <a:lnTo>
                    <a:pt x="1549" y="577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22" name="Google Shape;1321;p28"/>
            <p:cNvSpPr/>
            <p:nvPr/>
          </p:nvSpPr>
          <p:spPr>
            <a:xfrm>
              <a:off x="2706840" y="1434240"/>
              <a:ext cx="80640" cy="46332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463320"/>
                <a:gd name="textAreaBottom" fmla="*/ 464760 h 463320"/>
              </a:gdLst>
              <a:ahLst/>
              <a:cxnLst/>
              <a:rect l="textAreaLeft" t="textAreaTop" r="textAreaRight" b="textAreaBottom"/>
              <a:pathLst>
                <a:path w="1439" h="8164">
                  <a:moveTo>
                    <a:pt x="1" y="0"/>
                  </a:moveTo>
                  <a:lnTo>
                    <a:pt x="1" y="8163"/>
                  </a:lnTo>
                  <a:lnTo>
                    <a:pt x="1438" y="816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23" name="Google Shape;1322;p28"/>
            <p:cNvSpPr/>
            <p:nvPr/>
          </p:nvSpPr>
          <p:spPr>
            <a:xfrm>
              <a:off x="2703240" y="1431000"/>
              <a:ext cx="87480" cy="46980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469800"/>
                <a:gd name="textAreaBottom" fmla="*/ 471240 h 469800"/>
              </a:gdLst>
              <a:ahLst/>
              <a:cxnLst/>
              <a:rect l="textAreaLeft" t="textAreaTop" r="textAreaRight" b="textAreaBottom"/>
              <a:pathLst>
                <a:path w="1560" h="8276">
                  <a:moveTo>
                    <a:pt x="1439" y="112"/>
                  </a:moveTo>
                  <a:lnTo>
                    <a:pt x="1439" y="8164"/>
                  </a:lnTo>
                  <a:lnTo>
                    <a:pt x="121" y="8164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8219"/>
                  </a:lnTo>
                  <a:cubicBezTo>
                    <a:pt x="1" y="8257"/>
                    <a:pt x="28" y="8275"/>
                    <a:pt x="66" y="8275"/>
                  </a:cubicBezTo>
                  <a:lnTo>
                    <a:pt x="1494" y="8275"/>
                  </a:lnTo>
                  <a:cubicBezTo>
                    <a:pt x="1531" y="8275"/>
                    <a:pt x="1559" y="8257"/>
                    <a:pt x="1559" y="8219"/>
                  </a:cubicBezTo>
                  <a:lnTo>
                    <a:pt x="1559" y="56"/>
                  </a:lnTo>
                  <a:cubicBezTo>
                    <a:pt x="1559" y="19"/>
                    <a:pt x="1531" y="0"/>
                    <a:pt x="149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24" name="Google Shape;1323;p28"/>
            <p:cNvSpPr/>
            <p:nvPr/>
          </p:nvSpPr>
          <p:spPr>
            <a:xfrm>
              <a:off x="2825280" y="1631160"/>
              <a:ext cx="80640" cy="26640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266400"/>
                <a:gd name="textAreaBottom" fmla="*/ 267840 h 266400"/>
              </a:gdLst>
              <a:ahLst/>
              <a:cxnLst/>
              <a:rect l="textAreaLeft" t="textAreaTop" r="textAreaRight" b="textAreaBottom"/>
              <a:pathLst>
                <a:path w="1439" h="4704">
                  <a:moveTo>
                    <a:pt x="1" y="0"/>
                  </a:moveTo>
                  <a:lnTo>
                    <a:pt x="1" y="4703"/>
                  </a:lnTo>
                  <a:lnTo>
                    <a:pt x="1438" y="470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25" name="Google Shape;1324;p28"/>
            <p:cNvSpPr/>
            <p:nvPr/>
          </p:nvSpPr>
          <p:spPr>
            <a:xfrm>
              <a:off x="2821320" y="1627920"/>
              <a:ext cx="87480" cy="27288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272880"/>
                <a:gd name="textAreaBottom" fmla="*/ 274320 h 272880"/>
              </a:gdLst>
              <a:ahLst/>
              <a:cxnLst/>
              <a:rect l="textAreaLeft" t="textAreaTop" r="textAreaRight" b="textAreaBottom"/>
              <a:pathLst>
                <a:path w="1560" h="4816">
                  <a:moveTo>
                    <a:pt x="1439" y="112"/>
                  </a:moveTo>
                  <a:lnTo>
                    <a:pt x="1439" y="4704"/>
                  </a:lnTo>
                  <a:lnTo>
                    <a:pt x="121" y="4704"/>
                  </a:lnTo>
                  <a:lnTo>
                    <a:pt x="121" y="112"/>
                  </a:lnTo>
                  <a:close/>
                  <a:moveTo>
                    <a:pt x="1" y="1"/>
                  </a:moveTo>
                  <a:lnTo>
                    <a:pt x="1" y="4815"/>
                  </a:lnTo>
                  <a:lnTo>
                    <a:pt x="1559" y="48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26" name="Google Shape;1325;p28"/>
            <p:cNvSpPr/>
            <p:nvPr/>
          </p:nvSpPr>
          <p:spPr>
            <a:xfrm>
              <a:off x="1350000" y="1436400"/>
              <a:ext cx="373680" cy="117360"/>
            </a:xfrm>
            <a:custGeom>
              <a:avLst/>
              <a:gdLst>
                <a:gd name="textAreaLeft" fmla="*/ 0 w 373680"/>
                <a:gd name="textAreaRight" fmla="*/ 375120 w 37368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6588" h="2084">
                  <a:moveTo>
                    <a:pt x="67" y="1"/>
                  </a:moveTo>
                  <a:cubicBezTo>
                    <a:pt x="52" y="1"/>
                    <a:pt x="38" y="5"/>
                    <a:pt x="29" y="15"/>
                  </a:cubicBezTo>
                  <a:cubicBezTo>
                    <a:pt x="1" y="42"/>
                    <a:pt x="1" y="80"/>
                    <a:pt x="29" y="98"/>
                  </a:cubicBezTo>
                  <a:lnTo>
                    <a:pt x="1930" y="2065"/>
                  </a:lnTo>
                  <a:cubicBezTo>
                    <a:pt x="1940" y="2074"/>
                    <a:pt x="1958" y="2083"/>
                    <a:pt x="1967" y="2083"/>
                  </a:cubicBezTo>
                  <a:cubicBezTo>
                    <a:pt x="1986" y="2083"/>
                    <a:pt x="1995" y="2074"/>
                    <a:pt x="2014" y="2065"/>
                  </a:cubicBezTo>
                  <a:lnTo>
                    <a:pt x="4064" y="135"/>
                  </a:lnTo>
                  <a:lnTo>
                    <a:pt x="6485" y="2009"/>
                  </a:lnTo>
                  <a:cubicBezTo>
                    <a:pt x="6496" y="2016"/>
                    <a:pt x="6506" y="2019"/>
                    <a:pt x="6517" y="2019"/>
                  </a:cubicBezTo>
                  <a:cubicBezTo>
                    <a:pt x="6534" y="2019"/>
                    <a:pt x="6551" y="2011"/>
                    <a:pt x="6569" y="2000"/>
                  </a:cubicBezTo>
                  <a:cubicBezTo>
                    <a:pt x="6587" y="1972"/>
                    <a:pt x="6578" y="1935"/>
                    <a:pt x="6550" y="1916"/>
                  </a:cubicBezTo>
                  <a:lnTo>
                    <a:pt x="4101" y="15"/>
                  </a:lnTo>
                  <a:cubicBezTo>
                    <a:pt x="4087" y="5"/>
                    <a:pt x="4073" y="1"/>
                    <a:pt x="4060" y="1"/>
                  </a:cubicBezTo>
                  <a:cubicBezTo>
                    <a:pt x="4048" y="1"/>
                    <a:pt x="4036" y="5"/>
                    <a:pt x="4027" y="15"/>
                  </a:cubicBezTo>
                  <a:lnTo>
                    <a:pt x="1977" y="1944"/>
                  </a:lnTo>
                  <a:lnTo>
                    <a:pt x="112" y="15"/>
                  </a:lnTo>
                  <a:cubicBezTo>
                    <a:pt x="98" y="5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400" rIns="900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27" name="Google Shape;1326;p28"/>
            <p:cNvSpPr/>
            <p:nvPr/>
          </p:nvSpPr>
          <p:spPr>
            <a:xfrm>
              <a:off x="1324080" y="141048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40" h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7" y="1040"/>
                    <a:pt x="1039" y="808"/>
                    <a:pt x="1039" y="520"/>
                  </a:cubicBezTo>
                  <a:cubicBezTo>
                    <a:pt x="1039" y="232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28" name="Google Shape;1327;p28"/>
            <p:cNvSpPr/>
            <p:nvPr/>
          </p:nvSpPr>
          <p:spPr>
            <a:xfrm>
              <a:off x="1321200" y="1406520"/>
              <a:ext cx="64800" cy="64800"/>
            </a:xfrm>
            <a:custGeom>
              <a:avLst/>
              <a:gdLst>
                <a:gd name="textAreaLeft" fmla="*/ 0 w 64800"/>
                <a:gd name="textAreaRight" fmla="*/ 66240 w 64800"/>
                <a:gd name="textAreaTop" fmla="*/ 0 h 64800"/>
                <a:gd name="textAreaBottom" fmla="*/ 66240 h 64800"/>
              </a:gdLst>
              <a:ahLst/>
              <a:cxnLst/>
              <a:rect l="textAreaLeft" t="textAreaTop" r="textAreaRight" b="textAreaBottom"/>
              <a:pathLst>
                <a:path w="1161" h="1161">
                  <a:moveTo>
                    <a:pt x="576" y="121"/>
                  </a:moveTo>
                  <a:cubicBezTo>
                    <a:pt x="835" y="121"/>
                    <a:pt x="1040" y="325"/>
                    <a:pt x="1040" y="585"/>
                  </a:cubicBezTo>
                  <a:cubicBezTo>
                    <a:pt x="1040" y="836"/>
                    <a:pt x="835" y="1049"/>
                    <a:pt x="576" y="1049"/>
                  </a:cubicBezTo>
                  <a:cubicBezTo>
                    <a:pt x="325" y="1049"/>
                    <a:pt x="112" y="836"/>
                    <a:pt x="112" y="585"/>
                  </a:cubicBezTo>
                  <a:cubicBezTo>
                    <a:pt x="112" y="325"/>
                    <a:pt x="325" y="121"/>
                    <a:pt x="576" y="121"/>
                  </a:cubicBezTo>
                  <a:close/>
                  <a:moveTo>
                    <a:pt x="576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60" y="1160"/>
                    <a:pt x="576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120" rIns="90000" bIns="33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29" name="Google Shape;1328;p28"/>
            <p:cNvSpPr/>
            <p:nvPr/>
          </p:nvSpPr>
          <p:spPr>
            <a:xfrm>
              <a:off x="1551960" y="141048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40" h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8" y="1040"/>
                    <a:pt x="1039" y="808"/>
                    <a:pt x="1039" y="520"/>
                  </a:cubicBezTo>
                  <a:cubicBezTo>
                    <a:pt x="1039" y="232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30" name="Google Shape;1329;p28"/>
            <p:cNvSpPr/>
            <p:nvPr/>
          </p:nvSpPr>
          <p:spPr>
            <a:xfrm>
              <a:off x="1548000" y="1406520"/>
              <a:ext cx="64800" cy="64800"/>
            </a:xfrm>
            <a:custGeom>
              <a:avLst/>
              <a:gdLst>
                <a:gd name="textAreaLeft" fmla="*/ 0 w 64800"/>
                <a:gd name="textAreaRight" fmla="*/ 66240 w 64800"/>
                <a:gd name="textAreaTop" fmla="*/ 0 h 64800"/>
                <a:gd name="textAreaBottom" fmla="*/ 66240 h 64800"/>
              </a:gdLst>
              <a:ahLst/>
              <a:cxnLst/>
              <a:rect l="textAreaLeft" t="textAreaTop" r="textAreaRight" b="textAreaBottom"/>
              <a:pathLst>
                <a:path w="1161" h="1161">
                  <a:moveTo>
                    <a:pt x="585" y="121"/>
                  </a:moveTo>
                  <a:cubicBezTo>
                    <a:pt x="835" y="121"/>
                    <a:pt x="1049" y="325"/>
                    <a:pt x="1049" y="585"/>
                  </a:cubicBezTo>
                  <a:cubicBezTo>
                    <a:pt x="1049" y="836"/>
                    <a:pt x="835" y="1049"/>
                    <a:pt x="585" y="1049"/>
                  </a:cubicBezTo>
                  <a:cubicBezTo>
                    <a:pt x="325" y="1049"/>
                    <a:pt x="121" y="836"/>
                    <a:pt x="121" y="585"/>
                  </a:cubicBezTo>
                  <a:cubicBezTo>
                    <a:pt x="121" y="325"/>
                    <a:pt x="325" y="121"/>
                    <a:pt x="585" y="121"/>
                  </a:cubicBezTo>
                  <a:close/>
                  <a:moveTo>
                    <a:pt x="585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70" y="1160"/>
                    <a:pt x="58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120" rIns="90000" bIns="33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31" name="Google Shape;1330;p28"/>
            <p:cNvSpPr/>
            <p:nvPr/>
          </p:nvSpPr>
          <p:spPr>
            <a:xfrm>
              <a:off x="1432440" y="1518480"/>
              <a:ext cx="58320" cy="57600"/>
            </a:xfrm>
            <a:custGeom>
              <a:avLst/>
              <a:gdLst>
                <a:gd name="textAreaLeft" fmla="*/ 0 w 58320"/>
                <a:gd name="textAreaRight" fmla="*/ 59760 w 5832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50" h="1040">
                  <a:moveTo>
                    <a:pt x="520" y="0"/>
                  </a:moveTo>
                  <a:cubicBezTo>
                    <a:pt x="233" y="0"/>
                    <a:pt x="1" y="232"/>
                    <a:pt x="1" y="520"/>
                  </a:cubicBezTo>
                  <a:cubicBezTo>
                    <a:pt x="1" y="807"/>
                    <a:pt x="233" y="1039"/>
                    <a:pt x="520" y="1039"/>
                  </a:cubicBezTo>
                  <a:cubicBezTo>
                    <a:pt x="808" y="1039"/>
                    <a:pt x="1049" y="807"/>
                    <a:pt x="1049" y="520"/>
                  </a:cubicBezTo>
                  <a:cubicBezTo>
                    <a:pt x="1049" y="232"/>
                    <a:pt x="808" y="0"/>
                    <a:pt x="52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32" name="Google Shape;1331;p28"/>
            <p:cNvSpPr/>
            <p:nvPr/>
          </p:nvSpPr>
          <p:spPr>
            <a:xfrm>
              <a:off x="1429200" y="1514880"/>
              <a:ext cx="64440" cy="64440"/>
            </a:xfrm>
            <a:custGeom>
              <a:avLst/>
              <a:gdLst>
                <a:gd name="textAreaLeft" fmla="*/ 0 w 64440"/>
                <a:gd name="textAreaRight" fmla="*/ 65880 w 64440"/>
                <a:gd name="textAreaTop" fmla="*/ 0 h 64440"/>
                <a:gd name="textAreaBottom" fmla="*/ 65880 h 64440"/>
              </a:gdLst>
              <a:ahLst/>
              <a:cxnLst/>
              <a:rect l="textAreaLeft" t="textAreaTop" r="textAreaRight" b="textAreaBottom"/>
              <a:pathLst>
                <a:path w="1160" h="1160">
                  <a:moveTo>
                    <a:pt x="575" y="121"/>
                  </a:moveTo>
                  <a:cubicBezTo>
                    <a:pt x="835" y="121"/>
                    <a:pt x="1039" y="325"/>
                    <a:pt x="1039" y="585"/>
                  </a:cubicBezTo>
                  <a:cubicBezTo>
                    <a:pt x="1039" y="835"/>
                    <a:pt x="835" y="1049"/>
                    <a:pt x="575" y="1049"/>
                  </a:cubicBezTo>
                  <a:cubicBezTo>
                    <a:pt x="325" y="1049"/>
                    <a:pt x="112" y="835"/>
                    <a:pt x="112" y="585"/>
                  </a:cubicBezTo>
                  <a:cubicBezTo>
                    <a:pt x="112" y="325"/>
                    <a:pt x="325" y="121"/>
                    <a:pt x="575" y="121"/>
                  </a:cubicBezTo>
                  <a:close/>
                  <a:moveTo>
                    <a:pt x="575" y="0"/>
                  </a:moveTo>
                  <a:cubicBezTo>
                    <a:pt x="260" y="0"/>
                    <a:pt x="0" y="269"/>
                    <a:pt x="0" y="585"/>
                  </a:cubicBezTo>
                  <a:cubicBezTo>
                    <a:pt x="0" y="900"/>
                    <a:pt x="260" y="1160"/>
                    <a:pt x="57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9"/>
                    <a:pt x="90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760" rIns="90000" bIns="32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33" name="Google Shape;1332;p28"/>
            <p:cNvSpPr/>
            <p:nvPr/>
          </p:nvSpPr>
          <p:spPr>
            <a:xfrm>
              <a:off x="1686960" y="1424160"/>
              <a:ext cx="361440" cy="227160"/>
            </a:xfrm>
            <a:custGeom>
              <a:avLst/>
              <a:gdLst>
                <a:gd name="textAreaLeft" fmla="*/ 0 w 361440"/>
                <a:gd name="textAreaRight" fmla="*/ 362880 w 361440"/>
                <a:gd name="textAreaTop" fmla="*/ 0 h 227160"/>
                <a:gd name="textAreaBottom" fmla="*/ 228600 h 227160"/>
              </a:gdLst>
              <a:ahLst/>
              <a:cxnLst/>
              <a:rect l="textAreaLeft" t="textAreaTop" r="textAreaRight" b="textAreaBottom"/>
              <a:pathLst>
                <a:path w="6374" h="4018">
                  <a:moveTo>
                    <a:pt x="3275" y="1"/>
                  </a:moveTo>
                  <a:cubicBezTo>
                    <a:pt x="2477" y="1"/>
                    <a:pt x="1819" y="585"/>
                    <a:pt x="1689" y="1346"/>
                  </a:cubicBezTo>
                  <a:lnTo>
                    <a:pt x="1234" y="1346"/>
                  </a:lnTo>
                  <a:cubicBezTo>
                    <a:pt x="557" y="1346"/>
                    <a:pt x="0" y="1940"/>
                    <a:pt x="0" y="2682"/>
                  </a:cubicBezTo>
                  <a:cubicBezTo>
                    <a:pt x="0" y="3415"/>
                    <a:pt x="557" y="4018"/>
                    <a:pt x="1234" y="4018"/>
                  </a:cubicBezTo>
                  <a:lnTo>
                    <a:pt x="5149" y="4018"/>
                  </a:lnTo>
                  <a:cubicBezTo>
                    <a:pt x="5826" y="4018"/>
                    <a:pt x="6373" y="3415"/>
                    <a:pt x="6373" y="2682"/>
                  </a:cubicBezTo>
                  <a:cubicBezTo>
                    <a:pt x="6373" y="1940"/>
                    <a:pt x="5826" y="1346"/>
                    <a:pt x="5149" y="1346"/>
                  </a:cubicBezTo>
                  <a:lnTo>
                    <a:pt x="4861" y="1346"/>
                  </a:lnTo>
                  <a:cubicBezTo>
                    <a:pt x="4731" y="585"/>
                    <a:pt x="4073" y="1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34" name="Google Shape;1333;p28"/>
            <p:cNvSpPr/>
            <p:nvPr/>
          </p:nvSpPr>
          <p:spPr>
            <a:xfrm>
              <a:off x="1683720" y="1420920"/>
              <a:ext cx="368280" cy="233640"/>
            </a:xfrm>
            <a:custGeom>
              <a:avLst/>
              <a:gdLst>
                <a:gd name="textAreaLeft" fmla="*/ 0 w 368280"/>
                <a:gd name="textAreaRight" fmla="*/ 369720 w 368280"/>
                <a:gd name="textAreaTop" fmla="*/ 0 h 233640"/>
                <a:gd name="textAreaBottom" fmla="*/ 235080 h 233640"/>
              </a:gdLst>
              <a:ahLst/>
              <a:cxnLst/>
              <a:rect l="textAreaLeft" t="textAreaTop" r="textAreaRight" b="textAreaBottom"/>
              <a:pathLst>
                <a:path w="6495" h="4129">
                  <a:moveTo>
                    <a:pt x="3331" y="111"/>
                  </a:moveTo>
                  <a:cubicBezTo>
                    <a:pt x="4092" y="111"/>
                    <a:pt x="4732" y="659"/>
                    <a:pt x="4862" y="1410"/>
                  </a:cubicBezTo>
                  <a:cubicBezTo>
                    <a:pt x="4862" y="1438"/>
                    <a:pt x="4889" y="1457"/>
                    <a:pt x="4917" y="1457"/>
                  </a:cubicBezTo>
                  <a:lnTo>
                    <a:pt x="5205" y="1457"/>
                  </a:lnTo>
                  <a:cubicBezTo>
                    <a:pt x="5854" y="1457"/>
                    <a:pt x="6374" y="2032"/>
                    <a:pt x="6374" y="2737"/>
                  </a:cubicBezTo>
                  <a:cubicBezTo>
                    <a:pt x="6374" y="3442"/>
                    <a:pt x="5854" y="4017"/>
                    <a:pt x="5205" y="4017"/>
                  </a:cubicBezTo>
                  <a:lnTo>
                    <a:pt x="1290" y="4017"/>
                  </a:lnTo>
                  <a:cubicBezTo>
                    <a:pt x="641" y="4017"/>
                    <a:pt x="121" y="3442"/>
                    <a:pt x="121" y="2737"/>
                  </a:cubicBezTo>
                  <a:cubicBezTo>
                    <a:pt x="121" y="2032"/>
                    <a:pt x="641" y="1457"/>
                    <a:pt x="1290" y="1457"/>
                  </a:cubicBezTo>
                  <a:lnTo>
                    <a:pt x="1745" y="1457"/>
                  </a:lnTo>
                  <a:cubicBezTo>
                    <a:pt x="1772" y="1457"/>
                    <a:pt x="1791" y="1438"/>
                    <a:pt x="1800" y="1401"/>
                  </a:cubicBezTo>
                  <a:cubicBezTo>
                    <a:pt x="1930" y="659"/>
                    <a:pt x="2570" y="111"/>
                    <a:pt x="3331" y="111"/>
                  </a:cubicBezTo>
                  <a:close/>
                  <a:moveTo>
                    <a:pt x="3331" y="0"/>
                  </a:moveTo>
                  <a:cubicBezTo>
                    <a:pt x="2533" y="0"/>
                    <a:pt x="1847" y="557"/>
                    <a:pt x="1698" y="1336"/>
                  </a:cubicBezTo>
                  <a:lnTo>
                    <a:pt x="1290" y="1336"/>
                  </a:lnTo>
                  <a:cubicBezTo>
                    <a:pt x="576" y="1336"/>
                    <a:pt x="1" y="1967"/>
                    <a:pt x="1" y="2737"/>
                  </a:cubicBezTo>
                  <a:cubicBezTo>
                    <a:pt x="1" y="3507"/>
                    <a:pt x="576" y="4128"/>
                    <a:pt x="1290" y="4128"/>
                  </a:cubicBezTo>
                  <a:lnTo>
                    <a:pt x="5205" y="4128"/>
                  </a:lnTo>
                  <a:cubicBezTo>
                    <a:pt x="5919" y="4128"/>
                    <a:pt x="6494" y="3507"/>
                    <a:pt x="6494" y="2737"/>
                  </a:cubicBezTo>
                  <a:cubicBezTo>
                    <a:pt x="6494" y="1967"/>
                    <a:pt x="5910" y="1336"/>
                    <a:pt x="5205" y="1336"/>
                  </a:cubicBezTo>
                  <a:lnTo>
                    <a:pt x="4964" y="1336"/>
                  </a:lnTo>
                  <a:cubicBezTo>
                    <a:pt x="4806" y="557"/>
                    <a:pt x="412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35" name="Google Shape;1334;p28"/>
            <p:cNvSpPr/>
            <p:nvPr/>
          </p:nvSpPr>
          <p:spPr>
            <a:xfrm>
              <a:off x="2168280" y="1347120"/>
              <a:ext cx="277560" cy="260280"/>
            </a:xfrm>
            <a:custGeom>
              <a:avLst/>
              <a:gdLst>
                <a:gd name="textAreaLeft" fmla="*/ 0 w 277560"/>
                <a:gd name="textAreaRight" fmla="*/ 279000 w 277560"/>
                <a:gd name="textAreaTop" fmla="*/ 0 h 260280"/>
                <a:gd name="textAreaBottom" fmla="*/ 261720 h 260280"/>
              </a:gdLst>
              <a:ahLst/>
              <a:cxnLst/>
              <a:rect l="textAreaLeft" t="textAreaTop" r="textAreaRight" b="textAreaBottom"/>
              <a:pathLst>
                <a:path w="4899" h="4599">
                  <a:moveTo>
                    <a:pt x="93" y="0"/>
                  </a:moveTo>
                  <a:cubicBezTo>
                    <a:pt x="47" y="0"/>
                    <a:pt x="0" y="47"/>
                    <a:pt x="0" y="93"/>
                  </a:cubicBezTo>
                  <a:lnTo>
                    <a:pt x="0" y="3321"/>
                  </a:lnTo>
                  <a:cubicBezTo>
                    <a:pt x="0" y="3368"/>
                    <a:pt x="47" y="3414"/>
                    <a:pt x="93" y="3414"/>
                  </a:cubicBezTo>
                  <a:lnTo>
                    <a:pt x="1308" y="3414"/>
                  </a:lnTo>
                  <a:cubicBezTo>
                    <a:pt x="1364" y="3414"/>
                    <a:pt x="1401" y="3451"/>
                    <a:pt x="1401" y="3507"/>
                  </a:cubicBezTo>
                  <a:lnTo>
                    <a:pt x="1392" y="4509"/>
                  </a:lnTo>
                  <a:cubicBezTo>
                    <a:pt x="1392" y="4560"/>
                    <a:pt x="1441" y="4598"/>
                    <a:pt x="1489" y="4598"/>
                  </a:cubicBezTo>
                  <a:cubicBezTo>
                    <a:pt x="1511" y="4598"/>
                    <a:pt x="1532" y="4591"/>
                    <a:pt x="1550" y="4574"/>
                  </a:cubicBezTo>
                  <a:lnTo>
                    <a:pt x="2811" y="3433"/>
                  </a:lnTo>
                  <a:cubicBezTo>
                    <a:pt x="2830" y="3414"/>
                    <a:pt x="2848" y="3405"/>
                    <a:pt x="2876" y="3405"/>
                  </a:cubicBezTo>
                  <a:lnTo>
                    <a:pt x="4806" y="3405"/>
                  </a:lnTo>
                  <a:cubicBezTo>
                    <a:pt x="4852" y="3405"/>
                    <a:pt x="4898" y="3368"/>
                    <a:pt x="4898" y="3321"/>
                  </a:cubicBezTo>
                  <a:lnTo>
                    <a:pt x="4898" y="93"/>
                  </a:lnTo>
                  <a:cubicBezTo>
                    <a:pt x="4898" y="47"/>
                    <a:pt x="4852" y="0"/>
                    <a:pt x="480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36" name="Google Shape;1335;p28"/>
            <p:cNvSpPr/>
            <p:nvPr/>
          </p:nvSpPr>
          <p:spPr>
            <a:xfrm>
              <a:off x="2165040" y="1343880"/>
              <a:ext cx="283680" cy="266760"/>
            </a:xfrm>
            <a:custGeom>
              <a:avLst/>
              <a:gdLst>
                <a:gd name="textAreaLeft" fmla="*/ 0 w 283680"/>
                <a:gd name="textAreaRight" fmla="*/ 285120 w 283680"/>
                <a:gd name="textAreaTop" fmla="*/ 0 h 266760"/>
                <a:gd name="textAreaBottom" fmla="*/ 268200 h 266760"/>
              </a:gdLst>
              <a:ahLst/>
              <a:cxnLst/>
              <a:rect l="textAreaLeft" t="textAreaTop" r="textAreaRight" b="textAreaBottom"/>
              <a:pathLst>
                <a:path w="5011" h="4714">
                  <a:moveTo>
                    <a:pt x="4862" y="112"/>
                  </a:moveTo>
                  <a:cubicBezTo>
                    <a:pt x="4880" y="112"/>
                    <a:pt x="4899" y="131"/>
                    <a:pt x="4899" y="149"/>
                  </a:cubicBezTo>
                  <a:lnTo>
                    <a:pt x="4899" y="3368"/>
                  </a:lnTo>
                  <a:cubicBezTo>
                    <a:pt x="4899" y="3396"/>
                    <a:pt x="4880" y="3405"/>
                    <a:pt x="4862" y="3405"/>
                  </a:cubicBezTo>
                  <a:lnTo>
                    <a:pt x="2932" y="3405"/>
                  </a:lnTo>
                  <a:cubicBezTo>
                    <a:pt x="2895" y="3405"/>
                    <a:pt x="2858" y="3424"/>
                    <a:pt x="2830" y="3442"/>
                  </a:cubicBezTo>
                  <a:lnTo>
                    <a:pt x="1568" y="4583"/>
                  </a:lnTo>
                  <a:cubicBezTo>
                    <a:pt x="1559" y="4593"/>
                    <a:pt x="1552" y="4595"/>
                    <a:pt x="1546" y="4595"/>
                  </a:cubicBezTo>
                  <a:cubicBezTo>
                    <a:pt x="1541" y="4595"/>
                    <a:pt x="1536" y="4593"/>
                    <a:pt x="1531" y="4593"/>
                  </a:cubicBezTo>
                  <a:cubicBezTo>
                    <a:pt x="1522" y="4593"/>
                    <a:pt x="1513" y="4583"/>
                    <a:pt x="1513" y="4565"/>
                  </a:cubicBezTo>
                  <a:lnTo>
                    <a:pt x="1522" y="3563"/>
                  </a:lnTo>
                  <a:cubicBezTo>
                    <a:pt x="1522" y="3517"/>
                    <a:pt x="1504" y="3479"/>
                    <a:pt x="1476" y="3452"/>
                  </a:cubicBezTo>
                  <a:cubicBezTo>
                    <a:pt x="1448" y="3424"/>
                    <a:pt x="1411" y="3405"/>
                    <a:pt x="1364" y="3405"/>
                  </a:cubicBezTo>
                  <a:lnTo>
                    <a:pt x="149" y="3405"/>
                  </a:lnTo>
                  <a:cubicBezTo>
                    <a:pt x="131" y="3405"/>
                    <a:pt x="112" y="3396"/>
                    <a:pt x="112" y="3377"/>
                  </a:cubicBezTo>
                  <a:lnTo>
                    <a:pt x="112" y="149"/>
                  </a:lnTo>
                  <a:cubicBezTo>
                    <a:pt x="112" y="131"/>
                    <a:pt x="131" y="121"/>
                    <a:pt x="149" y="121"/>
                  </a:cubicBezTo>
                  <a:lnTo>
                    <a:pt x="149" y="112"/>
                  </a:lnTo>
                  <a:close/>
                  <a:moveTo>
                    <a:pt x="149" y="1"/>
                  </a:moveTo>
                  <a:cubicBezTo>
                    <a:pt x="66" y="1"/>
                    <a:pt x="1" y="66"/>
                    <a:pt x="1" y="149"/>
                  </a:cubicBezTo>
                  <a:lnTo>
                    <a:pt x="1" y="3368"/>
                  </a:lnTo>
                  <a:cubicBezTo>
                    <a:pt x="1" y="3452"/>
                    <a:pt x="66" y="3526"/>
                    <a:pt x="149" y="3526"/>
                  </a:cubicBezTo>
                  <a:lnTo>
                    <a:pt x="1364" y="3526"/>
                  </a:lnTo>
                  <a:cubicBezTo>
                    <a:pt x="1374" y="3526"/>
                    <a:pt x="1383" y="3526"/>
                    <a:pt x="1392" y="3535"/>
                  </a:cubicBezTo>
                  <a:cubicBezTo>
                    <a:pt x="1401" y="3535"/>
                    <a:pt x="1401" y="3544"/>
                    <a:pt x="1401" y="3554"/>
                  </a:cubicBezTo>
                  <a:lnTo>
                    <a:pt x="1392" y="4556"/>
                  </a:lnTo>
                  <a:cubicBezTo>
                    <a:pt x="1392" y="4620"/>
                    <a:pt x="1429" y="4676"/>
                    <a:pt x="1485" y="4695"/>
                  </a:cubicBezTo>
                  <a:cubicBezTo>
                    <a:pt x="1504" y="4704"/>
                    <a:pt x="1522" y="4713"/>
                    <a:pt x="1541" y="4713"/>
                  </a:cubicBezTo>
                  <a:cubicBezTo>
                    <a:pt x="1578" y="4713"/>
                    <a:pt x="1615" y="4695"/>
                    <a:pt x="1643" y="4676"/>
                  </a:cubicBezTo>
                  <a:lnTo>
                    <a:pt x="2904" y="3535"/>
                  </a:lnTo>
                  <a:cubicBezTo>
                    <a:pt x="2914" y="3526"/>
                    <a:pt x="2923" y="3526"/>
                    <a:pt x="2932" y="3526"/>
                  </a:cubicBezTo>
                  <a:lnTo>
                    <a:pt x="4862" y="3526"/>
                  </a:lnTo>
                  <a:cubicBezTo>
                    <a:pt x="4945" y="3526"/>
                    <a:pt x="5010" y="3452"/>
                    <a:pt x="5010" y="3368"/>
                  </a:cubicBezTo>
                  <a:lnTo>
                    <a:pt x="5010" y="149"/>
                  </a:lnTo>
                  <a:cubicBezTo>
                    <a:pt x="5010" y="66"/>
                    <a:pt x="4945" y="1"/>
                    <a:pt x="486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37" name="Google Shape;1336;p28"/>
            <p:cNvSpPr/>
            <p:nvPr/>
          </p:nvSpPr>
          <p:spPr>
            <a:xfrm>
              <a:off x="222588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62" y="121"/>
                  </a:moveTo>
                  <a:cubicBezTo>
                    <a:pt x="492" y="121"/>
                    <a:pt x="603" y="232"/>
                    <a:pt x="603" y="362"/>
                  </a:cubicBezTo>
                  <a:cubicBezTo>
                    <a:pt x="603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38" name="Google Shape;1337;p28"/>
            <p:cNvSpPr/>
            <p:nvPr/>
          </p:nvSpPr>
          <p:spPr>
            <a:xfrm>
              <a:off x="228924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6" h="715">
                  <a:moveTo>
                    <a:pt x="363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3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3" y="121"/>
                  </a:cubicBezTo>
                  <a:close/>
                  <a:moveTo>
                    <a:pt x="363" y="1"/>
                  </a:moveTo>
                  <a:cubicBezTo>
                    <a:pt x="168" y="1"/>
                    <a:pt x="1" y="168"/>
                    <a:pt x="1" y="362"/>
                  </a:cubicBezTo>
                  <a:cubicBezTo>
                    <a:pt x="1" y="557"/>
                    <a:pt x="168" y="715"/>
                    <a:pt x="363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39" name="Google Shape;1338;p28"/>
            <p:cNvSpPr/>
            <p:nvPr/>
          </p:nvSpPr>
          <p:spPr>
            <a:xfrm>
              <a:off x="235188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62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40" name="Google Shape;1339;p28"/>
            <p:cNvSpPr/>
            <p:nvPr/>
          </p:nvSpPr>
          <p:spPr>
            <a:xfrm>
              <a:off x="981360" y="1563480"/>
              <a:ext cx="262800" cy="246600"/>
            </a:xfrm>
            <a:custGeom>
              <a:avLst/>
              <a:gdLst>
                <a:gd name="textAreaLeft" fmla="*/ 0 w 262800"/>
                <a:gd name="textAreaRight" fmla="*/ 264240 w 262800"/>
                <a:gd name="textAreaTop" fmla="*/ 0 h 246600"/>
                <a:gd name="textAreaBottom" fmla="*/ 248040 h 246600"/>
              </a:gdLst>
              <a:ahLst/>
              <a:cxnLst/>
              <a:rect l="textAreaLeft" t="textAreaTop" r="textAreaRight" b="textAreaBottom"/>
              <a:pathLst>
                <a:path w="4639" h="4354">
                  <a:moveTo>
                    <a:pt x="93" y="1"/>
                  </a:moveTo>
                  <a:cubicBezTo>
                    <a:pt x="38" y="1"/>
                    <a:pt x="1" y="38"/>
                    <a:pt x="1" y="94"/>
                  </a:cubicBezTo>
                  <a:lnTo>
                    <a:pt x="1" y="3136"/>
                  </a:lnTo>
                  <a:cubicBezTo>
                    <a:pt x="1" y="3192"/>
                    <a:pt x="38" y="3229"/>
                    <a:pt x="93" y="3229"/>
                  </a:cubicBezTo>
                  <a:lnTo>
                    <a:pt x="1912" y="3229"/>
                  </a:lnTo>
                  <a:cubicBezTo>
                    <a:pt x="1939" y="3229"/>
                    <a:pt x="1958" y="3238"/>
                    <a:pt x="1977" y="3248"/>
                  </a:cubicBezTo>
                  <a:lnTo>
                    <a:pt x="3173" y="4333"/>
                  </a:lnTo>
                  <a:cubicBezTo>
                    <a:pt x="3190" y="4347"/>
                    <a:pt x="3210" y="4353"/>
                    <a:pt x="3231" y="4353"/>
                  </a:cubicBezTo>
                  <a:cubicBezTo>
                    <a:pt x="3277" y="4353"/>
                    <a:pt x="3322" y="4320"/>
                    <a:pt x="3322" y="4268"/>
                  </a:cubicBezTo>
                  <a:lnTo>
                    <a:pt x="3312" y="3313"/>
                  </a:lnTo>
                  <a:cubicBezTo>
                    <a:pt x="3312" y="3266"/>
                    <a:pt x="3350" y="3229"/>
                    <a:pt x="3396" y="3229"/>
                  </a:cubicBezTo>
                  <a:lnTo>
                    <a:pt x="4555" y="3229"/>
                  </a:lnTo>
                  <a:cubicBezTo>
                    <a:pt x="4602" y="3229"/>
                    <a:pt x="4639" y="3192"/>
                    <a:pt x="4639" y="3136"/>
                  </a:cubicBezTo>
                  <a:lnTo>
                    <a:pt x="4639" y="94"/>
                  </a:lnTo>
                  <a:cubicBezTo>
                    <a:pt x="4639" y="38"/>
                    <a:pt x="4602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41" name="Google Shape;1340;p28"/>
            <p:cNvSpPr/>
            <p:nvPr/>
          </p:nvSpPr>
          <p:spPr>
            <a:xfrm>
              <a:off x="978120" y="1560240"/>
              <a:ext cx="268920" cy="252720"/>
            </a:xfrm>
            <a:custGeom>
              <a:avLst/>
              <a:gdLst>
                <a:gd name="textAreaLeft" fmla="*/ 0 w 268920"/>
                <a:gd name="textAreaRight" fmla="*/ 270360 w 268920"/>
                <a:gd name="textAreaTop" fmla="*/ 0 h 252720"/>
                <a:gd name="textAreaBottom" fmla="*/ 254160 h 252720"/>
              </a:gdLst>
              <a:ahLst/>
              <a:cxnLst/>
              <a:rect l="textAreaLeft" t="textAreaTop" r="textAreaRight" b="textAreaBottom"/>
              <a:pathLst>
                <a:path w="4751" h="4463">
                  <a:moveTo>
                    <a:pt x="4611" y="111"/>
                  </a:moveTo>
                  <a:cubicBezTo>
                    <a:pt x="4621" y="111"/>
                    <a:pt x="4639" y="130"/>
                    <a:pt x="4639" y="139"/>
                  </a:cubicBezTo>
                  <a:lnTo>
                    <a:pt x="4639" y="3191"/>
                  </a:lnTo>
                  <a:cubicBezTo>
                    <a:pt x="4639" y="3210"/>
                    <a:pt x="4621" y="3219"/>
                    <a:pt x="4611" y="3219"/>
                  </a:cubicBezTo>
                  <a:lnTo>
                    <a:pt x="3452" y="3219"/>
                  </a:lnTo>
                  <a:cubicBezTo>
                    <a:pt x="3415" y="3219"/>
                    <a:pt x="3378" y="3238"/>
                    <a:pt x="3350" y="3266"/>
                  </a:cubicBezTo>
                  <a:cubicBezTo>
                    <a:pt x="3322" y="3293"/>
                    <a:pt x="3313" y="3330"/>
                    <a:pt x="3313" y="3368"/>
                  </a:cubicBezTo>
                  <a:lnTo>
                    <a:pt x="3313" y="4323"/>
                  </a:lnTo>
                  <a:cubicBezTo>
                    <a:pt x="3313" y="4342"/>
                    <a:pt x="3303" y="4342"/>
                    <a:pt x="3294" y="4351"/>
                  </a:cubicBezTo>
                  <a:cubicBezTo>
                    <a:pt x="3294" y="4351"/>
                    <a:pt x="3276" y="4351"/>
                    <a:pt x="3266" y="4342"/>
                  </a:cubicBezTo>
                  <a:lnTo>
                    <a:pt x="2070" y="3266"/>
                  </a:lnTo>
                  <a:cubicBezTo>
                    <a:pt x="2042" y="3238"/>
                    <a:pt x="2005" y="3228"/>
                    <a:pt x="1968" y="3228"/>
                  </a:cubicBezTo>
                  <a:lnTo>
                    <a:pt x="149" y="3228"/>
                  </a:lnTo>
                  <a:cubicBezTo>
                    <a:pt x="131" y="3228"/>
                    <a:pt x="112" y="3210"/>
                    <a:pt x="112" y="3191"/>
                  </a:cubicBezTo>
                  <a:lnTo>
                    <a:pt x="112" y="149"/>
                  </a:lnTo>
                  <a:cubicBezTo>
                    <a:pt x="112" y="130"/>
                    <a:pt x="131" y="111"/>
                    <a:pt x="149" y="111"/>
                  </a:cubicBezTo>
                  <a:close/>
                  <a:moveTo>
                    <a:pt x="140" y="0"/>
                  </a:moveTo>
                  <a:cubicBezTo>
                    <a:pt x="66" y="0"/>
                    <a:pt x="1" y="65"/>
                    <a:pt x="1" y="139"/>
                  </a:cubicBezTo>
                  <a:lnTo>
                    <a:pt x="1" y="3191"/>
                  </a:lnTo>
                  <a:cubicBezTo>
                    <a:pt x="1" y="3275"/>
                    <a:pt x="66" y="3340"/>
                    <a:pt x="140" y="3340"/>
                  </a:cubicBezTo>
                  <a:lnTo>
                    <a:pt x="1968" y="3340"/>
                  </a:lnTo>
                  <a:cubicBezTo>
                    <a:pt x="1977" y="3340"/>
                    <a:pt x="1986" y="3340"/>
                    <a:pt x="1986" y="3349"/>
                  </a:cubicBezTo>
                  <a:lnTo>
                    <a:pt x="3192" y="4425"/>
                  </a:lnTo>
                  <a:cubicBezTo>
                    <a:pt x="3220" y="4453"/>
                    <a:pt x="3248" y="4462"/>
                    <a:pt x="3285" y="4462"/>
                  </a:cubicBezTo>
                  <a:cubicBezTo>
                    <a:pt x="3303" y="4462"/>
                    <a:pt x="3322" y="4462"/>
                    <a:pt x="3350" y="4453"/>
                  </a:cubicBezTo>
                  <a:cubicBezTo>
                    <a:pt x="3396" y="4425"/>
                    <a:pt x="3433" y="4379"/>
                    <a:pt x="3433" y="4314"/>
                  </a:cubicBezTo>
                  <a:lnTo>
                    <a:pt x="3424" y="3368"/>
                  </a:lnTo>
                  <a:cubicBezTo>
                    <a:pt x="3424" y="3358"/>
                    <a:pt x="3424" y="3349"/>
                    <a:pt x="3433" y="3349"/>
                  </a:cubicBezTo>
                  <a:cubicBezTo>
                    <a:pt x="3433" y="3349"/>
                    <a:pt x="3443" y="3340"/>
                    <a:pt x="3452" y="3340"/>
                  </a:cubicBezTo>
                  <a:lnTo>
                    <a:pt x="4602" y="3340"/>
                  </a:lnTo>
                  <a:cubicBezTo>
                    <a:pt x="4686" y="3340"/>
                    <a:pt x="4751" y="3275"/>
                    <a:pt x="4751" y="3191"/>
                  </a:cubicBezTo>
                  <a:lnTo>
                    <a:pt x="4751" y="139"/>
                  </a:lnTo>
                  <a:cubicBezTo>
                    <a:pt x="4751" y="65"/>
                    <a:pt x="4686" y="0"/>
                    <a:pt x="46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42" name="Google Shape;1341;p28"/>
            <p:cNvSpPr/>
            <p:nvPr/>
          </p:nvSpPr>
          <p:spPr>
            <a:xfrm>
              <a:off x="115200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8" h="688">
                  <a:moveTo>
                    <a:pt x="344" y="112"/>
                  </a:moveTo>
                  <a:cubicBezTo>
                    <a:pt x="474" y="112"/>
                    <a:pt x="567" y="214"/>
                    <a:pt x="567" y="344"/>
                  </a:cubicBezTo>
                  <a:cubicBezTo>
                    <a:pt x="567" y="465"/>
                    <a:pt x="465" y="567"/>
                    <a:pt x="344" y="567"/>
                  </a:cubicBezTo>
                  <a:cubicBezTo>
                    <a:pt x="214" y="567"/>
                    <a:pt x="122" y="465"/>
                    <a:pt x="122" y="344"/>
                  </a:cubicBezTo>
                  <a:cubicBezTo>
                    <a:pt x="122" y="214"/>
                    <a:pt x="22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9" y="1"/>
                    <a:pt x="1" y="149"/>
                    <a:pt x="1" y="344"/>
                  </a:cubicBezTo>
                  <a:cubicBezTo>
                    <a:pt x="1" y="530"/>
                    <a:pt x="159" y="687"/>
                    <a:pt x="344" y="687"/>
                  </a:cubicBezTo>
                  <a:cubicBezTo>
                    <a:pt x="530" y="687"/>
                    <a:pt x="687" y="530"/>
                    <a:pt x="687" y="344"/>
                  </a:cubicBezTo>
                  <a:cubicBezTo>
                    <a:pt x="687" y="149"/>
                    <a:pt x="530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43" name="Google Shape;1342;p28"/>
            <p:cNvSpPr/>
            <p:nvPr/>
          </p:nvSpPr>
          <p:spPr>
            <a:xfrm>
              <a:off x="109188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7" h="688">
                  <a:moveTo>
                    <a:pt x="344" y="112"/>
                  </a:moveTo>
                  <a:cubicBezTo>
                    <a:pt x="474" y="112"/>
                    <a:pt x="576" y="214"/>
                    <a:pt x="576" y="344"/>
                  </a:cubicBezTo>
                  <a:cubicBezTo>
                    <a:pt x="576" y="465"/>
                    <a:pt x="474" y="567"/>
                    <a:pt x="344" y="567"/>
                  </a:cubicBezTo>
                  <a:cubicBezTo>
                    <a:pt x="223" y="567"/>
                    <a:pt x="121" y="465"/>
                    <a:pt x="121" y="344"/>
                  </a:cubicBezTo>
                  <a:cubicBezTo>
                    <a:pt x="121" y="214"/>
                    <a:pt x="223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38" y="687"/>
                    <a:pt x="687" y="530"/>
                    <a:pt x="687" y="344"/>
                  </a:cubicBezTo>
                  <a:cubicBezTo>
                    <a:pt x="687" y="149"/>
                    <a:pt x="538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44" name="Google Shape;1343;p28"/>
            <p:cNvSpPr/>
            <p:nvPr/>
          </p:nvSpPr>
          <p:spPr>
            <a:xfrm>
              <a:off x="103284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7" h="688">
                  <a:moveTo>
                    <a:pt x="344" y="112"/>
                  </a:moveTo>
                  <a:cubicBezTo>
                    <a:pt x="464" y="112"/>
                    <a:pt x="566" y="214"/>
                    <a:pt x="566" y="344"/>
                  </a:cubicBezTo>
                  <a:cubicBezTo>
                    <a:pt x="566" y="465"/>
                    <a:pt x="464" y="567"/>
                    <a:pt x="344" y="567"/>
                  </a:cubicBezTo>
                  <a:cubicBezTo>
                    <a:pt x="214" y="567"/>
                    <a:pt x="112" y="465"/>
                    <a:pt x="112" y="344"/>
                  </a:cubicBezTo>
                  <a:cubicBezTo>
                    <a:pt x="112" y="214"/>
                    <a:pt x="21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49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29" y="687"/>
                    <a:pt x="687" y="530"/>
                    <a:pt x="687" y="344"/>
                  </a:cubicBezTo>
                  <a:cubicBezTo>
                    <a:pt x="687" y="149"/>
                    <a:pt x="529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45" name="Google Shape;1344;p28"/>
            <p:cNvSpPr/>
            <p:nvPr/>
          </p:nvSpPr>
          <p:spPr>
            <a:xfrm>
              <a:off x="3212280" y="1636200"/>
              <a:ext cx="214560" cy="208800"/>
            </a:xfrm>
            <a:custGeom>
              <a:avLst/>
              <a:gdLst>
                <a:gd name="textAreaLeft" fmla="*/ 0 w 214560"/>
                <a:gd name="textAreaRight" fmla="*/ 216000 w 214560"/>
                <a:gd name="textAreaTop" fmla="*/ 0 h 208800"/>
                <a:gd name="textAreaBottom" fmla="*/ 210240 h 208800"/>
              </a:gdLst>
              <a:ahLst/>
              <a:cxnLst/>
              <a:rect l="textAreaLeft" t="textAreaTop" r="textAreaRight" b="textAreaBottom"/>
              <a:pathLst>
                <a:path w="3795" h="3696">
                  <a:moveTo>
                    <a:pt x="1842" y="1"/>
                  </a:moveTo>
                  <a:cubicBezTo>
                    <a:pt x="849" y="1"/>
                    <a:pt x="35" y="795"/>
                    <a:pt x="0" y="1784"/>
                  </a:cubicBezTo>
                  <a:cubicBezTo>
                    <a:pt x="0" y="1821"/>
                    <a:pt x="28" y="1849"/>
                    <a:pt x="65" y="1849"/>
                  </a:cubicBezTo>
                  <a:lnTo>
                    <a:pt x="1846" y="1849"/>
                  </a:lnTo>
                  <a:lnTo>
                    <a:pt x="1846" y="3621"/>
                  </a:lnTo>
                  <a:cubicBezTo>
                    <a:pt x="1846" y="3658"/>
                    <a:pt x="1874" y="3695"/>
                    <a:pt x="1911" y="3695"/>
                  </a:cubicBezTo>
                  <a:cubicBezTo>
                    <a:pt x="2969" y="3649"/>
                    <a:pt x="3795" y="2730"/>
                    <a:pt x="3674" y="1636"/>
                  </a:cubicBezTo>
                  <a:cubicBezTo>
                    <a:pt x="3581" y="791"/>
                    <a:pt x="2895" y="105"/>
                    <a:pt x="2051" y="12"/>
                  </a:cubicBezTo>
                  <a:cubicBezTo>
                    <a:pt x="1980" y="4"/>
                    <a:pt x="1911" y="1"/>
                    <a:pt x="1842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46" name="Google Shape;1345;p28"/>
            <p:cNvSpPr/>
            <p:nvPr/>
          </p:nvSpPr>
          <p:spPr>
            <a:xfrm>
              <a:off x="3208680" y="1632960"/>
              <a:ext cx="218160" cy="215280"/>
            </a:xfrm>
            <a:custGeom>
              <a:avLst/>
              <a:gdLst>
                <a:gd name="textAreaLeft" fmla="*/ 0 w 218160"/>
                <a:gd name="textAreaRight" fmla="*/ 219600 w 218160"/>
                <a:gd name="textAreaTop" fmla="*/ 0 h 215280"/>
                <a:gd name="textAreaBottom" fmla="*/ 216720 h 215280"/>
              </a:gdLst>
              <a:ahLst/>
              <a:cxnLst/>
              <a:rect l="textAreaLeft" t="textAreaTop" r="textAreaRight" b="textAreaBottom"/>
              <a:pathLst>
                <a:path w="3860" h="3809">
                  <a:moveTo>
                    <a:pt x="1902" y="117"/>
                  </a:moveTo>
                  <a:cubicBezTo>
                    <a:pt x="1976" y="117"/>
                    <a:pt x="2041" y="117"/>
                    <a:pt x="2106" y="126"/>
                  </a:cubicBezTo>
                  <a:cubicBezTo>
                    <a:pt x="2932" y="219"/>
                    <a:pt x="3591" y="877"/>
                    <a:pt x="3683" y="1703"/>
                  </a:cubicBezTo>
                  <a:cubicBezTo>
                    <a:pt x="3739" y="2204"/>
                    <a:pt x="3591" y="2696"/>
                    <a:pt x="3257" y="3076"/>
                  </a:cubicBezTo>
                  <a:cubicBezTo>
                    <a:pt x="2941" y="3447"/>
                    <a:pt x="2468" y="3670"/>
                    <a:pt x="1976" y="3688"/>
                  </a:cubicBezTo>
                  <a:lnTo>
                    <a:pt x="1976" y="3753"/>
                  </a:lnTo>
                  <a:lnTo>
                    <a:pt x="1967" y="3679"/>
                  </a:lnTo>
                  <a:lnTo>
                    <a:pt x="1967" y="1907"/>
                  </a:lnTo>
                  <a:cubicBezTo>
                    <a:pt x="1967" y="1870"/>
                    <a:pt x="1939" y="1851"/>
                    <a:pt x="1902" y="1851"/>
                  </a:cubicBezTo>
                  <a:lnTo>
                    <a:pt x="121" y="1842"/>
                  </a:lnTo>
                  <a:cubicBezTo>
                    <a:pt x="140" y="1341"/>
                    <a:pt x="362" y="877"/>
                    <a:pt x="743" y="553"/>
                  </a:cubicBezTo>
                  <a:cubicBezTo>
                    <a:pt x="1067" y="265"/>
                    <a:pt x="1475" y="117"/>
                    <a:pt x="1902" y="117"/>
                  </a:cubicBezTo>
                  <a:close/>
                  <a:moveTo>
                    <a:pt x="1889" y="0"/>
                  </a:moveTo>
                  <a:cubicBezTo>
                    <a:pt x="1436" y="0"/>
                    <a:pt x="1007" y="159"/>
                    <a:pt x="659" y="460"/>
                  </a:cubicBezTo>
                  <a:cubicBezTo>
                    <a:pt x="260" y="812"/>
                    <a:pt x="19" y="1304"/>
                    <a:pt x="0" y="1833"/>
                  </a:cubicBezTo>
                  <a:cubicBezTo>
                    <a:pt x="0" y="1870"/>
                    <a:pt x="19" y="1898"/>
                    <a:pt x="38" y="1926"/>
                  </a:cubicBezTo>
                  <a:cubicBezTo>
                    <a:pt x="65" y="1944"/>
                    <a:pt x="93" y="1963"/>
                    <a:pt x="130" y="1963"/>
                  </a:cubicBezTo>
                  <a:lnTo>
                    <a:pt x="1846" y="1963"/>
                  </a:lnTo>
                  <a:lnTo>
                    <a:pt x="1846" y="3679"/>
                  </a:lnTo>
                  <a:cubicBezTo>
                    <a:pt x="1846" y="3716"/>
                    <a:pt x="1865" y="3744"/>
                    <a:pt x="1884" y="3772"/>
                  </a:cubicBezTo>
                  <a:cubicBezTo>
                    <a:pt x="1911" y="3790"/>
                    <a:pt x="1939" y="3809"/>
                    <a:pt x="1976" y="3809"/>
                  </a:cubicBezTo>
                  <a:cubicBezTo>
                    <a:pt x="2505" y="3790"/>
                    <a:pt x="3006" y="3549"/>
                    <a:pt x="3349" y="3150"/>
                  </a:cubicBezTo>
                  <a:cubicBezTo>
                    <a:pt x="3693" y="2742"/>
                    <a:pt x="3860" y="2222"/>
                    <a:pt x="3795" y="1684"/>
                  </a:cubicBezTo>
                  <a:cubicBezTo>
                    <a:pt x="3702" y="812"/>
                    <a:pt x="2997" y="107"/>
                    <a:pt x="2125" y="15"/>
                  </a:cubicBezTo>
                  <a:cubicBezTo>
                    <a:pt x="2046" y="5"/>
                    <a:pt x="1967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47" name="Google Shape;1346;p28"/>
            <p:cNvSpPr/>
            <p:nvPr/>
          </p:nvSpPr>
          <p:spPr>
            <a:xfrm>
              <a:off x="3184200" y="1761120"/>
              <a:ext cx="111600" cy="111600"/>
            </a:xfrm>
            <a:custGeom>
              <a:avLst/>
              <a:gdLst>
                <a:gd name="textAreaLeft" fmla="*/ 0 w 111600"/>
                <a:gd name="textAreaRight" fmla="*/ 113040 w 11160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986" h="1987">
                  <a:moveTo>
                    <a:pt x="75" y="0"/>
                  </a:moveTo>
                  <a:cubicBezTo>
                    <a:pt x="38" y="0"/>
                    <a:pt x="1" y="47"/>
                    <a:pt x="1" y="84"/>
                  </a:cubicBezTo>
                  <a:cubicBezTo>
                    <a:pt x="38" y="1123"/>
                    <a:pt x="873" y="1948"/>
                    <a:pt x="1902" y="1985"/>
                  </a:cubicBezTo>
                  <a:cubicBezTo>
                    <a:pt x="1907" y="1986"/>
                    <a:pt x="1912" y="1987"/>
                    <a:pt x="1917" y="1987"/>
                  </a:cubicBezTo>
                  <a:cubicBezTo>
                    <a:pt x="1956" y="1987"/>
                    <a:pt x="1986" y="1953"/>
                    <a:pt x="1986" y="1911"/>
                  </a:cubicBezTo>
                  <a:lnTo>
                    <a:pt x="1986" y="84"/>
                  </a:lnTo>
                  <a:cubicBezTo>
                    <a:pt x="1986" y="37"/>
                    <a:pt x="1949" y="0"/>
                    <a:pt x="19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48" name="Google Shape;1347;p28"/>
            <p:cNvSpPr/>
            <p:nvPr/>
          </p:nvSpPr>
          <p:spPr>
            <a:xfrm>
              <a:off x="3180600" y="1757880"/>
              <a:ext cx="118440" cy="11844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118440"/>
                <a:gd name="textAreaBottom" fmla="*/ 119880 h 118440"/>
              </a:gdLst>
              <a:ahLst/>
              <a:cxnLst/>
              <a:rect l="textAreaLeft" t="textAreaTop" r="textAreaRight" b="textAreaBottom"/>
              <a:pathLst>
                <a:path w="2107" h="2107">
                  <a:moveTo>
                    <a:pt x="1967" y="121"/>
                  </a:moveTo>
                  <a:cubicBezTo>
                    <a:pt x="1977" y="121"/>
                    <a:pt x="1986" y="130"/>
                    <a:pt x="1986" y="140"/>
                  </a:cubicBezTo>
                  <a:lnTo>
                    <a:pt x="1986" y="1967"/>
                  </a:lnTo>
                  <a:cubicBezTo>
                    <a:pt x="1986" y="1967"/>
                    <a:pt x="1986" y="1977"/>
                    <a:pt x="1986" y="1986"/>
                  </a:cubicBezTo>
                  <a:lnTo>
                    <a:pt x="1967" y="1986"/>
                  </a:lnTo>
                  <a:cubicBezTo>
                    <a:pt x="975" y="1949"/>
                    <a:pt x="158" y="1132"/>
                    <a:pt x="121" y="140"/>
                  </a:cubicBezTo>
                  <a:cubicBezTo>
                    <a:pt x="121" y="130"/>
                    <a:pt x="121" y="130"/>
                    <a:pt x="131" y="121"/>
                  </a:cubicBezTo>
                  <a:close/>
                  <a:moveTo>
                    <a:pt x="140" y="1"/>
                  </a:moveTo>
                  <a:cubicBezTo>
                    <a:pt x="103" y="1"/>
                    <a:pt x="66" y="19"/>
                    <a:pt x="47" y="47"/>
                  </a:cubicBezTo>
                  <a:cubicBezTo>
                    <a:pt x="19" y="75"/>
                    <a:pt x="1" y="112"/>
                    <a:pt x="1" y="149"/>
                  </a:cubicBezTo>
                  <a:cubicBezTo>
                    <a:pt x="47" y="1197"/>
                    <a:pt x="910" y="2060"/>
                    <a:pt x="1967" y="2106"/>
                  </a:cubicBezTo>
                  <a:cubicBezTo>
                    <a:pt x="2005" y="2106"/>
                    <a:pt x="2042" y="2088"/>
                    <a:pt x="2060" y="2069"/>
                  </a:cubicBezTo>
                  <a:cubicBezTo>
                    <a:pt x="2088" y="2041"/>
                    <a:pt x="2107" y="2004"/>
                    <a:pt x="2107" y="1967"/>
                  </a:cubicBezTo>
                  <a:lnTo>
                    <a:pt x="2107" y="140"/>
                  </a:lnTo>
                  <a:cubicBezTo>
                    <a:pt x="2107" y="66"/>
                    <a:pt x="2042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49" name="Google Shape;1348;p28"/>
            <p:cNvSpPr/>
            <p:nvPr/>
          </p:nvSpPr>
          <p:spPr>
            <a:xfrm>
              <a:off x="2979000" y="1509120"/>
              <a:ext cx="158760" cy="158040"/>
            </a:xfrm>
            <a:custGeom>
              <a:avLst/>
              <a:gdLst>
                <a:gd name="textAreaLeft" fmla="*/ 0 w 158760"/>
                <a:gd name="textAreaRight" fmla="*/ 160200 w 158760"/>
                <a:gd name="textAreaTop" fmla="*/ 0 h 158040"/>
                <a:gd name="textAreaBottom" fmla="*/ 159480 h 158040"/>
              </a:gdLst>
              <a:ahLst/>
              <a:cxnLst/>
              <a:rect l="textAreaLeft" t="textAreaTop" r="textAreaRight" b="textAreaBottom"/>
              <a:pathLst>
                <a:path w="2811" h="2802">
                  <a:moveTo>
                    <a:pt x="1410" y="0"/>
                  </a:moveTo>
                  <a:cubicBezTo>
                    <a:pt x="631" y="0"/>
                    <a:pt x="0" y="631"/>
                    <a:pt x="0" y="1401"/>
                  </a:cubicBezTo>
                  <a:cubicBezTo>
                    <a:pt x="0" y="2180"/>
                    <a:pt x="631" y="2802"/>
                    <a:pt x="1410" y="2802"/>
                  </a:cubicBezTo>
                  <a:cubicBezTo>
                    <a:pt x="2180" y="2802"/>
                    <a:pt x="2811" y="2180"/>
                    <a:pt x="2811" y="1401"/>
                  </a:cubicBezTo>
                  <a:cubicBezTo>
                    <a:pt x="2811" y="631"/>
                    <a:pt x="2180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9560" rIns="90000" bIns="79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50" name="Google Shape;1349;p28"/>
            <p:cNvSpPr/>
            <p:nvPr/>
          </p:nvSpPr>
          <p:spPr>
            <a:xfrm>
              <a:off x="2975760" y="1505880"/>
              <a:ext cx="164880" cy="164880"/>
            </a:xfrm>
            <a:custGeom>
              <a:avLst/>
              <a:gdLst>
                <a:gd name="textAreaLeft" fmla="*/ 0 w 164880"/>
                <a:gd name="textAreaRight" fmla="*/ 166320 w 164880"/>
                <a:gd name="textAreaTop" fmla="*/ 0 h 164880"/>
                <a:gd name="textAreaBottom" fmla="*/ 166320 h 164880"/>
              </a:gdLst>
              <a:ahLst/>
              <a:cxnLst/>
              <a:rect l="textAreaLeft" t="textAreaTop" r="textAreaRight" b="textAreaBottom"/>
              <a:pathLst>
                <a:path w="2923" h="2923">
                  <a:moveTo>
                    <a:pt x="1466" y="121"/>
                  </a:moveTo>
                  <a:cubicBezTo>
                    <a:pt x="2208" y="121"/>
                    <a:pt x="2811" y="724"/>
                    <a:pt x="2811" y="1457"/>
                  </a:cubicBezTo>
                  <a:cubicBezTo>
                    <a:pt x="2811" y="2199"/>
                    <a:pt x="2208" y="2802"/>
                    <a:pt x="1466" y="2802"/>
                  </a:cubicBezTo>
                  <a:cubicBezTo>
                    <a:pt x="724" y="2802"/>
                    <a:pt x="121" y="2199"/>
                    <a:pt x="121" y="1457"/>
                  </a:cubicBezTo>
                  <a:cubicBezTo>
                    <a:pt x="121" y="724"/>
                    <a:pt x="724" y="121"/>
                    <a:pt x="1466" y="121"/>
                  </a:cubicBezTo>
                  <a:close/>
                  <a:moveTo>
                    <a:pt x="1466" y="1"/>
                  </a:moveTo>
                  <a:cubicBezTo>
                    <a:pt x="659" y="1"/>
                    <a:pt x="0" y="659"/>
                    <a:pt x="0" y="1457"/>
                  </a:cubicBezTo>
                  <a:cubicBezTo>
                    <a:pt x="0" y="2264"/>
                    <a:pt x="659" y="2923"/>
                    <a:pt x="1466" y="2923"/>
                  </a:cubicBezTo>
                  <a:cubicBezTo>
                    <a:pt x="2264" y="2923"/>
                    <a:pt x="2923" y="2264"/>
                    <a:pt x="2923" y="1457"/>
                  </a:cubicBezTo>
                  <a:cubicBezTo>
                    <a:pt x="2923" y="659"/>
                    <a:pt x="2264" y="1"/>
                    <a:pt x="14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3160" rIns="90000" bIns="83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51" name="Google Shape;1350;p28"/>
            <p:cNvSpPr/>
            <p:nvPr/>
          </p:nvSpPr>
          <p:spPr>
            <a:xfrm>
              <a:off x="3022200" y="1529280"/>
              <a:ext cx="115200" cy="81360"/>
            </a:xfrm>
            <a:custGeom>
              <a:avLst/>
              <a:gdLst>
                <a:gd name="textAreaLeft" fmla="*/ 0 w 115200"/>
                <a:gd name="textAreaRight" fmla="*/ 116640 w 115200"/>
                <a:gd name="textAreaTop" fmla="*/ 0 h 81360"/>
                <a:gd name="textAreaBottom" fmla="*/ 82800 h 81360"/>
              </a:gdLst>
              <a:ahLst/>
              <a:cxnLst/>
              <a:rect l="textAreaLeft" t="textAreaTop" r="textAreaRight" b="textAreaBottom"/>
              <a:pathLst>
                <a:path w="2051" h="1453">
                  <a:moveTo>
                    <a:pt x="1985" y="0"/>
                  </a:moveTo>
                  <a:cubicBezTo>
                    <a:pt x="1970" y="0"/>
                    <a:pt x="1954" y="5"/>
                    <a:pt x="1940" y="14"/>
                  </a:cubicBezTo>
                  <a:lnTo>
                    <a:pt x="632" y="1322"/>
                  </a:lnTo>
                  <a:cubicBezTo>
                    <a:pt x="627" y="1327"/>
                    <a:pt x="622" y="1329"/>
                    <a:pt x="618" y="1329"/>
                  </a:cubicBezTo>
                  <a:cubicBezTo>
                    <a:pt x="613" y="1329"/>
                    <a:pt x="608" y="1327"/>
                    <a:pt x="604" y="1322"/>
                  </a:cubicBezTo>
                  <a:lnTo>
                    <a:pt x="103" y="821"/>
                  </a:lnTo>
                  <a:cubicBezTo>
                    <a:pt x="94" y="812"/>
                    <a:pt x="80" y="808"/>
                    <a:pt x="65" y="808"/>
                  </a:cubicBezTo>
                  <a:cubicBezTo>
                    <a:pt x="49" y="808"/>
                    <a:pt x="33" y="812"/>
                    <a:pt x="19" y="821"/>
                  </a:cubicBezTo>
                  <a:cubicBezTo>
                    <a:pt x="1" y="849"/>
                    <a:pt x="1" y="886"/>
                    <a:pt x="19" y="905"/>
                  </a:cubicBezTo>
                  <a:lnTo>
                    <a:pt x="520" y="1406"/>
                  </a:lnTo>
                  <a:cubicBezTo>
                    <a:pt x="548" y="1434"/>
                    <a:pt x="585" y="1452"/>
                    <a:pt x="622" y="1452"/>
                  </a:cubicBezTo>
                  <a:cubicBezTo>
                    <a:pt x="650" y="1452"/>
                    <a:pt x="687" y="1434"/>
                    <a:pt x="715" y="1406"/>
                  </a:cubicBezTo>
                  <a:lnTo>
                    <a:pt x="2023" y="98"/>
                  </a:lnTo>
                  <a:cubicBezTo>
                    <a:pt x="2051" y="70"/>
                    <a:pt x="2051" y="42"/>
                    <a:pt x="2023" y="14"/>
                  </a:cubicBezTo>
                  <a:cubicBezTo>
                    <a:pt x="2014" y="5"/>
                    <a:pt x="2000" y="0"/>
                    <a:pt x="19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400" rIns="90000" bIns="41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52" name="Google Shape;1351;p28"/>
            <p:cNvSpPr/>
            <p:nvPr/>
          </p:nvSpPr>
          <p:spPr>
            <a:xfrm>
              <a:off x="2143800" y="3136680"/>
              <a:ext cx="88560" cy="87840"/>
            </a:xfrm>
            <a:custGeom>
              <a:avLst/>
              <a:gdLst>
                <a:gd name="textAreaLeft" fmla="*/ 0 w 88560"/>
                <a:gd name="textAreaRight" fmla="*/ 90000 w 8856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578" h="1569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53" name="Google Shape;1352;p28"/>
            <p:cNvSpPr/>
            <p:nvPr/>
          </p:nvSpPr>
          <p:spPr>
            <a:xfrm>
              <a:off x="2140560" y="3133080"/>
              <a:ext cx="94680" cy="94680"/>
            </a:xfrm>
            <a:custGeom>
              <a:avLst/>
              <a:gdLst>
                <a:gd name="textAreaLeft" fmla="*/ 0 w 94680"/>
                <a:gd name="textAreaRight" fmla="*/ 96120 w 94680"/>
                <a:gd name="textAreaTop" fmla="*/ 0 h 94680"/>
                <a:gd name="textAreaBottom" fmla="*/ 96120 h 94680"/>
              </a:gdLst>
              <a:ahLst/>
              <a:cxnLst/>
              <a:rect l="textAreaLeft" t="textAreaTop" r="textAreaRight" b="textAreaBottom"/>
              <a:pathLst>
                <a:path w="1690" h="1690">
                  <a:moveTo>
                    <a:pt x="845" y="122"/>
                  </a:moveTo>
                  <a:cubicBezTo>
                    <a:pt x="1244" y="122"/>
                    <a:pt x="1578" y="446"/>
                    <a:pt x="1578" y="845"/>
                  </a:cubicBezTo>
                  <a:cubicBezTo>
                    <a:pt x="1578" y="1244"/>
                    <a:pt x="1244" y="1578"/>
                    <a:pt x="845" y="1578"/>
                  </a:cubicBezTo>
                  <a:cubicBezTo>
                    <a:pt x="446" y="1578"/>
                    <a:pt x="122" y="1244"/>
                    <a:pt x="122" y="845"/>
                  </a:cubicBezTo>
                  <a:cubicBezTo>
                    <a:pt x="122" y="446"/>
                    <a:pt x="446" y="122"/>
                    <a:pt x="845" y="122"/>
                  </a:cubicBezTo>
                  <a:close/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09"/>
                    <a:pt x="381" y="1689"/>
                    <a:pt x="845" y="1689"/>
                  </a:cubicBezTo>
                  <a:cubicBezTo>
                    <a:pt x="1309" y="1689"/>
                    <a:pt x="1689" y="1318"/>
                    <a:pt x="1689" y="845"/>
                  </a:cubicBezTo>
                  <a:cubicBezTo>
                    <a:pt x="1689" y="381"/>
                    <a:pt x="1309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880" rIns="90000" bIns="47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54" name="Google Shape;1353;p28"/>
            <p:cNvSpPr/>
            <p:nvPr/>
          </p:nvSpPr>
          <p:spPr>
            <a:xfrm>
              <a:off x="1131840" y="1887840"/>
              <a:ext cx="2114280" cy="1275120"/>
            </a:xfrm>
            <a:custGeom>
              <a:avLst/>
              <a:gdLst>
                <a:gd name="textAreaLeft" fmla="*/ 0 w 2114280"/>
                <a:gd name="textAreaRight" fmla="*/ 2115720 w 2114280"/>
                <a:gd name="textAreaTop" fmla="*/ 0 h 1275120"/>
                <a:gd name="textAreaBottom" fmla="*/ 1276560 h 1275120"/>
              </a:gdLst>
              <a:ahLst/>
              <a:cxnLst/>
              <a:rect l="textAreaLeft" t="textAreaTop" r="textAreaRight" b="textAreaBottom"/>
              <a:pathLst>
                <a:path w="37163" h="22423">
                  <a:moveTo>
                    <a:pt x="1188" y="1"/>
                  </a:moveTo>
                  <a:cubicBezTo>
                    <a:pt x="529" y="1"/>
                    <a:pt x="0" y="502"/>
                    <a:pt x="0" y="1114"/>
                  </a:cubicBezTo>
                  <a:lnTo>
                    <a:pt x="0" y="21300"/>
                  </a:lnTo>
                  <a:cubicBezTo>
                    <a:pt x="0" y="21921"/>
                    <a:pt x="529" y="22422"/>
                    <a:pt x="1188" y="22422"/>
                  </a:cubicBezTo>
                  <a:lnTo>
                    <a:pt x="35975" y="22422"/>
                  </a:lnTo>
                  <a:cubicBezTo>
                    <a:pt x="36625" y="22422"/>
                    <a:pt x="37163" y="21921"/>
                    <a:pt x="37163" y="21300"/>
                  </a:cubicBezTo>
                  <a:lnTo>
                    <a:pt x="37163" y="1114"/>
                  </a:lnTo>
                  <a:cubicBezTo>
                    <a:pt x="37163" y="502"/>
                    <a:pt x="36625" y="1"/>
                    <a:pt x="3597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55" name="Google Shape;1354;p28"/>
            <p:cNvSpPr/>
            <p:nvPr/>
          </p:nvSpPr>
          <p:spPr>
            <a:xfrm>
              <a:off x="1128960" y="1884600"/>
              <a:ext cx="2120760" cy="1281600"/>
            </a:xfrm>
            <a:custGeom>
              <a:avLst/>
              <a:gdLst>
                <a:gd name="textAreaLeft" fmla="*/ 0 w 2120760"/>
                <a:gd name="textAreaRight" fmla="*/ 2122200 w 2120760"/>
                <a:gd name="textAreaTop" fmla="*/ 0 h 1281600"/>
                <a:gd name="textAreaBottom" fmla="*/ 1283040 h 1281600"/>
              </a:gdLst>
              <a:ahLst/>
              <a:cxnLst/>
              <a:rect l="textAreaLeft" t="textAreaTop" r="textAreaRight" b="textAreaBottom"/>
              <a:pathLst>
                <a:path w="37275" h="22534">
                  <a:moveTo>
                    <a:pt x="36022" y="112"/>
                  </a:moveTo>
                  <a:cubicBezTo>
                    <a:pt x="36653" y="112"/>
                    <a:pt x="37163" y="585"/>
                    <a:pt x="37163" y="1170"/>
                  </a:cubicBezTo>
                  <a:lnTo>
                    <a:pt x="37163" y="21356"/>
                  </a:lnTo>
                  <a:cubicBezTo>
                    <a:pt x="37163" y="21940"/>
                    <a:pt x="36653" y="22413"/>
                    <a:pt x="36022" y="22413"/>
                  </a:cubicBezTo>
                  <a:lnTo>
                    <a:pt x="1244" y="22413"/>
                  </a:lnTo>
                  <a:cubicBezTo>
                    <a:pt x="622" y="22413"/>
                    <a:pt x="112" y="21940"/>
                    <a:pt x="112" y="21356"/>
                  </a:cubicBezTo>
                  <a:lnTo>
                    <a:pt x="112" y="1170"/>
                  </a:lnTo>
                  <a:cubicBezTo>
                    <a:pt x="112" y="585"/>
                    <a:pt x="622" y="112"/>
                    <a:pt x="1244" y="112"/>
                  </a:cubicBezTo>
                  <a:close/>
                  <a:moveTo>
                    <a:pt x="1244" y="1"/>
                  </a:moveTo>
                  <a:cubicBezTo>
                    <a:pt x="557" y="1"/>
                    <a:pt x="1" y="530"/>
                    <a:pt x="1" y="1170"/>
                  </a:cubicBezTo>
                  <a:lnTo>
                    <a:pt x="1" y="21356"/>
                  </a:lnTo>
                  <a:cubicBezTo>
                    <a:pt x="1" y="22005"/>
                    <a:pt x="557" y="22534"/>
                    <a:pt x="1244" y="22534"/>
                  </a:cubicBezTo>
                  <a:lnTo>
                    <a:pt x="36031" y="22534"/>
                  </a:lnTo>
                  <a:cubicBezTo>
                    <a:pt x="36718" y="22534"/>
                    <a:pt x="37275" y="22005"/>
                    <a:pt x="37275" y="21356"/>
                  </a:cubicBezTo>
                  <a:lnTo>
                    <a:pt x="37275" y="1170"/>
                  </a:lnTo>
                  <a:cubicBezTo>
                    <a:pt x="37275" y="530"/>
                    <a:pt x="36718" y="1"/>
                    <a:pt x="3603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56" name="Google Shape;1355;p28"/>
            <p:cNvSpPr/>
            <p:nvPr/>
          </p:nvSpPr>
          <p:spPr>
            <a:xfrm>
              <a:off x="1233000" y="1994760"/>
              <a:ext cx="1890000" cy="1091160"/>
            </a:xfrm>
            <a:custGeom>
              <a:avLst/>
              <a:gdLst>
                <a:gd name="textAreaLeft" fmla="*/ 0 w 1890000"/>
                <a:gd name="textAreaRight" fmla="*/ 1891440 w 1890000"/>
                <a:gd name="textAreaTop" fmla="*/ 0 h 1091160"/>
                <a:gd name="textAreaBottom" fmla="*/ 1092600 h 1091160"/>
              </a:gdLst>
              <a:ahLst/>
              <a:cxnLst/>
              <a:rect l="textAreaLeft" t="textAreaTop" r="textAreaRight" b="textAreaBottom"/>
              <a:pathLst>
                <a:path w="33221" h="19195">
                  <a:moveTo>
                    <a:pt x="0" y="1"/>
                  </a:moveTo>
                  <a:lnTo>
                    <a:pt x="0" y="19194"/>
                  </a:lnTo>
                  <a:lnTo>
                    <a:pt x="33220" y="19194"/>
                  </a:lnTo>
                  <a:lnTo>
                    <a:pt x="33220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57" name="Google Shape;1356;p28"/>
            <p:cNvSpPr/>
            <p:nvPr/>
          </p:nvSpPr>
          <p:spPr>
            <a:xfrm>
              <a:off x="1229040" y="1991880"/>
              <a:ext cx="1896840" cy="1098000"/>
            </a:xfrm>
            <a:custGeom>
              <a:avLst/>
              <a:gdLst>
                <a:gd name="textAreaLeft" fmla="*/ 0 w 1896840"/>
                <a:gd name="textAreaRight" fmla="*/ 1898280 w 1896840"/>
                <a:gd name="textAreaTop" fmla="*/ 0 h 1098000"/>
                <a:gd name="textAreaBottom" fmla="*/ 1099440 h 1098000"/>
              </a:gdLst>
              <a:ahLst/>
              <a:cxnLst/>
              <a:rect l="textAreaLeft" t="textAreaTop" r="textAreaRight" b="textAreaBottom"/>
              <a:pathLst>
                <a:path w="33341" h="19315">
                  <a:moveTo>
                    <a:pt x="33230" y="111"/>
                  </a:moveTo>
                  <a:lnTo>
                    <a:pt x="33230" y="19194"/>
                  </a:lnTo>
                  <a:lnTo>
                    <a:pt x="121" y="19194"/>
                  </a:lnTo>
                  <a:lnTo>
                    <a:pt x="121" y="111"/>
                  </a:lnTo>
                  <a:close/>
                  <a:moveTo>
                    <a:pt x="0" y="0"/>
                  </a:moveTo>
                  <a:lnTo>
                    <a:pt x="0" y="19314"/>
                  </a:lnTo>
                  <a:lnTo>
                    <a:pt x="33341" y="19314"/>
                  </a:lnTo>
                  <a:lnTo>
                    <a:pt x="3334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58" name="Google Shape;1357;p28"/>
            <p:cNvSpPr/>
            <p:nvPr/>
          </p:nvSpPr>
          <p:spPr>
            <a:xfrm>
              <a:off x="2171520" y="1919520"/>
              <a:ext cx="34920" cy="34560"/>
            </a:xfrm>
            <a:custGeom>
              <a:avLst/>
              <a:gdLst>
                <a:gd name="textAreaLeft" fmla="*/ 0 w 34920"/>
                <a:gd name="textAreaRight" fmla="*/ 36360 w 34920"/>
                <a:gd name="textAreaTop" fmla="*/ 0 h 34560"/>
                <a:gd name="textAreaBottom" fmla="*/ 36000 h 34560"/>
              </a:gdLst>
              <a:ahLst/>
              <a:cxnLst/>
              <a:rect l="textAreaLeft" t="textAreaTop" r="textAreaRight" b="textAreaBottom"/>
              <a:pathLst>
                <a:path w="641" h="632">
                  <a:moveTo>
                    <a:pt x="325" y="0"/>
                  </a:moveTo>
                  <a:cubicBezTo>
                    <a:pt x="148" y="0"/>
                    <a:pt x="0" y="139"/>
                    <a:pt x="0" y="316"/>
                  </a:cubicBezTo>
                  <a:cubicBezTo>
                    <a:pt x="0" y="492"/>
                    <a:pt x="148" y="631"/>
                    <a:pt x="325" y="631"/>
                  </a:cubicBezTo>
                  <a:cubicBezTo>
                    <a:pt x="501" y="631"/>
                    <a:pt x="640" y="492"/>
                    <a:pt x="640" y="316"/>
                  </a:cubicBezTo>
                  <a:cubicBezTo>
                    <a:pt x="640" y="139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000" rIns="90000" bIns="18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59" name="Google Shape;1358;p28"/>
            <p:cNvSpPr/>
            <p:nvPr/>
          </p:nvSpPr>
          <p:spPr>
            <a:xfrm>
              <a:off x="2168280" y="1915560"/>
              <a:ext cx="42120" cy="4176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41760"/>
                <a:gd name="textAreaBottom" fmla="*/ 43200 h 41760"/>
              </a:gdLst>
              <a:ahLst/>
              <a:cxnLst/>
              <a:rect l="textAreaLeft" t="textAreaTop" r="textAreaRight" b="textAreaBottom"/>
              <a:pathLst>
                <a:path w="762" h="761">
                  <a:moveTo>
                    <a:pt x="381" y="121"/>
                  </a:moveTo>
                  <a:cubicBezTo>
                    <a:pt x="520" y="121"/>
                    <a:pt x="640" y="232"/>
                    <a:pt x="640" y="381"/>
                  </a:cubicBezTo>
                  <a:cubicBezTo>
                    <a:pt x="640" y="520"/>
                    <a:pt x="520" y="640"/>
                    <a:pt x="381" y="640"/>
                  </a:cubicBezTo>
                  <a:cubicBezTo>
                    <a:pt x="232" y="640"/>
                    <a:pt x="121" y="520"/>
                    <a:pt x="121" y="381"/>
                  </a:cubicBezTo>
                  <a:cubicBezTo>
                    <a:pt x="121" y="232"/>
                    <a:pt x="232" y="121"/>
                    <a:pt x="381" y="121"/>
                  </a:cubicBezTo>
                  <a:close/>
                  <a:moveTo>
                    <a:pt x="381" y="0"/>
                  </a:moveTo>
                  <a:cubicBezTo>
                    <a:pt x="177" y="0"/>
                    <a:pt x="0" y="177"/>
                    <a:pt x="0" y="381"/>
                  </a:cubicBezTo>
                  <a:cubicBezTo>
                    <a:pt x="0" y="585"/>
                    <a:pt x="177" y="761"/>
                    <a:pt x="381" y="761"/>
                  </a:cubicBezTo>
                  <a:cubicBezTo>
                    <a:pt x="585" y="761"/>
                    <a:pt x="752" y="585"/>
                    <a:pt x="761" y="381"/>
                  </a:cubicBezTo>
                  <a:cubicBezTo>
                    <a:pt x="761" y="177"/>
                    <a:pt x="585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60" name="Google Shape;1359;p28"/>
            <p:cNvSpPr/>
            <p:nvPr/>
          </p:nvSpPr>
          <p:spPr>
            <a:xfrm>
              <a:off x="1882800" y="3251160"/>
              <a:ext cx="601560" cy="366840"/>
            </a:xfrm>
            <a:custGeom>
              <a:avLst/>
              <a:gdLst>
                <a:gd name="textAreaLeft" fmla="*/ 0 w 601560"/>
                <a:gd name="textAreaRight" fmla="*/ 603000 w 601560"/>
                <a:gd name="textAreaTop" fmla="*/ 0 h 366840"/>
                <a:gd name="textAreaBottom" fmla="*/ 368280 h 366840"/>
              </a:gdLst>
              <a:ahLst/>
              <a:cxnLst/>
              <a:rect l="textAreaLeft" t="textAreaTop" r="textAreaRight" b="textAreaBottom"/>
              <a:pathLst>
                <a:path w="10595" h="6467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CFCFE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61" name="Google Shape;1360;p28"/>
            <p:cNvSpPr/>
            <p:nvPr/>
          </p:nvSpPr>
          <p:spPr>
            <a:xfrm>
              <a:off x="1879200" y="3248280"/>
              <a:ext cx="609120" cy="372960"/>
            </a:xfrm>
            <a:custGeom>
              <a:avLst/>
              <a:gdLst>
                <a:gd name="textAreaLeft" fmla="*/ 0 w 609120"/>
                <a:gd name="textAreaRight" fmla="*/ 610560 w 609120"/>
                <a:gd name="textAreaTop" fmla="*/ 0 h 372960"/>
                <a:gd name="textAreaBottom" fmla="*/ 374400 h 372960"/>
              </a:gdLst>
              <a:ahLst/>
              <a:cxnLst/>
              <a:rect l="textAreaLeft" t="textAreaTop" r="textAreaRight" b="textAreaBottom"/>
              <a:pathLst>
                <a:path w="10725" h="6578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62" name="Google Shape;1361;p28"/>
            <p:cNvSpPr/>
            <p:nvPr/>
          </p:nvSpPr>
          <p:spPr>
            <a:xfrm>
              <a:off x="1882800" y="3251160"/>
              <a:ext cx="601560" cy="366840"/>
            </a:xfrm>
            <a:custGeom>
              <a:avLst/>
              <a:gdLst>
                <a:gd name="textAreaLeft" fmla="*/ 0 w 601560"/>
                <a:gd name="textAreaRight" fmla="*/ 603000 w 601560"/>
                <a:gd name="textAreaTop" fmla="*/ 0 h 366840"/>
                <a:gd name="textAreaBottom" fmla="*/ 368280 h 366840"/>
              </a:gdLst>
              <a:ahLst/>
              <a:cxnLst/>
              <a:rect l="textAreaLeft" t="textAreaTop" r="textAreaRight" b="textAreaBottom"/>
              <a:pathLst>
                <a:path w="10595" h="6467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63" name="Google Shape;1362;p28"/>
            <p:cNvSpPr/>
            <p:nvPr/>
          </p:nvSpPr>
          <p:spPr>
            <a:xfrm>
              <a:off x="1879200" y="3248280"/>
              <a:ext cx="609120" cy="372960"/>
            </a:xfrm>
            <a:custGeom>
              <a:avLst/>
              <a:gdLst>
                <a:gd name="textAreaLeft" fmla="*/ 0 w 609120"/>
                <a:gd name="textAreaRight" fmla="*/ 610560 w 609120"/>
                <a:gd name="textAreaTop" fmla="*/ 0 h 372960"/>
                <a:gd name="textAreaBottom" fmla="*/ 374400 h 372960"/>
              </a:gdLst>
              <a:ahLst/>
              <a:cxnLst/>
              <a:rect l="textAreaLeft" t="textAreaTop" r="textAreaRight" b="textAreaBottom"/>
              <a:pathLst>
                <a:path w="10725" h="6578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64" name="Google Shape;1363;p28"/>
            <p:cNvSpPr/>
            <p:nvPr/>
          </p:nvSpPr>
          <p:spPr>
            <a:xfrm>
              <a:off x="1207080" y="3090240"/>
              <a:ext cx="2114280" cy="205200"/>
            </a:xfrm>
            <a:custGeom>
              <a:avLst/>
              <a:gdLst>
                <a:gd name="textAreaLeft" fmla="*/ 0 w 2114280"/>
                <a:gd name="textAreaRight" fmla="*/ 2115720 w 2114280"/>
                <a:gd name="textAreaTop" fmla="*/ 0 h 205200"/>
                <a:gd name="textAreaBottom" fmla="*/ 206640 h 205200"/>
              </a:gdLst>
              <a:ahLst/>
              <a:cxnLst/>
              <a:rect l="textAreaLeft" t="textAreaTop" r="textAreaRight" b="textAreaBottom"/>
              <a:pathLst>
                <a:path w="37164" h="3628">
                  <a:moveTo>
                    <a:pt x="1" y="1"/>
                  </a:moveTo>
                  <a:lnTo>
                    <a:pt x="1" y="2431"/>
                  </a:lnTo>
                  <a:cubicBezTo>
                    <a:pt x="1" y="3090"/>
                    <a:pt x="539" y="3628"/>
                    <a:pt x="1198" y="3628"/>
                  </a:cubicBezTo>
                  <a:lnTo>
                    <a:pt x="35976" y="3628"/>
                  </a:lnTo>
                  <a:cubicBezTo>
                    <a:pt x="36635" y="3628"/>
                    <a:pt x="37163" y="3090"/>
                    <a:pt x="37163" y="2431"/>
                  </a:cubicBezTo>
                  <a:lnTo>
                    <a:pt x="37163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65" name="Google Shape;1364;p28"/>
            <p:cNvSpPr/>
            <p:nvPr/>
          </p:nvSpPr>
          <p:spPr>
            <a:xfrm>
              <a:off x="1127880" y="3086640"/>
              <a:ext cx="2120760" cy="212040"/>
            </a:xfrm>
            <a:custGeom>
              <a:avLst/>
              <a:gdLst>
                <a:gd name="textAreaLeft" fmla="*/ 0 w 2120760"/>
                <a:gd name="textAreaRight" fmla="*/ 2122200 w 2120760"/>
                <a:gd name="textAreaTop" fmla="*/ 0 h 212040"/>
                <a:gd name="textAreaBottom" fmla="*/ 213480 h 212040"/>
              </a:gdLst>
              <a:ahLst/>
              <a:cxnLst/>
              <a:rect l="textAreaLeft" t="textAreaTop" r="textAreaRight" b="textAreaBottom"/>
              <a:pathLst>
                <a:path w="37275" h="3749">
                  <a:moveTo>
                    <a:pt x="37163" y="121"/>
                  </a:moveTo>
                  <a:lnTo>
                    <a:pt x="37163" y="2496"/>
                  </a:lnTo>
                  <a:cubicBezTo>
                    <a:pt x="37163" y="3127"/>
                    <a:pt x="36652" y="3637"/>
                    <a:pt x="36031" y="3637"/>
                  </a:cubicBezTo>
                  <a:lnTo>
                    <a:pt x="1253" y="3637"/>
                  </a:lnTo>
                  <a:cubicBezTo>
                    <a:pt x="622" y="3637"/>
                    <a:pt x="112" y="3127"/>
                    <a:pt x="112" y="2496"/>
                  </a:cubicBezTo>
                  <a:lnTo>
                    <a:pt x="112" y="121"/>
                  </a:lnTo>
                  <a:close/>
                  <a:moveTo>
                    <a:pt x="0" y="1"/>
                  </a:moveTo>
                  <a:lnTo>
                    <a:pt x="0" y="2496"/>
                  </a:lnTo>
                  <a:cubicBezTo>
                    <a:pt x="0" y="3192"/>
                    <a:pt x="557" y="3748"/>
                    <a:pt x="1243" y="3748"/>
                  </a:cubicBezTo>
                  <a:lnTo>
                    <a:pt x="36031" y="3748"/>
                  </a:lnTo>
                  <a:cubicBezTo>
                    <a:pt x="36717" y="3748"/>
                    <a:pt x="37274" y="3192"/>
                    <a:pt x="37274" y="2496"/>
                  </a:cubicBezTo>
                  <a:lnTo>
                    <a:pt x="3727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66" name="Google Shape;1365;p28"/>
            <p:cNvSpPr/>
            <p:nvPr/>
          </p:nvSpPr>
          <p:spPr>
            <a:xfrm>
              <a:off x="2143800" y="3136680"/>
              <a:ext cx="88560" cy="87840"/>
            </a:xfrm>
            <a:custGeom>
              <a:avLst/>
              <a:gdLst>
                <a:gd name="textAreaLeft" fmla="*/ 0 w 88560"/>
                <a:gd name="textAreaRight" fmla="*/ 90000 w 8856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578" h="1569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67" name="Google Shape;1366;p28"/>
            <p:cNvSpPr/>
            <p:nvPr/>
          </p:nvSpPr>
          <p:spPr>
            <a:xfrm>
              <a:off x="1669680" y="3574080"/>
              <a:ext cx="1036800" cy="96840"/>
            </a:xfrm>
            <a:custGeom>
              <a:avLst/>
              <a:gdLst>
                <a:gd name="textAreaLeft" fmla="*/ 0 w 1036800"/>
                <a:gd name="textAreaRight" fmla="*/ 1038240 w 1036800"/>
                <a:gd name="textAreaTop" fmla="*/ 0 h 96840"/>
                <a:gd name="textAreaBottom" fmla="*/ 98280 h 96840"/>
              </a:gdLst>
              <a:ahLst/>
              <a:cxnLst/>
              <a:rect l="textAreaLeft" t="textAreaTop" r="textAreaRight" b="textAreaBottom"/>
              <a:pathLst>
                <a:path w="18239" h="1727">
                  <a:moveTo>
                    <a:pt x="1726" y="1"/>
                  </a:moveTo>
                  <a:cubicBezTo>
                    <a:pt x="770" y="1"/>
                    <a:pt x="0" y="771"/>
                    <a:pt x="0" y="1726"/>
                  </a:cubicBezTo>
                  <a:lnTo>
                    <a:pt x="18238" y="1726"/>
                  </a:lnTo>
                  <a:cubicBezTo>
                    <a:pt x="18238" y="780"/>
                    <a:pt x="17468" y="1"/>
                    <a:pt x="1651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8960" rIns="90000" bIns="48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68" name="Google Shape;1367;p28"/>
            <p:cNvSpPr/>
            <p:nvPr/>
          </p:nvSpPr>
          <p:spPr>
            <a:xfrm>
              <a:off x="1666440" y="3570840"/>
              <a:ext cx="1043280" cy="103680"/>
            </a:xfrm>
            <a:custGeom>
              <a:avLst/>
              <a:gdLst>
                <a:gd name="textAreaLeft" fmla="*/ 0 w 1043280"/>
                <a:gd name="textAreaRight" fmla="*/ 1044720 w 1043280"/>
                <a:gd name="textAreaTop" fmla="*/ 0 h 103680"/>
                <a:gd name="textAreaBottom" fmla="*/ 105120 h 103680"/>
              </a:gdLst>
              <a:ahLst/>
              <a:cxnLst/>
              <a:rect l="textAreaLeft" t="textAreaTop" r="textAreaRight" b="textAreaBottom"/>
              <a:pathLst>
                <a:path w="18350" h="1847">
                  <a:moveTo>
                    <a:pt x="16569" y="121"/>
                  </a:moveTo>
                  <a:cubicBezTo>
                    <a:pt x="17469" y="121"/>
                    <a:pt x="18211" y="835"/>
                    <a:pt x="18238" y="1726"/>
                  </a:cubicBezTo>
                  <a:lnTo>
                    <a:pt x="121" y="1726"/>
                  </a:lnTo>
                  <a:cubicBezTo>
                    <a:pt x="149" y="835"/>
                    <a:pt x="882" y="121"/>
                    <a:pt x="1782" y="121"/>
                  </a:cubicBezTo>
                  <a:close/>
                  <a:moveTo>
                    <a:pt x="1782" y="0"/>
                  </a:moveTo>
                  <a:cubicBezTo>
                    <a:pt x="798" y="0"/>
                    <a:pt x="0" y="798"/>
                    <a:pt x="0" y="1781"/>
                  </a:cubicBezTo>
                  <a:cubicBezTo>
                    <a:pt x="0" y="1819"/>
                    <a:pt x="28" y="1846"/>
                    <a:pt x="56" y="1846"/>
                  </a:cubicBezTo>
                  <a:lnTo>
                    <a:pt x="18294" y="1846"/>
                  </a:lnTo>
                  <a:cubicBezTo>
                    <a:pt x="18331" y="1846"/>
                    <a:pt x="18350" y="1819"/>
                    <a:pt x="18350" y="1781"/>
                  </a:cubicBezTo>
                  <a:cubicBezTo>
                    <a:pt x="18350" y="798"/>
                    <a:pt x="17552" y="0"/>
                    <a:pt x="1656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2560" rIns="90000" bIns="52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69" name="Google Shape;1368;p28"/>
            <p:cNvSpPr/>
            <p:nvPr/>
          </p:nvSpPr>
          <p:spPr>
            <a:xfrm>
              <a:off x="1929600" y="3574080"/>
              <a:ext cx="517680" cy="47880"/>
            </a:xfrm>
            <a:custGeom>
              <a:avLst/>
              <a:gdLst>
                <a:gd name="textAreaLeft" fmla="*/ 0 w 517680"/>
                <a:gd name="textAreaRight" fmla="*/ 519120 w 517680"/>
                <a:gd name="textAreaTop" fmla="*/ 0 h 47880"/>
                <a:gd name="textAreaBottom" fmla="*/ 49320 h 47880"/>
              </a:gdLst>
              <a:ahLst/>
              <a:cxnLst/>
              <a:rect l="textAreaLeft" t="textAreaTop" r="textAreaRight" b="textAreaBottom"/>
              <a:pathLst>
                <a:path w="9120" h="864">
                  <a:moveTo>
                    <a:pt x="0" y="1"/>
                  </a:moveTo>
                  <a:cubicBezTo>
                    <a:pt x="0" y="483"/>
                    <a:pt x="381" y="864"/>
                    <a:pt x="863" y="864"/>
                  </a:cubicBezTo>
                  <a:lnTo>
                    <a:pt x="8257" y="864"/>
                  </a:lnTo>
                  <a:cubicBezTo>
                    <a:pt x="8730" y="864"/>
                    <a:pt x="9119" y="483"/>
                    <a:pt x="911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480" rIns="90000" bIns="24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70" name="Google Shape;1369;p28"/>
            <p:cNvSpPr/>
            <p:nvPr/>
          </p:nvSpPr>
          <p:spPr>
            <a:xfrm>
              <a:off x="1925640" y="3570840"/>
              <a:ext cx="524520" cy="54720"/>
            </a:xfrm>
            <a:custGeom>
              <a:avLst/>
              <a:gdLst>
                <a:gd name="textAreaLeft" fmla="*/ 0 w 524520"/>
                <a:gd name="textAreaRight" fmla="*/ 525960 w 524520"/>
                <a:gd name="textAreaTop" fmla="*/ 0 h 54720"/>
                <a:gd name="textAreaBottom" fmla="*/ 56160 h 54720"/>
              </a:gdLst>
              <a:ahLst/>
              <a:cxnLst/>
              <a:rect l="textAreaLeft" t="textAreaTop" r="textAreaRight" b="textAreaBottom"/>
              <a:pathLst>
                <a:path w="9240" h="984">
                  <a:moveTo>
                    <a:pt x="9119" y="121"/>
                  </a:moveTo>
                  <a:cubicBezTo>
                    <a:pt x="9092" y="529"/>
                    <a:pt x="8739" y="863"/>
                    <a:pt x="8312" y="863"/>
                  </a:cubicBezTo>
                  <a:lnTo>
                    <a:pt x="928" y="863"/>
                  </a:lnTo>
                  <a:cubicBezTo>
                    <a:pt x="501" y="863"/>
                    <a:pt x="149" y="538"/>
                    <a:pt x="121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566"/>
                    <a:pt x="418" y="984"/>
                    <a:pt x="928" y="984"/>
                  </a:cubicBezTo>
                  <a:lnTo>
                    <a:pt x="8322" y="984"/>
                  </a:lnTo>
                  <a:cubicBezTo>
                    <a:pt x="8822" y="984"/>
                    <a:pt x="9240" y="566"/>
                    <a:pt x="9240" y="56"/>
                  </a:cubicBezTo>
                  <a:cubicBezTo>
                    <a:pt x="9240" y="28"/>
                    <a:pt x="9212" y="0"/>
                    <a:pt x="918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8080" rIns="90000" bIns="28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71" name="Google Shape;1370;p28"/>
            <p:cNvSpPr/>
            <p:nvPr/>
          </p:nvSpPr>
          <p:spPr>
            <a:xfrm>
              <a:off x="2398320" y="2141280"/>
              <a:ext cx="559080" cy="802800"/>
            </a:xfrm>
            <a:custGeom>
              <a:avLst/>
              <a:gdLst>
                <a:gd name="textAreaLeft" fmla="*/ 0 w 559080"/>
                <a:gd name="textAreaRight" fmla="*/ 560520 w 559080"/>
                <a:gd name="textAreaTop" fmla="*/ 0 h 802800"/>
                <a:gd name="textAreaBottom" fmla="*/ 804240 h 802800"/>
              </a:gdLst>
              <a:ahLst/>
              <a:cxnLst/>
              <a:rect l="textAreaLeft" t="textAreaTop" r="textAreaRight" b="textAreaBottom"/>
              <a:pathLst>
                <a:path w="9844" h="14129"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13693"/>
                  </a:lnTo>
                  <a:cubicBezTo>
                    <a:pt x="1" y="13934"/>
                    <a:pt x="196" y="14129"/>
                    <a:pt x="437" y="14129"/>
                  </a:cubicBezTo>
                  <a:lnTo>
                    <a:pt x="9408" y="14129"/>
                  </a:lnTo>
                  <a:cubicBezTo>
                    <a:pt x="9649" y="14129"/>
                    <a:pt x="9834" y="13934"/>
                    <a:pt x="9844" y="13693"/>
                  </a:cubicBezTo>
                  <a:lnTo>
                    <a:pt x="9844" y="436"/>
                  </a:lnTo>
                  <a:cubicBezTo>
                    <a:pt x="9844" y="195"/>
                    <a:pt x="9649" y="0"/>
                    <a:pt x="940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72" name="Google Shape;1371;p28"/>
            <p:cNvSpPr/>
            <p:nvPr/>
          </p:nvSpPr>
          <p:spPr>
            <a:xfrm>
              <a:off x="2395080" y="2138040"/>
              <a:ext cx="565200" cy="809280"/>
            </a:xfrm>
            <a:custGeom>
              <a:avLst/>
              <a:gdLst>
                <a:gd name="textAreaLeft" fmla="*/ 0 w 565200"/>
                <a:gd name="textAreaRight" fmla="*/ 566640 w 565200"/>
                <a:gd name="textAreaTop" fmla="*/ 0 h 809280"/>
                <a:gd name="textAreaBottom" fmla="*/ 810720 h 809280"/>
              </a:gdLst>
              <a:ahLst/>
              <a:cxnLst/>
              <a:rect l="textAreaLeft" t="textAreaTop" r="textAreaRight" b="textAreaBottom"/>
              <a:pathLst>
                <a:path w="9955" h="14241">
                  <a:moveTo>
                    <a:pt x="9463" y="112"/>
                  </a:moveTo>
                  <a:cubicBezTo>
                    <a:pt x="9667" y="112"/>
                    <a:pt x="9834" y="279"/>
                    <a:pt x="9834" y="492"/>
                  </a:cubicBezTo>
                  <a:lnTo>
                    <a:pt x="9834" y="13749"/>
                  </a:lnTo>
                  <a:cubicBezTo>
                    <a:pt x="9834" y="13962"/>
                    <a:pt x="9667" y="14129"/>
                    <a:pt x="9463" y="14129"/>
                  </a:cubicBezTo>
                  <a:lnTo>
                    <a:pt x="492" y="14129"/>
                  </a:lnTo>
                  <a:cubicBezTo>
                    <a:pt x="288" y="14129"/>
                    <a:pt x="121" y="13962"/>
                    <a:pt x="121" y="13749"/>
                  </a:cubicBezTo>
                  <a:lnTo>
                    <a:pt x="121" y="492"/>
                  </a:lnTo>
                  <a:cubicBezTo>
                    <a:pt x="121" y="279"/>
                    <a:pt x="288" y="112"/>
                    <a:pt x="492" y="112"/>
                  </a:cubicBezTo>
                  <a:close/>
                  <a:moveTo>
                    <a:pt x="492" y="1"/>
                  </a:moveTo>
                  <a:cubicBezTo>
                    <a:pt x="223" y="1"/>
                    <a:pt x="0" y="223"/>
                    <a:pt x="0" y="492"/>
                  </a:cubicBezTo>
                  <a:lnTo>
                    <a:pt x="0" y="13749"/>
                  </a:lnTo>
                  <a:cubicBezTo>
                    <a:pt x="0" y="14027"/>
                    <a:pt x="223" y="14240"/>
                    <a:pt x="492" y="14240"/>
                  </a:cubicBezTo>
                  <a:lnTo>
                    <a:pt x="9463" y="14240"/>
                  </a:lnTo>
                  <a:cubicBezTo>
                    <a:pt x="9732" y="14240"/>
                    <a:pt x="9954" y="14018"/>
                    <a:pt x="9954" y="13749"/>
                  </a:cubicBezTo>
                  <a:lnTo>
                    <a:pt x="9954" y="492"/>
                  </a:lnTo>
                  <a:cubicBezTo>
                    <a:pt x="9954" y="214"/>
                    <a:pt x="9732" y="1"/>
                    <a:pt x="946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73" name="Google Shape;1372;p28"/>
            <p:cNvSpPr/>
            <p:nvPr/>
          </p:nvSpPr>
          <p:spPr>
            <a:xfrm>
              <a:off x="2466000" y="2212920"/>
              <a:ext cx="185400" cy="185400"/>
            </a:xfrm>
            <a:custGeom>
              <a:avLst/>
              <a:gdLst>
                <a:gd name="textAreaLeft" fmla="*/ 0 w 185400"/>
                <a:gd name="textAreaRight" fmla="*/ 186840 w 185400"/>
                <a:gd name="textAreaTop" fmla="*/ 0 h 185400"/>
                <a:gd name="textAreaBottom" fmla="*/ 186840 h 185400"/>
              </a:gdLst>
              <a:ahLst/>
              <a:cxnLst/>
              <a:rect l="textAreaLeft" t="textAreaTop" r="textAreaRight" b="textAreaBottom"/>
              <a:pathLst>
                <a:path w="3285" h="3284">
                  <a:moveTo>
                    <a:pt x="334" y="0"/>
                  </a:moveTo>
                  <a:cubicBezTo>
                    <a:pt x="149" y="0"/>
                    <a:pt x="0" y="158"/>
                    <a:pt x="0" y="343"/>
                  </a:cubicBezTo>
                  <a:lnTo>
                    <a:pt x="0" y="2950"/>
                  </a:lnTo>
                  <a:cubicBezTo>
                    <a:pt x="0" y="313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84" y="3136"/>
                    <a:pt x="3284" y="2950"/>
                  </a:cubicBezTo>
                  <a:lnTo>
                    <a:pt x="3284" y="343"/>
                  </a:lnTo>
                  <a:cubicBezTo>
                    <a:pt x="3284" y="158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74" name="Google Shape;1373;p28"/>
            <p:cNvSpPr/>
            <p:nvPr/>
          </p:nvSpPr>
          <p:spPr>
            <a:xfrm>
              <a:off x="2829960" y="2183040"/>
              <a:ext cx="20880" cy="2088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90" h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75" name="Google Shape;1374;p28"/>
            <p:cNvSpPr/>
            <p:nvPr/>
          </p:nvSpPr>
          <p:spPr>
            <a:xfrm>
              <a:off x="2862000" y="2183040"/>
              <a:ext cx="20160" cy="2088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82" h="390">
                  <a:moveTo>
                    <a:pt x="186" y="112"/>
                  </a:moveTo>
                  <a:cubicBezTo>
                    <a:pt x="233" y="112"/>
                    <a:pt x="270" y="149"/>
                    <a:pt x="270" y="195"/>
                  </a:cubicBezTo>
                  <a:cubicBezTo>
                    <a:pt x="270" y="232"/>
                    <a:pt x="233" y="269"/>
                    <a:pt x="186" y="269"/>
                  </a:cubicBezTo>
                  <a:cubicBezTo>
                    <a:pt x="149" y="269"/>
                    <a:pt x="112" y="232"/>
                    <a:pt x="112" y="195"/>
                  </a:cubicBezTo>
                  <a:cubicBezTo>
                    <a:pt x="112" y="149"/>
                    <a:pt x="149" y="112"/>
                    <a:pt x="186" y="112"/>
                  </a:cubicBezTo>
                  <a:close/>
                  <a:moveTo>
                    <a:pt x="186" y="0"/>
                  </a:moveTo>
                  <a:cubicBezTo>
                    <a:pt x="84" y="0"/>
                    <a:pt x="1" y="84"/>
                    <a:pt x="1" y="195"/>
                  </a:cubicBezTo>
                  <a:cubicBezTo>
                    <a:pt x="1" y="297"/>
                    <a:pt x="84" y="390"/>
                    <a:pt x="186" y="390"/>
                  </a:cubicBezTo>
                  <a:cubicBezTo>
                    <a:pt x="298" y="390"/>
                    <a:pt x="381" y="297"/>
                    <a:pt x="381" y="195"/>
                  </a:cubicBezTo>
                  <a:cubicBezTo>
                    <a:pt x="381" y="84"/>
                    <a:pt x="298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76" name="Google Shape;1375;p28"/>
            <p:cNvSpPr/>
            <p:nvPr/>
          </p:nvSpPr>
          <p:spPr>
            <a:xfrm>
              <a:off x="2891160" y="2183040"/>
              <a:ext cx="20880" cy="2088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90" h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77" name="Google Shape;1376;p28"/>
            <p:cNvSpPr/>
            <p:nvPr/>
          </p:nvSpPr>
          <p:spPr>
            <a:xfrm>
              <a:off x="2709000" y="2262600"/>
              <a:ext cx="170640" cy="540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025" h="121">
                  <a:moveTo>
                    <a:pt x="56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65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78" name="Google Shape;1377;p28"/>
            <p:cNvSpPr/>
            <p:nvPr/>
          </p:nvSpPr>
          <p:spPr>
            <a:xfrm>
              <a:off x="2709000" y="2306520"/>
              <a:ext cx="170640" cy="540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025" h="121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56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79" name="Google Shape;1378;p28"/>
            <p:cNvSpPr/>
            <p:nvPr/>
          </p:nvSpPr>
          <p:spPr>
            <a:xfrm>
              <a:off x="2709000" y="2350440"/>
              <a:ext cx="170640" cy="504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3025" h="113">
                  <a:moveTo>
                    <a:pt x="5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2960" y="112"/>
                  </a:lnTo>
                  <a:cubicBezTo>
                    <a:pt x="2997" y="112"/>
                    <a:pt x="3025" y="84"/>
                    <a:pt x="3025" y="57"/>
                  </a:cubicBezTo>
                  <a:cubicBezTo>
                    <a:pt x="3025" y="29"/>
                    <a:pt x="2997" y="1"/>
                    <a:pt x="296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80" name="Google Shape;1379;p28"/>
            <p:cNvSpPr/>
            <p:nvPr/>
          </p:nvSpPr>
          <p:spPr>
            <a:xfrm>
              <a:off x="2691000" y="2450160"/>
              <a:ext cx="185040" cy="185400"/>
            </a:xfrm>
            <a:custGeom>
              <a:avLst/>
              <a:gdLst>
                <a:gd name="textAreaLeft" fmla="*/ 0 w 185040"/>
                <a:gd name="textAreaRight" fmla="*/ 186480 w 185040"/>
                <a:gd name="textAreaTop" fmla="*/ 0 h 185400"/>
                <a:gd name="textAreaBottom" fmla="*/ 186840 h 185400"/>
              </a:gdLst>
              <a:ahLst/>
              <a:cxnLst/>
              <a:rect l="textAreaLeft" t="textAreaTop" r="textAreaRight" b="textAreaBottom"/>
              <a:pathLst>
                <a:path w="3275" h="3285">
                  <a:moveTo>
                    <a:pt x="334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2941"/>
                  </a:lnTo>
                  <a:cubicBezTo>
                    <a:pt x="0" y="312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75" y="3126"/>
                    <a:pt x="3275" y="2941"/>
                  </a:cubicBezTo>
                  <a:lnTo>
                    <a:pt x="3275" y="334"/>
                  </a:lnTo>
                  <a:cubicBezTo>
                    <a:pt x="3275" y="149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81" name="Google Shape;1380;p28"/>
            <p:cNvSpPr/>
            <p:nvPr/>
          </p:nvSpPr>
          <p:spPr>
            <a:xfrm>
              <a:off x="2469240" y="2580480"/>
              <a:ext cx="163800" cy="540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904" h="122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848" y="121"/>
                  </a:lnTo>
                  <a:cubicBezTo>
                    <a:pt x="2876" y="121"/>
                    <a:pt x="2904" y="93"/>
                    <a:pt x="2904" y="56"/>
                  </a:cubicBezTo>
                  <a:cubicBezTo>
                    <a:pt x="2904" y="28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82" name="Google Shape;1381;p28"/>
            <p:cNvSpPr/>
            <p:nvPr/>
          </p:nvSpPr>
          <p:spPr>
            <a:xfrm>
              <a:off x="2469240" y="2537280"/>
              <a:ext cx="163800" cy="504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04" h="113">
                  <a:moveTo>
                    <a:pt x="56" y="1"/>
                  </a:moveTo>
                  <a:cubicBezTo>
                    <a:pt x="19" y="1"/>
                    <a:pt x="0" y="19"/>
                    <a:pt x="0" y="57"/>
                  </a:cubicBezTo>
                  <a:cubicBezTo>
                    <a:pt x="0" y="8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1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83" name="Google Shape;1382;p28"/>
            <p:cNvSpPr/>
            <p:nvPr/>
          </p:nvSpPr>
          <p:spPr>
            <a:xfrm>
              <a:off x="2469240" y="2493360"/>
              <a:ext cx="163800" cy="504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04" h="113"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cubicBezTo>
                    <a:pt x="0" y="9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2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84" name="Google Shape;1383;p28"/>
            <p:cNvSpPr/>
            <p:nvPr/>
          </p:nvSpPr>
          <p:spPr>
            <a:xfrm>
              <a:off x="2655720" y="2700000"/>
              <a:ext cx="184680" cy="5040"/>
            </a:xfrm>
            <a:custGeom>
              <a:avLst/>
              <a:gdLst>
                <a:gd name="textAreaLeft" fmla="*/ 0 w 184680"/>
                <a:gd name="textAreaRight" fmla="*/ 186120 w 1846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3267" h="11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1"/>
                    <a:pt x="66" y="111"/>
                  </a:cubicBezTo>
                  <a:lnTo>
                    <a:pt x="3210" y="111"/>
                  </a:lnTo>
                  <a:cubicBezTo>
                    <a:pt x="3248" y="111"/>
                    <a:pt x="3266" y="93"/>
                    <a:pt x="3266" y="56"/>
                  </a:cubicBezTo>
                  <a:cubicBezTo>
                    <a:pt x="3266" y="28"/>
                    <a:pt x="3248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85" name="Google Shape;1384;p28"/>
            <p:cNvSpPr/>
            <p:nvPr/>
          </p:nvSpPr>
          <p:spPr>
            <a:xfrm>
              <a:off x="2483280" y="2700000"/>
              <a:ext cx="141840" cy="5040"/>
            </a:xfrm>
            <a:custGeom>
              <a:avLst/>
              <a:gdLst>
                <a:gd name="textAreaLeft" fmla="*/ 0 w 141840"/>
                <a:gd name="textAreaRight" fmla="*/ 143280 w 141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515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2459" y="111"/>
                  </a:lnTo>
                  <a:cubicBezTo>
                    <a:pt x="2487" y="111"/>
                    <a:pt x="2515" y="93"/>
                    <a:pt x="2515" y="56"/>
                  </a:cubicBezTo>
                  <a:cubicBezTo>
                    <a:pt x="2515" y="28"/>
                    <a:pt x="2487" y="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86" name="Google Shape;1385;p28"/>
            <p:cNvSpPr/>
            <p:nvPr/>
          </p:nvSpPr>
          <p:spPr>
            <a:xfrm>
              <a:off x="2483280" y="2749680"/>
              <a:ext cx="280080" cy="5040"/>
            </a:xfrm>
            <a:custGeom>
              <a:avLst/>
              <a:gdLst>
                <a:gd name="textAreaLeft" fmla="*/ 0 w 280080"/>
                <a:gd name="textAreaRight" fmla="*/ 281520 w 2800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4945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4889" y="111"/>
                  </a:lnTo>
                  <a:cubicBezTo>
                    <a:pt x="4917" y="111"/>
                    <a:pt x="4945" y="93"/>
                    <a:pt x="4945" y="56"/>
                  </a:cubicBezTo>
                  <a:cubicBezTo>
                    <a:pt x="4945" y="28"/>
                    <a:pt x="4917" y="0"/>
                    <a:pt x="488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87" name="Google Shape;1386;p28"/>
            <p:cNvSpPr/>
            <p:nvPr/>
          </p:nvSpPr>
          <p:spPr>
            <a:xfrm>
              <a:off x="2575440" y="2253240"/>
              <a:ext cx="43560" cy="45720"/>
            </a:xfrm>
            <a:custGeom>
              <a:avLst/>
              <a:gdLst>
                <a:gd name="textAreaLeft" fmla="*/ 0 w 43560"/>
                <a:gd name="textAreaRight" fmla="*/ 45000 w 43560"/>
                <a:gd name="textAreaTop" fmla="*/ 0 h 45720"/>
                <a:gd name="textAreaBottom" fmla="*/ 47160 h 45720"/>
              </a:gdLst>
              <a:ahLst/>
              <a:cxnLst/>
              <a:rect l="textAreaLeft" t="textAreaTop" r="textAreaRight" b="textAreaBottom"/>
              <a:pathLst>
                <a:path w="790" h="826">
                  <a:moveTo>
                    <a:pt x="121" y="0"/>
                  </a:moveTo>
                  <a:lnTo>
                    <a:pt x="1" y="714"/>
                  </a:lnTo>
                  <a:lnTo>
                    <a:pt x="724" y="826"/>
                  </a:lnTo>
                  <a:cubicBezTo>
                    <a:pt x="789" y="427"/>
                    <a:pt x="511" y="56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400" rIns="90000" bIns="23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88" name="Google Shape;1387;p28"/>
            <p:cNvSpPr/>
            <p:nvPr/>
          </p:nvSpPr>
          <p:spPr>
            <a:xfrm>
              <a:off x="2571480" y="2248920"/>
              <a:ext cx="50400" cy="53640"/>
            </a:xfrm>
            <a:custGeom>
              <a:avLst/>
              <a:gdLst>
                <a:gd name="textAreaLeft" fmla="*/ 0 w 50400"/>
                <a:gd name="textAreaRight" fmla="*/ 51840 w 50400"/>
                <a:gd name="textAreaTop" fmla="*/ 0 h 53640"/>
                <a:gd name="textAreaBottom" fmla="*/ 55080 h 53640"/>
              </a:gdLst>
              <a:ahLst/>
              <a:cxnLst/>
              <a:rect l="textAreaLeft" t="textAreaTop" r="textAreaRight" b="textAreaBottom"/>
              <a:pathLst>
                <a:path w="910" h="966">
                  <a:moveTo>
                    <a:pt x="233" y="140"/>
                  </a:moveTo>
                  <a:cubicBezTo>
                    <a:pt x="548" y="214"/>
                    <a:pt x="761" y="511"/>
                    <a:pt x="743" y="836"/>
                  </a:cubicBezTo>
                  <a:lnTo>
                    <a:pt x="131" y="743"/>
                  </a:lnTo>
                  <a:lnTo>
                    <a:pt x="233" y="140"/>
                  </a:lnTo>
                  <a:close/>
                  <a:moveTo>
                    <a:pt x="131" y="1"/>
                  </a:moveTo>
                  <a:lnTo>
                    <a:pt x="1" y="836"/>
                  </a:lnTo>
                  <a:lnTo>
                    <a:pt x="836" y="966"/>
                  </a:lnTo>
                  <a:lnTo>
                    <a:pt x="845" y="910"/>
                  </a:lnTo>
                  <a:cubicBezTo>
                    <a:pt x="910" y="483"/>
                    <a:pt x="622" y="84"/>
                    <a:pt x="186" y="1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360" rIns="90000" bIns="27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89" name="Google Shape;1388;p28"/>
            <p:cNvSpPr/>
            <p:nvPr/>
          </p:nvSpPr>
          <p:spPr>
            <a:xfrm>
              <a:off x="2488320" y="2242440"/>
              <a:ext cx="132120" cy="128520"/>
            </a:xfrm>
            <a:custGeom>
              <a:avLst/>
              <a:gdLst>
                <a:gd name="textAreaLeft" fmla="*/ 0 w 132120"/>
                <a:gd name="textAreaRight" fmla="*/ 133560 w 132120"/>
                <a:gd name="textAreaTop" fmla="*/ 0 h 128520"/>
                <a:gd name="textAreaBottom" fmla="*/ 129960 h 128520"/>
              </a:gdLst>
              <a:ahLst/>
              <a:cxnLst/>
              <a:rect l="textAreaLeft" t="textAreaTop" r="textAreaRight" b="textAreaBottom"/>
              <a:pathLst>
                <a:path w="2348" h="2283">
                  <a:moveTo>
                    <a:pt x="1207" y="1"/>
                  </a:moveTo>
                  <a:cubicBezTo>
                    <a:pt x="659" y="1"/>
                    <a:pt x="176" y="403"/>
                    <a:pt x="93" y="971"/>
                  </a:cubicBezTo>
                  <a:cubicBezTo>
                    <a:pt x="0" y="1593"/>
                    <a:pt x="427" y="2177"/>
                    <a:pt x="1048" y="2270"/>
                  </a:cubicBezTo>
                  <a:cubicBezTo>
                    <a:pt x="1105" y="2279"/>
                    <a:pt x="1162" y="2283"/>
                    <a:pt x="1218" y="2283"/>
                  </a:cubicBezTo>
                  <a:cubicBezTo>
                    <a:pt x="1773" y="2283"/>
                    <a:pt x="2263" y="1879"/>
                    <a:pt x="2347" y="1315"/>
                  </a:cubicBezTo>
                  <a:lnTo>
                    <a:pt x="1215" y="1138"/>
                  </a:lnTo>
                  <a:lnTo>
                    <a:pt x="1392" y="16"/>
                  </a:lnTo>
                  <a:cubicBezTo>
                    <a:pt x="1330" y="6"/>
                    <a:pt x="1268" y="1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4800" rIns="90000" bIns="64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90" name="Google Shape;1389;p28"/>
            <p:cNvSpPr/>
            <p:nvPr/>
          </p:nvSpPr>
          <p:spPr>
            <a:xfrm>
              <a:off x="2487600" y="2238840"/>
              <a:ext cx="137160" cy="135720"/>
            </a:xfrm>
            <a:custGeom>
              <a:avLst/>
              <a:gdLst>
                <a:gd name="textAreaLeft" fmla="*/ 0 w 137160"/>
                <a:gd name="textAreaRight" fmla="*/ 138600 w 137160"/>
                <a:gd name="textAreaTop" fmla="*/ 0 h 135720"/>
                <a:gd name="textAreaBottom" fmla="*/ 137160 h 135720"/>
              </a:gdLst>
              <a:ahLst/>
              <a:cxnLst/>
              <a:rect l="textAreaLeft" t="textAreaTop" r="textAreaRight" b="textAreaBottom"/>
              <a:pathLst>
                <a:path w="2432" h="2407">
                  <a:moveTo>
                    <a:pt x="1235" y="115"/>
                  </a:moveTo>
                  <a:cubicBezTo>
                    <a:pt x="1262" y="115"/>
                    <a:pt x="1299" y="124"/>
                    <a:pt x="1337" y="124"/>
                  </a:cubicBezTo>
                  <a:lnTo>
                    <a:pt x="1160" y="1247"/>
                  </a:lnTo>
                  <a:lnTo>
                    <a:pt x="2292" y="1423"/>
                  </a:lnTo>
                  <a:cubicBezTo>
                    <a:pt x="2183" y="1928"/>
                    <a:pt x="1737" y="2288"/>
                    <a:pt x="1226" y="2288"/>
                  </a:cubicBezTo>
                  <a:cubicBezTo>
                    <a:pt x="1174" y="2288"/>
                    <a:pt x="1121" y="2284"/>
                    <a:pt x="1068" y="2276"/>
                  </a:cubicBezTo>
                  <a:cubicBezTo>
                    <a:pt x="780" y="2230"/>
                    <a:pt x="530" y="2072"/>
                    <a:pt x="363" y="1840"/>
                  </a:cubicBezTo>
                  <a:cubicBezTo>
                    <a:pt x="186" y="1608"/>
                    <a:pt x="112" y="1321"/>
                    <a:pt x="158" y="1043"/>
                  </a:cubicBezTo>
                  <a:cubicBezTo>
                    <a:pt x="205" y="755"/>
                    <a:pt x="363" y="505"/>
                    <a:pt x="594" y="328"/>
                  </a:cubicBezTo>
                  <a:cubicBezTo>
                    <a:pt x="780" y="189"/>
                    <a:pt x="1003" y="115"/>
                    <a:pt x="1235" y="115"/>
                  </a:cubicBezTo>
                  <a:close/>
                  <a:moveTo>
                    <a:pt x="1239" y="0"/>
                  </a:moveTo>
                  <a:cubicBezTo>
                    <a:pt x="982" y="0"/>
                    <a:pt x="733" y="84"/>
                    <a:pt x="520" y="236"/>
                  </a:cubicBezTo>
                  <a:cubicBezTo>
                    <a:pt x="270" y="421"/>
                    <a:pt x="94" y="699"/>
                    <a:pt x="47" y="1024"/>
                  </a:cubicBezTo>
                  <a:cubicBezTo>
                    <a:pt x="1" y="1339"/>
                    <a:pt x="75" y="1655"/>
                    <a:pt x="270" y="1915"/>
                  </a:cubicBezTo>
                  <a:cubicBezTo>
                    <a:pt x="455" y="2174"/>
                    <a:pt x="734" y="2341"/>
                    <a:pt x="1049" y="2388"/>
                  </a:cubicBezTo>
                  <a:cubicBezTo>
                    <a:pt x="1114" y="2397"/>
                    <a:pt x="1170" y="2406"/>
                    <a:pt x="1235" y="2406"/>
                  </a:cubicBezTo>
                  <a:cubicBezTo>
                    <a:pt x="1819" y="2406"/>
                    <a:pt x="2329" y="1980"/>
                    <a:pt x="2422" y="1386"/>
                  </a:cubicBezTo>
                  <a:lnTo>
                    <a:pt x="2431" y="1330"/>
                  </a:lnTo>
                  <a:lnTo>
                    <a:pt x="1290" y="1154"/>
                  </a:lnTo>
                  <a:lnTo>
                    <a:pt x="1476" y="22"/>
                  </a:lnTo>
                  <a:lnTo>
                    <a:pt x="1411" y="13"/>
                  </a:lnTo>
                  <a:cubicBezTo>
                    <a:pt x="1353" y="4"/>
                    <a:pt x="1296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0" rIns="90000" bIns="68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91" name="Google Shape;1390;p28"/>
            <p:cNvSpPr/>
            <p:nvPr/>
          </p:nvSpPr>
          <p:spPr>
            <a:xfrm>
              <a:off x="2702160" y="2472840"/>
              <a:ext cx="155880" cy="136440"/>
            </a:xfrm>
            <a:custGeom>
              <a:avLst/>
              <a:gdLst>
                <a:gd name="textAreaLeft" fmla="*/ 0 w 155880"/>
                <a:gd name="textAreaRight" fmla="*/ 157320 w 155880"/>
                <a:gd name="textAreaTop" fmla="*/ 0 h 136440"/>
                <a:gd name="textAreaBottom" fmla="*/ 137880 h 136440"/>
              </a:gdLst>
              <a:ahLst/>
              <a:cxnLst/>
              <a:rect l="textAreaLeft" t="textAreaTop" r="textAreaRight" b="textAreaBottom"/>
              <a:pathLst>
                <a:path w="2765" h="2419">
                  <a:moveTo>
                    <a:pt x="1383" y="0"/>
                  </a:moveTo>
                  <a:cubicBezTo>
                    <a:pt x="1168" y="0"/>
                    <a:pt x="950" y="58"/>
                    <a:pt x="752" y="179"/>
                  </a:cubicBezTo>
                  <a:cubicBezTo>
                    <a:pt x="186" y="523"/>
                    <a:pt x="0" y="1274"/>
                    <a:pt x="353" y="1840"/>
                  </a:cubicBezTo>
                  <a:cubicBezTo>
                    <a:pt x="583" y="2211"/>
                    <a:pt x="982" y="2418"/>
                    <a:pt x="1388" y="2418"/>
                  </a:cubicBezTo>
                  <a:cubicBezTo>
                    <a:pt x="1602" y="2418"/>
                    <a:pt x="1818" y="2360"/>
                    <a:pt x="2013" y="2239"/>
                  </a:cubicBezTo>
                  <a:cubicBezTo>
                    <a:pt x="2579" y="1896"/>
                    <a:pt x="2765" y="1153"/>
                    <a:pt x="2412" y="578"/>
                  </a:cubicBezTo>
                  <a:cubicBezTo>
                    <a:pt x="2187" y="208"/>
                    <a:pt x="1791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760" rIns="90000" bIns="68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92" name="Google Shape;1391;p28"/>
            <p:cNvSpPr/>
            <p:nvPr/>
          </p:nvSpPr>
          <p:spPr>
            <a:xfrm>
              <a:off x="2698920" y="2469960"/>
              <a:ext cx="155520" cy="142920"/>
            </a:xfrm>
            <a:custGeom>
              <a:avLst/>
              <a:gdLst>
                <a:gd name="textAreaLeft" fmla="*/ 0 w 155520"/>
                <a:gd name="textAreaRight" fmla="*/ 156960 w 155520"/>
                <a:gd name="textAreaTop" fmla="*/ 0 h 142920"/>
                <a:gd name="textAreaBottom" fmla="*/ 144360 h 142920"/>
              </a:gdLst>
              <a:ahLst/>
              <a:cxnLst/>
              <a:rect l="textAreaLeft" t="textAreaTop" r="textAreaRight" b="textAreaBottom"/>
              <a:pathLst>
                <a:path w="2756" h="2537">
                  <a:moveTo>
                    <a:pt x="1448" y="115"/>
                  </a:moveTo>
                  <a:cubicBezTo>
                    <a:pt x="1652" y="115"/>
                    <a:pt x="1856" y="171"/>
                    <a:pt x="2032" y="282"/>
                  </a:cubicBezTo>
                  <a:cubicBezTo>
                    <a:pt x="2301" y="431"/>
                    <a:pt x="2487" y="681"/>
                    <a:pt x="2561" y="987"/>
                  </a:cubicBezTo>
                  <a:cubicBezTo>
                    <a:pt x="2635" y="1284"/>
                    <a:pt x="2598" y="1590"/>
                    <a:pt x="2440" y="1859"/>
                  </a:cubicBezTo>
                  <a:cubicBezTo>
                    <a:pt x="2282" y="2119"/>
                    <a:pt x="2032" y="2304"/>
                    <a:pt x="1735" y="2379"/>
                  </a:cubicBezTo>
                  <a:cubicBezTo>
                    <a:pt x="1637" y="2406"/>
                    <a:pt x="1538" y="2419"/>
                    <a:pt x="1439" y="2419"/>
                  </a:cubicBezTo>
                  <a:cubicBezTo>
                    <a:pt x="1237" y="2419"/>
                    <a:pt x="1037" y="2364"/>
                    <a:pt x="863" y="2258"/>
                  </a:cubicBezTo>
                  <a:cubicBezTo>
                    <a:pt x="316" y="1933"/>
                    <a:pt x="130" y="1228"/>
                    <a:pt x="455" y="681"/>
                  </a:cubicBezTo>
                  <a:cubicBezTo>
                    <a:pt x="613" y="412"/>
                    <a:pt x="863" y="226"/>
                    <a:pt x="1160" y="152"/>
                  </a:cubicBezTo>
                  <a:cubicBezTo>
                    <a:pt x="1262" y="124"/>
                    <a:pt x="1355" y="115"/>
                    <a:pt x="1448" y="115"/>
                  </a:cubicBezTo>
                  <a:close/>
                  <a:moveTo>
                    <a:pt x="1449" y="1"/>
                  </a:moveTo>
                  <a:cubicBezTo>
                    <a:pt x="1343" y="1"/>
                    <a:pt x="1237" y="14"/>
                    <a:pt x="1132" y="41"/>
                  </a:cubicBezTo>
                  <a:cubicBezTo>
                    <a:pt x="808" y="124"/>
                    <a:pt x="529" y="328"/>
                    <a:pt x="353" y="616"/>
                  </a:cubicBezTo>
                  <a:cubicBezTo>
                    <a:pt x="0" y="1219"/>
                    <a:pt x="195" y="1998"/>
                    <a:pt x="798" y="2360"/>
                  </a:cubicBezTo>
                  <a:cubicBezTo>
                    <a:pt x="1002" y="2471"/>
                    <a:pt x="1216" y="2536"/>
                    <a:pt x="1448" y="2536"/>
                  </a:cubicBezTo>
                  <a:cubicBezTo>
                    <a:pt x="1550" y="2536"/>
                    <a:pt x="1652" y="2518"/>
                    <a:pt x="1763" y="2490"/>
                  </a:cubicBezTo>
                  <a:cubicBezTo>
                    <a:pt x="2088" y="2406"/>
                    <a:pt x="2366" y="2202"/>
                    <a:pt x="2533" y="1915"/>
                  </a:cubicBezTo>
                  <a:cubicBezTo>
                    <a:pt x="2709" y="1618"/>
                    <a:pt x="2756" y="1284"/>
                    <a:pt x="2672" y="950"/>
                  </a:cubicBezTo>
                  <a:cubicBezTo>
                    <a:pt x="2589" y="625"/>
                    <a:pt x="2385" y="347"/>
                    <a:pt x="2088" y="180"/>
                  </a:cubicBezTo>
                  <a:cubicBezTo>
                    <a:pt x="1893" y="60"/>
                    <a:pt x="1672" y="1"/>
                    <a:pt x="144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2000" rIns="90000" bIns="72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93" name="Google Shape;1392;p28"/>
            <p:cNvSpPr/>
            <p:nvPr/>
          </p:nvSpPr>
          <p:spPr>
            <a:xfrm>
              <a:off x="2733840" y="2494440"/>
              <a:ext cx="93600" cy="94320"/>
            </a:xfrm>
            <a:custGeom>
              <a:avLst/>
              <a:gdLst>
                <a:gd name="textAreaLeft" fmla="*/ 0 w 93600"/>
                <a:gd name="textAreaRight" fmla="*/ 95040 w 93600"/>
                <a:gd name="textAreaTop" fmla="*/ 0 h 94320"/>
                <a:gd name="textAreaBottom" fmla="*/ 95760 h 94320"/>
              </a:gdLst>
              <a:ahLst/>
              <a:cxnLst/>
              <a:rect l="textAreaLeft" t="textAreaTop" r="textAreaRight" b="textAreaBottom"/>
              <a:pathLst>
                <a:path w="1671" h="1680">
                  <a:moveTo>
                    <a:pt x="836" y="1"/>
                  </a:moveTo>
                  <a:cubicBezTo>
                    <a:pt x="372" y="1"/>
                    <a:pt x="1" y="372"/>
                    <a:pt x="1" y="835"/>
                  </a:cubicBezTo>
                  <a:cubicBezTo>
                    <a:pt x="1" y="1299"/>
                    <a:pt x="372" y="1680"/>
                    <a:pt x="836" y="1680"/>
                  </a:cubicBezTo>
                  <a:cubicBezTo>
                    <a:pt x="1299" y="1680"/>
                    <a:pt x="1670" y="1299"/>
                    <a:pt x="1670" y="835"/>
                  </a:cubicBezTo>
                  <a:cubicBezTo>
                    <a:pt x="1670" y="372"/>
                    <a:pt x="1299" y="1"/>
                    <a:pt x="836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880" rIns="90000" bIns="47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94" name="Google Shape;1393;p28"/>
            <p:cNvSpPr/>
            <p:nvPr/>
          </p:nvSpPr>
          <p:spPr>
            <a:xfrm>
              <a:off x="2729880" y="2491200"/>
              <a:ext cx="101160" cy="100440"/>
            </a:xfrm>
            <a:custGeom>
              <a:avLst/>
              <a:gdLst>
                <a:gd name="textAreaLeft" fmla="*/ 0 w 101160"/>
                <a:gd name="textAreaRight" fmla="*/ 102600 w 101160"/>
                <a:gd name="textAreaTop" fmla="*/ 0 h 100440"/>
                <a:gd name="textAreaBottom" fmla="*/ 101880 h 100440"/>
              </a:gdLst>
              <a:ahLst/>
              <a:cxnLst/>
              <a:rect l="textAreaLeft" t="textAreaTop" r="textAreaRight" b="textAreaBottom"/>
              <a:pathLst>
                <a:path w="1801" h="1792">
                  <a:moveTo>
                    <a:pt x="901" y="112"/>
                  </a:moveTo>
                  <a:cubicBezTo>
                    <a:pt x="1327" y="112"/>
                    <a:pt x="1680" y="465"/>
                    <a:pt x="1680" y="891"/>
                  </a:cubicBezTo>
                  <a:cubicBezTo>
                    <a:pt x="1680" y="1327"/>
                    <a:pt x="1327" y="1671"/>
                    <a:pt x="901" y="1671"/>
                  </a:cubicBezTo>
                  <a:cubicBezTo>
                    <a:pt x="474" y="1671"/>
                    <a:pt x="121" y="1318"/>
                    <a:pt x="121" y="891"/>
                  </a:cubicBezTo>
                  <a:cubicBezTo>
                    <a:pt x="121" y="465"/>
                    <a:pt x="474" y="112"/>
                    <a:pt x="901" y="112"/>
                  </a:cubicBezTo>
                  <a:close/>
                  <a:moveTo>
                    <a:pt x="901" y="1"/>
                  </a:moveTo>
                  <a:cubicBezTo>
                    <a:pt x="409" y="1"/>
                    <a:pt x="1" y="400"/>
                    <a:pt x="1" y="891"/>
                  </a:cubicBezTo>
                  <a:cubicBezTo>
                    <a:pt x="1" y="1392"/>
                    <a:pt x="409" y="1791"/>
                    <a:pt x="901" y="1791"/>
                  </a:cubicBezTo>
                  <a:cubicBezTo>
                    <a:pt x="1392" y="1791"/>
                    <a:pt x="1800" y="1392"/>
                    <a:pt x="1800" y="891"/>
                  </a:cubicBezTo>
                  <a:cubicBezTo>
                    <a:pt x="1800" y="400"/>
                    <a:pt x="1392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760" rIns="90000" bIns="50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95" name="Google Shape;1394;p28"/>
            <p:cNvSpPr/>
            <p:nvPr/>
          </p:nvSpPr>
          <p:spPr>
            <a:xfrm>
              <a:off x="2742840" y="2508480"/>
              <a:ext cx="75600" cy="66240"/>
            </a:xfrm>
            <a:custGeom>
              <a:avLst/>
              <a:gdLst>
                <a:gd name="textAreaLeft" fmla="*/ 0 w 75600"/>
                <a:gd name="textAreaRight" fmla="*/ 77040 w 75600"/>
                <a:gd name="textAreaTop" fmla="*/ 0 h 66240"/>
                <a:gd name="textAreaBottom" fmla="*/ 67680 h 66240"/>
              </a:gdLst>
              <a:ahLst/>
              <a:cxnLst/>
              <a:rect l="textAreaLeft" t="textAreaTop" r="textAreaRight" b="textAreaBottom"/>
              <a:pathLst>
                <a:path w="1355" h="1187">
                  <a:moveTo>
                    <a:pt x="677" y="0"/>
                  </a:moveTo>
                  <a:cubicBezTo>
                    <a:pt x="474" y="0"/>
                    <a:pt x="278" y="103"/>
                    <a:pt x="167" y="287"/>
                  </a:cubicBezTo>
                  <a:cubicBezTo>
                    <a:pt x="0" y="575"/>
                    <a:pt x="93" y="937"/>
                    <a:pt x="371" y="1104"/>
                  </a:cubicBezTo>
                  <a:cubicBezTo>
                    <a:pt x="469" y="1160"/>
                    <a:pt x="574" y="1187"/>
                    <a:pt x="678" y="1187"/>
                  </a:cubicBezTo>
                  <a:cubicBezTo>
                    <a:pt x="881" y="1187"/>
                    <a:pt x="1077" y="1084"/>
                    <a:pt x="1188" y="900"/>
                  </a:cubicBezTo>
                  <a:cubicBezTo>
                    <a:pt x="1355" y="612"/>
                    <a:pt x="1262" y="250"/>
                    <a:pt x="984" y="83"/>
                  </a:cubicBezTo>
                  <a:cubicBezTo>
                    <a:pt x="887" y="27"/>
                    <a:pt x="781" y="0"/>
                    <a:pt x="677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96" name="Google Shape;1395;p28"/>
            <p:cNvSpPr/>
            <p:nvPr/>
          </p:nvSpPr>
          <p:spPr>
            <a:xfrm>
              <a:off x="2738880" y="2505240"/>
              <a:ext cx="83160" cy="73080"/>
            </a:xfrm>
            <a:custGeom>
              <a:avLst/>
              <a:gdLst>
                <a:gd name="textAreaLeft" fmla="*/ 0 w 83160"/>
                <a:gd name="textAreaRight" fmla="*/ 84600 w 83160"/>
                <a:gd name="textAreaTop" fmla="*/ 0 h 73080"/>
                <a:gd name="textAreaBottom" fmla="*/ 74520 h 73080"/>
              </a:gdLst>
              <a:ahLst/>
              <a:cxnLst/>
              <a:rect l="textAreaLeft" t="textAreaTop" r="textAreaRight" b="textAreaBottom"/>
              <a:pathLst>
                <a:path w="1485" h="1309">
                  <a:moveTo>
                    <a:pt x="746" y="112"/>
                  </a:moveTo>
                  <a:cubicBezTo>
                    <a:pt x="839" y="112"/>
                    <a:pt x="934" y="136"/>
                    <a:pt x="1021" y="186"/>
                  </a:cubicBezTo>
                  <a:cubicBezTo>
                    <a:pt x="1271" y="343"/>
                    <a:pt x="1355" y="668"/>
                    <a:pt x="1206" y="928"/>
                  </a:cubicBezTo>
                  <a:cubicBezTo>
                    <a:pt x="1132" y="1048"/>
                    <a:pt x="1012" y="1132"/>
                    <a:pt x="872" y="1169"/>
                  </a:cubicBezTo>
                  <a:cubicBezTo>
                    <a:pt x="826" y="1181"/>
                    <a:pt x="780" y="1187"/>
                    <a:pt x="734" y="1187"/>
                  </a:cubicBezTo>
                  <a:cubicBezTo>
                    <a:pt x="642" y="1187"/>
                    <a:pt x="551" y="1163"/>
                    <a:pt x="464" y="1113"/>
                  </a:cubicBezTo>
                  <a:cubicBezTo>
                    <a:pt x="214" y="965"/>
                    <a:pt x="130" y="631"/>
                    <a:pt x="279" y="380"/>
                  </a:cubicBezTo>
                  <a:cubicBezTo>
                    <a:pt x="378" y="207"/>
                    <a:pt x="559" y="112"/>
                    <a:pt x="746" y="112"/>
                  </a:cubicBezTo>
                  <a:close/>
                  <a:moveTo>
                    <a:pt x="742" y="0"/>
                  </a:moveTo>
                  <a:cubicBezTo>
                    <a:pt x="519" y="0"/>
                    <a:pt x="299" y="113"/>
                    <a:pt x="177" y="315"/>
                  </a:cubicBezTo>
                  <a:cubicBezTo>
                    <a:pt x="0" y="631"/>
                    <a:pt x="103" y="1030"/>
                    <a:pt x="409" y="1215"/>
                  </a:cubicBezTo>
                  <a:cubicBezTo>
                    <a:pt x="511" y="1271"/>
                    <a:pt x="622" y="1308"/>
                    <a:pt x="743" y="1308"/>
                  </a:cubicBezTo>
                  <a:cubicBezTo>
                    <a:pt x="798" y="1308"/>
                    <a:pt x="854" y="1299"/>
                    <a:pt x="900" y="1280"/>
                  </a:cubicBezTo>
                  <a:cubicBezTo>
                    <a:pt x="1077" y="1243"/>
                    <a:pt x="1216" y="1132"/>
                    <a:pt x="1299" y="983"/>
                  </a:cubicBezTo>
                  <a:cubicBezTo>
                    <a:pt x="1485" y="677"/>
                    <a:pt x="1383" y="269"/>
                    <a:pt x="1077" y="93"/>
                  </a:cubicBezTo>
                  <a:cubicBezTo>
                    <a:pt x="973" y="30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080" rIns="90000" bIns="37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97" name="Google Shape;1396;p28"/>
            <p:cNvSpPr/>
            <p:nvPr/>
          </p:nvSpPr>
          <p:spPr>
            <a:xfrm>
              <a:off x="2764440" y="2525760"/>
              <a:ext cx="32400" cy="3204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595" h="586">
                  <a:moveTo>
                    <a:pt x="298" y="1"/>
                  </a:moveTo>
                  <a:cubicBezTo>
                    <a:pt x="131" y="1"/>
                    <a:pt x="1" y="131"/>
                    <a:pt x="1" y="288"/>
                  </a:cubicBezTo>
                  <a:cubicBezTo>
                    <a:pt x="1" y="455"/>
                    <a:pt x="131" y="585"/>
                    <a:pt x="298" y="585"/>
                  </a:cubicBezTo>
                  <a:cubicBezTo>
                    <a:pt x="455" y="585"/>
                    <a:pt x="594" y="455"/>
                    <a:pt x="594" y="288"/>
                  </a:cubicBezTo>
                  <a:cubicBezTo>
                    <a:pt x="594" y="131"/>
                    <a:pt x="455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98" name="Google Shape;1397;p28"/>
            <p:cNvSpPr/>
            <p:nvPr/>
          </p:nvSpPr>
          <p:spPr>
            <a:xfrm>
              <a:off x="2761200" y="2521800"/>
              <a:ext cx="38880" cy="38880"/>
            </a:xfrm>
            <a:custGeom>
              <a:avLst/>
              <a:gdLst>
                <a:gd name="textAreaLeft" fmla="*/ 0 w 38880"/>
                <a:gd name="textAreaRight" fmla="*/ 40320 w 38880"/>
                <a:gd name="textAreaTop" fmla="*/ 0 h 38880"/>
                <a:gd name="textAreaBottom" fmla="*/ 40320 h 38880"/>
              </a:gdLst>
              <a:ahLst/>
              <a:cxnLst/>
              <a:rect l="textAreaLeft" t="textAreaTop" r="textAreaRight" b="textAreaBottom"/>
              <a:pathLst>
                <a:path w="706" h="706">
                  <a:moveTo>
                    <a:pt x="353" y="121"/>
                  </a:moveTo>
                  <a:cubicBezTo>
                    <a:pt x="482" y="121"/>
                    <a:pt x="585" y="224"/>
                    <a:pt x="585" y="353"/>
                  </a:cubicBezTo>
                  <a:cubicBezTo>
                    <a:pt x="585" y="483"/>
                    <a:pt x="482" y="585"/>
                    <a:pt x="353" y="585"/>
                  </a:cubicBezTo>
                  <a:cubicBezTo>
                    <a:pt x="223" y="585"/>
                    <a:pt x="121" y="483"/>
                    <a:pt x="121" y="353"/>
                  </a:cubicBezTo>
                  <a:cubicBezTo>
                    <a:pt x="121" y="224"/>
                    <a:pt x="223" y="121"/>
                    <a:pt x="353" y="121"/>
                  </a:cubicBezTo>
                  <a:close/>
                  <a:moveTo>
                    <a:pt x="353" y="1"/>
                  </a:moveTo>
                  <a:cubicBezTo>
                    <a:pt x="158" y="1"/>
                    <a:pt x="0" y="159"/>
                    <a:pt x="0" y="353"/>
                  </a:cubicBezTo>
                  <a:cubicBezTo>
                    <a:pt x="0" y="548"/>
                    <a:pt x="158" y="706"/>
                    <a:pt x="353" y="706"/>
                  </a:cubicBezTo>
                  <a:cubicBezTo>
                    <a:pt x="547" y="706"/>
                    <a:pt x="705" y="548"/>
                    <a:pt x="705" y="353"/>
                  </a:cubicBezTo>
                  <a:cubicBezTo>
                    <a:pt x="705" y="159"/>
                    <a:pt x="547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199" name="Google Shape;1398;p28"/>
            <p:cNvSpPr/>
            <p:nvPr/>
          </p:nvSpPr>
          <p:spPr>
            <a:xfrm>
              <a:off x="2731680" y="2486160"/>
              <a:ext cx="50760" cy="58320"/>
            </a:xfrm>
            <a:custGeom>
              <a:avLst/>
              <a:gdLst>
                <a:gd name="textAreaLeft" fmla="*/ 0 w 50760"/>
                <a:gd name="textAreaRight" fmla="*/ 52200 w 50760"/>
                <a:gd name="textAreaTop" fmla="*/ 0 h 58320"/>
                <a:gd name="textAreaBottom" fmla="*/ 59760 h 58320"/>
              </a:gdLst>
              <a:ahLst/>
              <a:cxnLst/>
              <a:rect l="textAreaLeft" t="textAreaTop" r="textAreaRight" b="textAreaBottom"/>
              <a:pathLst>
                <a:path w="919" h="1049">
                  <a:moveTo>
                    <a:pt x="66" y="56"/>
                  </a:moveTo>
                  <a:lnTo>
                    <a:pt x="863" y="983"/>
                  </a:lnTo>
                  <a:lnTo>
                    <a:pt x="854" y="983"/>
                  </a:lnTo>
                  <a:lnTo>
                    <a:pt x="66" y="56"/>
                  </a:lnTo>
                  <a:close/>
                  <a:moveTo>
                    <a:pt x="66" y="0"/>
                  </a:moveTo>
                  <a:cubicBezTo>
                    <a:pt x="47" y="0"/>
                    <a:pt x="38" y="0"/>
                    <a:pt x="28" y="19"/>
                  </a:cubicBezTo>
                  <a:cubicBezTo>
                    <a:pt x="10" y="28"/>
                    <a:pt x="10" y="37"/>
                    <a:pt x="1" y="56"/>
                  </a:cubicBezTo>
                  <a:cubicBezTo>
                    <a:pt x="1" y="74"/>
                    <a:pt x="10" y="84"/>
                    <a:pt x="19" y="102"/>
                  </a:cubicBezTo>
                  <a:lnTo>
                    <a:pt x="817" y="1021"/>
                  </a:lnTo>
                  <a:cubicBezTo>
                    <a:pt x="826" y="1039"/>
                    <a:pt x="845" y="1048"/>
                    <a:pt x="863" y="1048"/>
                  </a:cubicBezTo>
                  <a:cubicBezTo>
                    <a:pt x="873" y="1048"/>
                    <a:pt x="882" y="1039"/>
                    <a:pt x="900" y="1030"/>
                  </a:cubicBezTo>
                  <a:cubicBezTo>
                    <a:pt x="910" y="1021"/>
                    <a:pt x="919" y="1002"/>
                    <a:pt x="919" y="983"/>
                  </a:cubicBezTo>
                  <a:cubicBezTo>
                    <a:pt x="919" y="974"/>
                    <a:pt x="919" y="956"/>
                    <a:pt x="900" y="946"/>
                  </a:cubicBezTo>
                  <a:lnTo>
                    <a:pt x="112" y="19"/>
                  </a:lnTo>
                  <a:cubicBezTo>
                    <a:pt x="103" y="9"/>
                    <a:pt x="8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880" rIns="90000" bIns="29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00" name="Google Shape;1399;p28"/>
            <p:cNvSpPr/>
            <p:nvPr/>
          </p:nvSpPr>
          <p:spPr>
            <a:xfrm>
              <a:off x="2719080" y="2473560"/>
              <a:ext cx="20160" cy="2016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160"/>
                <a:gd name="textAreaBottom" fmla="*/ 21600 h 20160"/>
              </a:gdLst>
              <a:ahLst/>
              <a:cxnLst/>
              <a:rect l="textAreaLeft" t="textAreaTop" r="textAreaRight" b="textAreaBottom"/>
              <a:pathLst>
                <a:path w="382" h="381">
                  <a:moveTo>
                    <a:pt x="270" y="56"/>
                  </a:moveTo>
                  <a:lnTo>
                    <a:pt x="316" y="307"/>
                  </a:lnTo>
                  <a:lnTo>
                    <a:pt x="316" y="307"/>
                  </a:lnTo>
                  <a:lnTo>
                    <a:pt x="263" y="288"/>
                  </a:lnTo>
                  <a:lnTo>
                    <a:pt x="263" y="288"/>
                  </a:lnTo>
                  <a:cubicBezTo>
                    <a:pt x="272" y="287"/>
                    <a:pt x="282" y="285"/>
                    <a:pt x="289" y="279"/>
                  </a:cubicBezTo>
                  <a:cubicBezTo>
                    <a:pt x="298" y="269"/>
                    <a:pt x="307" y="251"/>
                    <a:pt x="298" y="242"/>
                  </a:cubicBezTo>
                  <a:lnTo>
                    <a:pt x="270" y="56"/>
                  </a:lnTo>
                  <a:close/>
                  <a:moveTo>
                    <a:pt x="251" y="0"/>
                  </a:moveTo>
                  <a:cubicBezTo>
                    <a:pt x="242" y="0"/>
                    <a:pt x="224" y="10"/>
                    <a:pt x="214" y="28"/>
                  </a:cubicBezTo>
                  <a:cubicBezTo>
                    <a:pt x="214" y="38"/>
                    <a:pt x="205" y="56"/>
                    <a:pt x="214" y="75"/>
                  </a:cubicBezTo>
                  <a:lnTo>
                    <a:pt x="242" y="214"/>
                  </a:lnTo>
                  <a:lnTo>
                    <a:pt x="84" y="158"/>
                  </a:lnTo>
                  <a:lnTo>
                    <a:pt x="38" y="158"/>
                  </a:lnTo>
                  <a:cubicBezTo>
                    <a:pt x="19" y="167"/>
                    <a:pt x="10" y="177"/>
                    <a:pt x="1" y="195"/>
                  </a:cubicBezTo>
                  <a:cubicBezTo>
                    <a:pt x="1" y="214"/>
                    <a:pt x="1" y="223"/>
                    <a:pt x="10" y="242"/>
                  </a:cubicBezTo>
                  <a:cubicBezTo>
                    <a:pt x="10" y="251"/>
                    <a:pt x="29" y="260"/>
                    <a:pt x="38" y="269"/>
                  </a:cubicBezTo>
                  <a:lnTo>
                    <a:pt x="335" y="381"/>
                  </a:lnTo>
                  <a:lnTo>
                    <a:pt x="344" y="381"/>
                  </a:lnTo>
                  <a:cubicBezTo>
                    <a:pt x="353" y="381"/>
                    <a:pt x="363" y="381"/>
                    <a:pt x="372" y="372"/>
                  </a:cubicBezTo>
                  <a:cubicBezTo>
                    <a:pt x="381" y="362"/>
                    <a:pt x="381" y="344"/>
                    <a:pt x="381" y="334"/>
                  </a:cubicBezTo>
                  <a:lnTo>
                    <a:pt x="326" y="47"/>
                  </a:lnTo>
                  <a:cubicBezTo>
                    <a:pt x="326" y="28"/>
                    <a:pt x="316" y="19"/>
                    <a:pt x="298" y="10"/>
                  </a:cubicBezTo>
                  <a:cubicBezTo>
                    <a:pt x="289" y="0"/>
                    <a:pt x="27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01" name="Google Shape;1400;p28"/>
            <p:cNvSpPr/>
            <p:nvPr/>
          </p:nvSpPr>
          <p:spPr>
            <a:xfrm>
              <a:off x="2723760" y="2478960"/>
              <a:ext cx="20160" cy="2052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520"/>
                <a:gd name="textAreaBottom" fmla="*/ 21960 h 20520"/>
              </a:gdLst>
              <a:ahLst/>
              <a:cxnLst/>
              <a:rect l="textAreaLeft" t="textAreaTop" r="textAreaRight" b="textAreaBottom"/>
              <a:pathLst>
                <a:path w="381" h="385">
                  <a:moveTo>
                    <a:pt x="56" y="218"/>
                  </a:moveTo>
                  <a:lnTo>
                    <a:pt x="251" y="283"/>
                  </a:lnTo>
                  <a:cubicBezTo>
                    <a:pt x="256" y="287"/>
                    <a:pt x="262" y="290"/>
                    <a:pt x="269" y="290"/>
                  </a:cubicBezTo>
                  <a:cubicBezTo>
                    <a:pt x="276" y="290"/>
                    <a:pt x="283" y="287"/>
                    <a:pt x="288" y="283"/>
                  </a:cubicBezTo>
                  <a:cubicBezTo>
                    <a:pt x="295" y="276"/>
                    <a:pt x="302" y="263"/>
                    <a:pt x="305" y="253"/>
                  </a:cubicBezTo>
                  <a:lnTo>
                    <a:pt x="305" y="253"/>
                  </a:lnTo>
                  <a:lnTo>
                    <a:pt x="316" y="311"/>
                  </a:lnTo>
                  <a:lnTo>
                    <a:pt x="56" y="218"/>
                  </a:lnTo>
                  <a:close/>
                  <a:moveTo>
                    <a:pt x="270" y="1"/>
                  </a:moveTo>
                  <a:cubicBezTo>
                    <a:pt x="266" y="1"/>
                    <a:pt x="263" y="2"/>
                    <a:pt x="260" y="4"/>
                  </a:cubicBezTo>
                  <a:cubicBezTo>
                    <a:pt x="242" y="4"/>
                    <a:pt x="223" y="14"/>
                    <a:pt x="214" y="32"/>
                  </a:cubicBezTo>
                  <a:cubicBezTo>
                    <a:pt x="214" y="42"/>
                    <a:pt x="205" y="60"/>
                    <a:pt x="214" y="69"/>
                  </a:cubicBezTo>
                  <a:lnTo>
                    <a:pt x="242" y="218"/>
                  </a:lnTo>
                  <a:lnTo>
                    <a:pt x="84" y="162"/>
                  </a:lnTo>
                  <a:cubicBezTo>
                    <a:pt x="75" y="158"/>
                    <a:pt x="65" y="155"/>
                    <a:pt x="57" y="155"/>
                  </a:cubicBezTo>
                  <a:cubicBezTo>
                    <a:pt x="49" y="155"/>
                    <a:pt x="42" y="158"/>
                    <a:pt x="38" y="162"/>
                  </a:cubicBezTo>
                  <a:cubicBezTo>
                    <a:pt x="19" y="171"/>
                    <a:pt x="10" y="181"/>
                    <a:pt x="0" y="199"/>
                  </a:cubicBezTo>
                  <a:cubicBezTo>
                    <a:pt x="0" y="209"/>
                    <a:pt x="0" y="227"/>
                    <a:pt x="10" y="246"/>
                  </a:cubicBezTo>
                  <a:cubicBezTo>
                    <a:pt x="10" y="255"/>
                    <a:pt x="28" y="264"/>
                    <a:pt x="38" y="274"/>
                  </a:cubicBezTo>
                  <a:lnTo>
                    <a:pt x="334" y="376"/>
                  </a:lnTo>
                  <a:cubicBezTo>
                    <a:pt x="334" y="385"/>
                    <a:pt x="344" y="385"/>
                    <a:pt x="344" y="385"/>
                  </a:cubicBezTo>
                  <a:cubicBezTo>
                    <a:pt x="353" y="385"/>
                    <a:pt x="362" y="376"/>
                    <a:pt x="372" y="366"/>
                  </a:cubicBezTo>
                  <a:cubicBezTo>
                    <a:pt x="381" y="357"/>
                    <a:pt x="381" y="348"/>
                    <a:pt x="381" y="329"/>
                  </a:cubicBezTo>
                  <a:lnTo>
                    <a:pt x="325" y="51"/>
                  </a:lnTo>
                  <a:cubicBezTo>
                    <a:pt x="325" y="32"/>
                    <a:pt x="316" y="23"/>
                    <a:pt x="297" y="14"/>
                  </a:cubicBezTo>
                  <a:cubicBezTo>
                    <a:pt x="291" y="7"/>
                    <a:pt x="280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02" name="Google Shape;1401;p28"/>
            <p:cNvSpPr/>
            <p:nvPr/>
          </p:nvSpPr>
          <p:spPr>
            <a:xfrm>
              <a:off x="2170440" y="2691000"/>
              <a:ext cx="174600" cy="248400"/>
            </a:xfrm>
            <a:custGeom>
              <a:avLst/>
              <a:gdLst>
                <a:gd name="textAreaLeft" fmla="*/ 0 w 174600"/>
                <a:gd name="textAreaRight" fmla="*/ 176040 w 174600"/>
                <a:gd name="textAreaTop" fmla="*/ 0 h 248400"/>
                <a:gd name="textAreaBottom" fmla="*/ 249840 h 248400"/>
              </a:gdLst>
              <a:ahLst/>
              <a:cxnLst/>
              <a:rect l="textAreaLeft" t="textAreaTop" r="textAreaRight" b="textAreaBottom"/>
              <a:pathLst>
                <a:path w="3090" h="4389">
                  <a:moveTo>
                    <a:pt x="399" y="0"/>
                  </a:moveTo>
                  <a:cubicBezTo>
                    <a:pt x="177" y="0"/>
                    <a:pt x="0" y="177"/>
                    <a:pt x="0" y="390"/>
                  </a:cubicBezTo>
                  <a:lnTo>
                    <a:pt x="0" y="3999"/>
                  </a:lnTo>
                  <a:cubicBezTo>
                    <a:pt x="0" y="4212"/>
                    <a:pt x="177" y="4388"/>
                    <a:pt x="399" y="4388"/>
                  </a:cubicBezTo>
                  <a:lnTo>
                    <a:pt x="2700" y="4388"/>
                  </a:lnTo>
                  <a:cubicBezTo>
                    <a:pt x="2913" y="4388"/>
                    <a:pt x="3090" y="4212"/>
                    <a:pt x="3090" y="3999"/>
                  </a:cubicBezTo>
                  <a:lnTo>
                    <a:pt x="3090" y="390"/>
                  </a:lnTo>
                  <a:cubicBezTo>
                    <a:pt x="3090" y="177"/>
                    <a:pt x="2913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03" name="Google Shape;1402;p28"/>
            <p:cNvSpPr/>
            <p:nvPr/>
          </p:nvSpPr>
          <p:spPr>
            <a:xfrm>
              <a:off x="2167200" y="2687400"/>
              <a:ext cx="181440" cy="255240"/>
            </a:xfrm>
            <a:custGeom>
              <a:avLst/>
              <a:gdLst>
                <a:gd name="textAreaLeft" fmla="*/ 0 w 181440"/>
                <a:gd name="textAreaRight" fmla="*/ 182880 w 181440"/>
                <a:gd name="textAreaTop" fmla="*/ 0 h 255240"/>
                <a:gd name="textAreaBottom" fmla="*/ 256680 h 255240"/>
              </a:gdLst>
              <a:ahLst/>
              <a:cxnLst/>
              <a:rect l="textAreaLeft" t="textAreaTop" r="textAreaRight" b="textAreaBottom"/>
              <a:pathLst>
                <a:path w="3211" h="4509">
                  <a:moveTo>
                    <a:pt x="2756" y="121"/>
                  </a:moveTo>
                  <a:cubicBezTo>
                    <a:pt x="2942" y="121"/>
                    <a:pt x="3090" y="270"/>
                    <a:pt x="3090" y="455"/>
                  </a:cubicBezTo>
                  <a:lnTo>
                    <a:pt x="3090" y="4054"/>
                  </a:lnTo>
                  <a:cubicBezTo>
                    <a:pt x="3090" y="4240"/>
                    <a:pt x="2942" y="4398"/>
                    <a:pt x="2756" y="4398"/>
                  </a:cubicBezTo>
                  <a:lnTo>
                    <a:pt x="455" y="4398"/>
                  </a:lnTo>
                  <a:cubicBezTo>
                    <a:pt x="270" y="4398"/>
                    <a:pt x="121" y="4240"/>
                    <a:pt x="121" y="4054"/>
                  </a:cubicBezTo>
                  <a:lnTo>
                    <a:pt x="121" y="455"/>
                  </a:ln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4064"/>
                  </a:lnTo>
                  <a:cubicBezTo>
                    <a:pt x="1" y="4305"/>
                    <a:pt x="205" y="4509"/>
                    <a:pt x="455" y="4509"/>
                  </a:cubicBezTo>
                  <a:lnTo>
                    <a:pt x="2756" y="4509"/>
                  </a:lnTo>
                  <a:cubicBezTo>
                    <a:pt x="3006" y="4509"/>
                    <a:pt x="3211" y="4314"/>
                    <a:pt x="3211" y="4064"/>
                  </a:cubicBezTo>
                  <a:lnTo>
                    <a:pt x="3211" y="455"/>
                  </a:lnTo>
                  <a:cubicBezTo>
                    <a:pt x="3211" y="205"/>
                    <a:pt x="3006" y="0"/>
                    <a:pt x="27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04" name="Google Shape;1403;p28"/>
            <p:cNvSpPr/>
            <p:nvPr/>
          </p:nvSpPr>
          <p:spPr>
            <a:xfrm>
              <a:off x="1864440" y="2686680"/>
              <a:ext cx="267480" cy="267480"/>
            </a:xfrm>
            <a:custGeom>
              <a:avLst/>
              <a:gdLst>
                <a:gd name="textAreaLeft" fmla="*/ 0 w 267480"/>
                <a:gd name="textAreaRight" fmla="*/ 268920 w 267480"/>
                <a:gd name="textAreaTop" fmla="*/ 0 h 267480"/>
                <a:gd name="textAreaBottom" fmla="*/ 268920 h 267480"/>
              </a:gdLst>
              <a:ahLst/>
              <a:cxnLst/>
              <a:rect l="textAreaLeft" t="textAreaTop" r="textAreaRight" b="textAreaBottom"/>
              <a:pathLst>
                <a:path w="4723" h="4723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4249"/>
                  </a:lnTo>
                  <a:cubicBezTo>
                    <a:pt x="0" y="4509"/>
                    <a:pt x="214" y="4722"/>
                    <a:pt x="473" y="4722"/>
                  </a:cubicBezTo>
                  <a:lnTo>
                    <a:pt x="4249" y="4722"/>
                  </a:lnTo>
                  <a:cubicBezTo>
                    <a:pt x="4518" y="4722"/>
                    <a:pt x="4722" y="4509"/>
                    <a:pt x="4722" y="4249"/>
                  </a:cubicBezTo>
                  <a:lnTo>
                    <a:pt x="4722" y="473"/>
                  </a:lnTo>
                  <a:cubicBezTo>
                    <a:pt x="4722" y="214"/>
                    <a:pt x="4518" y="0"/>
                    <a:pt x="424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05" name="Google Shape;1404;p28"/>
            <p:cNvSpPr/>
            <p:nvPr/>
          </p:nvSpPr>
          <p:spPr>
            <a:xfrm>
              <a:off x="1861200" y="2683440"/>
              <a:ext cx="274320" cy="273600"/>
            </a:xfrm>
            <a:custGeom>
              <a:avLst/>
              <a:gdLst>
                <a:gd name="textAreaLeft" fmla="*/ 0 w 274320"/>
                <a:gd name="textAreaRight" fmla="*/ 275760 w 274320"/>
                <a:gd name="textAreaTop" fmla="*/ 0 h 273600"/>
                <a:gd name="textAreaBottom" fmla="*/ 275040 h 273600"/>
              </a:gdLst>
              <a:ahLst/>
              <a:cxnLst/>
              <a:rect l="textAreaLeft" t="textAreaTop" r="textAreaRight" b="textAreaBottom"/>
              <a:pathLst>
                <a:path w="4844" h="4834">
                  <a:moveTo>
                    <a:pt x="4305" y="112"/>
                  </a:moveTo>
                  <a:cubicBezTo>
                    <a:pt x="4537" y="112"/>
                    <a:pt x="4722" y="297"/>
                    <a:pt x="4722" y="529"/>
                  </a:cubicBezTo>
                  <a:lnTo>
                    <a:pt x="4722" y="4305"/>
                  </a:lnTo>
                  <a:cubicBezTo>
                    <a:pt x="4722" y="4537"/>
                    <a:pt x="4537" y="4722"/>
                    <a:pt x="4305" y="4722"/>
                  </a:cubicBezTo>
                  <a:lnTo>
                    <a:pt x="529" y="4722"/>
                  </a:lnTo>
                  <a:cubicBezTo>
                    <a:pt x="297" y="4722"/>
                    <a:pt x="112" y="4537"/>
                    <a:pt x="112" y="4305"/>
                  </a:cubicBezTo>
                  <a:lnTo>
                    <a:pt x="112" y="529"/>
                  </a:lnTo>
                  <a:cubicBezTo>
                    <a:pt x="112" y="297"/>
                    <a:pt x="297" y="112"/>
                    <a:pt x="529" y="112"/>
                  </a:cubicBezTo>
                  <a:close/>
                  <a:moveTo>
                    <a:pt x="529" y="1"/>
                  </a:moveTo>
                  <a:cubicBezTo>
                    <a:pt x="242" y="1"/>
                    <a:pt x="1" y="232"/>
                    <a:pt x="1" y="529"/>
                  </a:cubicBezTo>
                  <a:lnTo>
                    <a:pt x="1" y="4305"/>
                  </a:lnTo>
                  <a:cubicBezTo>
                    <a:pt x="1" y="4602"/>
                    <a:pt x="242" y="4834"/>
                    <a:pt x="529" y="4834"/>
                  </a:cubicBezTo>
                  <a:lnTo>
                    <a:pt x="4305" y="4834"/>
                  </a:lnTo>
                  <a:cubicBezTo>
                    <a:pt x="4602" y="4834"/>
                    <a:pt x="4843" y="4602"/>
                    <a:pt x="4843" y="4305"/>
                  </a:cubicBezTo>
                  <a:lnTo>
                    <a:pt x="4843" y="529"/>
                  </a:lnTo>
                  <a:cubicBezTo>
                    <a:pt x="4843" y="232"/>
                    <a:pt x="4602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06" name="Google Shape;1405;p28"/>
            <p:cNvSpPr/>
            <p:nvPr/>
          </p:nvSpPr>
          <p:spPr>
            <a:xfrm>
              <a:off x="1970280" y="2366640"/>
              <a:ext cx="372600" cy="20052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00520"/>
                <a:gd name="textAreaBottom" fmla="*/ 201960 h 200520"/>
              </a:gdLst>
              <a:ahLst/>
              <a:cxnLst/>
              <a:rect l="textAreaLeft" t="textAreaTop" r="textAreaRight" b="textAreaBottom"/>
              <a:pathLst>
                <a:path w="6569" h="3545">
                  <a:moveTo>
                    <a:pt x="177" y="0"/>
                  </a:moveTo>
                  <a:cubicBezTo>
                    <a:pt x="75" y="0"/>
                    <a:pt x="1" y="84"/>
                    <a:pt x="1" y="186"/>
                  </a:cubicBezTo>
                  <a:lnTo>
                    <a:pt x="1" y="3359"/>
                  </a:lnTo>
                  <a:cubicBezTo>
                    <a:pt x="1" y="3461"/>
                    <a:pt x="75" y="3544"/>
                    <a:pt x="177" y="3544"/>
                  </a:cubicBezTo>
                  <a:lnTo>
                    <a:pt x="6383" y="3544"/>
                  </a:lnTo>
                  <a:cubicBezTo>
                    <a:pt x="6485" y="3544"/>
                    <a:pt x="6568" y="3461"/>
                    <a:pt x="6568" y="3359"/>
                  </a:cubicBezTo>
                  <a:lnTo>
                    <a:pt x="6568" y="186"/>
                  </a:lnTo>
                  <a:cubicBezTo>
                    <a:pt x="6568" y="8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07" name="Google Shape;1406;p28"/>
            <p:cNvSpPr/>
            <p:nvPr/>
          </p:nvSpPr>
          <p:spPr>
            <a:xfrm>
              <a:off x="1966320" y="2515680"/>
              <a:ext cx="379440" cy="206640"/>
            </a:xfrm>
            <a:custGeom>
              <a:avLst/>
              <a:gdLst>
                <a:gd name="textAreaLeft" fmla="*/ 0 w 379440"/>
                <a:gd name="textAreaRight" fmla="*/ 380880 w 379440"/>
                <a:gd name="textAreaTop" fmla="*/ 0 h 206640"/>
                <a:gd name="textAreaBottom" fmla="*/ 208080 h 206640"/>
              </a:gdLst>
              <a:ahLst/>
              <a:cxnLst/>
              <a:rect l="textAreaLeft" t="textAreaTop" r="textAreaRight" b="textAreaBottom"/>
              <a:pathLst>
                <a:path w="6690" h="3656">
                  <a:moveTo>
                    <a:pt x="242" y="112"/>
                  </a:moveTo>
                  <a:lnTo>
                    <a:pt x="242" y="121"/>
                  </a:lnTo>
                  <a:lnTo>
                    <a:pt x="6448" y="121"/>
                  </a:lnTo>
                  <a:cubicBezTo>
                    <a:pt x="6522" y="121"/>
                    <a:pt x="6578" y="177"/>
                    <a:pt x="6578" y="242"/>
                  </a:cubicBezTo>
                  <a:lnTo>
                    <a:pt x="6578" y="3415"/>
                  </a:lnTo>
                  <a:cubicBezTo>
                    <a:pt x="6578" y="3489"/>
                    <a:pt x="6522" y="3544"/>
                    <a:pt x="6448" y="3544"/>
                  </a:cubicBezTo>
                  <a:lnTo>
                    <a:pt x="242" y="3544"/>
                  </a:lnTo>
                  <a:cubicBezTo>
                    <a:pt x="177" y="3544"/>
                    <a:pt x="121" y="3489"/>
                    <a:pt x="121" y="3415"/>
                  </a:cubicBezTo>
                  <a:lnTo>
                    <a:pt x="121" y="242"/>
                  </a:lnTo>
                  <a:cubicBezTo>
                    <a:pt x="121" y="177"/>
                    <a:pt x="177" y="112"/>
                    <a:pt x="242" y="112"/>
                  </a:cubicBezTo>
                  <a:close/>
                  <a:moveTo>
                    <a:pt x="242" y="1"/>
                  </a:moveTo>
                  <a:cubicBezTo>
                    <a:pt x="112" y="1"/>
                    <a:pt x="1" y="112"/>
                    <a:pt x="1" y="242"/>
                  </a:cubicBezTo>
                  <a:lnTo>
                    <a:pt x="1" y="3415"/>
                  </a:lnTo>
                  <a:cubicBezTo>
                    <a:pt x="1" y="3554"/>
                    <a:pt x="112" y="3656"/>
                    <a:pt x="242" y="3656"/>
                  </a:cubicBezTo>
                  <a:lnTo>
                    <a:pt x="6448" y="3656"/>
                  </a:lnTo>
                  <a:cubicBezTo>
                    <a:pt x="6587" y="3656"/>
                    <a:pt x="6689" y="3554"/>
                    <a:pt x="6689" y="3415"/>
                  </a:cubicBezTo>
                  <a:lnTo>
                    <a:pt x="6689" y="242"/>
                  </a:lnTo>
                  <a:cubicBezTo>
                    <a:pt x="6689" y="112"/>
                    <a:pt x="6587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08" name="Google Shape;1407;p28"/>
            <p:cNvSpPr/>
            <p:nvPr/>
          </p:nvSpPr>
          <p:spPr>
            <a:xfrm>
              <a:off x="2031480" y="2504160"/>
              <a:ext cx="123840" cy="5040"/>
            </a:xfrm>
            <a:custGeom>
              <a:avLst/>
              <a:gdLst>
                <a:gd name="textAreaLeft" fmla="*/ 0 w 123840"/>
                <a:gd name="textAreaRight" fmla="*/ 125280 w 123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200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2144" y="112"/>
                  </a:lnTo>
                  <a:cubicBezTo>
                    <a:pt x="2171" y="112"/>
                    <a:pt x="2199" y="84"/>
                    <a:pt x="2199" y="56"/>
                  </a:cubicBezTo>
                  <a:cubicBezTo>
                    <a:pt x="2199" y="19"/>
                    <a:pt x="2171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09" name="Google Shape;1408;p28"/>
            <p:cNvSpPr/>
            <p:nvPr/>
          </p:nvSpPr>
          <p:spPr>
            <a:xfrm>
              <a:off x="2180880" y="2504160"/>
              <a:ext cx="110520" cy="5040"/>
            </a:xfrm>
            <a:custGeom>
              <a:avLst/>
              <a:gdLst>
                <a:gd name="textAreaLeft" fmla="*/ 0 w 110520"/>
                <a:gd name="textAreaRight" fmla="*/ 111960 w 110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968" h="112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1912" y="112"/>
                  </a:lnTo>
                  <a:cubicBezTo>
                    <a:pt x="1940" y="112"/>
                    <a:pt x="1968" y="84"/>
                    <a:pt x="1968" y="56"/>
                  </a:cubicBezTo>
                  <a:cubicBezTo>
                    <a:pt x="1968" y="19"/>
                    <a:pt x="1940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10" name="Google Shape;1409;p28"/>
            <p:cNvSpPr/>
            <p:nvPr/>
          </p:nvSpPr>
          <p:spPr>
            <a:xfrm>
              <a:off x="2031480" y="2567520"/>
              <a:ext cx="111240" cy="540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1977" h="122">
                  <a:moveTo>
                    <a:pt x="6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1912" y="121"/>
                  </a:lnTo>
                  <a:cubicBezTo>
                    <a:pt x="1949" y="121"/>
                    <a:pt x="1977" y="93"/>
                    <a:pt x="1977" y="66"/>
                  </a:cubicBezTo>
                  <a:cubicBezTo>
                    <a:pt x="1977" y="29"/>
                    <a:pt x="1949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11" name="Google Shape;1410;p28"/>
            <p:cNvSpPr/>
            <p:nvPr/>
          </p:nvSpPr>
          <p:spPr>
            <a:xfrm>
              <a:off x="2131200" y="2534040"/>
              <a:ext cx="111240" cy="504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977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912" y="112"/>
                  </a:lnTo>
                  <a:cubicBezTo>
                    <a:pt x="1949" y="112"/>
                    <a:pt x="1977" y="84"/>
                    <a:pt x="1977" y="56"/>
                  </a:cubicBezTo>
                  <a:cubicBezTo>
                    <a:pt x="1977" y="19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12" name="Google Shape;1411;p28"/>
            <p:cNvSpPr/>
            <p:nvPr/>
          </p:nvSpPr>
          <p:spPr>
            <a:xfrm>
              <a:off x="2031480" y="2534040"/>
              <a:ext cx="74520" cy="5040"/>
            </a:xfrm>
            <a:custGeom>
              <a:avLst/>
              <a:gdLst>
                <a:gd name="textAreaLeft" fmla="*/ 0 w 74520"/>
                <a:gd name="textAreaRight" fmla="*/ 75960 w 74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337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281" y="112"/>
                  </a:lnTo>
                  <a:cubicBezTo>
                    <a:pt x="1309" y="112"/>
                    <a:pt x="1337" y="84"/>
                    <a:pt x="1337" y="56"/>
                  </a:cubicBezTo>
                  <a:cubicBezTo>
                    <a:pt x="1337" y="19"/>
                    <a:pt x="1309" y="0"/>
                    <a:pt x="128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13" name="Google Shape;1412;p28"/>
            <p:cNvSpPr/>
            <p:nvPr/>
          </p:nvSpPr>
          <p:spPr>
            <a:xfrm>
              <a:off x="2169720" y="2567520"/>
              <a:ext cx="47520" cy="540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863" h="122">
                  <a:moveTo>
                    <a:pt x="56" y="1"/>
                  </a:moveTo>
                  <a:cubicBezTo>
                    <a:pt x="19" y="1"/>
                    <a:pt x="0" y="29"/>
                    <a:pt x="0" y="6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798" y="121"/>
                  </a:lnTo>
                  <a:cubicBezTo>
                    <a:pt x="835" y="121"/>
                    <a:pt x="863" y="93"/>
                    <a:pt x="863" y="66"/>
                  </a:cubicBezTo>
                  <a:cubicBezTo>
                    <a:pt x="863" y="29"/>
                    <a:pt x="835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14" name="Google Shape;1413;p28"/>
            <p:cNvSpPr/>
            <p:nvPr/>
          </p:nvSpPr>
          <p:spPr>
            <a:xfrm>
              <a:off x="1970280" y="2146680"/>
              <a:ext cx="372600" cy="24876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48760"/>
                <a:gd name="textAreaBottom" fmla="*/ 250200 h 248760"/>
              </a:gdLst>
              <a:ahLst/>
              <a:cxnLst/>
              <a:rect l="textAreaLeft" t="textAreaTop" r="textAreaRight" b="textAreaBottom"/>
              <a:pathLst>
                <a:path w="6569" h="4398">
                  <a:moveTo>
                    <a:pt x="177" y="0"/>
                  </a:moveTo>
                  <a:cubicBezTo>
                    <a:pt x="75" y="0"/>
                    <a:pt x="1" y="84"/>
                    <a:pt x="1" y="176"/>
                  </a:cubicBezTo>
                  <a:lnTo>
                    <a:pt x="1" y="4212"/>
                  </a:lnTo>
                  <a:cubicBezTo>
                    <a:pt x="1" y="4314"/>
                    <a:pt x="75" y="4397"/>
                    <a:pt x="177" y="4397"/>
                  </a:cubicBezTo>
                  <a:lnTo>
                    <a:pt x="6383" y="4397"/>
                  </a:lnTo>
                  <a:cubicBezTo>
                    <a:pt x="6485" y="4397"/>
                    <a:pt x="6568" y="4314"/>
                    <a:pt x="6568" y="4212"/>
                  </a:cubicBezTo>
                  <a:lnTo>
                    <a:pt x="6568" y="176"/>
                  </a:lnTo>
                  <a:cubicBezTo>
                    <a:pt x="6568" y="7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15" name="Google Shape;1414;p28"/>
            <p:cNvSpPr/>
            <p:nvPr/>
          </p:nvSpPr>
          <p:spPr>
            <a:xfrm>
              <a:off x="1966320" y="2142720"/>
              <a:ext cx="379440" cy="255600"/>
            </a:xfrm>
            <a:custGeom>
              <a:avLst/>
              <a:gdLst>
                <a:gd name="textAreaLeft" fmla="*/ 0 w 379440"/>
                <a:gd name="textAreaRight" fmla="*/ 380880 w 37944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6690" h="4518">
                  <a:moveTo>
                    <a:pt x="6448" y="121"/>
                  </a:moveTo>
                  <a:cubicBezTo>
                    <a:pt x="6522" y="121"/>
                    <a:pt x="6578" y="177"/>
                    <a:pt x="6578" y="241"/>
                  </a:cubicBezTo>
                  <a:lnTo>
                    <a:pt x="6578" y="4277"/>
                  </a:lnTo>
                  <a:cubicBezTo>
                    <a:pt x="6578" y="4342"/>
                    <a:pt x="6522" y="4397"/>
                    <a:pt x="6448" y="4397"/>
                  </a:cubicBezTo>
                  <a:lnTo>
                    <a:pt x="242" y="4397"/>
                  </a:lnTo>
                  <a:cubicBezTo>
                    <a:pt x="177" y="4397"/>
                    <a:pt x="121" y="4342"/>
                    <a:pt x="121" y="4277"/>
                  </a:cubicBezTo>
                  <a:lnTo>
                    <a:pt x="121" y="241"/>
                  </a:lnTo>
                  <a:cubicBezTo>
                    <a:pt x="121" y="177"/>
                    <a:pt x="177" y="121"/>
                    <a:pt x="242" y="121"/>
                  </a:cubicBezTo>
                  <a:close/>
                  <a:moveTo>
                    <a:pt x="242" y="0"/>
                  </a:moveTo>
                  <a:cubicBezTo>
                    <a:pt x="112" y="0"/>
                    <a:pt x="1" y="112"/>
                    <a:pt x="1" y="241"/>
                  </a:cubicBezTo>
                  <a:lnTo>
                    <a:pt x="1" y="4277"/>
                  </a:lnTo>
                  <a:cubicBezTo>
                    <a:pt x="1" y="4407"/>
                    <a:pt x="112" y="4518"/>
                    <a:pt x="242" y="4518"/>
                  </a:cubicBezTo>
                  <a:lnTo>
                    <a:pt x="6448" y="4518"/>
                  </a:lnTo>
                  <a:cubicBezTo>
                    <a:pt x="6587" y="4518"/>
                    <a:pt x="6689" y="4407"/>
                    <a:pt x="6689" y="4277"/>
                  </a:cubicBezTo>
                  <a:lnTo>
                    <a:pt x="6689" y="241"/>
                  </a:lnTo>
                  <a:cubicBezTo>
                    <a:pt x="6689" y="112"/>
                    <a:pt x="6587" y="0"/>
                    <a:pt x="644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16" name="Google Shape;1415;p28"/>
            <p:cNvSpPr/>
            <p:nvPr/>
          </p:nvSpPr>
          <p:spPr>
            <a:xfrm>
              <a:off x="223524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12" y="195"/>
                    <a:pt x="112" y="167"/>
                  </a:cubicBezTo>
                  <a:cubicBezTo>
                    <a:pt x="112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0" y="344"/>
                    <a:pt x="344" y="260"/>
                    <a:pt x="344" y="167"/>
                  </a:cubicBezTo>
                  <a:cubicBezTo>
                    <a:pt x="344" y="74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17" name="Google Shape;1416;p28"/>
            <p:cNvSpPr/>
            <p:nvPr/>
          </p:nvSpPr>
          <p:spPr>
            <a:xfrm>
              <a:off x="227340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21" y="195"/>
                    <a:pt x="121" y="167"/>
                  </a:cubicBezTo>
                  <a:cubicBezTo>
                    <a:pt x="121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18" name="Google Shape;1417;p28"/>
            <p:cNvSpPr/>
            <p:nvPr/>
          </p:nvSpPr>
          <p:spPr>
            <a:xfrm>
              <a:off x="231120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77" y="112"/>
                  </a:moveTo>
                  <a:cubicBezTo>
                    <a:pt x="204" y="112"/>
                    <a:pt x="232" y="139"/>
                    <a:pt x="232" y="167"/>
                  </a:cubicBezTo>
                  <a:cubicBezTo>
                    <a:pt x="232" y="195"/>
                    <a:pt x="204" y="223"/>
                    <a:pt x="177" y="223"/>
                  </a:cubicBezTo>
                  <a:cubicBezTo>
                    <a:pt x="149" y="223"/>
                    <a:pt x="121" y="195"/>
                    <a:pt x="121" y="167"/>
                  </a:cubicBezTo>
                  <a:cubicBezTo>
                    <a:pt x="121" y="139"/>
                    <a:pt x="149" y="112"/>
                    <a:pt x="177" y="112"/>
                  </a:cubicBezTo>
                  <a:close/>
                  <a:moveTo>
                    <a:pt x="177" y="0"/>
                  </a:moveTo>
                  <a:cubicBezTo>
                    <a:pt x="84" y="0"/>
                    <a:pt x="0" y="74"/>
                    <a:pt x="0" y="167"/>
                  </a:cubicBezTo>
                  <a:cubicBezTo>
                    <a:pt x="0" y="260"/>
                    <a:pt x="84" y="344"/>
                    <a:pt x="17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19" name="Google Shape;1418;p28"/>
            <p:cNvSpPr/>
            <p:nvPr/>
          </p:nvSpPr>
          <p:spPr>
            <a:xfrm>
              <a:off x="2071080" y="2188800"/>
              <a:ext cx="171720" cy="171720"/>
            </a:xfrm>
            <a:custGeom>
              <a:avLst/>
              <a:gdLst>
                <a:gd name="textAreaLeft" fmla="*/ 0 w 171720"/>
                <a:gd name="textAreaRight" fmla="*/ 173160 w 171720"/>
                <a:gd name="textAreaTop" fmla="*/ 0 h 171720"/>
                <a:gd name="textAreaBottom" fmla="*/ 173160 h 171720"/>
              </a:gdLst>
              <a:ahLst/>
              <a:cxnLst/>
              <a:rect l="textAreaLeft" t="textAreaTop" r="textAreaRight" b="textAreaBottom"/>
              <a:pathLst>
                <a:path w="3044" h="3044">
                  <a:moveTo>
                    <a:pt x="1522" y="0"/>
                  </a:moveTo>
                  <a:cubicBezTo>
                    <a:pt x="678" y="0"/>
                    <a:pt x="0" y="687"/>
                    <a:pt x="0" y="1522"/>
                  </a:cubicBezTo>
                  <a:cubicBezTo>
                    <a:pt x="0" y="2366"/>
                    <a:pt x="678" y="3043"/>
                    <a:pt x="1522" y="3043"/>
                  </a:cubicBezTo>
                  <a:cubicBezTo>
                    <a:pt x="2357" y="3043"/>
                    <a:pt x="3043" y="2366"/>
                    <a:pt x="3043" y="1522"/>
                  </a:cubicBezTo>
                  <a:cubicBezTo>
                    <a:pt x="3043" y="687"/>
                    <a:pt x="2357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6400" rIns="90000" bIns="86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20" name="Google Shape;1419;p28"/>
            <p:cNvSpPr/>
            <p:nvPr/>
          </p:nvSpPr>
          <p:spPr>
            <a:xfrm>
              <a:off x="2067840" y="2185560"/>
              <a:ext cx="178200" cy="178560"/>
            </a:xfrm>
            <a:custGeom>
              <a:avLst/>
              <a:gdLst>
                <a:gd name="textAreaLeft" fmla="*/ 0 w 178200"/>
                <a:gd name="textAreaRight" fmla="*/ 179640 w 178200"/>
                <a:gd name="textAreaTop" fmla="*/ 0 h 178560"/>
                <a:gd name="textAreaBottom" fmla="*/ 180000 h 178560"/>
              </a:gdLst>
              <a:ahLst/>
              <a:cxnLst/>
              <a:rect l="textAreaLeft" t="textAreaTop" r="textAreaRight" b="textAreaBottom"/>
              <a:pathLst>
                <a:path w="3155" h="3164">
                  <a:moveTo>
                    <a:pt x="1578" y="112"/>
                  </a:moveTo>
                  <a:cubicBezTo>
                    <a:pt x="2385" y="112"/>
                    <a:pt x="3044" y="771"/>
                    <a:pt x="3044" y="1578"/>
                  </a:cubicBezTo>
                  <a:cubicBezTo>
                    <a:pt x="3044" y="2385"/>
                    <a:pt x="2385" y="3043"/>
                    <a:pt x="1578" y="3043"/>
                  </a:cubicBezTo>
                  <a:cubicBezTo>
                    <a:pt x="771" y="3043"/>
                    <a:pt x="112" y="2385"/>
                    <a:pt x="112" y="1578"/>
                  </a:cubicBezTo>
                  <a:cubicBezTo>
                    <a:pt x="112" y="771"/>
                    <a:pt x="771" y="112"/>
                    <a:pt x="1578" y="112"/>
                  </a:cubicBezTo>
                  <a:close/>
                  <a:moveTo>
                    <a:pt x="1578" y="1"/>
                  </a:moveTo>
                  <a:cubicBezTo>
                    <a:pt x="706" y="1"/>
                    <a:pt x="1" y="706"/>
                    <a:pt x="1" y="1578"/>
                  </a:cubicBezTo>
                  <a:cubicBezTo>
                    <a:pt x="1" y="2450"/>
                    <a:pt x="706" y="3164"/>
                    <a:pt x="1578" y="3164"/>
                  </a:cubicBezTo>
                  <a:cubicBezTo>
                    <a:pt x="2450" y="3164"/>
                    <a:pt x="3155" y="2450"/>
                    <a:pt x="3155" y="1578"/>
                  </a:cubicBezTo>
                  <a:cubicBezTo>
                    <a:pt x="3155" y="706"/>
                    <a:pt x="2450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21" name="Google Shape;1420;p28"/>
            <p:cNvSpPr/>
            <p:nvPr/>
          </p:nvSpPr>
          <p:spPr>
            <a:xfrm>
              <a:off x="2089440" y="2207160"/>
              <a:ext cx="135000" cy="135000"/>
            </a:xfrm>
            <a:custGeom>
              <a:avLst/>
              <a:gdLst>
                <a:gd name="textAreaLeft" fmla="*/ 0 w 135000"/>
                <a:gd name="textAreaRight" fmla="*/ 136440 w 135000"/>
                <a:gd name="textAreaTop" fmla="*/ 0 h 135000"/>
                <a:gd name="textAreaBottom" fmla="*/ 136440 h 135000"/>
              </a:gdLst>
              <a:ahLst/>
              <a:cxnLst/>
              <a:rect l="textAreaLeft" t="textAreaTop" r="textAreaRight" b="textAreaBottom"/>
              <a:pathLst>
                <a:path w="2394" h="2394">
                  <a:moveTo>
                    <a:pt x="1197" y="0"/>
                  </a:moveTo>
                  <a:cubicBezTo>
                    <a:pt x="538" y="0"/>
                    <a:pt x="0" y="538"/>
                    <a:pt x="0" y="1197"/>
                  </a:cubicBezTo>
                  <a:cubicBezTo>
                    <a:pt x="0" y="1855"/>
                    <a:pt x="538" y="2393"/>
                    <a:pt x="1197" y="2393"/>
                  </a:cubicBezTo>
                  <a:cubicBezTo>
                    <a:pt x="1855" y="2393"/>
                    <a:pt x="2394" y="1855"/>
                    <a:pt x="2394" y="1197"/>
                  </a:cubicBezTo>
                  <a:cubicBezTo>
                    <a:pt x="2394" y="538"/>
                    <a:pt x="1855" y="0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040" rIns="90000" bIns="68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22" name="Google Shape;1421;p28"/>
            <p:cNvSpPr/>
            <p:nvPr/>
          </p:nvSpPr>
          <p:spPr>
            <a:xfrm>
              <a:off x="2086200" y="2203920"/>
              <a:ext cx="141120" cy="141120"/>
            </a:xfrm>
            <a:custGeom>
              <a:avLst/>
              <a:gdLst>
                <a:gd name="textAreaLeft" fmla="*/ 0 w 141120"/>
                <a:gd name="textAreaRight" fmla="*/ 142560 w 141120"/>
                <a:gd name="textAreaTop" fmla="*/ 0 h 141120"/>
                <a:gd name="textAreaBottom" fmla="*/ 142560 h 141120"/>
              </a:gdLst>
              <a:ahLst/>
              <a:cxnLst/>
              <a:rect l="textAreaLeft" t="textAreaTop" r="textAreaRight" b="textAreaBottom"/>
              <a:pathLst>
                <a:path w="2506" h="2506">
                  <a:moveTo>
                    <a:pt x="1253" y="121"/>
                  </a:moveTo>
                  <a:cubicBezTo>
                    <a:pt x="1874" y="121"/>
                    <a:pt x="2385" y="631"/>
                    <a:pt x="2385" y="1253"/>
                  </a:cubicBezTo>
                  <a:cubicBezTo>
                    <a:pt x="2385" y="1884"/>
                    <a:pt x="1874" y="2394"/>
                    <a:pt x="1253" y="2394"/>
                  </a:cubicBezTo>
                  <a:cubicBezTo>
                    <a:pt x="622" y="2394"/>
                    <a:pt x="112" y="1884"/>
                    <a:pt x="112" y="1253"/>
                  </a:cubicBezTo>
                  <a:cubicBezTo>
                    <a:pt x="112" y="631"/>
                    <a:pt x="622" y="121"/>
                    <a:pt x="1253" y="121"/>
                  </a:cubicBezTo>
                  <a:close/>
                  <a:moveTo>
                    <a:pt x="1253" y="0"/>
                  </a:moveTo>
                  <a:cubicBezTo>
                    <a:pt x="557" y="0"/>
                    <a:pt x="0" y="566"/>
                    <a:pt x="0" y="1253"/>
                  </a:cubicBezTo>
                  <a:cubicBezTo>
                    <a:pt x="0" y="1948"/>
                    <a:pt x="557" y="2505"/>
                    <a:pt x="1253" y="2505"/>
                  </a:cubicBezTo>
                  <a:cubicBezTo>
                    <a:pt x="1939" y="2505"/>
                    <a:pt x="2505" y="1948"/>
                    <a:pt x="2505" y="1253"/>
                  </a:cubicBezTo>
                  <a:cubicBezTo>
                    <a:pt x="2505" y="566"/>
                    <a:pt x="193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1280" rIns="90000" bIns="71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23" name="Google Shape;1422;p28"/>
            <p:cNvSpPr/>
            <p:nvPr/>
          </p:nvSpPr>
          <p:spPr>
            <a:xfrm>
              <a:off x="2152800" y="2236680"/>
              <a:ext cx="37080" cy="42120"/>
            </a:xfrm>
            <a:custGeom>
              <a:avLst/>
              <a:gdLst>
                <a:gd name="textAreaLeft" fmla="*/ 0 w 37080"/>
                <a:gd name="textAreaRight" fmla="*/ 38520 w 3708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678" h="762">
                  <a:moveTo>
                    <a:pt x="84" y="1"/>
                  </a:moveTo>
                  <a:cubicBezTo>
                    <a:pt x="37" y="1"/>
                    <a:pt x="0" y="38"/>
                    <a:pt x="0" y="75"/>
                  </a:cubicBezTo>
                  <a:lnTo>
                    <a:pt x="0" y="761"/>
                  </a:lnTo>
                  <a:lnTo>
                    <a:pt x="603" y="761"/>
                  </a:lnTo>
                  <a:cubicBezTo>
                    <a:pt x="640" y="761"/>
                    <a:pt x="678" y="724"/>
                    <a:pt x="678" y="678"/>
                  </a:cubicBezTo>
                  <a:cubicBezTo>
                    <a:pt x="678" y="631"/>
                    <a:pt x="640" y="603"/>
                    <a:pt x="603" y="603"/>
                  </a:cubicBezTo>
                  <a:lnTo>
                    <a:pt x="167" y="603"/>
                  </a:lnTo>
                  <a:lnTo>
                    <a:pt x="167" y="75"/>
                  </a:lnTo>
                  <a:cubicBezTo>
                    <a:pt x="167" y="38"/>
                    <a:pt x="130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24" name="Google Shape;1423;p28"/>
            <p:cNvSpPr/>
            <p:nvPr/>
          </p:nvSpPr>
          <p:spPr>
            <a:xfrm>
              <a:off x="2147400" y="2265840"/>
              <a:ext cx="19080" cy="19080"/>
            </a:xfrm>
            <a:custGeom>
              <a:avLst/>
              <a:gdLst>
                <a:gd name="textAreaLeft" fmla="*/ 0 w 19080"/>
                <a:gd name="textAreaRight" fmla="*/ 20520 w 19080"/>
                <a:gd name="textAreaTop" fmla="*/ 0 h 19080"/>
                <a:gd name="textAreaBottom" fmla="*/ 20520 h 19080"/>
              </a:gdLst>
              <a:ahLst/>
              <a:cxnLst/>
              <a:rect l="textAreaLeft" t="textAreaTop" r="textAreaRight" b="textAreaBottom"/>
              <a:pathLst>
                <a:path w="363" h="363">
                  <a:moveTo>
                    <a:pt x="177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63"/>
                    <a:pt x="177" y="363"/>
                  </a:cubicBezTo>
                  <a:cubicBezTo>
                    <a:pt x="279" y="363"/>
                    <a:pt x="362" y="288"/>
                    <a:pt x="362" y="186"/>
                  </a:cubicBezTo>
                  <a:cubicBezTo>
                    <a:pt x="362" y="84"/>
                    <a:pt x="279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080" rIns="90000" bIns="10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25" name="Google Shape;1424;p28"/>
            <p:cNvSpPr/>
            <p:nvPr/>
          </p:nvSpPr>
          <p:spPr>
            <a:xfrm>
              <a:off x="2144520" y="2262600"/>
              <a:ext cx="25560" cy="25560"/>
            </a:xfrm>
            <a:custGeom>
              <a:avLst/>
              <a:gdLst>
                <a:gd name="textAreaLeft" fmla="*/ 0 w 25560"/>
                <a:gd name="textAreaRight" fmla="*/ 27000 w 25560"/>
                <a:gd name="textAreaTop" fmla="*/ 0 h 25560"/>
                <a:gd name="textAreaBottom" fmla="*/ 27000 h 25560"/>
              </a:gdLst>
              <a:ahLst/>
              <a:cxnLst/>
              <a:rect l="textAreaLeft" t="textAreaTop" r="textAreaRight" b="textAreaBottom"/>
              <a:pathLst>
                <a:path w="474" h="474">
                  <a:moveTo>
                    <a:pt x="233" y="111"/>
                  </a:moveTo>
                  <a:cubicBezTo>
                    <a:pt x="307" y="111"/>
                    <a:pt x="363" y="167"/>
                    <a:pt x="363" y="241"/>
                  </a:cubicBezTo>
                  <a:cubicBezTo>
                    <a:pt x="363" y="306"/>
                    <a:pt x="307" y="362"/>
                    <a:pt x="233" y="362"/>
                  </a:cubicBezTo>
                  <a:cubicBezTo>
                    <a:pt x="168" y="362"/>
                    <a:pt x="112" y="306"/>
                    <a:pt x="112" y="241"/>
                  </a:cubicBezTo>
                  <a:cubicBezTo>
                    <a:pt x="112" y="167"/>
                    <a:pt x="168" y="111"/>
                    <a:pt x="233" y="111"/>
                  </a:cubicBezTo>
                  <a:close/>
                  <a:moveTo>
                    <a:pt x="233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71"/>
                    <a:pt x="103" y="473"/>
                    <a:pt x="233" y="473"/>
                  </a:cubicBezTo>
                  <a:cubicBezTo>
                    <a:pt x="372" y="473"/>
                    <a:pt x="474" y="371"/>
                    <a:pt x="474" y="232"/>
                  </a:cubicBezTo>
                  <a:cubicBezTo>
                    <a:pt x="474" y="102"/>
                    <a:pt x="372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320" rIns="90000" bIns="13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26" name="Google Shape;1425;p28"/>
            <p:cNvSpPr/>
            <p:nvPr/>
          </p:nvSpPr>
          <p:spPr>
            <a:xfrm>
              <a:off x="1369080" y="2135520"/>
              <a:ext cx="554760" cy="493560"/>
            </a:xfrm>
            <a:custGeom>
              <a:avLst/>
              <a:gdLst>
                <a:gd name="textAreaLeft" fmla="*/ 0 w 554760"/>
                <a:gd name="textAreaRight" fmla="*/ 556200 w 554760"/>
                <a:gd name="textAreaTop" fmla="*/ 0 h 493560"/>
                <a:gd name="textAreaBottom" fmla="*/ 495000 h 493560"/>
              </a:gdLst>
              <a:ahLst/>
              <a:cxnLst/>
              <a:rect l="textAreaLeft" t="textAreaTop" r="textAreaRight" b="textAreaBottom"/>
              <a:pathLst>
                <a:path w="9770" h="8693">
                  <a:moveTo>
                    <a:pt x="771" y="0"/>
                  </a:moveTo>
                  <a:cubicBezTo>
                    <a:pt x="344" y="0"/>
                    <a:pt x="1" y="353"/>
                    <a:pt x="1" y="780"/>
                  </a:cubicBezTo>
                  <a:lnTo>
                    <a:pt x="1" y="7923"/>
                  </a:lnTo>
                  <a:cubicBezTo>
                    <a:pt x="1" y="8349"/>
                    <a:pt x="344" y="8693"/>
                    <a:pt x="771" y="8693"/>
                  </a:cubicBezTo>
                  <a:lnTo>
                    <a:pt x="8999" y="8693"/>
                  </a:lnTo>
                  <a:cubicBezTo>
                    <a:pt x="9426" y="8693"/>
                    <a:pt x="9769" y="8349"/>
                    <a:pt x="9769" y="7923"/>
                  </a:cubicBezTo>
                  <a:lnTo>
                    <a:pt x="9769" y="780"/>
                  </a:lnTo>
                  <a:cubicBezTo>
                    <a:pt x="9769" y="353"/>
                    <a:pt x="9426" y="0"/>
                    <a:pt x="8999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27" name="Google Shape;1426;p28"/>
            <p:cNvSpPr/>
            <p:nvPr/>
          </p:nvSpPr>
          <p:spPr>
            <a:xfrm>
              <a:off x="1365480" y="2132280"/>
              <a:ext cx="561960" cy="499680"/>
            </a:xfrm>
            <a:custGeom>
              <a:avLst/>
              <a:gdLst>
                <a:gd name="textAreaLeft" fmla="*/ 0 w 561960"/>
                <a:gd name="textAreaRight" fmla="*/ 563400 w 561960"/>
                <a:gd name="textAreaTop" fmla="*/ 0 h 499680"/>
                <a:gd name="textAreaBottom" fmla="*/ 501120 h 499680"/>
              </a:gdLst>
              <a:ahLst/>
              <a:cxnLst/>
              <a:rect l="textAreaLeft" t="textAreaTop" r="textAreaRight" b="textAreaBottom"/>
              <a:pathLst>
                <a:path w="9899" h="8805">
                  <a:moveTo>
                    <a:pt x="9064" y="121"/>
                  </a:moveTo>
                  <a:cubicBezTo>
                    <a:pt x="9454" y="121"/>
                    <a:pt x="9778" y="437"/>
                    <a:pt x="9778" y="836"/>
                  </a:cubicBezTo>
                  <a:lnTo>
                    <a:pt x="9778" y="7979"/>
                  </a:lnTo>
                  <a:cubicBezTo>
                    <a:pt x="9778" y="8368"/>
                    <a:pt x="9454" y="8693"/>
                    <a:pt x="9064" y="8693"/>
                  </a:cubicBezTo>
                  <a:lnTo>
                    <a:pt x="836" y="8693"/>
                  </a:lnTo>
                  <a:cubicBezTo>
                    <a:pt x="446" y="8693"/>
                    <a:pt x="121" y="8368"/>
                    <a:pt x="121" y="7979"/>
                  </a:cubicBezTo>
                  <a:lnTo>
                    <a:pt x="121" y="836"/>
                  </a:lnTo>
                  <a:cubicBezTo>
                    <a:pt x="121" y="437"/>
                    <a:pt x="446" y="121"/>
                    <a:pt x="836" y="121"/>
                  </a:cubicBezTo>
                  <a:close/>
                  <a:moveTo>
                    <a:pt x="836" y="1"/>
                  </a:moveTo>
                  <a:cubicBezTo>
                    <a:pt x="381" y="1"/>
                    <a:pt x="1" y="372"/>
                    <a:pt x="1" y="836"/>
                  </a:cubicBezTo>
                  <a:lnTo>
                    <a:pt x="1" y="7979"/>
                  </a:lnTo>
                  <a:cubicBezTo>
                    <a:pt x="1" y="8433"/>
                    <a:pt x="381" y="8804"/>
                    <a:pt x="836" y="8804"/>
                  </a:cubicBezTo>
                  <a:lnTo>
                    <a:pt x="9064" y="8804"/>
                  </a:lnTo>
                  <a:cubicBezTo>
                    <a:pt x="9519" y="8804"/>
                    <a:pt x="9899" y="8433"/>
                    <a:pt x="9899" y="7979"/>
                  </a:cubicBezTo>
                  <a:lnTo>
                    <a:pt x="9899" y="836"/>
                  </a:lnTo>
                  <a:cubicBezTo>
                    <a:pt x="9899" y="372"/>
                    <a:pt x="9519" y="1"/>
                    <a:pt x="906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28" name="Google Shape;1427;p28"/>
            <p:cNvSpPr/>
            <p:nvPr/>
          </p:nvSpPr>
          <p:spPr>
            <a:xfrm>
              <a:off x="1555200" y="2188080"/>
              <a:ext cx="182520" cy="165960"/>
            </a:xfrm>
            <a:custGeom>
              <a:avLst/>
              <a:gdLst>
                <a:gd name="textAreaLeft" fmla="*/ 0 w 182520"/>
                <a:gd name="textAreaRight" fmla="*/ 183960 w 182520"/>
                <a:gd name="textAreaTop" fmla="*/ 0 h 165960"/>
                <a:gd name="textAreaBottom" fmla="*/ 167400 h 165960"/>
              </a:gdLst>
              <a:ahLst/>
              <a:cxnLst/>
              <a:rect l="textAreaLeft" t="textAreaTop" r="textAreaRight" b="textAreaBottom"/>
              <a:pathLst>
                <a:path w="3229" h="2942">
                  <a:moveTo>
                    <a:pt x="1618" y="0"/>
                  </a:moveTo>
                  <a:cubicBezTo>
                    <a:pt x="1241" y="0"/>
                    <a:pt x="863" y="144"/>
                    <a:pt x="575" y="432"/>
                  </a:cubicBezTo>
                  <a:cubicBezTo>
                    <a:pt x="0" y="1007"/>
                    <a:pt x="0" y="1935"/>
                    <a:pt x="575" y="2510"/>
                  </a:cubicBezTo>
                  <a:cubicBezTo>
                    <a:pt x="863" y="2797"/>
                    <a:pt x="1241" y="2941"/>
                    <a:pt x="1618" y="2941"/>
                  </a:cubicBezTo>
                  <a:cubicBezTo>
                    <a:pt x="1995" y="2941"/>
                    <a:pt x="2370" y="2797"/>
                    <a:pt x="2653" y="2510"/>
                  </a:cubicBezTo>
                  <a:cubicBezTo>
                    <a:pt x="3228" y="1935"/>
                    <a:pt x="3228" y="1007"/>
                    <a:pt x="2653" y="432"/>
                  </a:cubicBezTo>
                  <a:cubicBezTo>
                    <a:pt x="2370" y="144"/>
                    <a:pt x="1995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3520" rIns="90000" bIns="83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29" name="Google Shape;1428;p28"/>
            <p:cNvSpPr/>
            <p:nvPr/>
          </p:nvSpPr>
          <p:spPr>
            <a:xfrm>
              <a:off x="1560240" y="2184480"/>
              <a:ext cx="172440" cy="172800"/>
            </a:xfrm>
            <a:custGeom>
              <a:avLst/>
              <a:gdLst>
                <a:gd name="textAreaLeft" fmla="*/ 0 w 172440"/>
                <a:gd name="textAreaRight" fmla="*/ 173880 w 172440"/>
                <a:gd name="textAreaTop" fmla="*/ 0 h 172800"/>
                <a:gd name="textAreaBottom" fmla="*/ 174240 h 172800"/>
              </a:gdLst>
              <a:ahLst/>
              <a:cxnLst/>
              <a:rect l="textAreaLeft" t="textAreaTop" r="textAreaRight" b="textAreaBottom"/>
              <a:pathLst>
                <a:path w="3053" h="3062">
                  <a:moveTo>
                    <a:pt x="1532" y="121"/>
                  </a:moveTo>
                  <a:cubicBezTo>
                    <a:pt x="2311" y="121"/>
                    <a:pt x="2942" y="752"/>
                    <a:pt x="2942" y="1531"/>
                  </a:cubicBezTo>
                  <a:cubicBezTo>
                    <a:pt x="2942" y="2310"/>
                    <a:pt x="2311" y="2941"/>
                    <a:pt x="1532" y="2941"/>
                  </a:cubicBezTo>
                  <a:cubicBezTo>
                    <a:pt x="752" y="2941"/>
                    <a:pt x="112" y="2310"/>
                    <a:pt x="112" y="1531"/>
                  </a:cubicBezTo>
                  <a:cubicBezTo>
                    <a:pt x="112" y="752"/>
                    <a:pt x="752" y="121"/>
                    <a:pt x="1532" y="121"/>
                  </a:cubicBezTo>
                  <a:close/>
                  <a:moveTo>
                    <a:pt x="1532" y="0"/>
                  </a:moveTo>
                  <a:cubicBezTo>
                    <a:pt x="687" y="0"/>
                    <a:pt x="1" y="687"/>
                    <a:pt x="1" y="1531"/>
                  </a:cubicBezTo>
                  <a:cubicBezTo>
                    <a:pt x="1" y="2375"/>
                    <a:pt x="687" y="3061"/>
                    <a:pt x="1532" y="3061"/>
                  </a:cubicBezTo>
                  <a:cubicBezTo>
                    <a:pt x="2366" y="3061"/>
                    <a:pt x="3053" y="2375"/>
                    <a:pt x="3053" y="1531"/>
                  </a:cubicBezTo>
                  <a:cubicBezTo>
                    <a:pt x="3053" y="687"/>
                    <a:pt x="2366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7120" rIns="90000" bIns="87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30" name="Google Shape;1429;p28"/>
            <p:cNvSpPr/>
            <p:nvPr/>
          </p:nvSpPr>
          <p:spPr>
            <a:xfrm>
              <a:off x="1608480" y="2271600"/>
              <a:ext cx="74520" cy="37080"/>
            </a:xfrm>
            <a:custGeom>
              <a:avLst/>
              <a:gdLst>
                <a:gd name="textAreaLeft" fmla="*/ 0 w 74520"/>
                <a:gd name="textAreaRight" fmla="*/ 75960 w 7452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336" h="676">
                  <a:moveTo>
                    <a:pt x="668" y="1"/>
                  </a:moveTo>
                  <a:cubicBezTo>
                    <a:pt x="297" y="1"/>
                    <a:pt x="0" y="307"/>
                    <a:pt x="0" y="669"/>
                  </a:cubicBezTo>
                  <a:cubicBezTo>
                    <a:pt x="0" y="673"/>
                    <a:pt x="334" y="676"/>
                    <a:pt x="668" y="676"/>
                  </a:cubicBezTo>
                  <a:cubicBezTo>
                    <a:pt x="1002" y="676"/>
                    <a:pt x="1336" y="673"/>
                    <a:pt x="1336" y="669"/>
                  </a:cubicBezTo>
                  <a:cubicBezTo>
                    <a:pt x="1336" y="307"/>
                    <a:pt x="1039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31" name="Google Shape;1430;p28"/>
            <p:cNvSpPr/>
            <p:nvPr/>
          </p:nvSpPr>
          <p:spPr>
            <a:xfrm>
              <a:off x="1604520" y="2268360"/>
              <a:ext cx="81360" cy="43560"/>
            </a:xfrm>
            <a:custGeom>
              <a:avLst/>
              <a:gdLst>
                <a:gd name="textAreaLeft" fmla="*/ 0 w 81360"/>
                <a:gd name="textAreaRight" fmla="*/ 82800 w 8136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1457" h="789">
                  <a:moveTo>
                    <a:pt x="733" y="121"/>
                  </a:moveTo>
                  <a:cubicBezTo>
                    <a:pt x="1048" y="121"/>
                    <a:pt x="1308" y="362"/>
                    <a:pt x="1336" y="668"/>
                  </a:cubicBezTo>
                  <a:lnTo>
                    <a:pt x="121" y="668"/>
                  </a:lnTo>
                  <a:cubicBezTo>
                    <a:pt x="149" y="362"/>
                    <a:pt x="418" y="121"/>
                    <a:pt x="733" y="121"/>
                  </a:cubicBezTo>
                  <a:close/>
                  <a:moveTo>
                    <a:pt x="733" y="0"/>
                  </a:moveTo>
                  <a:cubicBezTo>
                    <a:pt x="334" y="0"/>
                    <a:pt x="0" y="325"/>
                    <a:pt x="0" y="733"/>
                  </a:cubicBezTo>
                  <a:cubicBezTo>
                    <a:pt x="0" y="789"/>
                    <a:pt x="0" y="789"/>
                    <a:pt x="297" y="789"/>
                  </a:cubicBezTo>
                  <a:lnTo>
                    <a:pt x="807" y="789"/>
                  </a:lnTo>
                  <a:cubicBezTo>
                    <a:pt x="1457" y="789"/>
                    <a:pt x="1457" y="789"/>
                    <a:pt x="1457" y="733"/>
                  </a:cubicBezTo>
                  <a:cubicBezTo>
                    <a:pt x="1457" y="325"/>
                    <a:pt x="1132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32" name="Google Shape;1431;p28"/>
            <p:cNvSpPr/>
            <p:nvPr/>
          </p:nvSpPr>
          <p:spPr>
            <a:xfrm>
              <a:off x="1624680" y="2223720"/>
              <a:ext cx="42120" cy="4212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762" h="762">
                  <a:moveTo>
                    <a:pt x="381" y="1"/>
                  </a:moveTo>
                  <a:cubicBezTo>
                    <a:pt x="177" y="1"/>
                    <a:pt x="1" y="168"/>
                    <a:pt x="1" y="381"/>
                  </a:cubicBezTo>
                  <a:cubicBezTo>
                    <a:pt x="1" y="585"/>
                    <a:pt x="177" y="761"/>
                    <a:pt x="381" y="761"/>
                  </a:cubicBezTo>
                  <a:cubicBezTo>
                    <a:pt x="594" y="761"/>
                    <a:pt x="761" y="585"/>
                    <a:pt x="761" y="381"/>
                  </a:cubicBezTo>
                  <a:cubicBezTo>
                    <a:pt x="761" y="168"/>
                    <a:pt x="594" y="1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33" name="Google Shape;1432;p28"/>
            <p:cNvSpPr/>
            <p:nvPr/>
          </p:nvSpPr>
          <p:spPr>
            <a:xfrm>
              <a:off x="1621440" y="2219760"/>
              <a:ext cx="48960" cy="48600"/>
            </a:xfrm>
            <a:custGeom>
              <a:avLst/>
              <a:gdLst>
                <a:gd name="textAreaLeft" fmla="*/ 0 w 48960"/>
                <a:gd name="textAreaRight" fmla="*/ 50400 w 48960"/>
                <a:gd name="textAreaTop" fmla="*/ 0 h 48600"/>
                <a:gd name="textAreaBottom" fmla="*/ 50040 h 48600"/>
              </a:gdLst>
              <a:ahLst/>
              <a:cxnLst/>
              <a:rect l="textAreaLeft" t="textAreaTop" r="textAreaRight" b="textAreaBottom"/>
              <a:pathLst>
                <a:path w="883" h="882">
                  <a:moveTo>
                    <a:pt x="437" y="121"/>
                  </a:moveTo>
                  <a:cubicBezTo>
                    <a:pt x="613" y="121"/>
                    <a:pt x="762" y="260"/>
                    <a:pt x="762" y="437"/>
                  </a:cubicBezTo>
                  <a:cubicBezTo>
                    <a:pt x="762" y="622"/>
                    <a:pt x="613" y="761"/>
                    <a:pt x="437" y="761"/>
                  </a:cubicBezTo>
                  <a:cubicBezTo>
                    <a:pt x="261" y="761"/>
                    <a:pt x="122" y="622"/>
                    <a:pt x="122" y="437"/>
                  </a:cubicBezTo>
                  <a:cubicBezTo>
                    <a:pt x="122" y="260"/>
                    <a:pt x="261" y="121"/>
                    <a:pt x="437" y="121"/>
                  </a:cubicBezTo>
                  <a:close/>
                  <a:moveTo>
                    <a:pt x="437" y="1"/>
                  </a:moveTo>
                  <a:cubicBezTo>
                    <a:pt x="196" y="1"/>
                    <a:pt x="1" y="195"/>
                    <a:pt x="1" y="437"/>
                  </a:cubicBezTo>
                  <a:cubicBezTo>
                    <a:pt x="1" y="687"/>
                    <a:pt x="196" y="882"/>
                    <a:pt x="437" y="882"/>
                  </a:cubicBezTo>
                  <a:cubicBezTo>
                    <a:pt x="678" y="882"/>
                    <a:pt x="873" y="687"/>
                    <a:pt x="882" y="437"/>
                  </a:cubicBezTo>
                  <a:cubicBezTo>
                    <a:pt x="882" y="195"/>
                    <a:pt x="67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840" rIns="90000" bIns="24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34" name="Google Shape;1433;p28"/>
            <p:cNvSpPr/>
            <p:nvPr/>
          </p:nvSpPr>
          <p:spPr>
            <a:xfrm>
              <a:off x="1484640" y="2396880"/>
              <a:ext cx="323280" cy="57240"/>
            </a:xfrm>
            <a:custGeom>
              <a:avLst/>
              <a:gdLst>
                <a:gd name="textAreaLeft" fmla="*/ 0 w 323280"/>
                <a:gd name="textAreaRight" fmla="*/ 324720 w 323280"/>
                <a:gd name="textAreaTop" fmla="*/ 0 h 57240"/>
                <a:gd name="textAreaBottom" fmla="*/ 58680 h 57240"/>
              </a:gdLst>
              <a:ahLst/>
              <a:cxnLst/>
              <a:rect l="textAreaLeft" t="textAreaTop" r="textAreaRight" b="textAreaBottom"/>
              <a:pathLst>
                <a:path w="5706" h="1031">
                  <a:moveTo>
                    <a:pt x="511" y="0"/>
                  </a:moveTo>
                  <a:cubicBezTo>
                    <a:pt x="232" y="0"/>
                    <a:pt x="0" y="232"/>
                    <a:pt x="0" y="511"/>
                  </a:cubicBezTo>
                  <a:cubicBezTo>
                    <a:pt x="0" y="798"/>
                    <a:pt x="232" y="1030"/>
                    <a:pt x="511" y="1030"/>
                  </a:cubicBezTo>
                  <a:lnTo>
                    <a:pt x="5195" y="1030"/>
                  </a:lnTo>
                  <a:cubicBezTo>
                    <a:pt x="5483" y="1030"/>
                    <a:pt x="5705" y="798"/>
                    <a:pt x="5705" y="511"/>
                  </a:cubicBezTo>
                  <a:cubicBezTo>
                    <a:pt x="5705" y="232"/>
                    <a:pt x="5474" y="0"/>
                    <a:pt x="5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35" name="Google Shape;1434;p28"/>
            <p:cNvSpPr/>
            <p:nvPr/>
          </p:nvSpPr>
          <p:spPr>
            <a:xfrm>
              <a:off x="1481760" y="2393640"/>
              <a:ext cx="330120" cy="63720"/>
            </a:xfrm>
            <a:custGeom>
              <a:avLst/>
              <a:gdLst>
                <a:gd name="textAreaLeft" fmla="*/ 0 w 330120"/>
                <a:gd name="textAreaRight" fmla="*/ 331560 w 330120"/>
                <a:gd name="textAreaTop" fmla="*/ 0 h 63720"/>
                <a:gd name="textAreaBottom" fmla="*/ 65160 h 63720"/>
              </a:gdLst>
              <a:ahLst/>
              <a:cxnLst/>
              <a:rect l="textAreaLeft" t="textAreaTop" r="textAreaRight" b="textAreaBottom"/>
              <a:pathLst>
                <a:path w="5827" h="1142">
                  <a:moveTo>
                    <a:pt x="5251" y="112"/>
                  </a:moveTo>
                  <a:cubicBezTo>
                    <a:pt x="5502" y="112"/>
                    <a:pt x="5706" y="316"/>
                    <a:pt x="5706" y="567"/>
                  </a:cubicBezTo>
                  <a:cubicBezTo>
                    <a:pt x="5706" y="817"/>
                    <a:pt x="5502" y="1021"/>
                    <a:pt x="5251" y="1021"/>
                  </a:cubicBezTo>
                  <a:lnTo>
                    <a:pt x="567" y="1021"/>
                  </a:lnTo>
                  <a:cubicBezTo>
                    <a:pt x="316" y="1021"/>
                    <a:pt x="112" y="817"/>
                    <a:pt x="112" y="567"/>
                  </a:cubicBezTo>
                  <a:cubicBezTo>
                    <a:pt x="112" y="316"/>
                    <a:pt x="316" y="112"/>
                    <a:pt x="567" y="112"/>
                  </a:cubicBezTo>
                  <a:close/>
                  <a:moveTo>
                    <a:pt x="567" y="1"/>
                  </a:moveTo>
                  <a:cubicBezTo>
                    <a:pt x="251" y="1"/>
                    <a:pt x="1" y="251"/>
                    <a:pt x="1" y="567"/>
                  </a:cubicBezTo>
                  <a:cubicBezTo>
                    <a:pt x="1" y="882"/>
                    <a:pt x="251" y="1142"/>
                    <a:pt x="567" y="1142"/>
                  </a:cubicBezTo>
                  <a:lnTo>
                    <a:pt x="5251" y="1142"/>
                  </a:lnTo>
                  <a:cubicBezTo>
                    <a:pt x="5567" y="1142"/>
                    <a:pt x="5826" y="882"/>
                    <a:pt x="5826" y="567"/>
                  </a:cubicBezTo>
                  <a:cubicBezTo>
                    <a:pt x="5826" y="251"/>
                    <a:pt x="5567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0" rIns="90000" bIns="32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36" name="Google Shape;1435;p28"/>
            <p:cNvSpPr/>
            <p:nvPr/>
          </p:nvSpPr>
          <p:spPr>
            <a:xfrm>
              <a:off x="1600560" y="2570760"/>
              <a:ext cx="92160" cy="9000"/>
            </a:xfrm>
            <a:custGeom>
              <a:avLst/>
              <a:gdLst>
                <a:gd name="textAreaLeft" fmla="*/ 0 w 92160"/>
                <a:gd name="textAreaRight" fmla="*/ 93600 w 92160"/>
                <a:gd name="textAreaTop" fmla="*/ 0 h 9000"/>
                <a:gd name="textAreaBottom" fmla="*/ 10440 h 9000"/>
              </a:gdLst>
              <a:ahLst/>
              <a:cxnLst/>
              <a:rect l="textAreaLeft" t="textAreaTop" r="textAreaRight" b="textAreaBottom"/>
              <a:pathLst>
                <a:path w="1643" h="186">
                  <a:moveTo>
                    <a:pt x="94" y="0"/>
                  </a:moveTo>
                  <a:cubicBezTo>
                    <a:pt x="38" y="0"/>
                    <a:pt x="1" y="37"/>
                    <a:pt x="1" y="84"/>
                  </a:cubicBezTo>
                  <a:lnTo>
                    <a:pt x="1" y="93"/>
                  </a:lnTo>
                  <a:cubicBezTo>
                    <a:pt x="1" y="149"/>
                    <a:pt x="38" y="186"/>
                    <a:pt x="94" y="186"/>
                  </a:cubicBezTo>
                  <a:lnTo>
                    <a:pt x="1550" y="186"/>
                  </a:lnTo>
                  <a:cubicBezTo>
                    <a:pt x="1606" y="186"/>
                    <a:pt x="1643" y="149"/>
                    <a:pt x="1643" y="93"/>
                  </a:cubicBezTo>
                  <a:lnTo>
                    <a:pt x="1643" y="84"/>
                  </a:lnTo>
                  <a:cubicBezTo>
                    <a:pt x="1643" y="37"/>
                    <a:pt x="1606" y="0"/>
                    <a:pt x="155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40" rIns="90000" bIns="5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37" name="Google Shape;1436;p28"/>
            <p:cNvSpPr/>
            <p:nvPr/>
          </p:nvSpPr>
          <p:spPr>
            <a:xfrm>
              <a:off x="1846440" y="2168640"/>
              <a:ext cx="38160" cy="3744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97" h="681">
                  <a:moveTo>
                    <a:pt x="631" y="0"/>
                  </a:moveTo>
                  <a:cubicBezTo>
                    <a:pt x="615" y="0"/>
                    <a:pt x="599" y="7"/>
                    <a:pt x="585" y="21"/>
                  </a:cubicBezTo>
                  <a:lnTo>
                    <a:pt x="29" y="578"/>
                  </a:lnTo>
                  <a:cubicBezTo>
                    <a:pt x="1" y="597"/>
                    <a:pt x="1" y="634"/>
                    <a:pt x="29" y="661"/>
                  </a:cubicBezTo>
                  <a:cubicBezTo>
                    <a:pt x="38" y="671"/>
                    <a:pt x="57" y="680"/>
                    <a:pt x="66" y="680"/>
                  </a:cubicBezTo>
                  <a:cubicBezTo>
                    <a:pt x="84" y="680"/>
                    <a:pt x="94" y="671"/>
                    <a:pt x="112" y="661"/>
                  </a:cubicBezTo>
                  <a:lnTo>
                    <a:pt x="669" y="96"/>
                  </a:lnTo>
                  <a:cubicBezTo>
                    <a:pt x="697" y="77"/>
                    <a:pt x="697" y="40"/>
                    <a:pt x="669" y="21"/>
                  </a:cubicBezTo>
                  <a:cubicBezTo>
                    <a:pt x="659" y="7"/>
                    <a:pt x="646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38" name="Google Shape;1437;p28"/>
            <p:cNvSpPr/>
            <p:nvPr/>
          </p:nvSpPr>
          <p:spPr>
            <a:xfrm>
              <a:off x="1846440" y="2168640"/>
              <a:ext cx="38160" cy="3744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97" h="681">
                  <a:moveTo>
                    <a:pt x="67" y="0"/>
                  </a:moveTo>
                  <a:cubicBezTo>
                    <a:pt x="52" y="0"/>
                    <a:pt x="38" y="7"/>
                    <a:pt x="29" y="21"/>
                  </a:cubicBezTo>
                  <a:cubicBezTo>
                    <a:pt x="1" y="40"/>
                    <a:pt x="1" y="77"/>
                    <a:pt x="29" y="96"/>
                  </a:cubicBezTo>
                  <a:lnTo>
                    <a:pt x="585" y="661"/>
                  </a:lnTo>
                  <a:cubicBezTo>
                    <a:pt x="595" y="671"/>
                    <a:pt x="613" y="680"/>
                    <a:pt x="632" y="680"/>
                  </a:cubicBezTo>
                  <a:cubicBezTo>
                    <a:pt x="641" y="680"/>
                    <a:pt x="659" y="671"/>
                    <a:pt x="669" y="661"/>
                  </a:cubicBezTo>
                  <a:cubicBezTo>
                    <a:pt x="697" y="634"/>
                    <a:pt x="697" y="597"/>
                    <a:pt x="669" y="578"/>
                  </a:cubicBezTo>
                  <a:lnTo>
                    <a:pt x="112" y="21"/>
                  </a:lnTo>
                  <a:cubicBezTo>
                    <a:pt x="98" y="7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39" name="Google Shape;1438;p28"/>
            <p:cNvSpPr/>
            <p:nvPr/>
          </p:nvSpPr>
          <p:spPr>
            <a:xfrm>
              <a:off x="1704600" y="2714400"/>
              <a:ext cx="70560" cy="19980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99800"/>
                <a:gd name="textAreaBottom" fmla="*/ 201240 h 199800"/>
              </a:gdLst>
              <a:ahLst/>
              <a:cxnLst/>
              <a:rect l="textAreaLeft" t="textAreaTop" r="textAreaRight" b="textAreaBottom"/>
              <a:pathLst>
                <a:path w="1263" h="3535">
                  <a:moveTo>
                    <a:pt x="0" y="1"/>
                  </a:moveTo>
                  <a:lnTo>
                    <a:pt x="0" y="3535"/>
                  </a:lnTo>
                  <a:lnTo>
                    <a:pt x="1262" y="353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40" name="Google Shape;1439;p28"/>
            <p:cNvSpPr/>
            <p:nvPr/>
          </p:nvSpPr>
          <p:spPr>
            <a:xfrm>
              <a:off x="1701360" y="2711160"/>
              <a:ext cx="76680" cy="20664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206640"/>
                <a:gd name="textAreaBottom" fmla="*/ 208080 h 206640"/>
              </a:gdLst>
              <a:ahLst/>
              <a:cxnLst/>
              <a:rect l="textAreaLeft" t="textAreaTop" r="textAreaRight" b="textAreaBottom"/>
              <a:pathLst>
                <a:path w="1374" h="3656">
                  <a:moveTo>
                    <a:pt x="1262" y="112"/>
                  </a:moveTo>
                  <a:lnTo>
                    <a:pt x="1262" y="3535"/>
                  </a:lnTo>
                  <a:lnTo>
                    <a:pt x="121" y="3535"/>
                  </a:lnTo>
                  <a:lnTo>
                    <a:pt x="121" y="112"/>
                  </a:lnTo>
                  <a:close/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lnTo>
                    <a:pt x="1" y="3591"/>
                  </a:lnTo>
                  <a:cubicBezTo>
                    <a:pt x="1" y="3628"/>
                    <a:pt x="29" y="3656"/>
                    <a:pt x="66" y="3656"/>
                  </a:cubicBezTo>
                  <a:lnTo>
                    <a:pt x="1318" y="3656"/>
                  </a:lnTo>
                  <a:cubicBezTo>
                    <a:pt x="1355" y="3656"/>
                    <a:pt x="1374" y="3628"/>
                    <a:pt x="1374" y="3591"/>
                  </a:cubicBezTo>
                  <a:lnTo>
                    <a:pt x="1374" y="57"/>
                  </a:lnTo>
                  <a:cubicBezTo>
                    <a:pt x="1374" y="2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41" name="Google Shape;1440;p28"/>
            <p:cNvSpPr/>
            <p:nvPr/>
          </p:nvSpPr>
          <p:spPr>
            <a:xfrm>
              <a:off x="1603080" y="2801880"/>
              <a:ext cx="70560" cy="11196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11960"/>
                <a:gd name="textAreaBottom" fmla="*/ 113400 h 111960"/>
              </a:gdLst>
              <a:ahLst/>
              <a:cxnLst/>
              <a:rect l="textAreaLeft" t="textAreaTop" r="textAreaRight" b="textAreaBottom"/>
              <a:pathLst>
                <a:path w="1262" h="1995">
                  <a:moveTo>
                    <a:pt x="0" y="1"/>
                  </a:moveTo>
                  <a:lnTo>
                    <a:pt x="0" y="1995"/>
                  </a:lnTo>
                  <a:lnTo>
                    <a:pt x="1262" y="199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42" name="Google Shape;1441;p28"/>
            <p:cNvSpPr/>
            <p:nvPr/>
          </p:nvSpPr>
          <p:spPr>
            <a:xfrm>
              <a:off x="1599840" y="2798640"/>
              <a:ext cx="76680" cy="11916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119160"/>
                <a:gd name="textAreaBottom" fmla="*/ 120600 h 119160"/>
              </a:gdLst>
              <a:ahLst/>
              <a:cxnLst/>
              <a:rect l="textAreaLeft" t="textAreaTop" r="textAreaRight" b="textAreaBottom"/>
              <a:pathLst>
                <a:path w="1374" h="2116">
                  <a:moveTo>
                    <a:pt x="1262" y="112"/>
                  </a:moveTo>
                  <a:lnTo>
                    <a:pt x="1262" y="1995"/>
                  </a:lnTo>
                  <a:lnTo>
                    <a:pt x="121" y="1995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7"/>
                  </a:cubicBezTo>
                  <a:lnTo>
                    <a:pt x="1" y="2051"/>
                  </a:lnTo>
                  <a:cubicBezTo>
                    <a:pt x="1" y="2088"/>
                    <a:pt x="28" y="2116"/>
                    <a:pt x="56" y="2116"/>
                  </a:cubicBezTo>
                  <a:lnTo>
                    <a:pt x="1318" y="2116"/>
                  </a:lnTo>
                  <a:cubicBezTo>
                    <a:pt x="1355" y="2116"/>
                    <a:pt x="1374" y="2088"/>
                    <a:pt x="1374" y="2051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0120" rIns="90000" bIns="60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43" name="Google Shape;1442;p28"/>
            <p:cNvSpPr/>
            <p:nvPr/>
          </p:nvSpPr>
          <p:spPr>
            <a:xfrm>
              <a:off x="1699560" y="2714400"/>
              <a:ext cx="69840" cy="192960"/>
            </a:xfrm>
            <a:custGeom>
              <a:avLst/>
              <a:gdLst>
                <a:gd name="textAreaLeft" fmla="*/ 0 w 69840"/>
                <a:gd name="textAreaRight" fmla="*/ 71280 w 69840"/>
                <a:gd name="textAreaTop" fmla="*/ 0 h 192960"/>
                <a:gd name="textAreaBottom" fmla="*/ 194400 h 192960"/>
              </a:gdLst>
              <a:ahLst/>
              <a:cxnLst/>
              <a:rect l="textAreaLeft" t="textAreaTop" r="textAreaRight" b="textAreaBottom"/>
              <a:pathLst>
                <a:path w="1254" h="3415">
                  <a:moveTo>
                    <a:pt x="1" y="1"/>
                  </a:moveTo>
                  <a:lnTo>
                    <a:pt x="1" y="3414"/>
                  </a:lnTo>
                  <a:lnTo>
                    <a:pt x="1253" y="3414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7C55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44" name="Google Shape;1443;p28"/>
            <p:cNvSpPr/>
            <p:nvPr/>
          </p:nvSpPr>
          <p:spPr>
            <a:xfrm>
              <a:off x="1695960" y="2711160"/>
              <a:ext cx="77400" cy="199440"/>
            </a:xfrm>
            <a:custGeom>
              <a:avLst/>
              <a:gdLst>
                <a:gd name="textAreaLeft" fmla="*/ 0 w 77400"/>
                <a:gd name="textAreaRight" fmla="*/ 78840 w 77400"/>
                <a:gd name="textAreaTop" fmla="*/ 0 h 199440"/>
                <a:gd name="textAreaBottom" fmla="*/ 200880 h 199440"/>
              </a:gdLst>
              <a:ahLst/>
              <a:cxnLst/>
              <a:rect l="textAreaLeft" t="textAreaTop" r="textAreaRight" b="textAreaBottom"/>
              <a:pathLst>
                <a:path w="1384" h="3527">
                  <a:moveTo>
                    <a:pt x="1263" y="112"/>
                  </a:moveTo>
                  <a:lnTo>
                    <a:pt x="1263" y="3405"/>
                  </a:lnTo>
                  <a:lnTo>
                    <a:pt x="122" y="3405"/>
                  </a:lnTo>
                  <a:lnTo>
                    <a:pt x="122" y="112"/>
                  </a:lnTo>
                  <a:close/>
                  <a:moveTo>
                    <a:pt x="1" y="1"/>
                  </a:moveTo>
                  <a:lnTo>
                    <a:pt x="1" y="3526"/>
                  </a:lnTo>
                  <a:lnTo>
                    <a:pt x="1383" y="3526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45" name="Google Shape;1444;p28"/>
            <p:cNvSpPr/>
            <p:nvPr/>
          </p:nvSpPr>
          <p:spPr>
            <a:xfrm>
              <a:off x="1597680" y="2801880"/>
              <a:ext cx="70560" cy="10548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05480"/>
                <a:gd name="textAreaBottom" fmla="*/ 106920 h 105480"/>
              </a:gdLst>
              <a:ahLst/>
              <a:cxnLst/>
              <a:rect l="textAreaLeft" t="textAreaTop" r="textAreaRight" b="textAreaBottom"/>
              <a:pathLst>
                <a:path w="1263" h="1875">
                  <a:moveTo>
                    <a:pt x="1" y="1"/>
                  </a:moveTo>
                  <a:lnTo>
                    <a:pt x="1" y="1874"/>
                  </a:lnTo>
                  <a:lnTo>
                    <a:pt x="1262" y="1874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2AAFE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3280" rIns="90000" bIns="53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46" name="Google Shape;1445;p28"/>
            <p:cNvSpPr/>
            <p:nvPr/>
          </p:nvSpPr>
          <p:spPr>
            <a:xfrm>
              <a:off x="1594440" y="2798640"/>
              <a:ext cx="76680" cy="11160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374" h="1987">
                  <a:moveTo>
                    <a:pt x="1262" y="112"/>
                  </a:moveTo>
                  <a:lnTo>
                    <a:pt x="1262" y="1865"/>
                  </a:lnTo>
                  <a:lnTo>
                    <a:pt x="121" y="1865"/>
                  </a:lnTo>
                  <a:lnTo>
                    <a:pt x="121" y="112"/>
                  </a:lnTo>
                  <a:close/>
                  <a:moveTo>
                    <a:pt x="57" y="1"/>
                  </a:moveTo>
                  <a:cubicBezTo>
                    <a:pt x="29" y="1"/>
                    <a:pt x="1" y="19"/>
                    <a:pt x="1" y="57"/>
                  </a:cubicBezTo>
                  <a:lnTo>
                    <a:pt x="1" y="1930"/>
                  </a:lnTo>
                  <a:cubicBezTo>
                    <a:pt x="1" y="1958"/>
                    <a:pt x="29" y="1986"/>
                    <a:pt x="57" y="1986"/>
                  </a:cubicBezTo>
                  <a:lnTo>
                    <a:pt x="1318" y="1986"/>
                  </a:lnTo>
                  <a:cubicBezTo>
                    <a:pt x="1355" y="1986"/>
                    <a:pt x="1374" y="1958"/>
                    <a:pt x="1374" y="1930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47" name="Google Shape;1446;p28"/>
            <p:cNvSpPr/>
            <p:nvPr/>
          </p:nvSpPr>
          <p:spPr>
            <a:xfrm>
              <a:off x="1501200" y="2853720"/>
              <a:ext cx="70560" cy="6084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60840"/>
                <a:gd name="textAreaBottom" fmla="*/ 62280 h 60840"/>
              </a:gdLst>
              <a:ahLst/>
              <a:cxnLst/>
              <a:rect l="textAreaLeft" t="textAreaTop" r="textAreaRight" b="textAreaBottom"/>
              <a:pathLst>
                <a:path w="1263" h="1096">
                  <a:moveTo>
                    <a:pt x="1" y="1"/>
                  </a:moveTo>
                  <a:lnTo>
                    <a:pt x="1" y="1095"/>
                  </a:lnTo>
                  <a:lnTo>
                    <a:pt x="1263" y="1095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0960" rIns="90000" bIns="30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48" name="Google Shape;1447;p28"/>
            <p:cNvSpPr/>
            <p:nvPr/>
          </p:nvSpPr>
          <p:spPr>
            <a:xfrm>
              <a:off x="1497960" y="2850480"/>
              <a:ext cx="76680" cy="6732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67320"/>
                <a:gd name="textAreaBottom" fmla="*/ 68760 h 67320"/>
              </a:gdLst>
              <a:ahLst/>
              <a:cxnLst/>
              <a:rect l="textAreaLeft" t="textAreaTop" r="textAreaRight" b="textAreaBottom"/>
              <a:pathLst>
                <a:path w="1374" h="1207">
                  <a:moveTo>
                    <a:pt x="1253" y="122"/>
                  </a:moveTo>
                  <a:lnTo>
                    <a:pt x="1253" y="1096"/>
                  </a:lnTo>
                  <a:lnTo>
                    <a:pt x="112" y="1096"/>
                  </a:lnTo>
                  <a:lnTo>
                    <a:pt x="112" y="122"/>
                  </a:lnTo>
                  <a:close/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lnTo>
                    <a:pt x="0" y="1151"/>
                  </a:lnTo>
                  <a:cubicBezTo>
                    <a:pt x="0" y="1188"/>
                    <a:pt x="19" y="1207"/>
                    <a:pt x="56" y="1207"/>
                  </a:cubicBezTo>
                  <a:lnTo>
                    <a:pt x="1318" y="1207"/>
                  </a:lnTo>
                  <a:cubicBezTo>
                    <a:pt x="1345" y="1207"/>
                    <a:pt x="1373" y="1188"/>
                    <a:pt x="1373" y="1151"/>
                  </a:cubicBezTo>
                  <a:lnTo>
                    <a:pt x="1373" y="57"/>
                  </a:lnTo>
                  <a:cubicBezTo>
                    <a:pt x="1373" y="29"/>
                    <a:pt x="134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4200" rIns="90000" bIns="34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49" name="Google Shape;1448;p28"/>
            <p:cNvSpPr/>
            <p:nvPr/>
          </p:nvSpPr>
          <p:spPr>
            <a:xfrm>
              <a:off x="1495800" y="2853720"/>
              <a:ext cx="70560" cy="5688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56880"/>
                <a:gd name="textAreaBottom" fmla="*/ 58320 h 56880"/>
              </a:gdLst>
              <a:ahLst/>
              <a:cxnLst/>
              <a:rect l="textAreaLeft" t="textAreaTop" r="textAreaRight" b="textAreaBottom"/>
              <a:pathLst>
                <a:path w="1262" h="1022">
                  <a:moveTo>
                    <a:pt x="0" y="1"/>
                  </a:moveTo>
                  <a:lnTo>
                    <a:pt x="0" y="1021"/>
                  </a:lnTo>
                  <a:lnTo>
                    <a:pt x="1262" y="1021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7C55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50" name="Google Shape;1449;p28"/>
            <p:cNvSpPr/>
            <p:nvPr/>
          </p:nvSpPr>
          <p:spPr>
            <a:xfrm>
              <a:off x="1492560" y="2850480"/>
              <a:ext cx="76680" cy="6300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63000"/>
                <a:gd name="textAreaBottom" fmla="*/ 64440 h 63000"/>
              </a:gdLst>
              <a:ahLst/>
              <a:cxnLst/>
              <a:rect l="textAreaLeft" t="textAreaTop" r="textAreaRight" b="textAreaBottom"/>
              <a:pathLst>
                <a:path w="1374" h="1133">
                  <a:moveTo>
                    <a:pt x="1253" y="122"/>
                  </a:moveTo>
                  <a:lnTo>
                    <a:pt x="1253" y="1021"/>
                  </a:lnTo>
                  <a:lnTo>
                    <a:pt x="112" y="1021"/>
                  </a:lnTo>
                  <a:lnTo>
                    <a:pt x="112" y="122"/>
                  </a:lnTo>
                  <a:close/>
                  <a:moveTo>
                    <a:pt x="0" y="1"/>
                  </a:moveTo>
                  <a:lnTo>
                    <a:pt x="0" y="1133"/>
                  </a:lnTo>
                  <a:lnTo>
                    <a:pt x="1373" y="1133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040" rIns="9000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51" name="Google Shape;1450;p28"/>
            <p:cNvSpPr/>
            <p:nvPr/>
          </p:nvSpPr>
          <p:spPr>
            <a:xfrm>
              <a:off x="1535040" y="2721960"/>
              <a:ext cx="47880" cy="56880"/>
            </a:xfrm>
            <a:custGeom>
              <a:avLst/>
              <a:gdLst>
                <a:gd name="textAreaLeft" fmla="*/ 0 w 47880"/>
                <a:gd name="textAreaRight" fmla="*/ 49320 w 47880"/>
                <a:gd name="textAreaTop" fmla="*/ 0 h 56880"/>
                <a:gd name="textAreaBottom" fmla="*/ 58320 h 56880"/>
              </a:gdLst>
              <a:ahLst/>
              <a:cxnLst/>
              <a:rect l="textAreaLeft" t="textAreaTop" r="textAreaRight" b="textAreaBottom"/>
              <a:pathLst>
                <a:path w="864" h="1022">
                  <a:moveTo>
                    <a:pt x="863" y="1"/>
                  </a:moveTo>
                  <a:lnTo>
                    <a:pt x="1" y="576"/>
                  </a:lnTo>
                  <a:lnTo>
                    <a:pt x="437" y="659"/>
                  </a:lnTo>
                  <a:lnTo>
                    <a:pt x="678" y="1021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52" name="Google Shape;1451;p28"/>
            <p:cNvSpPr/>
            <p:nvPr/>
          </p:nvSpPr>
          <p:spPr>
            <a:xfrm>
              <a:off x="2141280" y="2805120"/>
              <a:ext cx="267480" cy="280440"/>
            </a:xfrm>
            <a:custGeom>
              <a:avLst/>
              <a:gdLst>
                <a:gd name="textAreaLeft" fmla="*/ 0 w 267480"/>
                <a:gd name="textAreaRight" fmla="*/ 268920 w 267480"/>
                <a:gd name="textAreaTop" fmla="*/ 0 h 280440"/>
                <a:gd name="textAreaBottom" fmla="*/ 281880 h 280440"/>
              </a:gdLst>
              <a:ahLst/>
              <a:cxnLst/>
              <a:rect l="textAreaLeft" t="textAreaTop" r="textAreaRight" b="textAreaBottom"/>
              <a:pathLst>
                <a:path w="4723" h="4954">
                  <a:moveTo>
                    <a:pt x="2960" y="0"/>
                  </a:moveTo>
                  <a:cubicBezTo>
                    <a:pt x="2087" y="0"/>
                    <a:pt x="1373" y="640"/>
                    <a:pt x="1373" y="1429"/>
                  </a:cubicBezTo>
                  <a:lnTo>
                    <a:pt x="1373" y="3126"/>
                  </a:lnTo>
                  <a:lnTo>
                    <a:pt x="1373" y="3423"/>
                  </a:lnTo>
                  <a:cubicBezTo>
                    <a:pt x="1373" y="4267"/>
                    <a:pt x="946" y="4954"/>
                    <a:pt x="0" y="4954"/>
                  </a:cubicBezTo>
                  <a:lnTo>
                    <a:pt x="4722" y="4954"/>
                  </a:lnTo>
                  <a:lnTo>
                    <a:pt x="4722" y="1429"/>
                  </a:lnTo>
                  <a:cubicBezTo>
                    <a:pt x="4722" y="631"/>
                    <a:pt x="4017" y="0"/>
                    <a:pt x="313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53" name="Google Shape;1452;p28"/>
            <p:cNvSpPr/>
            <p:nvPr/>
          </p:nvSpPr>
          <p:spPr>
            <a:xfrm>
              <a:off x="2138040" y="2801520"/>
              <a:ext cx="273600" cy="287640"/>
            </a:xfrm>
            <a:custGeom>
              <a:avLst/>
              <a:gdLst>
                <a:gd name="textAreaLeft" fmla="*/ 0 w 273600"/>
                <a:gd name="textAreaRight" fmla="*/ 275040 w 273600"/>
                <a:gd name="textAreaTop" fmla="*/ 0 h 287640"/>
                <a:gd name="textAreaBottom" fmla="*/ 289080 h 287640"/>
              </a:gdLst>
              <a:ahLst/>
              <a:cxnLst/>
              <a:rect l="textAreaLeft" t="textAreaTop" r="textAreaRight" b="textAreaBottom"/>
              <a:pathLst>
                <a:path w="4834" h="5075">
                  <a:moveTo>
                    <a:pt x="3192" y="121"/>
                  </a:moveTo>
                  <a:cubicBezTo>
                    <a:pt x="4036" y="121"/>
                    <a:pt x="4722" y="733"/>
                    <a:pt x="4722" y="1494"/>
                  </a:cubicBezTo>
                  <a:lnTo>
                    <a:pt x="4722" y="4963"/>
                  </a:lnTo>
                  <a:lnTo>
                    <a:pt x="669" y="4963"/>
                  </a:lnTo>
                  <a:cubicBezTo>
                    <a:pt x="1188" y="4741"/>
                    <a:pt x="1485" y="4221"/>
                    <a:pt x="1485" y="3488"/>
                  </a:cubicBezTo>
                  <a:lnTo>
                    <a:pt x="1485" y="1494"/>
                  </a:lnTo>
                  <a:cubicBezTo>
                    <a:pt x="1485" y="733"/>
                    <a:pt x="2171" y="121"/>
                    <a:pt x="3016" y="121"/>
                  </a:cubicBezTo>
                  <a:close/>
                  <a:moveTo>
                    <a:pt x="3016" y="0"/>
                  </a:moveTo>
                  <a:cubicBezTo>
                    <a:pt x="2106" y="0"/>
                    <a:pt x="1374" y="668"/>
                    <a:pt x="1374" y="1494"/>
                  </a:cubicBezTo>
                  <a:lnTo>
                    <a:pt x="1374" y="3488"/>
                  </a:lnTo>
                  <a:cubicBezTo>
                    <a:pt x="1374" y="4416"/>
                    <a:pt x="882" y="4963"/>
                    <a:pt x="56" y="4963"/>
                  </a:cubicBezTo>
                  <a:cubicBezTo>
                    <a:pt x="28" y="4963"/>
                    <a:pt x="1" y="4991"/>
                    <a:pt x="1" y="5019"/>
                  </a:cubicBezTo>
                  <a:cubicBezTo>
                    <a:pt x="1" y="5056"/>
                    <a:pt x="28" y="5075"/>
                    <a:pt x="56" y="5075"/>
                  </a:cubicBezTo>
                  <a:lnTo>
                    <a:pt x="4778" y="5075"/>
                  </a:lnTo>
                  <a:cubicBezTo>
                    <a:pt x="4815" y="5075"/>
                    <a:pt x="4834" y="5056"/>
                    <a:pt x="4834" y="5019"/>
                  </a:cubicBezTo>
                  <a:lnTo>
                    <a:pt x="4834" y="1494"/>
                  </a:lnTo>
                  <a:cubicBezTo>
                    <a:pt x="4834" y="668"/>
                    <a:pt x="4101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54" name="Google Shape;1453;p28"/>
            <p:cNvSpPr/>
            <p:nvPr/>
          </p:nvSpPr>
          <p:spPr>
            <a:xfrm>
              <a:off x="2149200" y="2808720"/>
              <a:ext cx="259560" cy="273240"/>
            </a:xfrm>
            <a:custGeom>
              <a:avLst/>
              <a:gdLst>
                <a:gd name="textAreaLeft" fmla="*/ 0 w 259560"/>
                <a:gd name="textAreaRight" fmla="*/ 261000 w 259560"/>
                <a:gd name="textAreaTop" fmla="*/ 0 h 273240"/>
                <a:gd name="textAreaBottom" fmla="*/ 274680 h 273240"/>
              </a:gdLst>
              <a:ahLst/>
              <a:cxnLst/>
              <a:rect l="textAreaLeft" t="textAreaTop" r="textAreaRight" b="textAreaBottom"/>
              <a:pathLst>
                <a:path w="4584" h="4824">
                  <a:moveTo>
                    <a:pt x="4583" y="4824"/>
                  </a:moveTo>
                  <a:lnTo>
                    <a:pt x="0" y="4824"/>
                  </a:lnTo>
                  <a:lnTo>
                    <a:pt x="0" y="4824"/>
                  </a:lnTo>
                  <a:cubicBezTo>
                    <a:pt x="910" y="4824"/>
                    <a:pt x="1327" y="4156"/>
                    <a:pt x="1327" y="3330"/>
                  </a:cubicBezTo>
                  <a:lnTo>
                    <a:pt x="1327" y="3043"/>
                  </a:lnTo>
                  <a:lnTo>
                    <a:pt x="1327" y="1392"/>
                  </a:lnTo>
                  <a:cubicBezTo>
                    <a:pt x="1327" y="622"/>
                    <a:pt x="2023" y="0"/>
                    <a:pt x="2876" y="0"/>
                  </a:cubicBezTo>
                  <a:lnTo>
                    <a:pt x="3043" y="0"/>
                  </a:lnTo>
                  <a:cubicBezTo>
                    <a:pt x="3897" y="0"/>
                    <a:pt x="4583" y="622"/>
                    <a:pt x="4583" y="1392"/>
                  </a:cubicBezTo>
                  <a:lnTo>
                    <a:pt x="4583" y="4824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55" name="Google Shape;1454;p28"/>
            <p:cNvSpPr/>
            <p:nvPr/>
          </p:nvSpPr>
          <p:spPr>
            <a:xfrm>
              <a:off x="2307600" y="2804400"/>
              <a:ext cx="741240" cy="636480"/>
            </a:xfrm>
            <a:custGeom>
              <a:avLst/>
              <a:gdLst>
                <a:gd name="textAreaLeft" fmla="*/ 0 w 741240"/>
                <a:gd name="textAreaRight" fmla="*/ 742680 w 741240"/>
                <a:gd name="textAreaTop" fmla="*/ 0 h 636480"/>
                <a:gd name="textAreaBottom" fmla="*/ 637920 h 636480"/>
              </a:gdLst>
              <a:ahLst/>
              <a:cxnLst/>
              <a:rect l="textAreaLeft" t="textAreaTop" r="textAreaRight" b="textAreaBottom"/>
              <a:pathLst>
                <a:path w="13044" h="11208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1" y="1"/>
                  </a:moveTo>
                  <a:cubicBezTo>
                    <a:pt x="17" y="1"/>
                    <a:pt x="1689" y="20"/>
                    <a:pt x="1689" y="1977"/>
                  </a:cubicBezTo>
                  <a:lnTo>
                    <a:pt x="1689" y="3071"/>
                  </a:lnTo>
                  <a:lnTo>
                    <a:pt x="1633" y="9760"/>
                  </a:lnTo>
                  <a:cubicBezTo>
                    <a:pt x="1633" y="10558"/>
                    <a:pt x="2394" y="11207"/>
                    <a:pt x="3331" y="11207"/>
                  </a:cubicBezTo>
                  <a:lnTo>
                    <a:pt x="13025" y="11207"/>
                  </a:lnTo>
                  <a:lnTo>
                    <a:pt x="13034" y="1977"/>
                  </a:lnTo>
                  <a:cubicBezTo>
                    <a:pt x="13043" y="901"/>
                    <a:pt x="12014" y="29"/>
                    <a:pt x="10743" y="19"/>
                  </a:cubicBezTo>
                  <a:lnTo>
                    <a:pt x="3757" y="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56" name="Google Shape;1455;p28"/>
            <p:cNvSpPr/>
            <p:nvPr/>
          </p:nvSpPr>
          <p:spPr>
            <a:xfrm>
              <a:off x="2303280" y="2801520"/>
              <a:ext cx="748080" cy="642960"/>
            </a:xfrm>
            <a:custGeom>
              <a:avLst/>
              <a:gdLst>
                <a:gd name="textAreaLeft" fmla="*/ 0 w 748080"/>
                <a:gd name="textAreaRight" fmla="*/ 749520 w 748080"/>
                <a:gd name="textAreaTop" fmla="*/ 0 h 642960"/>
                <a:gd name="textAreaBottom" fmla="*/ 644400 h 642960"/>
              </a:gdLst>
              <a:ahLst/>
              <a:cxnLst/>
              <a:rect l="textAreaLeft" t="textAreaTop" r="textAreaRight" b="textAreaBottom"/>
              <a:pathLst>
                <a:path w="13164" h="11318">
                  <a:moveTo>
                    <a:pt x="650" y="121"/>
                  </a:moveTo>
                  <a:lnTo>
                    <a:pt x="3822" y="139"/>
                  </a:lnTo>
                  <a:lnTo>
                    <a:pt x="3831" y="139"/>
                  </a:lnTo>
                  <a:lnTo>
                    <a:pt x="10817" y="130"/>
                  </a:lnTo>
                  <a:cubicBezTo>
                    <a:pt x="11485" y="139"/>
                    <a:pt x="12106" y="381"/>
                    <a:pt x="12533" y="817"/>
                  </a:cubicBezTo>
                  <a:cubicBezTo>
                    <a:pt x="12867" y="1160"/>
                    <a:pt x="13052" y="1587"/>
                    <a:pt x="13052" y="2032"/>
                  </a:cubicBezTo>
                  <a:lnTo>
                    <a:pt x="13043" y="11197"/>
                  </a:lnTo>
                  <a:lnTo>
                    <a:pt x="3405" y="11197"/>
                  </a:lnTo>
                  <a:cubicBezTo>
                    <a:pt x="2913" y="11197"/>
                    <a:pt x="2459" y="11021"/>
                    <a:pt x="2143" y="10705"/>
                  </a:cubicBezTo>
                  <a:cubicBezTo>
                    <a:pt x="1902" y="10455"/>
                    <a:pt x="1763" y="10140"/>
                    <a:pt x="1772" y="9824"/>
                  </a:cubicBezTo>
                  <a:lnTo>
                    <a:pt x="1828" y="2032"/>
                  </a:lnTo>
                  <a:cubicBezTo>
                    <a:pt x="1828" y="789"/>
                    <a:pt x="1160" y="306"/>
                    <a:pt x="650" y="121"/>
                  </a:cubicBezTo>
                  <a:close/>
                  <a:moveTo>
                    <a:pt x="74" y="0"/>
                  </a:moveTo>
                  <a:cubicBezTo>
                    <a:pt x="9" y="0"/>
                    <a:pt x="0" y="47"/>
                    <a:pt x="0" y="56"/>
                  </a:cubicBezTo>
                  <a:cubicBezTo>
                    <a:pt x="0" y="84"/>
                    <a:pt x="9" y="121"/>
                    <a:pt x="74" y="121"/>
                  </a:cubicBezTo>
                  <a:cubicBezTo>
                    <a:pt x="149" y="121"/>
                    <a:pt x="1707" y="149"/>
                    <a:pt x="1707" y="2032"/>
                  </a:cubicBezTo>
                  <a:lnTo>
                    <a:pt x="1651" y="9824"/>
                  </a:lnTo>
                  <a:cubicBezTo>
                    <a:pt x="1651" y="10177"/>
                    <a:pt x="1800" y="10520"/>
                    <a:pt x="2060" y="10789"/>
                  </a:cubicBezTo>
                  <a:cubicBezTo>
                    <a:pt x="2394" y="11123"/>
                    <a:pt x="2885" y="11318"/>
                    <a:pt x="3405" y="11318"/>
                  </a:cubicBezTo>
                  <a:lnTo>
                    <a:pt x="13099" y="11318"/>
                  </a:lnTo>
                  <a:cubicBezTo>
                    <a:pt x="13127" y="11318"/>
                    <a:pt x="13155" y="11290"/>
                    <a:pt x="13155" y="11262"/>
                  </a:cubicBezTo>
                  <a:lnTo>
                    <a:pt x="13164" y="2032"/>
                  </a:lnTo>
                  <a:cubicBezTo>
                    <a:pt x="13164" y="1559"/>
                    <a:pt x="12969" y="1095"/>
                    <a:pt x="12616" y="733"/>
                  </a:cubicBezTo>
                  <a:cubicBezTo>
                    <a:pt x="12171" y="279"/>
                    <a:pt x="11513" y="19"/>
                    <a:pt x="10817" y="19"/>
                  </a:cubicBezTo>
                  <a:lnTo>
                    <a:pt x="3841" y="28"/>
                  </a:lnTo>
                  <a:lnTo>
                    <a:pt x="3831" y="2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57" name="Google Shape;1456;p28"/>
            <p:cNvSpPr/>
            <p:nvPr/>
          </p:nvSpPr>
          <p:spPr>
            <a:xfrm>
              <a:off x="2507760" y="2926080"/>
              <a:ext cx="86760" cy="86400"/>
            </a:xfrm>
            <a:custGeom>
              <a:avLst/>
              <a:gdLst>
                <a:gd name="textAreaLeft" fmla="*/ 0 w 86760"/>
                <a:gd name="textAreaRight" fmla="*/ 88200 w 86760"/>
                <a:gd name="textAreaTop" fmla="*/ 0 h 86400"/>
                <a:gd name="textAreaBottom" fmla="*/ 87840 h 86400"/>
              </a:gdLst>
              <a:ahLst/>
              <a:cxnLst/>
              <a:rect l="textAreaLeft" t="textAreaTop" r="textAreaRight" b="textAreaBottom"/>
              <a:pathLst>
                <a:path w="1550" h="1541">
                  <a:moveTo>
                    <a:pt x="780" y="1"/>
                  </a:moveTo>
                  <a:cubicBezTo>
                    <a:pt x="353" y="1"/>
                    <a:pt x="0" y="344"/>
                    <a:pt x="0" y="770"/>
                  </a:cubicBezTo>
                  <a:cubicBezTo>
                    <a:pt x="0" y="1197"/>
                    <a:pt x="353" y="1540"/>
                    <a:pt x="780" y="1540"/>
                  </a:cubicBezTo>
                  <a:cubicBezTo>
                    <a:pt x="1197" y="1540"/>
                    <a:pt x="1549" y="1197"/>
                    <a:pt x="1549" y="770"/>
                  </a:cubicBezTo>
                  <a:cubicBezTo>
                    <a:pt x="1549" y="344"/>
                    <a:pt x="1197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58" name="Google Shape;1457;p28"/>
            <p:cNvSpPr/>
            <p:nvPr/>
          </p:nvSpPr>
          <p:spPr>
            <a:xfrm>
              <a:off x="2504520" y="2922840"/>
              <a:ext cx="93240" cy="92520"/>
            </a:xfrm>
            <a:custGeom>
              <a:avLst/>
              <a:gdLst>
                <a:gd name="textAreaLeft" fmla="*/ 0 w 93240"/>
                <a:gd name="textAreaRight" fmla="*/ 94680 w 93240"/>
                <a:gd name="textAreaTop" fmla="*/ 0 h 92520"/>
                <a:gd name="textAreaBottom" fmla="*/ 93960 h 92520"/>
              </a:gdLst>
              <a:ahLst/>
              <a:cxnLst/>
              <a:rect l="textAreaLeft" t="textAreaTop" r="textAreaRight" b="textAreaBottom"/>
              <a:pathLst>
                <a:path w="1662" h="1653">
                  <a:moveTo>
                    <a:pt x="836" y="112"/>
                  </a:moveTo>
                  <a:cubicBezTo>
                    <a:pt x="1225" y="112"/>
                    <a:pt x="1541" y="437"/>
                    <a:pt x="1541" y="826"/>
                  </a:cubicBezTo>
                  <a:cubicBezTo>
                    <a:pt x="1541" y="1216"/>
                    <a:pt x="1225" y="1541"/>
                    <a:pt x="836" y="1541"/>
                  </a:cubicBezTo>
                  <a:cubicBezTo>
                    <a:pt x="437" y="1541"/>
                    <a:pt x="121" y="1216"/>
                    <a:pt x="121" y="826"/>
                  </a:cubicBezTo>
                  <a:cubicBezTo>
                    <a:pt x="121" y="437"/>
                    <a:pt x="437" y="112"/>
                    <a:pt x="836" y="112"/>
                  </a:cubicBezTo>
                  <a:close/>
                  <a:moveTo>
                    <a:pt x="836" y="1"/>
                  </a:moveTo>
                  <a:cubicBezTo>
                    <a:pt x="372" y="1"/>
                    <a:pt x="1" y="372"/>
                    <a:pt x="1" y="826"/>
                  </a:cubicBezTo>
                  <a:cubicBezTo>
                    <a:pt x="1" y="1281"/>
                    <a:pt x="372" y="1652"/>
                    <a:pt x="836" y="1652"/>
                  </a:cubicBezTo>
                  <a:cubicBezTo>
                    <a:pt x="1290" y="1652"/>
                    <a:pt x="1661" y="1281"/>
                    <a:pt x="1661" y="826"/>
                  </a:cubicBezTo>
                  <a:cubicBezTo>
                    <a:pt x="1661" y="372"/>
                    <a:pt x="1290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59" name="Google Shape;1458;p28"/>
            <p:cNvSpPr/>
            <p:nvPr/>
          </p:nvSpPr>
          <p:spPr>
            <a:xfrm>
              <a:off x="2648880" y="2935080"/>
              <a:ext cx="276840" cy="5040"/>
            </a:xfrm>
            <a:custGeom>
              <a:avLst/>
              <a:gdLst>
                <a:gd name="textAreaLeft" fmla="*/ 0 w 276840"/>
                <a:gd name="textAreaRight" fmla="*/ 278280 w 276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4889" h="11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4833" y="112"/>
                  </a:lnTo>
                  <a:cubicBezTo>
                    <a:pt x="4870" y="112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60" name="Google Shape;1459;p28"/>
            <p:cNvSpPr/>
            <p:nvPr/>
          </p:nvSpPr>
          <p:spPr>
            <a:xfrm>
              <a:off x="2648880" y="2970000"/>
              <a:ext cx="114120" cy="5400"/>
            </a:xfrm>
            <a:custGeom>
              <a:avLst/>
              <a:gdLst>
                <a:gd name="textAreaLeft" fmla="*/ 0 w 114120"/>
                <a:gd name="textAreaRight" fmla="*/ 115560 w 1141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032" h="122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1976" y="121"/>
                  </a:lnTo>
                  <a:cubicBezTo>
                    <a:pt x="2013" y="121"/>
                    <a:pt x="2032" y="93"/>
                    <a:pt x="2032" y="65"/>
                  </a:cubicBezTo>
                  <a:cubicBezTo>
                    <a:pt x="2032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61" name="Google Shape;1460;p28"/>
            <p:cNvSpPr/>
            <p:nvPr/>
          </p:nvSpPr>
          <p:spPr>
            <a:xfrm>
              <a:off x="2810880" y="2970000"/>
              <a:ext cx="114840" cy="5400"/>
            </a:xfrm>
            <a:custGeom>
              <a:avLst/>
              <a:gdLst>
                <a:gd name="textAreaLeft" fmla="*/ 0 w 114840"/>
                <a:gd name="textAreaRight" fmla="*/ 116280 w 1148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041" h="122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76" y="121"/>
                  </a:lnTo>
                  <a:cubicBezTo>
                    <a:pt x="2013" y="121"/>
                    <a:pt x="2041" y="93"/>
                    <a:pt x="2041" y="65"/>
                  </a:cubicBezTo>
                  <a:cubicBezTo>
                    <a:pt x="2041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62" name="Google Shape;1461;p28"/>
            <p:cNvSpPr/>
            <p:nvPr/>
          </p:nvSpPr>
          <p:spPr>
            <a:xfrm>
              <a:off x="2651400" y="3019320"/>
              <a:ext cx="114120" cy="5040"/>
            </a:xfrm>
            <a:custGeom>
              <a:avLst/>
              <a:gdLst>
                <a:gd name="textAreaLeft" fmla="*/ 0 w 114120"/>
                <a:gd name="textAreaRight" fmla="*/ 115560 w 1141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033" h="112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6" y="112"/>
                  </a:cubicBezTo>
                  <a:lnTo>
                    <a:pt x="1976" y="112"/>
                  </a:lnTo>
                  <a:cubicBezTo>
                    <a:pt x="2004" y="112"/>
                    <a:pt x="2032" y="93"/>
                    <a:pt x="2032" y="56"/>
                  </a:cubicBezTo>
                  <a:cubicBezTo>
                    <a:pt x="2032" y="28"/>
                    <a:pt x="2004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63" name="Google Shape;1462;p28"/>
            <p:cNvSpPr/>
            <p:nvPr/>
          </p:nvSpPr>
          <p:spPr>
            <a:xfrm>
              <a:off x="2509200" y="3078000"/>
              <a:ext cx="83520" cy="83160"/>
            </a:xfrm>
            <a:custGeom>
              <a:avLst/>
              <a:gdLst>
                <a:gd name="textAreaLeft" fmla="*/ 0 w 83520"/>
                <a:gd name="textAreaRight" fmla="*/ 84960 w 8352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494" h="1485">
                  <a:moveTo>
                    <a:pt x="752" y="0"/>
                  </a:moveTo>
                  <a:cubicBezTo>
                    <a:pt x="334" y="0"/>
                    <a:pt x="0" y="334"/>
                    <a:pt x="0" y="742"/>
                  </a:cubicBezTo>
                  <a:cubicBezTo>
                    <a:pt x="0" y="1150"/>
                    <a:pt x="334" y="1484"/>
                    <a:pt x="752" y="1484"/>
                  </a:cubicBezTo>
                  <a:cubicBezTo>
                    <a:pt x="1160" y="1484"/>
                    <a:pt x="1494" y="1150"/>
                    <a:pt x="1494" y="742"/>
                  </a:cubicBezTo>
                  <a:cubicBezTo>
                    <a:pt x="1494" y="334"/>
                    <a:pt x="1160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64" name="Google Shape;1463;p28"/>
            <p:cNvSpPr/>
            <p:nvPr/>
          </p:nvSpPr>
          <p:spPr>
            <a:xfrm>
              <a:off x="2506320" y="3074760"/>
              <a:ext cx="90000" cy="90000"/>
            </a:xfrm>
            <a:custGeom>
              <a:avLst/>
              <a:gdLst>
                <a:gd name="textAreaLeft" fmla="*/ 0 w 90000"/>
                <a:gd name="textAreaRight" fmla="*/ 91440 w 90000"/>
                <a:gd name="textAreaTop" fmla="*/ 0 h 90000"/>
                <a:gd name="textAreaBottom" fmla="*/ 91440 h 90000"/>
              </a:gdLst>
              <a:ahLst/>
              <a:cxnLst/>
              <a:rect l="textAreaLeft" t="textAreaTop" r="textAreaRight" b="textAreaBottom"/>
              <a:pathLst>
                <a:path w="1606" h="1606">
                  <a:moveTo>
                    <a:pt x="808" y="112"/>
                  </a:moveTo>
                  <a:cubicBezTo>
                    <a:pt x="1179" y="112"/>
                    <a:pt x="1485" y="418"/>
                    <a:pt x="1485" y="798"/>
                  </a:cubicBezTo>
                  <a:cubicBezTo>
                    <a:pt x="1485" y="1179"/>
                    <a:pt x="1179" y="1485"/>
                    <a:pt x="808" y="1485"/>
                  </a:cubicBezTo>
                  <a:cubicBezTo>
                    <a:pt x="427" y="1485"/>
                    <a:pt x="121" y="1179"/>
                    <a:pt x="121" y="798"/>
                  </a:cubicBezTo>
                  <a:cubicBezTo>
                    <a:pt x="121" y="418"/>
                    <a:pt x="427" y="112"/>
                    <a:pt x="808" y="112"/>
                  </a:cubicBezTo>
                  <a:close/>
                  <a:moveTo>
                    <a:pt x="808" y="1"/>
                  </a:moveTo>
                  <a:cubicBezTo>
                    <a:pt x="362" y="1"/>
                    <a:pt x="0" y="362"/>
                    <a:pt x="0" y="798"/>
                  </a:cubicBezTo>
                  <a:cubicBezTo>
                    <a:pt x="0" y="1244"/>
                    <a:pt x="362" y="1605"/>
                    <a:pt x="808" y="1605"/>
                  </a:cubicBezTo>
                  <a:cubicBezTo>
                    <a:pt x="1244" y="1605"/>
                    <a:pt x="1605" y="1244"/>
                    <a:pt x="1605" y="798"/>
                  </a:cubicBezTo>
                  <a:cubicBezTo>
                    <a:pt x="1605" y="362"/>
                    <a:pt x="1244" y="1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65" name="Google Shape;1464;p28"/>
            <p:cNvSpPr/>
            <p:nvPr/>
          </p:nvSpPr>
          <p:spPr>
            <a:xfrm>
              <a:off x="2648880" y="3085560"/>
              <a:ext cx="276840" cy="5400"/>
            </a:xfrm>
            <a:custGeom>
              <a:avLst/>
              <a:gdLst>
                <a:gd name="textAreaLeft" fmla="*/ 0 w 276840"/>
                <a:gd name="textAreaRight" fmla="*/ 278280 w 2768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4889" h="12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4833" y="121"/>
                  </a:lnTo>
                  <a:cubicBezTo>
                    <a:pt x="4870" y="121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66" name="Google Shape;1465;p28"/>
            <p:cNvSpPr/>
            <p:nvPr/>
          </p:nvSpPr>
          <p:spPr>
            <a:xfrm>
              <a:off x="2504160" y="3133080"/>
              <a:ext cx="321840" cy="307440"/>
            </a:xfrm>
            <a:custGeom>
              <a:avLst/>
              <a:gdLst>
                <a:gd name="textAreaLeft" fmla="*/ 0 w 321840"/>
                <a:gd name="textAreaRight" fmla="*/ 323280 w 321840"/>
                <a:gd name="textAreaTop" fmla="*/ 0 h 307440"/>
                <a:gd name="textAreaBottom" fmla="*/ 308880 h 307440"/>
              </a:gdLst>
              <a:ahLst/>
              <a:cxnLst/>
              <a:rect l="textAreaLeft" t="textAreaTop" r="textAreaRight" b="textAreaBottom"/>
              <a:pathLst>
                <a:path w="5678" h="5428">
                  <a:moveTo>
                    <a:pt x="3618" y="1"/>
                  </a:moveTo>
                  <a:cubicBezTo>
                    <a:pt x="2589" y="1"/>
                    <a:pt x="1754" y="697"/>
                    <a:pt x="1754" y="1559"/>
                  </a:cubicBezTo>
                  <a:lnTo>
                    <a:pt x="1754" y="3424"/>
                  </a:lnTo>
                  <a:lnTo>
                    <a:pt x="1754" y="3749"/>
                  </a:lnTo>
                  <a:cubicBezTo>
                    <a:pt x="1754" y="4676"/>
                    <a:pt x="1095" y="5428"/>
                    <a:pt x="0" y="5428"/>
                  </a:cubicBezTo>
                  <a:lnTo>
                    <a:pt x="5678" y="5428"/>
                  </a:lnTo>
                  <a:lnTo>
                    <a:pt x="5678" y="1559"/>
                  </a:lnTo>
                  <a:cubicBezTo>
                    <a:pt x="5678" y="697"/>
                    <a:pt x="4843" y="1"/>
                    <a:pt x="382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67" name="Google Shape;1466;p28"/>
            <p:cNvSpPr/>
            <p:nvPr/>
          </p:nvSpPr>
          <p:spPr>
            <a:xfrm>
              <a:off x="2500920" y="3129480"/>
              <a:ext cx="328320" cy="314280"/>
            </a:xfrm>
            <a:custGeom>
              <a:avLst/>
              <a:gdLst>
                <a:gd name="textAreaLeft" fmla="*/ 0 w 328320"/>
                <a:gd name="textAreaRight" fmla="*/ 329760 w 328320"/>
                <a:gd name="textAreaTop" fmla="*/ 0 h 314280"/>
                <a:gd name="textAreaBottom" fmla="*/ 315720 h 314280"/>
              </a:gdLst>
              <a:ahLst/>
              <a:cxnLst/>
              <a:rect l="textAreaLeft" t="textAreaTop" r="textAreaRight" b="textAreaBottom"/>
              <a:pathLst>
                <a:path w="5790" h="5548">
                  <a:moveTo>
                    <a:pt x="3878" y="121"/>
                  </a:moveTo>
                  <a:cubicBezTo>
                    <a:pt x="4871" y="121"/>
                    <a:pt x="5678" y="798"/>
                    <a:pt x="5678" y="1623"/>
                  </a:cubicBezTo>
                  <a:lnTo>
                    <a:pt x="5678" y="5427"/>
                  </a:lnTo>
                  <a:lnTo>
                    <a:pt x="761" y="5427"/>
                  </a:lnTo>
                  <a:cubicBezTo>
                    <a:pt x="1439" y="5195"/>
                    <a:pt x="1865" y="4592"/>
                    <a:pt x="1865" y="3813"/>
                  </a:cubicBezTo>
                  <a:lnTo>
                    <a:pt x="1865" y="1623"/>
                  </a:lnTo>
                  <a:cubicBezTo>
                    <a:pt x="1865" y="798"/>
                    <a:pt x="2682" y="121"/>
                    <a:pt x="3674" y="121"/>
                  </a:cubicBezTo>
                  <a:close/>
                  <a:moveTo>
                    <a:pt x="3674" y="0"/>
                  </a:moveTo>
                  <a:cubicBezTo>
                    <a:pt x="2617" y="0"/>
                    <a:pt x="1754" y="733"/>
                    <a:pt x="1754" y="1623"/>
                  </a:cubicBezTo>
                  <a:lnTo>
                    <a:pt x="1754" y="3813"/>
                  </a:lnTo>
                  <a:cubicBezTo>
                    <a:pt x="1754" y="4768"/>
                    <a:pt x="1058" y="5427"/>
                    <a:pt x="56" y="5427"/>
                  </a:cubicBezTo>
                  <a:cubicBezTo>
                    <a:pt x="19" y="5427"/>
                    <a:pt x="1" y="5455"/>
                    <a:pt x="1" y="5492"/>
                  </a:cubicBezTo>
                  <a:cubicBezTo>
                    <a:pt x="1" y="5520"/>
                    <a:pt x="19" y="5547"/>
                    <a:pt x="56" y="5547"/>
                  </a:cubicBezTo>
                  <a:lnTo>
                    <a:pt x="5734" y="5547"/>
                  </a:lnTo>
                  <a:cubicBezTo>
                    <a:pt x="5771" y="5547"/>
                    <a:pt x="5789" y="5520"/>
                    <a:pt x="5789" y="5492"/>
                  </a:cubicBezTo>
                  <a:lnTo>
                    <a:pt x="5789" y="1623"/>
                  </a:lnTo>
                  <a:cubicBezTo>
                    <a:pt x="5789" y="733"/>
                    <a:pt x="4936" y="0"/>
                    <a:pt x="387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68" name="Google Shape;1467;p28"/>
            <p:cNvSpPr/>
            <p:nvPr/>
          </p:nvSpPr>
          <p:spPr>
            <a:xfrm>
              <a:off x="2513160" y="3141360"/>
              <a:ext cx="306360" cy="292680"/>
            </a:xfrm>
            <a:custGeom>
              <a:avLst/>
              <a:gdLst>
                <a:gd name="textAreaLeft" fmla="*/ 0 w 306360"/>
                <a:gd name="textAreaRight" fmla="*/ 307800 w 306360"/>
                <a:gd name="textAreaTop" fmla="*/ 0 h 292680"/>
                <a:gd name="textAreaBottom" fmla="*/ 294120 h 292680"/>
              </a:gdLst>
              <a:ahLst/>
              <a:cxnLst/>
              <a:rect l="textAreaLeft" t="textAreaTop" r="textAreaRight" b="textAreaBottom"/>
              <a:pathLst>
                <a:path w="5409" h="5168">
                  <a:moveTo>
                    <a:pt x="5408" y="5167"/>
                  </a:moveTo>
                  <a:lnTo>
                    <a:pt x="56" y="5167"/>
                  </a:lnTo>
                  <a:lnTo>
                    <a:pt x="0" y="5167"/>
                  </a:lnTo>
                  <a:cubicBezTo>
                    <a:pt x="1048" y="5167"/>
                    <a:pt x="1670" y="4453"/>
                    <a:pt x="1670" y="3572"/>
                  </a:cubicBezTo>
                  <a:lnTo>
                    <a:pt x="1670" y="3266"/>
                  </a:lnTo>
                  <a:lnTo>
                    <a:pt x="1670" y="1485"/>
                  </a:lnTo>
                  <a:cubicBezTo>
                    <a:pt x="1670" y="659"/>
                    <a:pt x="2468" y="0"/>
                    <a:pt x="3442" y="0"/>
                  </a:cubicBezTo>
                  <a:lnTo>
                    <a:pt x="3636" y="0"/>
                  </a:lnTo>
                  <a:cubicBezTo>
                    <a:pt x="4620" y="0"/>
                    <a:pt x="5408" y="659"/>
                    <a:pt x="5408" y="1485"/>
                  </a:cubicBezTo>
                  <a:lnTo>
                    <a:pt x="5408" y="5167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69" name="Google Shape;1468;p28"/>
            <p:cNvSpPr/>
            <p:nvPr/>
          </p:nvSpPr>
          <p:spPr>
            <a:xfrm>
              <a:off x="2719080" y="3133080"/>
              <a:ext cx="633600" cy="495720"/>
            </a:xfrm>
            <a:custGeom>
              <a:avLst/>
              <a:gdLst>
                <a:gd name="textAreaLeft" fmla="*/ 0 w 633600"/>
                <a:gd name="textAreaRight" fmla="*/ 635040 w 633600"/>
                <a:gd name="textAreaTop" fmla="*/ 0 h 495720"/>
                <a:gd name="textAreaBottom" fmla="*/ 497160 h 495720"/>
              </a:gdLst>
              <a:ahLst/>
              <a:cxnLst/>
              <a:rect l="textAreaLeft" t="textAreaTop" r="textAreaRight" b="textAreaBottom"/>
              <a:pathLst>
                <a:path w="11152" h="8731">
                  <a:moveTo>
                    <a:pt x="1" y="1"/>
                  </a:moveTo>
                  <a:cubicBezTo>
                    <a:pt x="1031" y="1"/>
                    <a:pt x="1856" y="669"/>
                    <a:pt x="1856" y="1504"/>
                  </a:cubicBezTo>
                  <a:lnTo>
                    <a:pt x="1856" y="7766"/>
                  </a:lnTo>
                  <a:cubicBezTo>
                    <a:pt x="1856" y="8294"/>
                    <a:pt x="2385" y="8730"/>
                    <a:pt x="3044" y="8730"/>
                  </a:cubicBezTo>
                  <a:lnTo>
                    <a:pt x="11152" y="8730"/>
                  </a:lnTo>
                  <a:lnTo>
                    <a:pt x="11152" y="2162"/>
                  </a:lnTo>
                  <a:cubicBezTo>
                    <a:pt x="11152" y="966"/>
                    <a:pt x="9964" y="1"/>
                    <a:pt x="848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70" name="Google Shape;1469;p28"/>
            <p:cNvSpPr/>
            <p:nvPr/>
          </p:nvSpPr>
          <p:spPr>
            <a:xfrm>
              <a:off x="2715840" y="3129480"/>
              <a:ext cx="639720" cy="502560"/>
            </a:xfrm>
            <a:custGeom>
              <a:avLst/>
              <a:gdLst>
                <a:gd name="textAreaLeft" fmla="*/ 0 w 639720"/>
                <a:gd name="textAreaRight" fmla="*/ 641160 w 639720"/>
                <a:gd name="textAreaTop" fmla="*/ 0 h 502560"/>
                <a:gd name="textAreaBottom" fmla="*/ 504000 h 502560"/>
              </a:gdLst>
              <a:ahLst/>
              <a:cxnLst/>
              <a:rect l="textAreaLeft" t="textAreaTop" r="textAreaRight" b="textAreaBottom"/>
              <a:pathLst>
                <a:path w="11263" h="8850">
                  <a:moveTo>
                    <a:pt x="8544" y="121"/>
                  </a:moveTo>
                  <a:cubicBezTo>
                    <a:pt x="9982" y="121"/>
                    <a:pt x="11142" y="1067"/>
                    <a:pt x="11142" y="2226"/>
                  </a:cubicBezTo>
                  <a:lnTo>
                    <a:pt x="11142" y="8739"/>
                  </a:lnTo>
                  <a:lnTo>
                    <a:pt x="3099" y="8739"/>
                  </a:lnTo>
                  <a:cubicBezTo>
                    <a:pt x="2477" y="8739"/>
                    <a:pt x="1967" y="8330"/>
                    <a:pt x="1967" y="7830"/>
                  </a:cubicBezTo>
                  <a:lnTo>
                    <a:pt x="1967" y="1568"/>
                  </a:lnTo>
                  <a:cubicBezTo>
                    <a:pt x="1967" y="909"/>
                    <a:pt x="1475" y="353"/>
                    <a:pt x="780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cubicBezTo>
                    <a:pt x="1049" y="121"/>
                    <a:pt x="1846" y="770"/>
                    <a:pt x="1846" y="1568"/>
                  </a:cubicBezTo>
                  <a:lnTo>
                    <a:pt x="1846" y="7820"/>
                  </a:lnTo>
                  <a:cubicBezTo>
                    <a:pt x="1846" y="8395"/>
                    <a:pt x="2412" y="8850"/>
                    <a:pt x="3099" y="8850"/>
                  </a:cubicBezTo>
                  <a:lnTo>
                    <a:pt x="11207" y="8850"/>
                  </a:lnTo>
                  <a:cubicBezTo>
                    <a:pt x="11234" y="8850"/>
                    <a:pt x="11262" y="8831"/>
                    <a:pt x="11262" y="8794"/>
                  </a:cubicBezTo>
                  <a:lnTo>
                    <a:pt x="11262" y="2217"/>
                  </a:lnTo>
                  <a:cubicBezTo>
                    <a:pt x="11262" y="993"/>
                    <a:pt x="10047" y="0"/>
                    <a:pt x="854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71" name="Google Shape;1470;p28"/>
            <p:cNvSpPr/>
            <p:nvPr/>
          </p:nvSpPr>
          <p:spPr>
            <a:xfrm>
              <a:off x="2931840" y="3270960"/>
              <a:ext cx="81000" cy="81000"/>
            </a:xfrm>
            <a:custGeom>
              <a:avLst/>
              <a:gdLst>
                <a:gd name="textAreaLeft" fmla="*/ 0 w 81000"/>
                <a:gd name="textAreaRight" fmla="*/ 82440 w 81000"/>
                <a:gd name="textAreaTop" fmla="*/ 0 h 81000"/>
                <a:gd name="textAreaBottom" fmla="*/ 82440 h 81000"/>
              </a:gdLst>
              <a:ahLst/>
              <a:cxnLst/>
              <a:rect l="textAreaLeft" t="textAreaTop" r="textAreaRight" b="textAreaBottom"/>
              <a:pathLst>
                <a:path w="1448" h="1448">
                  <a:moveTo>
                    <a:pt x="724" y="0"/>
                  </a:moveTo>
                  <a:cubicBezTo>
                    <a:pt x="325" y="0"/>
                    <a:pt x="0" y="325"/>
                    <a:pt x="0" y="724"/>
                  </a:cubicBezTo>
                  <a:cubicBezTo>
                    <a:pt x="0" y="1123"/>
                    <a:pt x="325" y="1447"/>
                    <a:pt x="724" y="1447"/>
                  </a:cubicBezTo>
                  <a:cubicBezTo>
                    <a:pt x="1123" y="1447"/>
                    <a:pt x="1448" y="1123"/>
                    <a:pt x="1438" y="724"/>
                  </a:cubicBezTo>
                  <a:cubicBezTo>
                    <a:pt x="1438" y="325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040" rIns="90000" bIns="41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72" name="Google Shape;1471;p28"/>
            <p:cNvSpPr/>
            <p:nvPr/>
          </p:nvSpPr>
          <p:spPr>
            <a:xfrm>
              <a:off x="2928600" y="3267720"/>
              <a:ext cx="87480" cy="8748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87480"/>
                <a:gd name="textAreaBottom" fmla="*/ 88920 h 87480"/>
              </a:gdLst>
              <a:ahLst/>
              <a:cxnLst/>
              <a:rect l="textAreaLeft" t="textAreaTop" r="textAreaRight" b="textAreaBottom"/>
              <a:pathLst>
                <a:path w="1560" h="1559">
                  <a:moveTo>
                    <a:pt x="780" y="121"/>
                  </a:moveTo>
                  <a:cubicBezTo>
                    <a:pt x="1142" y="121"/>
                    <a:pt x="1439" y="418"/>
                    <a:pt x="1439" y="780"/>
                  </a:cubicBezTo>
                  <a:cubicBezTo>
                    <a:pt x="1439" y="1142"/>
                    <a:pt x="1142" y="1448"/>
                    <a:pt x="780" y="1448"/>
                  </a:cubicBezTo>
                  <a:cubicBezTo>
                    <a:pt x="409" y="1448"/>
                    <a:pt x="112" y="1142"/>
                    <a:pt x="112" y="780"/>
                  </a:cubicBezTo>
                  <a:cubicBezTo>
                    <a:pt x="112" y="418"/>
                    <a:pt x="409" y="121"/>
                    <a:pt x="780" y="121"/>
                  </a:cubicBezTo>
                  <a:close/>
                  <a:moveTo>
                    <a:pt x="780" y="1"/>
                  </a:moveTo>
                  <a:cubicBezTo>
                    <a:pt x="344" y="1"/>
                    <a:pt x="1" y="353"/>
                    <a:pt x="1" y="780"/>
                  </a:cubicBezTo>
                  <a:cubicBezTo>
                    <a:pt x="1" y="1206"/>
                    <a:pt x="353" y="1559"/>
                    <a:pt x="780" y="1559"/>
                  </a:cubicBezTo>
                  <a:cubicBezTo>
                    <a:pt x="1207" y="1559"/>
                    <a:pt x="1559" y="1206"/>
                    <a:pt x="1559" y="780"/>
                  </a:cubicBezTo>
                  <a:cubicBezTo>
                    <a:pt x="1559" y="353"/>
                    <a:pt x="1207" y="1"/>
                    <a:pt x="78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280" rIns="90000" bIns="44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73" name="Google Shape;1472;p28"/>
            <p:cNvSpPr/>
            <p:nvPr/>
          </p:nvSpPr>
          <p:spPr>
            <a:xfrm>
              <a:off x="3055320" y="3274920"/>
              <a:ext cx="217800" cy="5400"/>
            </a:xfrm>
            <a:custGeom>
              <a:avLst/>
              <a:gdLst>
                <a:gd name="textAreaLeft" fmla="*/ 0 w 217800"/>
                <a:gd name="textAreaRight" fmla="*/ 219240 w 217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851" h="12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74" name="Google Shape;1473;p28"/>
            <p:cNvSpPr/>
            <p:nvPr/>
          </p:nvSpPr>
          <p:spPr>
            <a:xfrm>
              <a:off x="3055320" y="3318840"/>
              <a:ext cx="110520" cy="5400"/>
            </a:xfrm>
            <a:custGeom>
              <a:avLst/>
              <a:gdLst>
                <a:gd name="textAreaLeft" fmla="*/ 0 w 110520"/>
                <a:gd name="textAreaRight" fmla="*/ 111960 w 1105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1967" h="12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11" y="121"/>
                  </a:lnTo>
                  <a:cubicBezTo>
                    <a:pt x="1948" y="121"/>
                    <a:pt x="1967" y="93"/>
                    <a:pt x="1967" y="65"/>
                  </a:cubicBezTo>
                  <a:cubicBezTo>
                    <a:pt x="1967" y="28"/>
                    <a:pt x="1948" y="0"/>
                    <a:pt x="191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75" name="Google Shape;1474;p28"/>
            <p:cNvSpPr/>
            <p:nvPr/>
          </p:nvSpPr>
          <p:spPr>
            <a:xfrm>
              <a:off x="3055320" y="3355200"/>
              <a:ext cx="217800" cy="5400"/>
            </a:xfrm>
            <a:custGeom>
              <a:avLst/>
              <a:gdLst>
                <a:gd name="textAreaLeft" fmla="*/ 0 w 217800"/>
                <a:gd name="textAreaRight" fmla="*/ 219240 w 217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851" h="122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76" name="Google Shape;1475;p28"/>
            <p:cNvSpPr/>
            <p:nvPr/>
          </p:nvSpPr>
          <p:spPr>
            <a:xfrm>
              <a:off x="2891160" y="3429720"/>
              <a:ext cx="597600" cy="198360"/>
            </a:xfrm>
            <a:custGeom>
              <a:avLst/>
              <a:gdLst>
                <a:gd name="textAreaLeft" fmla="*/ 0 w 597600"/>
                <a:gd name="textAreaRight" fmla="*/ 599040 w 597600"/>
                <a:gd name="textAreaTop" fmla="*/ 0 h 198360"/>
                <a:gd name="textAreaBottom" fmla="*/ 199800 h 198360"/>
              </a:gdLst>
              <a:ahLst/>
              <a:cxnLst/>
              <a:rect l="textAreaLeft" t="textAreaTop" r="textAreaRight" b="textAreaBottom"/>
              <a:pathLst>
                <a:path w="10520" h="3507">
                  <a:moveTo>
                    <a:pt x="10511" y="0"/>
                  </a:moveTo>
                  <a:lnTo>
                    <a:pt x="974" y="10"/>
                  </a:lnTo>
                  <a:lnTo>
                    <a:pt x="974" y="2403"/>
                  </a:lnTo>
                  <a:cubicBezTo>
                    <a:pt x="983" y="2941"/>
                    <a:pt x="640" y="3396"/>
                    <a:pt x="0" y="3498"/>
                  </a:cubicBezTo>
                  <a:cubicBezTo>
                    <a:pt x="40" y="3501"/>
                    <a:pt x="77" y="3502"/>
                    <a:pt x="109" y="3502"/>
                  </a:cubicBezTo>
                  <a:cubicBezTo>
                    <a:pt x="172" y="3502"/>
                    <a:pt x="214" y="3498"/>
                    <a:pt x="214" y="3498"/>
                  </a:cubicBezTo>
                  <a:lnTo>
                    <a:pt x="6429" y="3507"/>
                  </a:lnTo>
                  <a:lnTo>
                    <a:pt x="9138" y="3507"/>
                  </a:lnTo>
                  <a:cubicBezTo>
                    <a:pt x="9898" y="3507"/>
                    <a:pt x="10520" y="3006"/>
                    <a:pt x="10520" y="2403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77" name="Google Shape;1476;p28"/>
            <p:cNvSpPr/>
            <p:nvPr/>
          </p:nvSpPr>
          <p:spPr>
            <a:xfrm>
              <a:off x="2885760" y="3426480"/>
              <a:ext cx="605880" cy="204480"/>
            </a:xfrm>
            <a:custGeom>
              <a:avLst/>
              <a:gdLst>
                <a:gd name="textAreaLeft" fmla="*/ 0 w 605880"/>
                <a:gd name="textAreaRight" fmla="*/ 607320 w 605880"/>
                <a:gd name="textAreaTop" fmla="*/ 0 h 204480"/>
                <a:gd name="textAreaBottom" fmla="*/ 205920 h 204480"/>
              </a:gdLst>
              <a:ahLst/>
              <a:cxnLst/>
              <a:rect l="textAreaLeft" t="textAreaTop" r="textAreaRight" b="textAreaBottom"/>
              <a:pathLst>
                <a:path w="10669" h="3619">
                  <a:moveTo>
                    <a:pt x="10548" y="121"/>
                  </a:moveTo>
                  <a:lnTo>
                    <a:pt x="10548" y="2459"/>
                  </a:lnTo>
                  <a:cubicBezTo>
                    <a:pt x="10548" y="2691"/>
                    <a:pt x="10455" y="2914"/>
                    <a:pt x="10270" y="3099"/>
                  </a:cubicBezTo>
                  <a:cubicBezTo>
                    <a:pt x="10019" y="3359"/>
                    <a:pt x="9639" y="3498"/>
                    <a:pt x="9231" y="3507"/>
                  </a:cubicBezTo>
                  <a:lnTo>
                    <a:pt x="6605" y="3498"/>
                  </a:lnTo>
                  <a:cubicBezTo>
                    <a:pt x="6578" y="3507"/>
                    <a:pt x="6550" y="3507"/>
                    <a:pt x="6522" y="3507"/>
                  </a:cubicBezTo>
                  <a:lnTo>
                    <a:pt x="473" y="3498"/>
                  </a:lnTo>
                  <a:cubicBezTo>
                    <a:pt x="891" y="3313"/>
                    <a:pt x="1132" y="2932"/>
                    <a:pt x="1132" y="2459"/>
                  </a:cubicBezTo>
                  <a:lnTo>
                    <a:pt x="1123" y="121"/>
                  </a:lnTo>
                  <a:close/>
                  <a:moveTo>
                    <a:pt x="10604" y="1"/>
                  </a:moveTo>
                  <a:lnTo>
                    <a:pt x="1067" y="10"/>
                  </a:lnTo>
                  <a:cubicBezTo>
                    <a:pt x="1049" y="10"/>
                    <a:pt x="1039" y="19"/>
                    <a:pt x="1030" y="29"/>
                  </a:cubicBezTo>
                  <a:cubicBezTo>
                    <a:pt x="1012" y="38"/>
                    <a:pt x="1012" y="56"/>
                    <a:pt x="1012" y="66"/>
                  </a:cubicBezTo>
                  <a:lnTo>
                    <a:pt x="1012" y="2459"/>
                  </a:lnTo>
                  <a:cubicBezTo>
                    <a:pt x="1021" y="3006"/>
                    <a:pt x="659" y="3405"/>
                    <a:pt x="84" y="3498"/>
                  </a:cubicBezTo>
                  <a:lnTo>
                    <a:pt x="65" y="3498"/>
                  </a:lnTo>
                  <a:cubicBezTo>
                    <a:pt x="10" y="3498"/>
                    <a:pt x="0" y="3526"/>
                    <a:pt x="0" y="3554"/>
                  </a:cubicBezTo>
                  <a:cubicBezTo>
                    <a:pt x="0" y="3609"/>
                    <a:pt x="47" y="3609"/>
                    <a:pt x="93" y="3619"/>
                  </a:cubicBezTo>
                  <a:lnTo>
                    <a:pt x="9231" y="3619"/>
                  </a:lnTo>
                  <a:cubicBezTo>
                    <a:pt x="9676" y="3619"/>
                    <a:pt x="10084" y="3461"/>
                    <a:pt x="10353" y="3183"/>
                  </a:cubicBezTo>
                  <a:cubicBezTo>
                    <a:pt x="10557" y="2979"/>
                    <a:pt x="10669" y="2719"/>
                    <a:pt x="10669" y="2459"/>
                  </a:cubicBezTo>
                  <a:lnTo>
                    <a:pt x="10659" y="56"/>
                  </a:lnTo>
                  <a:cubicBezTo>
                    <a:pt x="10659" y="29"/>
                    <a:pt x="10631" y="1"/>
                    <a:pt x="106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78" name="Google Shape;1477;p28"/>
            <p:cNvSpPr/>
            <p:nvPr/>
          </p:nvSpPr>
          <p:spPr>
            <a:xfrm>
              <a:off x="2896560" y="3433680"/>
              <a:ext cx="582120" cy="191520"/>
            </a:xfrm>
            <a:custGeom>
              <a:avLst/>
              <a:gdLst>
                <a:gd name="textAreaLeft" fmla="*/ 0 w 582120"/>
                <a:gd name="textAreaRight" fmla="*/ 583560 w 582120"/>
                <a:gd name="textAreaTop" fmla="*/ 0 h 191520"/>
                <a:gd name="textAreaBottom" fmla="*/ 192960 h 191520"/>
              </a:gdLst>
              <a:ahLst/>
              <a:cxnLst/>
              <a:rect l="textAreaLeft" t="textAreaTop" r="textAreaRight" b="textAreaBottom"/>
              <a:pathLst>
                <a:path w="10252" h="3387">
                  <a:moveTo>
                    <a:pt x="10242" y="0"/>
                  </a:moveTo>
                  <a:lnTo>
                    <a:pt x="1021" y="0"/>
                  </a:lnTo>
                  <a:lnTo>
                    <a:pt x="1031" y="2320"/>
                  </a:lnTo>
                  <a:cubicBezTo>
                    <a:pt x="1031" y="2839"/>
                    <a:pt x="706" y="3275"/>
                    <a:pt x="84" y="3377"/>
                  </a:cubicBezTo>
                  <a:cubicBezTo>
                    <a:pt x="66" y="3377"/>
                    <a:pt x="1" y="3377"/>
                    <a:pt x="84" y="3377"/>
                  </a:cubicBezTo>
                  <a:cubicBezTo>
                    <a:pt x="196" y="3377"/>
                    <a:pt x="288" y="3377"/>
                    <a:pt x="288" y="3377"/>
                  </a:cubicBezTo>
                  <a:lnTo>
                    <a:pt x="6300" y="3386"/>
                  </a:lnTo>
                  <a:cubicBezTo>
                    <a:pt x="6328" y="3386"/>
                    <a:pt x="6346" y="3386"/>
                    <a:pt x="6374" y="3386"/>
                  </a:cubicBezTo>
                  <a:lnTo>
                    <a:pt x="8916" y="3386"/>
                  </a:lnTo>
                  <a:cubicBezTo>
                    <a:pt x="9658" y="3377"/>
                    <a:pt x="10252" y="2904"/>
                    <a:pt x="10252" y="232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79" name="Google Shape;1478;p28"/>
            <p:cNvSpPr/>
            <p:nvPr/>
          </p:nvSpPr>
          <p:spPr>
            <a:xfrm>
              <a:off x="1435680" y="2567520"/>
              <a:ext cx="561240" cy="561240"/>
            </a:xfrm>
            <a:custGeom>
              <a:avLst/>
              <a:gdLst>
                <a:gd name="textAreaLeft" fmla="*/ 0 w 561240"/>
                <a:gd name="textAreaRight" fmla="*/ 562680 w 561240"/>
                <a:gd name="textAreaTop" fmla="*/ 0 h 561240"/>
                <a:gd name="textAreaBottom" fmla="*/ 562680 h 561240"/>
              </a:gdLst>
              <a:ahLst/>
              <a:cxnLst/>
              <a:rect l="textAreaLeft" t="textAreaTop" r="textAreaRight" b="textAreaBottom"/>
              <a:pathLst>
                <a:path w="9881" h="9881">
                  <a:moveTo>
                    <a:pt x="4945" y="1"/>
                  </a:moveTo>
                  <a:cubicBezTo>
                    <a:pt x="2218" y="1"/>
                    <a:pt x="1" y="2218"/>
                    <a:pt x="1" y="4945"/>
                  </a:cubicBezTo>
                  <a:cubicBezTo>
                    <a:pt x="1" y="7672"/>
                    <a:pt x="2218" y="9880"/>
                    <a:pt x="4945" y="9880"/>
                  </a:cubicBezTo>
                  <a:cubicBezTo>
                    <a:pt x="7672" y="9880"/>
                    <a:pt x="9880" y="7672"/>
                    <a:pt x="9880" y="4945"/>
                  </a:cubicBezTo>
                  <a:cubicBezTo>
                    <a:pt x="9880" y="2218"/>
                    <a:pt x="7672" y="1"/>
                    <a:pt x="494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80" name="Google Shape;1479;p28"/>
            <p:cNvSpPr/>
            <p:nvPr/>
          </p:nvSpPr>
          <p:spPr>
            <a:xfrm>
              <a:off x="1325520" y="2533680"/>
              <a:ext cx="628560" cy="628560"/>
            </a:xfrm>
            <a:custGeom>
              <a:avLst/>
              <a:gdLst>
                <a:gd name="textAreaLeft" fmla="*/ 0 w 628560"/>
                <a:gd name="textAreaRight" fmla="*/ 630000 w 628560"/>
                <a:gd name="textAreaTop" fmla="*/ 0 h 628560"/>
                <a:gd name="textAreaBottom" fmla="*/ 630000 h 628560"/>
              </a:gdLst>
              <a:ahLst/>
              <a:cxnLst/>
              <a:rect l="textAreaLeft" t="textAreaTop" r="textAreaRight" b="textAreaBottom"/>
              <a:pathLst>
                <a:path w="11068" h="11069">
                  <a:moveTo>
                    <a:pt x="5539" y="1"/>
                  </a:moveTo>
                  <a:cubicBezTo>
                    <a:pt x="2487" y="1"/>
                    <a:pt x="1" y="2487"/>
                    <a:pt x="1" y="5539"/>
                  </a:cubicBezTo>
                  <a:cubicBezTo>
                    <a:pt x="1" y="8591"/>
                    <a:pt x="2487" y="11068"/>
                    <a:pt x="5539" y="11068"/>
                  </a:cubicBezTo>
                  <a:cubicBezTo>
                    <a:pt x="8591" y="11068"/>
                    <a:pt x="11068" y="8591"/>
                    <a:pt x="11068" y="5539"/>
                  </a:cubicBezTo>
                  <a:cubicBezTo>
                    <a:pt x="11068" y="2487"/>
                    <a:pt x="8591" y="1"/>
                    <a:pt x="55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81" name="Google Shape;1480;p28"/>
            <p:cNvSpPr/>
            <p:nvPr/>
          </p:nvSpPr>
          <p:spPr>
            <a:xfrm>
              <a:off x="1443600" y="2575440"/>
              <a:ext cx="545760" cy="545760"/>
            </a:xfrm>
            <a:custGeom>
              <a:avLst/>
              <a:gdLst>
                <a:gd name="textAreaLeft" fmla="*/ 0 w 545760"/>
                <a:gd name="textAreaRight" fmla="*/ 547200 w 545760"/>
                <a:gd name="textAreaTop" fmla="*/ 0 h 545760"/>
                <a:gd name="textAreaBottom" fmla="*/ 547200 h 545760"/>
              </a:gdLst>
              <a:ahLst/>
              <a:cxnLst/>
              <a:rect l="textAreaLeft" t="textAreaTop" r="textAreaRight" b="textAreaBottom"/>
              <a:pathLst>
                <a:path w="9612" h="9612">
                  <a:moveTo>
                    <a:pt x="4806" y="1"/>
                  </a:moveTo>
                  <a:cubicBezTo>
                    <a:pt x="4769" y="1"/>
                    <a:pt x="4750" y="29"/>
                    <a:pt x="4750" y="56"/>
                  </a:cubicBezTo>
                  <a:cubicBezTo>
                    <a:pt x="4750" y="94"/>
                    <a:pt x="4769" y="112"/>
                    <a:pt x="4806" y="112"/>
                  </a:cubicBezTo>
                  <a:cubicBezTo>
                    <a:pt x="7394" y="112"/>
                    <a:pt x="9500" y="2218"/>
                    <a:pt x="9500" y="4806"/>
                  </a:cubicBezTo>
                  <a:cubicBezTo>
                    <a:pt x="9500" y="7394"/>
                    <a:pt x="7394" y="9491"/>
                    <a:pt x="4806" y="9491"/>
                  </a:cubicBezTo>
                  <a:cubicBezTo>
                    <a:pt x="2218" y="9491"/>
                    <a:pt x="112" y="7394"/>
                    <a:pt x="112" y="4806"/>
                  </a:cubicBezTo>
                  <a:cubicBezTo>
                    <a:pt x="112" y="4407"/>
                    <a:pt x="168" y="3999"/>
                    <a:pt x="270" y="3619"/>
                  </a:cubicBezTo>
                  <a:cubicBezTo>
                    <a:pt x="279" y="3582"/>
                    <a:pt x="260" y="3554"/>
                    <a:pt x="223" y="3545"/>
                  </a:cubicBezTo>
                  <a:cubicBezTo>
                    <a:pt x="219" y="3543"/>
                    <a:pt x="214" y="3542"/>
                    <a:pt x="209" y="3542"/>
                  </a:cubicBezTo>
                  <a:cubicBezTo>
                    <a:pt x="187" y="3542"/>
                    <a:pt x="166" y="3560"/>
                    <a:pt x="158" y="3591"/>
                  </a:cubicBezTo>
                  <a:cubicBezTo>
                    <a:pt x="56" y="3981"/>
                    <a:pt x="1" y="4389"/>
                    <a:pt x="1" y="4806"/>
                  </a:cubicBezTo>
                  <a:cubicBezTo>
                    <a:pt x="1" y="7459"/>
                    <a:pt x="2153" y="9611"/>
                    <a:pt x="4806" y="9611"/>
                  </a:cubicBezTo>
                  <a:cubicBezTo>
                    <a:pt x="7459" y="9611"/>
                    <a:pt x="9611" y="7459"/>
                    <a:pt x="9611" y="4806"/>
                  </a:cubicBezTo>
                  <a:cubicBezTo>
                    <a:pt x="9611" y="2153"/>
                    <a:pt x="7459" y="1"/>
                    <a:pt x="480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82" name="Google Shape;1481;p28"/>
            <p:cNvSpPr/>
            <p:nvPr/>
          </p:nvSpPr>
          <p:spPr>
            <a:xfrm>
              <a:off x="1467360" y="2605680"/>
              <a:ext cx="127440" cy="132840"/>
            </a:xfrm>
            <a:custGeom>
              <a:avLst/>
              <a:gdLst>
                <a:gd name="textAreaLeft" fmla="*/ 0 w 127440"/>
                <a:gd name="textAreaRight" fmla="*/ 128880 w 127440"/>
                <a:gd name="textAreaTop" fmla="*/ 0 h 132840"/>
                <a:gd name="textAreaBottom" fmla="*/ 134280 h 132840"/>
              </a:gdLst>
              <a:ahLst/>
              <a:cxnLst/>
              <a:rect l="textAreaLeft" t="textAreaTop" r="textAreaRight" b="textAreaBottom"/>
              <a:pathLst>
                <a:path w="2264" h="2361">
                  <a:moveTo>
                    <a:pt x="2193" y="0"/>
                  </a:moveTo>
                  <a:cubicBezTo>
                    <a:pt x="2185" y="0"/>
                    <a:pt x="2178" y="2"/>
                    <a:pt x="2171" y="4"/>
                  </a:cubicBezTo>
                  <a:cubicBezTo>
                    <a:pt x="1985" y="97"/>
                    <a:pt x="1809" y="208"/>
                    <a:pt x="1642" y="319"/>
                  </a:cubicBezTo>
                  <a:cubicBezTo>
                    <a:pt x="1253" y="598"/>
                    <a:pt x="909" y="922"/>
                    <a:pt x="612" y="1293"/>
                  </a:cubicBezTo>
                  <a:cubicBezTo>
                    <a:pt x="371" y="1599"/>
                    <a:pt x="167" y="1933"/>
                    <a:pt x="9" y="2286"/>
                  </a:cubicBezTo>
                  <a:cubicBezTo>
                    <a:pt x="0" y="2314"/>
                    <a:pt x="9" y="2342"/>
                    <a:pt x="37" y="2360"/>
                  </a:cubicBezTo>
                  <a:lnTo>
                    <a:pt x="65" y="2360"/>
                  </a:lnTo>
                  <a:cubicBezTo>
                    <a:pt x="84" y="2360"/>
                    <a:pt x="102" y="2351"/>
                    <a:pt x="111" y="2332"/>
                  </a:cubicBezTo>
                  <a:cubicBezTo>
                    <a:pt x="269" y="1989"/>
                    <a:pt x="464" y="1664"/>
                    <a:pt x="696" y="1368"/>
                  </a:cubicBezTo>
                  <a:cubicBezTo>
                    <a:pt x="993" y="1006"/>
                    <a:pt x="1327" y="681"/>
                    <a:pt x="1716" y="412"/>
                  </a:cubicBezTo>
                  <a:cubicBezTo>
                    <a:pt x="1874" y="301"/>
                    <a:pt x="2050" y="199"/>
                    <a:pt x="2227" y="106"/>
                  </a:cubicBezTo>
                  <a:cubicBezTo>
                    <a:pt x="2254" y="97"/>
                    <a:pt x="2264" y="60"/>
                    <a:pt x="2245" y="32"/>
                  </a:cubicBezTo>
                  <a:cubicBezTo>
                    <a:pt x="2238" y="11"/>
                    <a:pt x="2216" y="0"/>
                    <a:pt x="219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6960" rIns="9000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83" name="Google Shape;1482;p28"/>
            <p:cNvSpPr/>
            <p:nvPr/>
          </p:nvSpPr>
          <p:spPr>
            <a:xfrm>
              <a:off x="1288800" y="3094200"/>
              <a:ext cx="181440" cy="177840"/>
            </a:xfrm>
            <a:custGeom>
              <a:avLst/>
              <a:gdLst>
                <a:gd name="textAreaLeft" fmla="*/ 0 w 181440"/>
                <a:gd name="textAreaRight" fmla="*/ 182880 w 181440"/>
                <a:gd name="textAreaTop" fmla="*/ 0 h 177840"/>
                <a:gd name="textAreaBottom" fmla="*/ 179280 h 177840"/>
              </a:gdLst>
              <a:ahLst/>
              <a:cxnLst/>
              <a:rect l="textAreaLeft" t="textAreaTop" r="textAreaRight" b="textAreaBottom"/>
              <a:pathLst>
                <a:path w="3211" h="3148">
                  <a:moveTo>
                    <a:pt x="1354" y="0"/>
                  </a:moveTo>
                  <a:cubicBezTo>
                    <a:pt x="1272" y="0"/>
                    <a:pt x="1188" y="33"/>
                    <a:pt x="1123" y="98"/>
                  </a:cubicBezTo>
                  <a:lnTo>
                    <a:pt x="121" y="1090"/>
                  </a:lnTo>
                  <a:cubicBezTo>
                    <a:pt x="1" y="1220"/>
                    <a:pt x="1" y="1424"/>
                    <a:pt x="121" y="1545"/>
                  </a:cubicBezTo>
                  <a:lnTo>
                    <a:pt x="205" y="1619"/>
                  </a:lnTo>
                  <a:lnTo>
                    <a:pt x="1439" y="2862"/>
                  </a:lnTo>
                  <a:lnTo>
                    <a:pt x="1633" y="3057"/>
                  </a:lnTo>
                  <a:cubicBezTo>
                    <a:pt x="1694" y="3117"/>
                    <a:pt x="1775" y="3147"/>
                    <a:pt x="1857" y="3147"/>
                  </a:cubicBezTo>
                  <a:cubicBezTo>
                    <a:pt x="1939" y="3147"/>
                    <a:pt x="2023" y="3117"/>
                    <a:pt x="2088" y="3057"/>
                  </a:cubicBezTo>
                  <a:lnTo>
                    <a:pt x="3090" y="2055"/>
                  </a:lnTo>
                  <a:cubicBezTo>
                    <a:pt x="3201" y="1934"/>
                    <a:pt x="3210" y="1749"/>
                    <a:pt x="3099" y="1619"/>
                  </a:cubicBezTo>
                  <a:cubicBezTo>
                    <a:pt x="3099" y="1619"/>
                    <a:pt x="3090" y="1610"/>
                    <a:pt x="3081" y="1600"/>
                  </a:cubicBezTo>
                  <a:lnTo>
                    <a:pt x="1587" y="107"/>
                  </a:lnTo>
                  <a:lnTo>
                    <a:pt x="1578" y="98"/>
                  </a:lnTo>
                  <a:cubicBezTo>
                    <a:pt x="1517" y="33"/>
                    <a:pt x="1436" y="0"/>
                    <a:pt x="13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9640" rIns="90000" bIns="89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84" name="Google Shape;1483;p28"/>
            <p:cNvSpPr/>
            <p:nvPr/>
          </p:nvSpPr>
          <p:spPr>
            <a:xfrm>
              <a:off x="1287360" y="3090600"/>
              <a:ext cx="186480" cy="184680"/>
            </a:xfrm>
            <a:custGeom>
              <a:avLst/>
              <a:gdLst>
                <a:gd name="textAreaLeft" fmla="*/ 0 w 186480"/>
                <a:gd name="textAreaRight" fmla="*/ 187920 w 186480"/>
                <a:gd name="textAreaTop" fmla="*/ 0 h 184680"/>
                <a:gd name="textAreaBottom" fmla="*/ 186120 h 184680"/>
              </a:gdLst>
              <a:ahLst/>
              <a:cxnLst/>
              <a:rect l="textAreaLeft" t="textAreaTop" r="textAreaRight" b="textAreaBottom"/>
              <a:pathLst>
                <a:path w="3304" h="3267">
                  <a:moveTo>
                    <a:pt x="1383" y="121"/>
                  </a:moveTo>
                  <a:cubicBezTo>
                    <a:pt x="1448" y="121"/>
                    <a:pt x="1513" y="140"/>
                    <a:pt x="1569" y="196"/>
                  </a:cubicBezTo>
                  <a:lnTo>
                    <a:pt x="3081" y="1708"/>
                  </a:lnTo>
                  <a:lnTo>
                    <a:pt x="3090" y="1717"/>
                  </a:lnTo>
                  <a:cubicBezTo>
                    <a:pt x="3173" y="1828"/>
                    <a:pt x="3173" y="1977"/>
                    <a:pt x="3071" y="2070"/>
                  </a:cubicBezTo>
                  <a:lnTo>
                    <a:pt x="2070" y="3071"/>
                  </a:lnTo>
                  <a:cubicBezTo>
                    <a:pt x="2019" y="3122"/>
                    <a:pt x="1954" y="3148"/>
                    <a:pt x="1889" y="3148"/>
                  </a:cubicBezTo>
                  <a:cubicBezTo>
                    <a:pt x="1824" y="3148"/>
                    <a:pt x="1759" y="3122"/>
                    <a:pt x="1708" y="3071"/>
                  </a:cubicBezTo>
                  <a:lnTo>
                    <a:pt x="196" y="1569"/>
                  </a:lnTo>
                  <a:cubicBezTo>
                    <a:pt x="94" y="1467"/>
                    <a:pt x="94" y="1300"/>
                    <a:pt x="196" y="1198"/>
                  </a:cubicBezTo>
                  <a:lnTo>
                    <a:pt x="1198" y="196"/>
                  </a:lnTo>
                  <a:cubicBezTo>
                    <a:pt x="1244" y="140"/>
                    <a:pt x="1318" y="121"/>
                    <a:pt x="1383" y="121"/>
                  </a:cubicBezTo>
                  <a:close/>
                  <a:moveTo>
                    <a:pt x="1383" y="1"/>
                  </a:moveTo>
                  <a:cubicBezTo>
                    <a:pt x="1286" y="1"/>
                    <a:pt x="1188" y="38"/>
                    <a:pt x="1114" y="112"/>
                  </a:cubicBezTo>
                  <a:lnTo>
                    <a:pt x="112" y="1114"/>
                  </a:lnTo>
                  <a:cubicBezTo>
                    <a:pt x="47" y="1188"/>
                    <a:pt x="1" y="1281"/>
                    <a:pt x="1" y="1383"/>
                  </a:cubicBezTo>
                  <a:cubicBezTo>
                    <a:pt x="1" y="1485"/>
                    <a:pt x="47" y="1578"/>
                    <a:pt x="112" y="1643"/>
                  </a:cubicBezTo>
                  <a:lnTo>
                    <a:pt x="1624" y="3155"/>
                  </a:lnTo>
                  <a:cubicBezTo>
                    <a:pt x="1689" y="3229"/>
                    <a:pt x="1791" y="3266"/>
                    <a:pt x="1884" y="3266"/>
                  </a:cubicBezTo>
                  <a:cubicBezTo>
                    <a:pt x="1986" y="3266"/>
                    <a:pt x="2079" y="3229"/>
                    <a:pt x="2153" y="3155"/>
                  </a:cubicBezTo>
                  <a:lnTo>
                    <a:pt x="3155" y="2153"/>
                  </a:lnTo>
                  <a:cubicBezTo>
                    <a:pt x="3294" y="2014"/>
                    <a:pt x="3303" y="1801"/>
                    <a:pt x="3173" y="1643"/>
                  </a:cubicBezTo>
                  <a:cubicBezTo>
                    <a:pt x="3164" y="1634"/>
                    <a:pt x="3164" y="1624"/>
                    <a:pt x="3155" y="1624"/>
                  </a:cubicBezTo>
                  <a:lnTo>
                    <a:pt x="1652" y="112"/>
                  </a:lnTo>
                  <a:cubicBezTo>
                    <a:pt x="1578" y="38"/>
                    <a:pt x="1480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85" name="Google Shape;1484;p28"/>
            <p:cNvSpPr/>
            <p:nvPr/>
          </p:nvSpPr>
          <p:spPr>
            <a:xfrm>
              <a:off x="1239840" y="3186360"/>
              <a:ext cx="129600" cy="130680"/>
            </a:xfrm>
            <a:custGeom>
              <a:avLst/>
              <a:gdLst>
                <a:gd name="textAreaLeft" fmla="*/ 0 w 129600"/>
                <a:gd name="textAreaRight" fmla="*/ 131040 w 129600"/>
                <a:gd name="textAreaTop" fmla="*/ 0 h 130680"/>
                <a:gd name="textAreaBottom" fmla="*/ 132120 h 130680"/>
              </a:gdLst>
              <a:ahLst/>
              <a:cxnLst/>
              <a:rect l="textAreaLeft" t="textAreaTop" r="textAreaRight" b="textAreaBottom"/>
              <a:pathLst>
                <a:path w="2302" h="2321">
                  <a:moveTo>
                    <a:pt x="1068" y="1"/>
                  </a:moveTo>
                  <a:lnTo>
                    <a:pt x="1" y="1096"/>
                  </a:lnTo>
                  <a:cubicBezTo>
                    <a:pt x="353" y="1383"/>
                    <a:pt x="864" y="1893"/>
                    <a:pt x="1188" y="2255"/>
                  </a:cubicBezTo>
                  <a:cubicBezTo>
                    <a:pt x="1207" y="2283"/>
                    <a:pt x="1225" y="2302"/>
                    <a:pt x="1244" y="2320"/>
                  </a:cubicBezTo>
                  <a:lnTo>
                    <a:pt x="2302" y="1244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5880" rIns="90000" bIns="65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86" name="Google Shape;1485;p28"/>
            <p:cNvSpPr/>
            <p:nvPr/>
          </p:nvSpPr>
          <p:spPr>
            <a:xfrm>
              <a:off x="1235880" y="3183120"/>
              <a:ext cx="137160" cy="137520"/>
            </a:xfrm>
            <a:custGeom>
              <a:avLst/>
              <a:gdLst>
                <a:gd name="textAreaLeft" fmla="*/ 0 w 137160"/>
                <a:gd name="textAreaRight" fmla="*/ 138600 w 137160"/>
                <a:gd name="textAreaTop" fmla="*/ 0 h 137520"/>
                <a:gd name="textAreaBottom" fmla="*/ 138960 h 137520"/>
              </a:gdLst>
              <a:ahLst/>
              <a:cxnLst/>
              <a:rect l="textAreaLeft" t="textAreaTop" r="textAreaRight" b="textAreaBottom"/>
              <a:pathLst>
                <a:path w="2432" h="2440">
                  <a:moveTo>
                    <a:pt x="1133" y="139"/>
                  </a:moveTo>
                  <a:lnTo>
                    <a:pt x="2292" y="1290"/>
                  </a:lnTo>
                  <a:lnTo>
                    <a:pt x="1309" y="2292"/>
                  </a:lnTo>
                  <a:cubicBezTo>
                    <a:pt x="1309" y="2282"/>
                    <a:pt x="1300" y="2282"/>
                    <a:pt x="1300" y="2273"/>
                  </a:cubicBezTo>
                  <a:cubicBezTo>
                    <a:pt x="975" y="1911"/>
                    <a:pt x="493" y="1438"/>
                    <a:pt x="149" y="1141"/>
                  </a:cubicBezTo>
                  <a:lnTo>
                    <a:pt x="1133" y="139"/>
                  </a:lnTo>
                  <a:close/>
                  <a:moveTo>
                    <a:pt x="1123" y="0"/>
                  </a:moveTo>
                  <a:cubicBezTo>
                    <a:pt x="1114" y="0"/>
                    <a:pt x="1096" y="0"/>
                    <a:pt x="1086" y="10"/>
                  </a:cubicBezTo>
                  <a:lnTo>
                    <a:pt x="20" y="1104"/>
                  </a:lnTo>
                  <a:cubicBezTo>
                    <a:pt x="10" y="1113"/>
                    <a:pt x="1" y="1132"/>
                    <a:pt x="1" y="1151"/>
                  </a:cubicBezTo>
                  <a:cubicBezTo>
                    <a:pt x="10" y="1169"/>
                    <a:pt x="20" y="1188"/>
                    <a:pt x="29" y="1197"/>
                  </a:cubicBezTo>
                  <a:cubicBezTo>
                    <a:pt x="363" y="1475"/>
                    <a:pt x="882" y="1985"/>
                    <a:pt x="1207" y="2357"/>
                  </a:cubicBezTo>
                  <a:cubicBezTo>
                    <a:pt x="1226" y="2375"/>
                    <a:pt x="1244" y="2394"/>
                    <a:pt x="1263" y="2412"/>
                  </a:cubicBezTo>
                  <a:cubicBezTo>
                    <a:pt x="1272" y="2431"/>
                    <a:pt x="1290" y="2440"/>
                    <a:pt x="1309" y="2440"/>
                  </a:cubicBezTo>
                  <a:cubicBezTo>
                    <a:pt x="1328" y="2440"/>
                    <a:pt x="1337" y="2431"/>
                    <a:pt x="1346" y="2421"/>
                  </a:cubicBezTo>
                  <a:lnTo>
                    <a:pt x="2404" y="1336"/>
                  </a:lnTo>
                  <a:cubicBezTo>
                    <a:pt x="2431" y="1308"/>
                    <a:pt x="2431" y="1271"/>
                    <a:pt x="2404" y="1253"/>
                  </a:cubicBezTo>
                  <a:lnTo>
                    <a:pt x="1170" y="10"/>
                  </a:lnTo>
                  <a:cubicBezTo>
                    <a:pt x="1161" y="0"/>
                    <a:pt x="1142" y="0"/>
                    <a:pt x="112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9480" rIns="90000" bIns="69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87" name="Google Shape;1486;p28"/>
            <p:cNvSpPr/>
            <p:nvPr/>
          </p:nvSpPr>
          <p:spPr>
            <a:xfrm>
              <a:off x="906480" y="3236040"/>
              <a:ext cx="417960" cy="404640"/>
            </a:xfrm>
            <a:custGeom>
              <a:avLst/>
              <a:gdLst>
                <a:gd name="textAreaLeft" fmla="*/ 0 w 417960"/>
                <a:gd name="textAreaRight" fmla="*/ 419400 w 417960"/>
                <a:gd name="textAreaTop" fmla="*/ 0 h 404640"/>
                <a:gd name="textAreaBottom" fmla="*/ 406080 h 404640"/>
              </a:gdLst>
              <a:ahLst/>
              <a:cxnLst/>
              <a:rect l="textAreaLeft" t="textAreaTop" r="textAreaRight" b="textAreaBottom"/>
              <a:pathLst>
                <a:path w="7367" h="7136">
                  <a:moveTo>
                    <a:pt x="5511" y="1"/>
                  </a:moveTo>
                  <a:cubicBezTo>
                    <a:pt x="5503" y="1"/>
                    <a:pt x="5497" y="3"/>
                    <a:pt x="5492" y="6"/>
                  </a:cubicBezTo>
                  <a:lnTo>
                    <a:pt x="511" y="4941"/>
                  </a:lnTo>
                  <a:cubicBezTo>
                    <a:pt x="0" y="5442"/>
                    <a:pt x="0" y="6259"/>
                    <a:pt x="511" y="6760"/>
                  </a:cubicBezTo>
                  <a:cubicBezTo>
                    <a:pt x="761" y="7010"/>
                    <a:pt x="1093" y="7135"/>
                    <a:pt x="1425" y="7135"/>
                  </a:cubicBezTo>
                  <a:cubicBezTo>
                    <a:pt x="1758" y="7135"/>
                    <a:pt x="2092" y="7010"/>
                    <a:pt x="2347" y="6760"/>
                  </a:cubicBezTo>
                  <a:lnTo>
                    <a:pt x="7329" y="1824"/>
                  </a:lnTo>
                  <a:cubicBezTo>
                    <a:pt x="7366" y="1797"/>
                    <a:pt x="7264" y="1648"/>
                    <a:pt x="7097" y="1453"/>
                  </a:cubicBezTo>
                  <a:cubicBezTo>
                    <a:pt x="7078" y="1426"/>
                    <a:pt x="7060" y="1407"/>
                    <a:pt x="7041" y="1388"/>
                  </a:cubicBezTo>
                  <a:cubicBezTo>
                    <a:pt x="6717" y="1017"/>
                    <a:pt x="6206" y="507"/>
                    <a:pt x="5854" y="220"/>
                  </a:cubicBezTo>
                  <a:cubicBezTo>
                    <a:pt x="5854" y="220"/>
                    <a:pt x="5854" y="220"/>
                    <a:pt x="5854" y="210"/>
                  </a:cubicBezTo>
                  <a:cubicBezTo>
                    <a:pt x="5692" y="81"/>
                    <a:pt x="5566" y="1"/>
                    <a:pt x="55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88" name="Google Shape;1487;p28"/>
            <p:cNvSpPr/>
            <p:nvPr/>
          </p:nvSpPr>
          <p:spPr>
            <a:xfrm>
              <a:off x="910080" y="3232800"/>
              <a:ext cx="417960" cy="411480"/>
            </a:xfrm>
            <a:custGeom>
              <a:avLst/>
              <a:gdLst>
                <a:gd name="textAreaLeft" fmla="*/ 0 w 417960"/>
                <a:gd name="textAreaRight" fmla="*/ 419400 w 417960"/>
                <a:gd name="textAreaTop" fmla="*/ 0 h 411480"/>
                <a:gd name="textAreaBottom" fmla="*/ 412920 h 411480"/>
              </a:gdLst>
              <a:ahLst/>
              <a:cxnLst/>
              <a:rect l="textAreaLeft" t="textAreaTop" r="textAreaRight" b="textAreaBottom"/>
              <a:pathLst>
                <a:path w="7366" h="7254">
                  <a:moveTo>
                    <a:pt x="5455" y="120"/>
                  </a:moveTo>
                  <a:cubicBezTo>
                    <a:pt x="5483" y="129"/>
                    <a:pt x="5557" y="166"/>
                    <a:pt x="5752" y="324"/>
                  </a:cubicBezTo>
                  <a:cubicBezTo>
                    <a:pt x="6086" y="602"/>
                    <a:pt x="6605" y="1112"/>
                    <a:pt x="6930" y="1484"/>
                  </a:cubicBezTo>
                  <a:cubicBezTo>
                    <a:pt x="6949" y="1502"/>
                    <a:pt x="6967" y="1521"/>
                    <a:pt x="6986" y="1548"/>
                  </a:cubicBezTo>
                  <a:cubicBezTo>
                    <a:pt x="7162" y="1753"/>
                    <a:pt x="7199" y="1827"/>
                    <a:pt x="7208" y="1855"/>
                  </a:cubicBezTo>
                  <a:lnTo>
                    <a:pt x="2236" y="6771"/>
                  </a:lnTo>
                  <a:cubicBezTo>
                    <a:pt x="1995" y="7012"/>
                    <a:pt x="1677" y="7133"/>
                    <a:pt x="1359" y="7133"/>
                  </a:cubicBezTo>
                  <a:cubicBezTo>
                    <a:pt x="1042" y="7133"/>
                    <a:pt x="724" y="7012"/>
                    <a:pt x="483" y="6771"/>
                  </a:cubicBezTo>
                  <a:cubicBezTo>
                    <a:pt x="251" y="6539"/>
                    <a:pt x="121" y="6233"/>
                    <a:pt x="121" y="5908"/>
                  </a:cubicBezTo>
                  <a:cubicBezTo>
                    <a:pt x="121" y="5575"/>
                    <a:pt x="251" y="5268"/>
                    <a:pt x="483" y="5036"/>
                  </a:cubicBezTo>
                  <a:lnTo>
                    <a:pt x="5455" y="120"/>
                  </a:lnTo>
                  <a:close/>
                  <a:moveTo>
                    <a:pt x="5450" y="1"/>
                  </a:moveTo>
                  <a:cubicBezTo>
                    <a:pt x="5425" y="1"/>
                    <a:pt x="5406" y="11"/>
                    <a:pt x="5390" y="27"/>
                  </a:cubicBezTo>
                  <a:lnTo>
                    <a:pt x="399" y="4962"/>
                  </a:lnTo>
                  <a:cubicBezTo>
                    <a:pt x="149" y="5213"/>
                    <a:pt x="0" y="5547"/>
                    <a:pt x="0" y="5908"/>
                  </a:cubicBezTo>
                  <a:cubicBezTo>
                    <a:pt x="0" y="6270"/>
                    <a:pt x="149" y="6604"/>
                    <a:pt x="399" y="6855"/>
                  </a:cubicBezTo>
                  <a:cubicBezTo>
                    <a:pt x="668" y="7114"/>
                    <a:pt x="1011" y="7254"/>
                    <a:pt x="1364" y="7254"/>
                  </a:cubicBezTo>
                  <a:cubicBezTo>
                    <a:pt x="1707" y="7254"/>
                    <a:pt x="2060" y="7114"/>
                    <a:pt x="2319" y="6855"/>
                  </a:cubicBezTo>
                  <a:lnTo>
                    <a:pt x="7310" y="1920"/>
                  </a:lnTo>
                  <a:cubicBezTo>
                    <a:pt x="7366" y="1873"/>
                    <a:pt x="7338" y="1780"/>
                    <a:pt x="7078" y="1465"/>
                  </a:cubicBezTo>
                  <a:cubicBezTo>
                    <a:pt x="7060" y="1446"/>
                    <a:pt x="7041" y="1428"/>
                    <a:pt x="7023" y="1400"/>
                  </a:cubicBezTo>
                  <a:cubicBezTo>
                    <a:pt x="6689" y="1020"/>
                    <a:pt x="6179" y="519"/>
                    <a:pt x="5826" y="231"/>
                  </a:cubicBezTo>
                  <a:cubicBezTo>
                    <a:pt x="5615" y="60"/>
                    <a:pt x="5512" y="1"/>
                    <a:pt x="545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89" name="Google Shape;1488;p28"/>
            <p:cNvSpPr/>
            <p:nvPr/>
          </p:nvSpPr>
          <p:spPr>
            <a:xfrm>
              <a:off x="1296360" y="2427840"/>
              <a:ext cx="840600" cy="840600"/>
            </a:xfrm>
            <a:custGeom>
              <a:avLst/>
              <a:gdLst>
                <a:gd name="textAreaLeft" fmla="*/ 0 w 840600"/>
                <a:gd name="textAreaRight" fmla="*/ 842040 w 840600"/>
                <a:gd name="textAreaTop" fmla="*/ 0 h 840600"/>
                <a:gd name="textAreaBottom" fmla="*/ 842040 h 840600"/>
              </a:gdLst>
              <a:ahLst/>
              <a:cxnLst/>
              <a:rect l="textAreaLeft" t="textAreaTop" r="textAreaRight" b="textAreaBottom"/>
              <a:pathLst>
                <a:path w="14788" h="14788">
                  <a:moveTo>
                    <a:pt x="7394" y="1856"/>
                  </a:moveTo>
                  <a:cubicBezTo>
                    <a:pt x="10446" y="1856"/>
                    <a:pt x="12923" y="4333"/>
                    <a:pt x="12923" y="7394"/>
                  </a:cubicBezTo>
                  <a:cubicBezTo>
                    <a:pt x="12923" y="10446"/>
                    <a:pt x="10446" y="12923"/>
                    <a:pt x="7394" y="12923"/>
                  </a:cubicBezTo>
                  <a:cubicBezTo>
                    <a:pt x="4342" y="12923"/>
                    <a:pt x="1865" y="10446"/>
                    <a:pt x="1865" y="7394"/>
                  </a:cubicBezTo>
                  <a:cubicBezTo>
                    <a:pt x="1865" y="6912"/>
                    <a:pt x="1921" y="6439"/>
                    <a:pt x="2041" y="5993"/>
                  </a:cubicBezTo>
                  <a:cubicBezTo>
                    <a:pt x="2069" y="5863"/>
                    <a:pt x="2116" y="5743"/>
                    <a:pt x="2153" y="5613"/>
                  </a:cubicBezTo>
                  <a:cubicBezTo>
                    <a:pt x="2208" y="5446"/>
                    <a:pt x="2283" y="5270"/>
                    <a:pt x="2357" y="5103"/>
                  </a:cubicBezTo>
                  <a:cubicBezTo>
                    <a:pt x="2542" y="4695"/>
                    <a:pt x="2774" y="4314"/>
                    <a:pt x="3043" y="3971"/>
                  </a:cubicBezTo>
                  <a:cubicBezTo>
                    <a:pt x="3387" y="3544"/>
                    <a:pt x="3785" y="3164"/>
                    <a:pt x="4240" y="2849"/>
                  </a:cubicBezTo>
                  <a:cubicBezTo>
                    <a:pt x="4435" y="2709"/>
                    <a:pt x="4630" y="2589"/>
                    <a:pt x="4843" y="2478"/>
                  </a:cubicBezTo>
                  <a:cubicBezTo>
                    <a:pt x="5019" y="2385"/>
                    <a:pt x="5214" y="2301"/>
                    <a:pt x="5400" y="2227"/>
                  </a:cubicBezTo>
                  <a:cubicBezTo>
                    <a:pt x="6021" y="1995"/>
                    <a:pt x="6689" y="1856"/>
                    <a:pt x="7394" y="1856"/>
                  </a:cubicBezTo>
                  <a:close/>
                  <a:moveTo>
                    <a:pt x="7394" y="1"/>
                  </a:moveTo>
                  <a:cubicBezTo>
                    <a:pt x="3312" y="1"/>
                    <a:pt x="1" y="3312"/>
                    <a:pt x="1" y="7394"/>
                  </a:cubicBezTo>
                  <a:cubicBezTo>
                    <a:pt x="1" y="9045"/>
                    <a:pt x="539" y="10576"/>
                    <a:pt x="1457" y="11810"/>
                  </a:cubicBezTo>
                  <a:lnTo>
                    <a:pt x="2960" y="13303"/>
                  </a:lnTo>
                  <a:cubicBezTo>
                    <a:pt x="2969" y="13313"/>
                    <a:pt x="2969" y="13322"/>
                    <a:pt x="2978" y="13322"/>
                  </a:cubicBezTo>
                  <a:cubicBezTo>
                    <a:pt x="4212" y="14250"/>
                    <a:pt x="5734" y="14788"/>
                    <a:pt x="7394" y="14788"/>
                  </a:cubicBezTo>
                  <a:cubicBezTo>
                    <a:pt x="11476" y="14788"/>
                    <a:pt x="14788" y="11476"/>
                    <a:pt x="14788" y="7394"/>
                  </a:cubicBezTo>
                  <a:cubicBezTo>
                    <a:pt x="14788" y="3312"/>
                    <a:pt x="11476" y="1"/>
                    <a:pt x="7394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90" name="Google Shape;1489;p28"/>
            <p:cNvSpPr/>
            <p:nvPr/>
          </p:nvSpPr>
          <p:spPr>
            <a:xfrm>
              <a:off x="1368720" y="2424240"/>
              <a:ext cx="847800" cy="847800"/>
            </a:xfrm>
            <a:custGeom>
              <a:avLst/>
              <a:gdLst>
                <a:gd name="textAreaLeft" fmla="*/ 0 w 847800"/>
                <a:gd name="textAreaRight" fmla="*/ 849240 w 847800"/>
                <a:gd name="textAreaTop" fmla="*/ 0 h 847800"/>
                <a:gd name="textAreaBottom" fmla="*/ 849240 h 847800"/>
              </a:gdLst>
              <a:ahLst/>
              <a:cxnLst/>
              <a:rect l="textAreaLeft" t="textAreaTop" r="textAreaRight" b="textAreaBottom"/>
              <a:pathLst>
                <a:path w="14918" h="14918">
                  <a:moveTo>
                    <a:pt x="7459" y="1986"/>
                  </a:moveTo>
                  <a:cubicBezTo>
                    <a:pt x="10474" y="1986"/>
                    <a:pt x="12932" y="4444"/>
                    <a:pt x="12932" y="7459"/>
                  </a:cubicBezTo>
                  <a:cubicBezTo>
                    <a:pt x="12932" y="10474"/>
                    <a:pt x="10474" y="12932"/>
                    <a:pt x="7459" y="12932"/>
                  </a:cubicBezTo>
                  <a:cubicBezTo>
                    <a:pt x="4435" y="12932"/>
                    <a:pt x="1986" y="10474"/>
                    <a:pt x="1986" y="7459"/>
                  </a:cubicBezTo>
                  <a:cubicBezTo>
                    <a:pt x="1986" y="6986"/>
                    <a:pt x="2041" y="6522"/>
                    <a:pt x="2162" y="6068"/>
                  </a:cubicBezTo>
                  <a:cubicBezTo>
                    <a:pt x="2190" y="5947"/>
                    <a:pt x="2227" y="5826"/>
                    <a:pt x="2273" y="5706"/>
                  </a:cubicBezTo>
                  <a:cubicBezTo>
                    <a:pt x="2329" y="5530"/>
                    <a:pt x="2394" y="5363"/>
                    <a:pt x="2468" y="5196"/>
                  </a:cubicBezTo>
                  <a:cubicBezTo>
                    <a:pt x="2654" y="4797"/>
                    <a:pt x="2886" y="4416"/>
                    <a:pt x="3155" y="4073"/>
                  </a:cubicBezTo>
                  <a:cubicBezTo>
                    <a:pt x="3489" y="3646"/>
                    <a:pt x="3888" y="3275"/>
                    <a:pt x="4333" y="2960"/>
                  </a:cubicBezTo>
                  <a:cubicBezTo>
                    <a:pt x="4528" y="2830"/>
                    <a:pt x="4732" y="2709"/>
                    <a:pt x="4936" y="2598"/>
                  </a:cubicBezTo>
                  <a:cubicBezTo>
                    <a:pt x="5112" y="2505"/>
                    <a:pt x="5298" y="2422"/>
                    <a:pt x="5492" y="2348"/>
                  </a:cubicBezTo>
                  <a:cubicBezTo>
                    <a:pt x="6114" y="2107"/>
                    <a:pt x="6782" y="1986"/>
                    <a:pt x="7459" y="1986"/>
                  </a:cubicBezTo>
                  <a:close/>
                  <a:moveTo>
                    <a:pt x="7459" y="1865"/>
                  </a:moveTo>
                  <a:cubicBezTo>
                    <a:pt x="6763" y="1865"/>
                    <a:pt x="6086" y="1995"/>
                    <a:pt x="5446" y="2236"/>
                  </a:cubicBezTo>
                  <a:cubicBezTo>
                    <a:pt x="5251" y="2311"/>
                    <a:pt x="5066" y="2403"/>
                    <a:pt x="4880" y="2496"/>
                  </a:cubicBezTo>
                  <a:cubicBezTo>
                    <a:pt x="4676" y="2607"/>
                    <a:pt x="4463" y="2728"/>
                    <a:pt x="4268" y="2867"/>
                  </a:cubicBezTo>
                  <a:cubicBezTo>
                    <a:pt x="3813" y="3183"/>
                    <a:pt x="3414" y="3563"/>
                    <a:pt x="3062" y="3999"/>
                  </a:cubicBezTo>
                  <a:cubicBezTo>
                    <a:pt x="2784" y="4351"/>
                    <a:pt x="2552" y="4741"/>
                    <a:pt x="2366" y="5149"/>
                  </a:cubicBezTo>
                  <a:cubicBezTo>
                    <a:pt x="2292" y="5316"/>
                    <a:pt x="2218" y="5492"/>
                    <a:pt x="2162" y="5669"/>
                  </a:cubicBezTo>
                  <a:cubicBezTo>
                    <a:pt x="2116" y="5789"/>
                    <a:pt x="2079" y="5919"/>
                    <a:pt x="2051" y="6040"/>
                  </a:cubicBezTo>
                  <a:cubicBezTo>
                    <a:pt x="1930" y="6504"/>
                    <a:pt x="1865" y="6977"/>
                    <a:pt x="1865" y="7459"/>
                  </a:cubicBezTo>
                  <a:cubicBezTo>
                    <a:pt x="1865" y="10539"/>
                    <a:pt x="4379" y="13053"/>
                    <a:pt x="7459" y="13053"/>
                  </a:cubicBezTo>
                  <a:cubicBezTo>
                    <a:pt x="10539" y="13053"/>
                    <a:pt x="13053" y="10539"/>
                    <a:pt x="13053" y="7459"/>
                  </a:cubicBezTo>
                  <a:cubicBezTo>
                    <a:pt x="13053" y="4379"/>
                    <a:pt x="10539" y="1865"/>
                    <a:pt x="7459" y="1865"/>
                  </a:cubicBezTo>
                  <a:close/>
                  <a:moveTo>
                    <a:pt x="7459" y="121"/>
                  </a:moveTo>
                  <a:cubicBezTo>
                    <a:pt x="11504" y="121"/>
                    <a:pt x="14797" y="3415"/>
                    <a:pt x="14797" y="7459"/>
                  </a:cubicBezTo>
                  <a:cubicBezTo>
                    <a:pt x="14797" y="11504"/>
                    <a:pt x="11504" y="14797"/>
                    <a:pt x="7459" y="14797"/>
                  </a:cubicBezTo>
                  <a:cubicBezTo>
                    <a:pt x="5863" y="14797"/>
                    <a:pt x="4351" y="14296"/>
                    <a:pt x="3080" y="13350"/>
                  </a:cubicBezTo>
                  <a:cubicBezTo>
                    <a:pt x="3071" y="13341"/>
                    <a:pt x="3071" y="13331"/>
                    <a:pt x="3062" y="13331"/>
                  </a:cubicBezTo>
                  <a:lnTo>
                    <a:pt x="1568" y="11838"/>
                  </a:lnTo>
                  <a:cubicBezTo>
                    <a:pt x="622" y="10558"/>
                    <a:pt x="121" y="9045"/>
                    <a:pt x="121" y="7459"/>
                  </a:cubicBezTo>
                  <a:cubicBezTo>
                    <a:pt x="121" y="3415"/>
                    <a:pt x="3414" y="121"/>
                    <a:pt x="7459" y="121"/>
                  </a:cubicBezTo>
                  <a:close/>
                  <a:moveTo>
                    <a:pt x="7459" y="1"/>
                  </a:moveTo>
                  <a:cubicBezTo>
                    <a:pt x="3349" y="1"/>
                    <a:pt x="1" y="3350"/>
                    <a:pt x="1" y="7459"/>
                  </a:cubicBezTo>
                  <a:cubicBezTo>
                    <a:pt x="1" y="9073"/>
                    <a:pt x="511" y="10613"/>
                    <a:pt x="1485" y="11912"/>
                  </a:cubicBezTo>
                  <a:lnTo>
                    <a:pt x="2988" y="13415"/>
                  </a:lnTo>
                  <a:cubicBezTo>
                    <a:pt x="2988" y="13415"/>
                    <a:pt x="2997" y="13424"/>
                    <a:pt x="2997" y="13424"/>
                  </a:cubicBezTo>
                  <a:cubicBezTo>
                    <a:pt x="2997" y="13433"/>
                    <a:pt x="2997" y="13433"/>
                    <a:pt x="3006" y="13433"/>
                  </a:cubicBezTo>
                  <a:cubicBezTo>
                    <a:pt x="4296" y="14398"/>
                    <a:pt x="5836" y="14918"/>
                    <a:pt x="7459" y="14918"/>
                  </a:cubicBezTo>
                  <a:cubicBezTo>
                    <a:pt x="11569" y="14918"/>
                    <a:pt x="14918" y="11569"/>
                    <a:pt x="14918" y="7459"/>
                  </a:cubicBezTo>
                  <a:cubicBezTo>
                    <a:pt x="14918" y="3350"/>
                    <a:pt x="11569" y="1"/>
                    <a:pt x="745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91" name="Google Shape;1490;p28"/>
            <p:cNvSpPr/>
            <p:nvPr/>
          </p:nvSpPr>
          <p:spPr>
            <a:xfrm>
              <a:off x="1884960" y="2504520"/>
              <a:ext cx="207720" cy="255600"/>
            </a:xfrm>
            <a:custGeom>
              <a:avLst/>
              <a:gdLst>
                <a:gd name="textAreaLeft" fmla="*/ 0 w 207720"/>
                <a:gd name="textAreaRight" fmla="*/ 209160 w 20772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3674" h="4517">
                  <a:moveTo>
                    <a:pt x="197" y="0"/>
                  </a:moveTo>
                  <a:cubicBezTo>
                    <a:pt x="124" y="0"/>
                    <a:pt x="58" y="45"/>
                    <a:pt x="28" y="119"/>
                  </a:cubicBezTo>
                  <a:cubicBezTo>
                    <a:pt x="0" y="212"/>
                    <a:pt x="56" y="305"/>
                    <a:pt x="148" y="333"/>
                  </a:cubicBezTo>
                  <a:cubicBezTo>
                    <a:pt x="167" y="342"/>
                    <a:pt x="2635" y="1168"/>
                    <a:pt x="3312" y="4377"/>
                  </a:cubicBezTo>
                  <a:cubicBezTo>
                    <a:pt x="3330" y="4461"/>
                    <a:pt x="3405" y="4516"/>
                    <a:pt x="3479" y="4516"/>
                  </a:cubicBezTo>
                  <a:lnTo>
                    <a:pt x="3516" y="4516"/>
                  </a:lnTo>
                  <a:cubicBezTo>
                    <a:pt x="3609" y="4498"/>
                    <a:pt x="3674" y="4405"/>
                    <a:pt x="3655" y="4312"/>
                  </a:cubicBezTo>
                  <a:cubicBezTo>
                    <a:pt x="2931" y="889"/>
                    <a:pt x="362" y="36"/>
                    <a:pt x="251" y="8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92" name="Google Shape;1491;p28"/>
            <p:cNvSpPr/>
            <p:nvPr/>
          </p:nvSpPr>
          <p:spPr>
            <a:xfrm>
              <a:off x="1402920" y="3148200"/>
              <a:ext cx="41400" cy="86760"/>
            </a:xfrm>
            <a:custGeom>
              <a:avLst/>
              <a:gdLst>
                <a:gd name="textAreaLeft" fmla="*/ 0 w 41400"/>
                <a:gd name="textAreaRight" fmla="*/ 42840 w 41400"/>
                <a:gd name="textAreaTop" fmla="*/ 0 h 86760"/>
                <a:gd name="textAreaBottom" fmla="*/ 88200 h 86760"/>
              </a:gdLst>
              <a:ahLst/>
              <a:cxnLst/>
              <a:rect l="textAreaLeft" t="textAreaTop" r="textAreaRight" b="textAreaBottom"/>
              <a:pathLst>
                <a:path w="752" h="1550">
                  <a:moveTo>
                    <a:pt x="71" y="1"/>
                  </a:moveTo>
                  <a:cubicBezTo>
                    <a:pt x="54" y="1"/>
                    <a:pt x="38" y="8"/>
                    <a:pt x="28" y="19"/>
                  </a:cubicBezTo>
                  <a:cubicBezTo>
                    <a:pt x="0" y="46"/>
                    <a:pt x="10" y="83"/>
                    <a:pt x="28" y="102"/>
                  </a:cubicBezTo>
                  <a:lnTo>
                    <a:pt x="492" y="538"/>
                  </a:lnTo>
                  <a:cubicBezTo>
                    <a:pt x="622" y="659"/>
                    <a:pt x="622" y="853"/>
                    <a:pt x="511" y="974"/>
                  </a:cubicBezTo>
                  <a:lnTo>
                    <a:pt x="65" y="1456"/>
                  </a:lnTo>
                  <a:cubicBezTo>
                    <a:pt x="47" y="1484"/>
                    <a:pt x="47" y="1512"/>
                    <a:pt x="75" y="1540"/>
                  </a:cubicBezTo>
                  <a:cubicBezTo>
                    <a:pt x="84" y="1549"/>
                    <a:pt x="93" y="1549"/>
                    <a:pt x="112" y="1549"/>
                  </a:cubicBezTo>
                  <a:cubicBezTo>
                    <a:pt x="130" y="1549"/>
                    <a:pt x="140" y="1549"/>
                    <a:pt x="158" y="1531"/>
                  </a:cubicBezTo>
                  <a:lnTo>
                    <a:pt x="594" y="1058"/>
                  </a:lnTo>
                  <a:cubicBezTo>
                    <a:pt x="752" y="881"/>
                    <a:pt x="743" y="612"/>
                    <a:pt x="576" y="455"/>
                  </a:cubicBezTo>
                  <a:lnTo>
                    <a:pt x="112" y="19"/>
                  </a:lnTo>
                  <a:cubicBezTo>
                    <a:pt x="99" y="6"/>
                    <a:pt x="85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93" name="Google Shape;1492;p28"/>
            <p:cNvSpPr/>
            <p:nvPr/>
          </p:nvSpPr>
          <p:spPr>
            <a:xfrm>
              <a:off x="1746360" y="2625120"/>
              <a:ext cx="213480" cy="213480"/>
            </a:xfrm>
            <a:custGeom>
              <a:avLst/>
              <a:gdLst>
                <a:gd name="textAreaLeft" fmla="*/ 0 w 213480"/>
                <a:gd name="textAreaRight" fmla="*/ 214920 w 213480"/>
                <a:gd name="textAreaTop" fmla="*/ 0 h 213480"/>
                <a:gd name="textAreaBottom" fmla="*/ 214920 h 213480"/>
              </a:gdLst>
              <a:ahLst/>
              <a:cxnLst/>
              <a:rect l="textAreaLeft" t="textAreaTop" r="textAreaRight" b="textAreaBottom"/>
              <a:pathLst>
                <a:path w="3776" h="3777">
                  <a:moveTo>
                    <a:pt x="353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9"/>
                    <a:pt x="158" y="697"/>
                    <a:pt x="353" y="697"/>
                  </a:cubicBezTo>
                  <a:cubicBezTo>
                    <a:pt x="1856" y="697"/>
                    <a:pt x="3080" y="1921"/>
                    <a:pt x="3080" y="3424"/>
                  </a:cubicBezTo>
                  <a:cubicBezTo>
                    <a:pt x="3080" y="3619"/>
                    <a:pt x="3238" y="3776"/>
                    <a:pt x="3433" y="3776"/>
                  </a:cubicBezTo>
                  <a:cubicBezTo>
                    <a:pt x="3627" y="3776"/>
                    <a:pt x="3776" y="3619"/>
                    <a:pt x="3776" y="3424"/>
                  </a:cubicBezTo>
                  <a:cubicBezTo>
                    <a:pt x="3776" y="1531"/>
                    <a:pt x="2236" y="1"/>
                    <a:pt x="35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94" name="Google Shape;1493;p28"/>
            <p:cNvSpPr/>
            <p:nvPr/>
          </p:nvSpPr>
          <p:spPr>
            <a:xfrm>
              <a:off x="934560" y="3576240"/>
              <a:ext cx="116280" cy="41400"/>
            </a:xfrm>
            <a:custGeom>
              <a:avLst/>
              <a:gdLst>
                <a:gd name="textAreaLeft" fmla="*/ 0 w 116280"/>
                <a:gd name="textAreaRight" fmla="*/ 117720 w 11628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2070" h="753">
                  <a:moveTo>
                    <a:pt x="2010" y="1"/>
                  </a:moveTo>
                  <a:cubicBezTo>
                    <a:pt x="1990" y="1"/>
                    <a:pt x="1970" y="11"/>
                    <a:pt x="1958" y="29"/>
                  </a:cubicBezTo>
                  <a:cubicBezTo>
                    <a:pt x="1649" y="428"/>
                    <a:pt x="1332" y="634"/>
                    <a:pt x="1014" y="634"/>
                  </a:cubicBezTo>
                  <a:cubicBezTo>
                    <a:pt x="970" y="634"/>
                    <a:pt x="926" y="630"/>
                    <a:pt x="882" y="623"/>
                  </a:cubicBezTo>
                  <a:cubicBezTo>
                    <a:pt x="428" y="548"/>
                    <a:pt x="140" y="103"/>
                    <a:pt x="122" y="47"/>
                  </a:cubicBezTo>
                  <a:cubicBezTo>
                    <a:pt x="112" y="20"/>
                    <a:pt x="94" y="1"/>
                    <a:pt x="66" y="1"/>
                  </a:cubicBezTo>
                  <a:cubicBezTo>
                    <a:pt x="29" y="1"/>
                    <a:pt x="1" y="29"/>
                    <a:pt x="1" y="57"/>
                  </a:cubicBezTo>
                  <a:cubicBezTo>
                    <a:pt x="1" y="140"/>
                    <a:pt x="289" y="548"/>
                    <a:pt x="697" y="697"/>
                  </a:cubicBezTo>
                  <a:cubicBezTo>
                    <a:pt x="790" y="725"/>
                    <a:pt x="892" y="752"/>
                    <a:pt x="1003" y="752"/>
                  </a:cubicBezTo>
                  <a:cubicBezTo>
                    <a:pt x="1300" y="752"/>
                    <a:pt x="1662" y="604"/>
                    <a:pt x="2051" y="94"/>
                  </a:cubicBezTo>
                  <a:cubicBezTo>
                    <a:pt x="2070" y="66"/>
                    <a:pt x="2060" y="38"/>
                    <a:pt x="2042" y="10"/>
                  </a:cubicBezTo>
                  <a:cubicBezTo>
                    <a:pt x="2032" y="4"/>
                    <a:pt x="2021" y="1"/>
                    <a:pt x="201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295" name="Google Shape;1494;p28"/>
            <p:cNvSpPr/>
            <p:nvPr/>
          </p:nvSpPr>
          <p:spPr>
            <a:xfrm>
              <a:off x="924840" y="2752920"/>
              <a:ext cx="1224360" cy="928080"/>
            </a:xfrm>
            <a:custGeom>
              <a:avLst/>
              <a:gdLst>
                <a:gd name="textAreaLeft" fmla="*/ 0 w 1224360"/>
                <a:gd name="textAreaRight" fmla="*/ 1225800 w 1224360"/>
                <a:gd name="textAreaTop" fmla="*/ 0 h 928080"/>
                <a:gd name="textAreaBottom" fmla="*/ 929520 h 928080"/>
              </a:gdLst>
              <a:ahLst/>
              <a:cxnLst/>
              <a:rect l="textAreaLeft" t="textAreaTop" r="textAreaRight" b="textAreaBottom"/>
              <a:pathLst>
                <a:path w="21532" h="16328">
                  <a:moveTo>
                    <a:pt x="21179" y="1"/>
                  </a:moveTo>
                  <a:cubicBezTo>
                    <a:pt x="21271" y="483"/>
                    <a:pt x="21327" y="975"/>
                    <a:pt x="21327" y="1485"/>
                  </a:cubicBezTo>
                  <a:cubicBezTo>
                    <a:pt x="21327" y="5567"/>
                    <a:pt x="18015" y="8879"/>
                    <a:pt x="13924" y="8879"/>
                  </a:cubicBezTo>
                  <a:cubicBezTo>
                    <a:pt x="12273" y="8879"/>
                    <a:pt x="10742" y="8331"/>
                    <a:pt x="9509" y="7413"/>
                  </a:cubicBezTo>
                  <a:cubicBezTo>
                    <a:pt x="9611" y="7533"/>
                    <a:pt x="9611" y="7728"/>
                    <a:pt x="9490" y="7840"/>
                  </a:cubicBezTo>
                  <a:lnTo>
                    <a:pt x="8488" y="8841"/>
                  </a:lnTo>
                  <a:cubicBezTo>
                    <a:pt x="8368" y="8962"/>
                    <a:pt x="8164" y="8962"/>
                    <a:pt x="8043" y="8841"/>
                  </a:cubicBezTo>
                  <a:lnTo>
                    <a:pt x="7848" y="8647"/>
                  </a:lnTo>
                  <a:lnTo>
                    <a:pt x="6781" y="9732"/>
                  </a:lnTo>
                  <a:cubicBezTo>
                    <a:pt x="6948" y="9927"/>
                    <a:pt x="7050" y="10075"/>
                    <a:pt x="7022" y="10103"/>
                  </a:cubicBezTo>
                  <a:lnTo>
                    <a:pt x="2032" y="15038"/>
                  </a:lnTo>
                  <a:cubicBezTo>
                    <a:pt x="1521" y="15539"/>
                    <a:pt x="705" y="15539"/>
                    <a:pt x="195" y="15038"/>
                  </a:cubicBezTo>
                  <a:cubicBezTo>
                    <a:pt x="130" y="14973"/>
                    <a:pt x="74" y="14908"/>
                    <a:pt x="28" y="14834"/>
                  </a:cubicBezTo>
                  <a:cubicBezTo>
                    <a:pt x="0" y="15187"/>
                    <a:pt x="130" y="15548"/>
                    <a:pt x="399" y="15827"/>
                  </a:cubicBezTo>
                  <a:cubicBezTo>
                    <a:pt x="909" y="16328"/>
                    <a:pt x="1735" y="16328"/>
                    <a:pt x="2236" y="15827"/>
                  </a:cubicBezTo>
                  <a:lnTo>
                    <a:pt x="7227" y="10892"/>
                  </a:lnTo>
                  <a:cubicBezTo>
                    <a:pt x="7264" y="10854"/>
                    <a:pt x="7162" y="10715"/>
                    <a:pt x="6995" y="10511"/>
                  </a:cubicBezTo>
                  <a:lnTo>
                    <a:pt x="8052" y="9435"/>
                  </a:lnTo>
                  <a:lnTo>
                    <a:pt x="8247" y="9630"/>
                  </a:lnTo>
                  <a:cubicBezTo>
                    <a:pt x="8368" y="9751"/>
                    <a:pt x="8572" y="9751"/>
                    <a:pt x="8692" y="9630"/>
                  </a:cubicBezTo>
                  <a:lnTo>
                    <a:pt x="9703" y="8628"/>
                  </a:lnTo>
                  <a:cubicBezTo>
                    <a:pt x="9815" y="8507"/>
                    <a:pt x="9824" y="8322"/>
                    <a:pt x="9713" y="8192"/>
                  </a:cubicBezTo>
                  <a:cubicBezTo>
                    <a:pt x="10947" y="9120"/>
                    <a:pt x="12477" y="9658"/>
                    <a:pt x="14138" y="9658"/>
                  </a:cubicBezTo>
                  <a:cubicBezTo>
                    <a:pt x="18219" y="9658"/>
                    <a:pt x="21531" y="6346"/>
                    <a:pt x="21531" y="2264"/>
                  </a:cubicBezTo>
                  <a:cubicBezTo>
                    <a:pt x="21531" y="1476"/>
                    <a:pt x="21411" y="715"/>
                    <a:pt x="2117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PlaceHolder 1"/>
          <p:cNvSpPr>
            <a:spLocks noGrp="1"/>
          </p:cNvSpPr>
          <p:nvPr>
            <p:ph type="title"/>
          </p:nvPr>
        </p:nvSpPr>
        <p:spPr>
          <a:xfrm>
            <a:off x="720000" y="541800"/>
            <a:ext cx="770940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Basic Commands 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297" name="Google Shape;1032;p25"/>
          <p:cNvGraphicFramePr/>
          <p:nvPr/>
        </p:nvGraphicFramePr>
        <p:xfrm>
          <a:off x="608400" y="1601280"/>
          <a:ext cx="7926840" cy="2544120"/>
        </p:xfrm>
        <a:graphic>
          <a:graphicData uri="http://schemas.openxmlformats.org/drawingml/2006/table">
            <a:tbl>
              <a:tblPr/>
              <a:tblGrid>
                <a:gridCol w="229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000" b="1" u="none" strike="noStrike">
                          <a:solidFill>
                            <a:schemeClr val="dk1"/>
                          </a:solidFill>
                          <a:uFillTx/>
                          <a:latin typeface="Open Sans"/>
                          <a:ea typeface="Open Sans"/>
                        </a:rPr>
                        <a:t>docker pull image_name</a:t>
                      </a:r>
                      <a:endParaRPr lang="en-US" sz="10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191919"/>
                      </a:solidFill>
                      <a:prstDash val="solid"/>
                    </a:lnL>
                    <a:lnR w="9360">
                      <a:solidFill>
                        <a:srgbClr val="191919"/>
                      </a:solidFill>
                      <a:prstDash val="solid"/>
                    </a:lnR>
                    <a:lnT w="9360">
                      <a:solidFill>
                        <a:srgbClr val="191919"/>
                      </a:solidFill>
                      <a:prstDash val="solid"/>
                    </a:lnT>
                    <a:lnB w="9360">
                      <a:solidFill>
                        <a:srgbClr val="19191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599"/>
                        </a:spcAft>
                        <a:tabLst>
                          <a:tab pos="0" algn="l"/>
                        </a:tabLst>
                      </a:pPr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  <a:ea typeface="Arial"/>
                        </a:rPr>
                        <a:t>Downloads Docker images from a remote repository (usually Docker Hub) to your local machine.</a:t>
                      </a:r>
                      <a:endParaRPr lang="en-US" sz="10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191919"/>
                      </a:solidFill>
                      <a:prstDash val="solid"/>
                    </a:lnL>
                    <a:lnR w="9360">
                      <a:solidFill>
                        <a:srgbClr val="191919"/>
                      </a:solidFill>
                      <a:prstDash val="solid"/>
                    </a:lnR>
                    <a:lnT w="9360">
                      <a:solidFill>
                        <a:srgbClr val="191919"/>
                      </a:solidFill>
                      <a:prstDash val="solid"/>
                    </a:lnT>
                    <a:lnB w="9360">
                      <a:solidFill>
                        <a:srgbClr val="19191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  <a:ea typeface="Arial"/>
                        </a:rPr>
                        <a:t>docker run [OPTIONS] IMAGE [COMMAND] [ARG...]</a:t>
                      </a:r>
                      <a:endParaRPr lang="en-US" sz="10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191919"/>
                      </a:solidFill>
                      <a:prstDash val="solid"/>
                    </a:lnL>
                    <a:lnR w="9360">
                      <a:solidFill>
                        <a:srgbClr val="191919"/>
                      </a:solidFill>
                      <a:prstDash val="solid"/>
                    </a:lnR>
                    <a:lnT w="9360">
                      <a:solidFill>
                        <a:srgbClr val="191919"/>
                      </a:solidFill>
                      <a:prstDash val="solid"/>
                    </a:lnT>
                    <a:lnB w="9360">
                      <a:solidFill>
                        <a:srgbClr val="19191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599"/>
                        </a:spcAft>
                        <a:tabLst>
                          <a:tab pos="0" algn="l"/>
                        </a:tabLst>
                      </a:pPr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  <a:ea typeface="Arial"/>
                        </a:rPr>
                        <a:t>Creates and runs a container from a specified Docker image.</a:t>
                      </a:r>
                      <a:endParaRPr lang="en-US" sz="10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191919"/>
                      </a:solidFill>
                      <a:prstDash val="solid"/>
                    </a:lnL>
                    <a:lnR w="9360">
                      <a:solidFill>
                        <a:srgbClr val="191919"/>
                      </a:solidFill>
                      <a:prstDash val="solid"/>
                    </a:lnR>
                    <a:lnT w="9360">
                      <a:solidFill>
                        <a:srgbClr val="191919"/>
                      </a:solidFill>
                      <a:prstDash val="solid"/>
                    </a:lnT>
                    <a:lnB w="9360">
                      <a:solidFill>
                        <a:srgbClr val="19191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  <a:ea typeface="Arial"/>
                        </a:rPr>
                        <a:t>docker ps (-a)</a:t>
                      </a:r>
                      <a:endParaRPr lang="en-US" sz="10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191919"/>
                      </a:solidFill>
                      <a:prstDash val="solid"/>
                    </a:lnL>
                    <a:lnR w="9360">
                      <a:solidFill>
                        <a:srgbClr val="191919"/>
                      </a:solidFill>
                      <a:prstDash val="solid"/>
                    </a:lnR>
                    <a:lnT w="9360">
                      <a:solidFill>
                        <a:srgbClr val="191919"/>
                      </a:solidFill>
                      <a:prstDash val="solid"/>
                    </a:lnT>
                    <a:lnB w="9360">
                      <a:solidFill>
                        <a:srgbClr val="19191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599"/>
                        </a:spcAft>
                        <a:tabLst>
                          <a:tab pos="0" algn="l"/>
                        </a:tabLst>
                      </a:pPr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  <a:ea typeface="Arial"/>
                        </a:rPr>
                        <a:t>Lists all running containers. (-a to also show stopped containers)</a:t>
                      </a:r>
                      <a:endParaRPr lang="en-US" sz="10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191919"/>
                      </a:solidFill>
                      <a:prstDash val="solid"/>
                    </a:lnL>
                    <a:lnR w="9360">
                      <a:solidFill>
                        <a:srgbClr val="191919"/>
                      </a:solidFill>
                      <a:prstDash val="solid"/>
                    </a:lnR>
                    <a:lnT w="9360">
                      <a:solidFill>
                        <a:srgbClr val="191919"/>
                      </a:solidFill>
                      <a:prstDash val="solid"/>
                    </a:lnT>
                    <a:lnB w="9360">
                      <a:solidFill>
                        <a:srgbClr val="19191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  <a:ea typeface="Arial"/>
                        </a:rPr>
                        <a:t>docker stop container_name_or_id</a:t>
                      </a:r>
                      <a:endParaRPr lang="en-US" sz="10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191919"/>
                      </a:solidFill>
                      <a:prstDash val="solid"/>
                    </a:lnL>
                    <a:lnR w="9360">
                      <a:solidFill>
                        <a:srgbClr val="191919"/>
                      </a:solidFill>
                      <a:prstDash val="solid"/>
                    </a:lnR>
                    <a:lnT w="9360">
                      <a:solidFill>
                        <a:srgbClr val="191919"/>
                      </a:solidFill>
                      <a:prstDash val="solid"/>
                    </a:lnT>
                    <a:lnB w="9360">
                      <a:solidFill>
                        <a:srgbClr val="19191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599"/>
                        </a:spcAft>
                        <a:tabLst>
                          <a:tab pos="0" algn="l"/>
                        </a:tabLst>
                      </a:pPr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  <a:ea typeface="Arial"/>
                        </a:rPr>
                        <a:t>Stops a running container by sending a termination signal.</a:t>
                      </a:r>
                      <a:endParaRPr lang="en-US" sz="10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191919"/>
                      </a:solidFill>
                      <a:prstDash val="solid"/>
                    </a:lnL>
                    <a:lnR w="9360">
                      <a:solidFill>
                        <a:srgbClr val="191919"/>
                      </a:solidFill>
                      <a:prstDash val="solid"/>
                    </a:lnR>
                    <a:lnT w="9360">
                      <a:solidFill>
                        <a:srgbClr val="191919"/>
                      </a:solidFill>
                      <a:prstDash val="solid"/>
                    </a:lnT>
                    <a:lnB w="9360">
                      <a:solidFill>
                        <a:srgbClr val="19191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  <a:ea typeface="Arial"/>
                        </a:rPr>
                        <a:t>docker rm container_name_or_id</a:t>
                      </a:r>
                      <a:endParaRPr lang="en-US" sz="10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191919"/>
                      </a:solidFill>
                      <a:prstDash val="solid"/>
                    </a:lnL>
                    <a:lnR w="9360">
                      <a:solidFill>
                        <a:srgbClr val="191919"/>
                      </a:solidFill>
                      <a:prstDash val="solid"/>
                    </a:lnR>
                    <a:lnT w="9360">
                      <a:solidFill>
                        <a:srgbClr val="191919"/>
                      </a:solidFill>
                      <a:prstDash val="solid"/>
                    </a:lnT>
                    <a:lnB w="9360">
                      <a:solidFill>
                        <a:srgbClr val="19191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  <a:ea typeface="Arial"/>
                        </a:rPr>
                        <a:t>Removes a stopped container.</a:t>
                      </a:r>
                      <a:endParaRPr lang="en-US" sz="10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191919"/>
                      </a:solidFill>
                      <a:prstDash val="solid"/>
                    </a:lnL>
                    <a:lnR w="9360">
                      <a:solidFill>
                        <a:srgbClr val="191919"/>
                      </a:solidFill>
                      <a:prstDash val="solid"/>
                    </a:lnR>
                    <a:lnT w="9360">
                      <a:solidFill>
                        <a:srgbClr val="191919"/>
                      </a:solidFill>
                      <a:prstDash val="solid"/>
                    </a:lnT>
                    <a:lnB w="9360">
                      <a:solidFill>
                        <a:srgbClr val="19191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000" b="1" u="none" strike="noStrike">
                          <a:solidFill>
                            <a:schemeClr val="dk1"/>
                          </a:solidFill>
                          <a:uFillTx/>
                          <a:latin typeface="Open Sans"/>
                          <a:ea typeface="Open Sans"/>
                        </a:rPr>
                        <a:t>Docker build –t image_name .</a:t>
                      </a:r>
                      <a:endParaRPr lang="en-US" sz="10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191919"/>
                      </a:solidFill>
                      <a:prstDash val="solid"/>
                    </a:lnL>
                    <a:lnR w="9360">
                      <a:solidFill>
                        <a:srgbClr val="191919"/>
                      </a:solidFill>
                      <a:prstDash val="solid"/>
                    </a:lnR>
                    <a:lnT w="9360">
                      <a:solidFill>
                        <a:srgbClr val="191919"/>
                      </a:solidFill>
                      <a:prstDash val="solid"/>
                    </a:lnT>
                    <a:lnB w="9360">
                      <a:solidFill>
                        <a:srgbClr val="19191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599"/>
                        </a:spcAft>
                        <a:tabLst>
                          <a:tab pos="0" algn="l"/>
                        </a:tabLst>
                      </a:pPr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  <a:ea typeface="Arial"/>
                        </a:rPr>
                        <a:t>Builds a Docker image from the Dockerfile in the current directory.</a:t>
                      </a:r>
                      <a:endParaRPr lang="en-US" sz="10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191919"/>
                      </a:solidFill>
                      <a:prstDash val="solid"/>
                    </a:lnL>
                    <a:lnR w="9360">
                      <a:solidFill>
                        <a:srgbClr val="191919"/>
                      </a:solidFill>
                      <a:prstDash val="solid"/>
                    </a:lnR>
                    <a:lnT w="9360">
                      <a:solidFill>
                        <a:srgbClr val="191919"/>
                      </a:solidFill>
                      <a:prstDash val="solid"/>
                    </a:lnT>
                    <a:lnB w="9360">
                      <a:solidFill>
                        <a:srgbClr val="19191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000" b="1" u="none" strike="noStrike">
                          <a:solidFill>
                            <a:schemeClr val="dk1"/>
                          </a:solidFill>
                          <a:uFillTx/>
                          <a:latin typeface="Open Sans"/>
                          <a:ea typeface="Open Sans"/>
                        </a:rPr>
                        <a:t>Docker images</a:t>
                      </a:r>
                      <a:endParaRPr lang="en-US" sz="10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191919"/>
                      </a:solidFill>
                      <a:prstDash val="solid"/>
                    </a:lnL>
                    <a:lnR w="9360">
                      <a:solidFill>
                        <a:srgbClr val="191919"/>
                      </a:solidFill>
                      <a:prstDash val="solid"/>
                    </a:lnR>
                    <a:lnT w="9360">
                      <a:solidFill>
                        <a:srgbClr val="191919"/>
                      </a:solidFill>
                      <a:prstDash val="solid"/>
                    </a:lnT>
                    <a:lnB w="9360">
                      <a:solidFill>
                        <a:srgbClr val="191919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599"/>
                        </a:spcAft>
                        <a:tabLst>
                          <a:tab pos="0" algn="l"/>
                        </a:tabLst>
                      </a:pPr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uFillTx/>
                          <a:latin typeface="Arial"/>
                          <a:ea typeface="Arial"/>
                        </a:rPr>
                        <a:t>See your local images.</a:t>
                      </a:r>
                      <a:endParaRPr lang="en-US" sz="10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1080" marR="91080" anchor="ctr">
                    <a:lnL w="9360">
                      <a:solidFill>
                        <a:srgbClr val="191919"/>
                      </a:solidFill>
                      <a:prstDash val="solid"/>
                    </a:lnL>
                    <a:lnR w="9360">
                      <a:solidFill>
                        <a:srgbClr val="191919"/>
                      </a:solidFill>
                      <a:prstDash val="solid"/>
                    </a:lnR>
                    <a:lnT w="9360">
                      <a:solidFill>
                        <a:srgbClr val="191919"/>
                      </a:solidFill>
                      <a:prstDash val="solid"/>
                    </a:lnT>
                    <a:lnB w="9360">
                      <a:solidFill>
                        <a:srgbClr val="19191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298" name="Google Shape;1035;p25"/>
          <p:cNvGrpSpPr/>
          <p:nvPr/>
        </p:nvGrpSpPr>
        <p:grpSpPr>
          <a:xfrm>
            <a:off x="7191000" y="712800"/>
            <a:ext cx="1238760" cy="582480"/>
            <a:chOff x="7191000" y="712800"/>
            <a:chExt cx="1238760" cy="582480"/>
          </a:xfrm>
        </p:grpSpPr>
        <p:sp>
          <p:nvSpPr>
            <p:cNvPr id="2299" name="Google Shape;1036;p25"/>
            <p:cNvSpPr/>
            <p:nvPr/>
          </p:nvSpPr>
          <p:spPr>
            <a:xfrm>
              <a:off x="8121960" y="891360"/>
              <a:ext cx="303120" cy="37800"/>
            </a:xfrm>
            <a:custGeom>
              <a:avLst/>
              <a:gdLst>
                <a:gd name="textAreaLeft" fmla="*/ 0 w 303120"/>
                <a:gd name="textAreaRight" fmla="*/ 304560 w 30312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3823" h="493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00" name="Google Shape;1037;p25"/>
            <p:cNvSpPr/>
            <p:nvPr/>
          </p:nvSpPr>
          <p:spPr>
            <a:xfrm>
              <a:off x="8116920" y="887040"/>
              <a:ext cx="312840" cy="46800"/>
            </a:xfrm>
            <a:custGeom>
              <a:avLst/>
              <a:gdLst>
                <a:gd name="textAreaLeft" fmla="*/ 0 w 312840"/>
                <a:gd name="textAreaRight" fmla="*/ 314280 w 312840"/>
                <a:gd name="textAreaTop" fmla="*/ 0 h 46800"/>
                <a:gd name="textAreaBottom" fmla="*/ 48240 h 46800"/>
              </a:gdLst>
              <a:ahLst/>
              <a:cxnLst/>
              <a:rect l="textAreaLeft" t="textAreaTop" r="textAreaRight" b="textAreaBottom"/>
              <a:pathLst>
                <a:path w="3944" h="604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120" rIns="90000" bIns="24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01" name="Google Shape;1038;p25"/>
            <p:cNvSpPr/>
            <p:nvPr/>
          </p:nvSpPr>
          <p:spPr>
            <a:xfrm>
              <a:off x="8121960" y="977760"/>
              <a:ext cx="173160" cy="23760"/>
            </a:xfrm>
            <a:custGeom>
              <a:avLst/>
              <a:gdLst>
                <a:gd name="textAreaLeft" fmla="*/ 0 w 173160"/>
                <a:gd name="textAreaRight" fmla="*/ 174600 w 173160"/>
                <a:gd name="textAreaTop" fmla="*/ 0 h 23760"/>
                <a:gd name="textAreaBottom" fmla="*/ 25200 h 23760"/>
              </a:gdLst>
              <a:ahLst/>
              <a:cxnLst/>
              <a:rect l="textAreaLeft" t="textAreaTop" r="textAreaRight" b="textAreaBottom"/>
              <a:pathLst>
                <a:path w="2190" h="317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600" rIns="90000" bIns="12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02" name="Google Shape;1039;p25"/>
            <p:cNvSpPr/>
            <p:nvPr/>
          </p:nvSpPr>
          <p:spPr>
            <a:xfrm>
              <a:off x="8116920" y="972720"/>
              <a:ext cx="182520" cy="33480"/>
            </a:xfrm>
            <a:custGeom>
              <a:avLst/>
              <a:gdLst>
                <a:gd name="textAreaLeft" fmla="*/ 0 w 182520"/>
                <a:gd name="textAreaRight" fmla="*/ 183960 w 182520"/>
                <a:gd name="textAreaTop" fmla="*/ 0 h 33480"/>
                <a:gd name="textAreaBottom" fmla="*/ 34920 h 33480"/>
              </a:gdLst>
              <a:ahLst/>
              <a:cxnLst/>
              <a:rect l="textAreaLeft" t="textAreaTop" r="textAreaRight" b="textAreaBottom"/>
              <a:pathLst>
                <a:path w="2311" h="437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7280" rIns="90000" bIns="17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03" name="Google Shape;1040;p25"/>
            <p:cNvSpPr/>
            <p:nvPr/>
          </p:nvSpPr>
          <p:spPr>
            <a:xfrm>
              <a:off x="8121960" y="1050120"/>
              <a:ext cx="173160" cy="23760"/>
            </a:xfrm>
            <a:custGeom>
              <a:avLst/>
              <a:gdLst>
                <a:gd name="textAreaLeft" fmla="*/ 0 w 173160"/>
                <a:gd name="textAreaRight" fmla="*/ 174600 w 173160"/>
                <a:gd name="textAreaTop" fmla="*/ 0 h 23760"/>
                <a:gd name="textAreaBottom" fmla="*/ 25200 h 23760"/>
              </a:gdLst>
              <a:ahLst/>
              <a:cxnLst/>
              <a:rect l="textAreaLeft" t="textAreaTop" r="textAreaRight" b="textAreaBottom"/>
              <a:pathLst>
                <a:path w="2190" h="316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600" rIns="90000" bIns="12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04" name="Google Shape;1041;p25"/>
            <p:cNvSpPr/>
            <p:nvPr/>
          </p:nvSpPr>
          <p:spPr>
            <a:xfrm>
              <a:off x="8116920" y="1045800"/>
              <a:ext cx="182520" cy="33480"/>
            </a:xfrm>
            <a:custGeom>
              <a:avLst/>
              <a:gdLst>
                <a:gd name="textAreaLeft" fmla="*/ 0 w 182520"/>
                <a:gd name="textAreaRight" fmla="*/ 183960 w 182520"/>
                <a:gd name="textAreaTop" fmla="*/ 0 h 33480"/>
                <a:gd name="textAreaBottom" fmla="*/ 34920 h 33480"/>
              </a:gdLst>
              <a:ahLst/>
              <a:cxnLst/>
              <a:rect l="textAreaLeft" t="textAreaTop" r="textAreaRight" b="textAreaBottom"/>
              <a:pathLst>
                <a:path w="2311" h="437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7280" rIns="90000" bIns="17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05" name="Google Shape;1042;p25"/>
            <p:cNvSpPr/>
            <p:nvPr/>
          </p:nvSpPr>
          <p:spPr>
            <a:xfrm>
              <a:off x="7229520" y="1109880"/>
              <a:ext cx="294120" cy="126360"/>
            </a:xfrm>
            <a:custGeom>
              <a:avLst/>
              <a:gdLst>
                <a:gd name="textAreaLeft" fmla="*/ 0 w 294120"/>
                <a:gd name="textAreaRight" fmla="*/ 295560 w 294120"/>
                <a:gd name="textAreaTop" fmla="*/ 0 h 126360"/>
                <a:gd name="textAreaBottom" fmla="*/ 127800 h 126360"/>
              </a:gdLst>
              <a:ahLst/>
              <a:cxnLst/>
              <a:rect l="textAreaLeft" t="textAreaTop" r="textAreaRight" b="textAreaBottom"/>
              <a:pathLst>
                <a:path w="3711" h="1606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3720" rIns="90000" bIns="63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06" name="Google Shape;1043;p25"/>
            <p:cNvSpPr/>
            <p:nvPr/>
          </p:nvSpPr>
          <p:spPr>
            <a:xfrm>
              <a:off x="7224120" y="1105920"/>
              <a:ext cx="304560" cy="135000"/>
            </a:xfrm>
            <a:custGeom>
              <a:avLst/>
              <a:gdLst>
                <a:gd name="textAreaLeft" fmla="*/ 0 w 304560"/>
                <a:gd name="textAreaRight" fmla="*/ 306000 w 304560"/>
                <a:gd name="textAreaTop" fmla="*/ 0 h 135000"/>
                <a:gd name="textAreaBottom" fmla="*/ 136440 h 135000"/>
              </a:gdLst>
              <a:ahLst/>
              <a:cxnLst/>
              <a:rect l="textAreaLeft" t="textAreaTop" r="textAreaRight" b="textAreaBottom"/>
              <a:pathLst>
                <a:path w="3841" h="1715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040" rIns="90000" bIns="68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07" name="Google Shape;1044;p25"/>
            <p:cNvSpPr/>
            <p:nvPr/>
          </p:nvSpPr>
          <p:spPr>
            <a:xfrm>
              <a:off x="7195320" y="1217880"/>
              <a:ext cx="47520" cy="4680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46800"/>
                <a:gd name="textAreaBottom" fmla="*/ 48240 h 46800"/>
              </a:gdLst>
              <a:ahLst/>
              <a:cxnLst/>
              <a:rect l="textAreaLeft" t="textAreaTop" r="textAreaRight" b="textAreaBottom"/>
              <a:pathLst>
                <a:path w="613" h="604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120" rIns="90000" bIns="24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08" name="Google Shape;1045;p25"/>
            <p:cNvSpPr/>
            <p:nvPr/>
          </p:nvSpPr>
          <p:spPr>
            <a:xfrm>
              <a:off x="7191000" y="1213920"/>
              <a:ext cx="56160" cy="55800"/>
            </a:xfrm>
            <a:custGeom>
              <a:avLst/>
              <a:gdLst>
                <a:gd name="textAreaLeft" fmla="*/ 0 w 56160"/>
                <a:gd name="textAreaRight" fmla="*/ 57600 w 56160"/>
                <a:gd name="textAreaTop" fmla="*/ 0 h 55800"/>
                <a:gd name="textAreaBottom" fmla="*/ 57240 h 55800"/>
              </a:gdLst>
              <a:ahLst/>
              <a:cxnLst/>
              <a:rect l="textAreaLeft" t="textAreaTop" r="textAreaRight" b="textAreaBottom"/>
              <a:pathLst>
                <a:path w="725" h="719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8440" rIns="90000" bIns="28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09" name="Google Shape;1046;p25"/>
            <p:cNvSpPr/>
            <p:nvPr/>
          </p:nvSpPr>
          <p:spPr>
            <a:xfrm>
              <a:off x="7508520" y="740520"/>
              <a:ext cx="590400" cy="550440"/>
            </a:xfrm>
            <a:custGeom>
              <a:avLst/>
              <a:gdLst>
                <a:gd name="textAreaLeft" fmla="*/ 0 w 590400"/>
                <a:gd name="textAreaRight" fmla="*/ 591840 w 590400"/>
                <a:gd name="textAreaTop" fmla="*/ 0 h 550440"/>
                <a:gd name="textAreaBottom" fmla="*/ 551880 h 550440"/>
              </a:gdLst>
              <a:ahLst/>
              <a:cxnLst/>
              <a:rect l="textAreaLeft" t="textAreaTop" r="textAreaRight" b="textAreaBottom"/>
              <a:pathLst>
                <a:path w="7432" h="6927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10" name="Google Shape;1047;p25"/>
            <p:cNvSpPr/>
            <p:nvPr/>
          </p:nvSpPr>
          <p:spPr>
            <a:xfrm>
              <a:off x="7503480" y="735480"/>
              <a:ext cx="588240" cy="559800"/>
            </a:xfrm>
            <a:custGeom>
              <a:avLst/>
              <a:gdLst>
                <a:gd name="textAreaLeft" fmla="*/ 0 w 588240"/>
                <a:gd name="textAreaRight" fmla="*/ 589680 w 588240"/>
                <a:gd name="textAreaTop" fmla="*/ 0 h 559800"/>
                <a:gd name="textAreaBottom" fmla="*/ 561240 h 559800"/>
              </a:gdLst>
              <a:ahLst/>
              <a:cxnLst/>
              <a:rect l="textAreaLeft" t="textAreaTop" r="textAreaRight" b="textAreaBottom"/>
              <a:pathLst>
                <a:path w="7404" h="7049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11" name="Google Shape;1048;p25"/>
            <p:cNvSpPr/>
            <p:nvPr/>
          </p:nvSpPr>
          <p:spPr>
            <a:xfrm>
              <a:off x="7463520" y="717840"/>
              <a:ext cx="626040" cy="550440"/>
            </a:xfrm>
            <a:custGeom>
              <a:avLst/>
              <a:gdLst>
                <a:gd name="textAreaLeft" fmla="*/ 0 w 626040"/>
                <a:gd name="textAreaRight" fmla="*/ 627480 w 626040"/>
                <a:gd name="textAreaTop" fmla="*/ 0 h 550440"/>
                <a:gd name="textAreaBottom" fmla="*/ 551880 h 550440"/>
              </a:gdLst>
              <a:ahLst/>
              <a:cxnLst/>
              <a:rect l="textAreaLeft" t="textAreaTop" r="textAreaRight" b="textAreaBottom"/>
              <a:pathLst>
                <a:path w="7877" h="6931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12" name="Google Shape;1049;p25"/>
            <p:cNvSpPr/>
            <p:nvPr/>
          </p:nvSpPr>
          <p:spPr>
            <a:xfrm>
              <a:off x="7476120" y="712800"/>
              <a:ext cx="600120" cy="559800"/>
            </a:xfrm>
            <a:custGeom>
              <a:avLst/>
              <a:gdLst>
                <a:gd name="textAreaLeft" fmla="*/ 0 w 600120"/>
                <a:gd name="textAreaRight" fmla="*/ 601560 w 600120"/>
                <a:gd name="textAreaTop" fmla="*/ 0 h 559800"/>
                <a:gd name="textAreaBottom" fmla="*/ 561240 h 559800"/>
              </a:gdLst>
              <a:ahLst/>
              <a:cxnLst/>
              <a:rect l="textAreaLeft" t="textAreaTop" r="textAreaRight" b="textAreaBottom"/>
              <a:pathLst>
                <a:path w="7552" h="7046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13" name="Google Shape;1050;p25"/>
            <p:cNvSpPr/>
            <p:nvPr/>
          </p:nvSpPr>
          <p:spPr>
            <a:xfrm>
              <a:off x="7859520" y="762840"/>
              <a:ext cx="133200" cy="133560"/>
            </a:xfrm>
            <a:custGeom>
              <a:avLst/>
              <a:gdLst>
                <a:gd name="textAreaLeft" fmla="*/ 0 w 133200"/>
                <a:gd name="textAreaRight" fmla="*/ 134640 w 133200"/>
                <a:gd name="textAreaTop" fmla="*/ 0 h 133560"/>
                <a:gd name="textAreaBottom" fmla="*/ 135000 h 133560"/>
              </a:gdLst>
              <a:ahLst/>
              <a:cxnLst/>
              <a:rect l="textAreaLeft" t="textAreaTop" r="textAreaRight" b="textAreaBottom"/>
              <a:pathLst>
                <a:path w="1689" h="1697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7320" rIns="90000" bIns="67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14" name="Google Shape;1051;p25"/>
            <p:cNvSpPr/>
            <p:nvPr/>
          </p:nvSpPr>
          <p:spPr>
            <a:xfrm>
              <a:off x="7641720" y="854280"/>
              <a:ext cx="260280" cy="298800"/>
            </a:xfrm>
            <a:custGeom>
              <a:avLst/>
              <a:gdLst>
                <a:gd name="textAreaLeft" fmla="*/ 0 w 260280"/>
                <a:gd name="textAreaRight" fmla="*/ 261720 w 260280"/>
                <a:gd name="textAreaTop" fmla="*/ 0 h 298800"/>
                <a:gd name="textAreaBottom" fmla="*/ 300240 h 298800"/>
              </a:gdLst>
              <a:ahLst/>
              <a:cxnLst/>
              <a:rect l="textAreaLeft" t="textAreaTop" r="textAreaRight" b="textAreaBottom"/>
              <a:pathLst>
                <a:path w="3285" h="3768">
                  <a:moveTo>
                    <a:pt x="158" y="1"/>
                  </a:moveTo>
                  <a:cubicBezTo>
                    <a:pt x="75" y="1"/>
                    <a:pt x="1" y="75"/>
                    <a:pt x="1" y="168"/>
                  </a:cubicBezTo>
                  <a:lnTo>
                    <a:pt x="1" y="3600"/>
                  </a:lnTo>
                  <a:cubicBezTo>
                    <a:pt x="1" y="3693"/>
                    <a:pt x="75" y="3767"/>
                    <a:pt x="158" y="3767"/>
                  </a:cubicBezTo>
                  <a:lnTo>
                    <a:pt x="3127" y="3767"/>
                  </a:lnTo>
                  <a:cubicBezTo>
                    <a:pt x="3220" y="3767"/>
                    <a:pt x="3285" y="3693"/>
                    <a:pt x="3285" y="3600"/>
                  </a:cubicBezTo>
                  <a:lnTo>
                    <a:pt x="3285" y="168"/>
                  </a:lnTo>
                  <a:cubicBezTo>
                    <a:pt x="3285" y="75"/>
                    <a:pt x="3220" y="1"/>
                    <a:pt x="3127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15" name="Google Shape;1052;p25"/>
            <p:cNvSpPr/>
            <p:nvPr/>
          </p:nvSpPr>
          <p:spPr>
            <a:xfrm>
              <a:off x="7637400" y="849960"/>
              <a:ext cx="269640" cy="307440"/>
            </a:xfrm>
            <a:custGeom>
              <a:avLst/>
              <a:gdLst>
                <a:gd name="textAreaLeft" fmla="*/ 0 w 269640"/>
                <a:gd name="textAreaRight" fmla="*/ 271080 w 269640"/>
                <a:gd name="textAreaTop" fmla="*/ 0 h 307440"/>
                <a:gd name="textAreaBottom" fmla="*/ 308880 h 307440"/>
              </a:gdLst>
              <a:ahLst/>
              <a:cxnLst/>
              <a:rect l="textAreaLeft" t="textAreaTop" r="textAreaRight" b="textAreaBottom"/>
              <a:pathLst>
                <a:path w="3405" h="3878">
                  <a:moveTo>
                    <a:pt x="3182" y="111"/>
                  </a:moveTo>
                  <a:cubicBezTo>
                    <a:pt x="3238" y="111"/>
                    <a:pt x="3284" y="158"/>
                    <a:pt x="3284" y="223"/>
                  </a:cubicBezTo>
                  <a:lnTo>
                    <a:pt x="3284" y="3655"/>
                  </a:lnTo>
                  <a:cubicBezTo>
                    <a:pt x="3284" y="3720"/>
                    <a:pt x="3238" y="3766"/>
                    <a:pt x="3182" y="3766"/>
                  </a:cubicBezTo>
                  <a:lnTo>
                    <a:pt x="213" y="3766"/>
                  </a:lnTo>
                  <a:cubicBezTo>
                    <a:pt x="158" y="3766"/>
                    <a:pt x="111" y="3720"/>
                    <a:pt x="111" y="3655"/>
                  </a:cubicBezTo>
                  <a:lnTo>
                    <a:pt x="111" y="223"/>
                  </a:lnTo>
                  <a:cubicBezTo>
                    <a:pt x="111" y="158"/>
                    <a:pt x="158" y="111"/>
                    <a:pt x="213" y="111"/>
                  </a:cubicBezTo>
                  <a:close/>
                  <a:moveTo>
                    <a:pt x="213" y="0"/>
                  </a:moveTo>
                  <a:cubicBezTo>
                    <a:pt x="93" y="0"/>
                    <a:pt x="0" y="93"/>
                    <a:pt x="0" y="223"/>
                  </a:cubicBezTo>
                  <a:lnTo>
                    <a:pt x="0" y="3655"/>
                  </a:lnTo>
                  <a:cubicBezTo>
                    <a:pt x="0" y="3776"/>
                    <a:pt x="93" y="3878"/>
                    <a:pt x="213" y="3878"/>
                  </a:cubicBezTo>
                  <a:lnTo>
                    <a:pt x="3182" y="3878"/>
                  </a:lnTo>
                  <a:cubicBezTo>
                    <a:pt x="3303" y="3878"/>
                    <a:pt x="3405" y="3776"/>
                    <a:pt x="3405" y="3655"/>
                  </a:cubicBezTo>
                  <a:lnTo>
                    <a:pt x="3405" y="223"/>
                  </a:lnTo>
                  <a:cubicBezTo>
                    <a:pt x="3405" y="93"/>
                    <a:pt x="3303" y="0"/>
                    <a:pt x="318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16" name="Google Shape;1053;p25"/>
            <p:cNvSpPr/>
            <p:nvPr/>
          </p:nvSpPr>
          <p:spPr>
            <a:xfrm>
              <a:off x="7692840" y="838080"/>
              <a:ext cx="158400" cy="30240"/>
            </a:xfrm>
            <a:custGeom>
              <a:avLst/>
              <a:gdLst>
                <a:gd name="textAreaLeft" fmla="*/ 0 w 158400"/>
                <a:gd name="textAreaRight" fmla="*/ 159840 w 158400"/>
                <a:gd name="textAreaTop" fmla="*/ 0 h 30240"/>
                <a:gd name="textAreaBottom" fmla="*/ 31680 h 30240"/>
              </a:gdLst>
              <a:ahLst/>
              <a:cxnLst/>
              <a:rect l="textAreaLeft" t="textAreaTop" r="textAreaRight" b="textAreaBottom"/>
              <a:pathLst>
                <a:path w="2005" h="40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840" rIns="90000" bIns="15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17" name="Google Shape;1054;p25"/>
            <p:cNvSpPr/>
            <p:nvPr/>
          </p:nvSpPr>
          <p:spPr>
            <a:xfrm>
              <a:off x="7687440" y="833040"/>
              <a:ext cx="167760" cy="39960"/>
            </a:xfrm>
            <a:custGeom>
              <a:avLst/>
              <a:gdLst>
                <a:gd name="textAreaLeft" fmla="*/ 0 w 167760"/>
                <a:gd name="textAreaRight" fmla="*/ 169200 w 167760"/>
                <a:gd name="textAreaTop" fmla="*/ 0 h 39960"/>
                <a:gd name="textAreaBottom" fmla="*/ 41400 h 39960"/>
              </a:gdLst>
              <a:ahLst/>
              <a:cxnLst/>
              <a:rect l="textAreaLeft" t="textAreaTop" r="textAreaRight" b="textAreaBottom"/>
              <a:pathLst>
                <a:path w="2126" h="521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520" rIns="90000" bIns="20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18" name="Google Shape;1055;p25"/>
            <p:cNvSpPr/>
            <p:nvPr/>
          </p:nvSpPr>
          <p:spPr>
            <a:xfrm>
              <a:off x="7744320" y="809280"/>
              <a:ext cx="54000" cy="54000"/>
            </a:xfrm>
            <a:custGeom>
              <a:avLst/>
              <a:gdLst>
                <a:gd name="textAreaLeft" fmla="*/ 0 w 54000"/>
                <a:gd name="textAreaRight" fmla="*/ 55440 w 54000"/>
                <a:gd name="textAreaTop" fmla="*/ 0 h 54000"/>
                <a:gd name="textAreaBottom" fmla="*/ 55440 h 54000"/>
              </a:gdLst>
              <a:ahLst/>
              <a:cxnLst/>
              <a:rect l="textAreaLeft" t="textAreaTop" r="textAreaRight" b="textAreaBottom"/>
              <a:pathLst>
                <a:path w="696" h="697">
                  <a:moveTo>
                    <a:pt x="353" y="1"/>
                  </a:moveTo>
                  <a:cubicBezTo>
                    <a:pt x="158" y="1"/>
                    <a:pt x="0" y="159"/>
                    <a:pt x="0" y="353"/>
                  </a:cubicBezTo>
                  <a:cubicBezTo>
                    <a:pt x="0" y="548"/>
                    <a:pt x="158" y="697"/>
                    <a:pt x="353" y="697"/>
                  </a:cubicBezTo>
                  <a:cubicBezTo>
                    <a:pt x="538" y="697"/>
                    <a:pt x="696" y="548"/>
                    <a:pt x="696" y="353"/>
                  </a:cubicBezTo>
                  <a:cubicBezTo>
                    <a:pt x="696" y="159"/>
                    <a:pt x="538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720" rIns="90000" bIns="27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19" name="Google Shape;1056;p25"/>
            <p:cNvSpPr/>
            <p:nvPr/>
          </p:nvSpPr>
          <p:spPr>
            <a:xfrm>
              <a:off x="7740000" y="804960"/>
              <a:ext cx="63720" cy="63720"/>
            </a:xfrm>
            <a:custGeom>
              <a:avLst/>
              <a:gdLst>
                <a:gd name="textAreaLeft" fmla="*/ 0 w 63720"/>
                <a:gd name="textAreaRight" fmla="*/ 65160 w 63720"/>
                <a:gd name="textAreaTop" fmla="*/ 0 h 63720"/>
                <a:gd name="textAreaBottom" fmla="*/ 65160 h 63720"/>
              </a:gdLst>
              <a:ahLst/>
              <a:cxnLst/>
              <a:rect l="textAreaLeft" t="textAreaTop" r="textAreaRight" b="textAreaBottom"/>
              <a:pathLst>
                <a:path w="817" h="817">
                  <a:moveTo>
                    <a:pt x="409" y="121"/>
                  </a:moveTo>
                  <a:cubicBezTo>
                    <a:pt x="566" y="121"/>
                    <a:pt x="696" y="251"/>
                    <a:pt x="696" y="408"/>
                  </a:cubicBezTo>
                  <a:cubicBezTo>
                    <a:pt x="696" y="566"/>
                    <a:pt x="566" y="696"/>
                    <a:pt x="409" y="696"/>
                  </a:cubicBezTo>
                  <a:cubicBezTo>
                    <a:pt x="251" y="696"/>
                    <a:pt x="121" y="566"/>
                    <a:pt x="121" y="408"/>
                  </a:cubicBezTo>
                  <a:cubicBezTo>
                    <a:pt x="121" y="251"/>
                    <a:pt x="251" y="121"/>
                    <a:pt x="409" y="121"/>
                  </a:cubicBezTo>
                  <a:close/>
                  <a:moveTo>
                    <a:pt x="409" y="0"/>
                  </a:moveTo>
                  <a:cubicBezTo>
                    <a:pt x="186" y="0"/>
                    <a:pt x="0" y="186"/>
                    <a:pt x="0" y="408"/>
                  </a:cubicBezTo>
                  <a:cubicBezTo>
                    <a:pt x="0" y="631"/>
                    <a:pt x="186" y="817"/>
                    <a:pt x="409" y="817"/>
                  </a:cubicBezTo>
                  <a:cubicBezTo>
                    <a:pt x="631" y="817"/>
                    <a:pt x="817" y="631"/>
                    <a:pt x="817" y="408"/>
                  </a:cubicBezTo>
                  <a:cubicBezTo>
                    <a:pt x="817" y="186"/>
                    <a:pt x="631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0" rIns="90000" bIns="32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20" name="Google Shape;1057;p25"/>
            <p:cNvSpPr/>
            <p:nvPr/>
          </p:nvSpPr>
          <p:spPr>
            <a:xfrm>
              <a:off x="7760520" y="822600"/>
              <a:ext cx="21600" cy="20880"/>
            </a:xfrm>
            <a:custGeom>
              <a:avLst/>
              <a:gdLst>
                <a:gd name="textAreaLeft" fmla="*/ 0 w 21600"/>
                <a:gd name="textAreaRight" fmla="*/ 23040 w 2160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288" h="28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21" name="Google Shape;1058;p25"/>
            <p:cNvSpPr/>
            <p:nvPr/>
          </p:nvSpPr>
          <p:spPr>
            <a:xfrm>
              <a:off x="7756200" y="817560"/>
              <a:ext cx="30240" cy="30240"/>
            </a:xfrm>
            <a:custGeom>
              <a:avLst/>
              <a:gdLst>
                <a:gd name="textAreaLeft" fmla="*/ 0 w 30240"/>
                <a:gd name="textAreaRight" fmla="*/ 31680 w 30240"/>
                <a:gd name="textAreaTop" fmla="*/ 0 h 30240"/>
                <a:gd name="textAreaBottom" fmla="*/ 31680 h 30240"/>
              </a:gdLst>
              <a:ahLst/>
              <a:cxnLst/>
              <a:rect l="textAreaLeft" t="textAreaTop" r="textAreaRight" b="textAreaBottom"/>
              <a:pathLst>
                <a:path w="400" h="400">
                  <a:moveTo>
                    <a:pt x="205" y="121"/>
                  </a:moveTo>
                  <a:cubicBezTo>
                    <a:pt x="251" y="121"/>
                    <a:pt x="288" y="159"/>
                    <a:pt x="288" y="205"/>
                  </a:cubicBezTo>
                  <a:cubicBezTo>
                    <a:pt x="288" y="251"/>
                    <a:pt x="251" y="288"/>
                    <a:pt x="205" y="288"/>
                  </a:cubicBezTo>
                  <a:cubicBezTo>
                    <a:pt x="158" y="288"/>
                    <a:pt x="121" y="251"/>
                    <a:pt x="121" y="205"/>
                  </a:cubicBezTo>
                  <a:cubicBezTo>
                    <a:pt x="121" y="159"/>
                    <a:pt x="158" y="121"/>
                    <a:pt x="205" y="121"/>
                  </a:cubicBezTo>
                  <a:close/>
                  <a:moveTo>
                    <a:pt x="205" y="1"/>
                  </a:moveTo>
                  <a:cubicBezTo>
                    <a:pt x="93" y="1"/>
                    <a:pt x="1" y="94"/>
                    <a:pt x="1" y="205"/>
                  </a:cubicBezTo>
                  <a:cubicBezTo>
                    <a:pt x="1" y="316"/>
                    <a:pt x="93" y="400"/>
                    <a:pt x="205" y="400"/>
                  </a:cubicBezTo>
                  <a:cubicBezTo>
                    <a:pt x="316" y="400"/>
                    <a:pt x="399" y="316"/>
                    <a:pt x="399" y="205"/>
                  </a:cubicBezTo>
                  <a:cubicBezTo>
                    <a:pt x="399" y="94"/>
                    <a:pt x="316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840" rIns="90000" bIns="15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22" name="Google Shape;1059;p25"/>
            <p:cNvSpPr/>
            <p:nvPr/>
          </p:nvSpPr>
          <p:spPr>
            <a:xfrm>
              <a:off x="7686000" y="929160"/>
              <a:ext cx="176760" cy="8280"/>
            </a:xfrm>
            <a:custGeom>
              <a:avLst/>
              <a:gdLst>
                <a:gd name="textAreaLeft" fmla="*/ 0 w 176760"/>
                <a:gd name="textAreaRight" fmla="*/ 178200 w 176760"/>
                <a:gd name="textAreaTop" fmla="*/ 0 h 8280"/>
                <a:gd name="textAreaBottom" fmla="*/ 9720 h 8280"/>
              </a:gdLst>
              <a:ahLst/>
              <a:cxnLst/>
              <a:rect l="textAreaLeft" t="textAreaTop" r="textAreaRight" b="textAreaBottom"/>
              <a:pathLst>
                <a:path w="2236" h="122">
                  <a:moveTo>
                    <a:pt x="56" y="1"/>
                  </a:moveTo>
                  <a:cubicBezTo>
                    <a:pt x="19" y="1"/>
                    <a:pt x="0" y="29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9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" rIns="90000" bIns="4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23" name="Google Shape;1060;p25"/>
            <p:cNvSpPr/>
            <p:nvPr/>
          </p:nvSpPr>
          <p:spPr>
            <a:xfrm>
              <a:off x="7740720" y="907560"/>
              <a:ext cx="66600" cy="8280"/>
            </a:xfrm>
            <a:custGeom>
              <a:avLst/>
              <a:gdLst>
                <a:gd name="textAreaLeft" fmla="*/ 0 w 66600"/>
                <a:gd name="textAreaRight" fmla="*/ 68040 w 66600"/>
                <a:gd name="textAreaTop" fmla="*/ 0 h 8280"/>
                <a:gd name="textAreaBottom" fmla="*/ 9720 h 8280"/>
              </a:gdLst>
              <a:ahLst/>
              <a:cxnLst/>
              <a:rect l="textAreaLeft" t="textAreaTop" r="textAreaRight" b="textAreaBottom"/>
              <a:pathLst>
                <a:path w="855" h="122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" rIns="90000" bIns="4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24" name="Google Shape;1061;p25"/>
            <p:cNvSpPr/>
            <p:nvPr/>
          </p:nvSpPr>
          <p:spPr>
            <a:xfrm>
              <a:off x="7740720" y="979920"/>
              <a:ext cx="66600" cy="7560"/>
            </a:xfrm>
            <a:custGeom>
              <a:avLst/>
              <a:gdLst>
                <a:gd name="textAreaLeft" fmla="*/ 0 w 66600"/>
                <a:gd name="textAreaRight" fmla="*/ 68040 w 66600"/>
                <a:gd name="textAreaTop" fmla="*/ 0 h 7560"/>
                <a:gd name="textAreaBottom" fmla="*/ 9000 h 7560"/>
              </a:gdLst>
              <a:ahLst/>
              <a:cxnLst/>
              <a:rect l="textAreaLeft" t="textAreaTop" r="textAreaRight" b="textAreaBottom"/>
              <a:pathLst>
                <a:path w="855" h="113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25" name="Google Shape;1062;p25"/>
            <p:cNvSpPr/>
            <p:nvPr/>
          </p:nvSpPr>
          <p:spPr>
            <a:xfrm>
              <a:off x="7740720" y="1054800"/>
              <a:ext cx="66600" cy="7560"/>
            </a:xfrm>
            <a:custGeom>
              <a:avLst/>
              <a:gdLst>
                <a:gd name="textAreaLeft" fmla="*/ 0 w 66600"/>
                <a:gd name="textAreaRight" fmla="*/ 68040 w 66600"/>
                <a:gd name="textAreaTop" fmla="*/ 0 h 7560"/>
                <a:gd name="textAreaBottom" fmla="*/ 9000 h 7560"/>
              </a:gdLst>
              <a:ahLst/>
              <a:cxnLst/>
              <a:rect l="textAreaLeft" t="textAreaTop" r="textAreaRight" b="textAreaBottom"/>
              <a:pathLst>
                <a:path w="855" h="113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26" name="Google Shape;1063;p25"/>
            <p:cNvSpPr/>
            <p:nvPr/>
          </p:nvSpPr>
          <p:spPr>
            <a:xfrm>
              <a:off x="7686000" y="951120"/>
              <a:ext cx="176760" cy="7560"/>
            </a:xfrm>
            <a:custGeom>
              <a:avLst/>
              <a:gdLst>
                <a:gd name="textAreaLeft" fmla="*/ 0 w 176760"/>
                <a:gd name="textAreaRight" fmla="*/ 178200 w 176760"/>
                <a:gd name="textAreaTop" fmla="*/ 0 h 7560"/>
                <a:gd name="textAreaBottom" fmla="*/ 9000 h 7560"/>
              </a:gdLst>
              <a:ahLst/>
              <a:cxnLst/>
              <a:rect l="textAreaLeft" t="textAreaTop" r="textAreaRight" b="textAreaBottom"/>
              <a:pathLst>
                <a:path w="2236" h="113"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cubicBezTo>
                    <a:pt x="0" y="94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4"/>
                    <a:pt x="2236" y="57"/>
                  </a:cubicBezTo>
                  <a:cubicBezTo>
                    <a:pt x="2236" y="29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27" name="Google Shape;1064;p25"/>
            <p:cNvSpPr/>
            <p:nvPr/>
          </p:nvSpPr>
          <p:spPr>
            <a:xfrm>
              <a:off x="7686000" y="1005840"/>
              <a:ext cx="176760" cy="7560"/>
            </a:xfrm>
            <a:custGeom>
              <a:avLst/>
              <a:gdLst>
                <a:gd name="textAreaLeft" fmla="*/ 0 w 176760"/>
                <a:gd name="textAreaRight" fmla="*/ 178200 w 176760"/>
                <a:gd name="textAreaTop" fmla="*/ 0 h 7560"/>
                <a:gd name="textAreaBottom" fmla="*/ 9000 h 7560"/>
              </a:gdLst>
              <a:ahLst/>
              <a:cxnLst/>
              <a:rect l="textAreaLeft" t="textAreaTop" r="textAreaRight" b="textAreaBottom"/>
              <a:pathLst>
                <a:path w="2236" h="112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28" name="Google Shape;1065;p25"/>
            <p:cNvSpPr/>
            <p:nvPr/>
          </p:nvSpPr>
          <p:spPr>
            <a:xfrm>
              <a:off x="7686000" y="1028160"/>
              <a:ext cx="176760" cy="7560"/>
            </a:xfrm>
            <a:custGeom>
              <a:avLst/>
              <a:gdLst>
                <a:gd name="textAreaLeft" fmla="*/ 0 w 176760"/>
                <a:gd name="textAreaRight" fmla="*/ 178200 w 176760"/>
                <a:gd name="textAreaTop" fmla="*/ 0 h 7560"/>
                <a:gd name="textAreaBottom" fmla="*/ 9000 h 7560"/>
              </a:gdLst>
              <a:ahLst/>
              <a:cxnLst/>
              <a:rect l="textAreaLeft" t="textAreaTop" r="textAreaRight" b="textAreaBottom"/>
              <a:pathLst>
                <a:path w="2236" h="113">
                  <a:moveTo>
                    <a:pt x="56" y="1"/>
                  </a:moveTo>
                  <a:cubicBezTo>
                    <a:pt x="19" y="1"/>
                    <a:pt x="0" y="29"/>
                    <a:pt x="0" y="56"/>
                  </a:cubicBezTo>
                  <a:cubicBezTo>
                    <a:pt x="0" y="94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4"/>
                    <a:pt x="2236" y="56"/>
                  </a:cubicBezTo>
                  <a:cubicBezTo>
                    <a:pt x="2236" y="29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29" name="Google Shape;1066;p25"/>
            <p:cNvSpPr/>
            <p:nvPr/>
          </p:nvSpPr>
          <p:spPr>
            <a:xfrm>
              <a:off x="7686000" y="1081080"/>
              <a:ext cx="176760" cy="8280"/>
            </a:xfrm>
            <a:custGeom>
              <a:avLst/>
              <a:gdLst>
                <a:gd name="textAreaLeft" fmla="*/ 0 w 176760"/>
                <a:gd name="textAreaRight" fmla="*/ 178200 w 176760"/>
                <a:gd name="textAreaTop" fmla="*/ 0 h 8280"/>
                <a:gd name="textAreaBottom" fmla="*/ 9720 h 8280"/>
              </a:gdLst>
              <a:ahLst/>
              <a:cxnLst/>
              <a:rect l="textAreaLeft" t="textAreaTop" r="textAreaRight" b="textAreaBottom"/>
              <a:pathLst>
                <a:path w="2236" h="122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" rIns="90000" bIns="4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PlaceHolder 1"/>
          <p:cNvSpPr>
            <a:spLocks noGrp="1"/>
          </p:cNvSpPr>
          <p:nvPr>
            <p:ph type="title"/>
          </p:nvPr>
        </p:nvSpPr>
        <p:spPr>
          <a:xfrm>
            <a:off x="641520" y="649800"/>
            <a:ext cx="682920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00" b="1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docker pull &lt;image_name&gt;</a:t>
            </a:r>
            <a:endParaRPr lang="en-US" sz="2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31" name="Google Shape;1213;p27"/>
          <p:cNvSpPr/>
          <p:nvPr/>
        </p:nvSpPr>
        <p:spPr>
          <a:xfrm>
            <a:off x="623520" y="1084680"/>
            <a:ext cx="770256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b="0" u="none" strike="noStrike" dirty="0">
                <a:solidFill>
                  <a:schemeClr val="dk1"/>
                </a:solidFill>
                <a:uFillTx/>
                <a:latin typeface="Sora"/>
                <a:ea typeface="Sora"/>
              </a:rPr>
              <a:t>Example:</a:t>
            </a:r>
            <a:r>
              <a:rPr lang="en-US" sz="2100" b="1" u="none" strike="noStrike" dirty="0">
                <a:solidFill>
                  <a:schemeClr val="dk1"/>
                </a:solidFill>
                <a:uFillTx/>
                <a:latin typeface="Sora"/>
                <a:ea typeface="Sora"/>
              </a:rPr>
              <a:t> </a:t>
            </a:r>
            <a:r>
              <a:rPr lang="en-US" sz="2100" b="1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docker pull </a:t>
            </a:r>
            <a:r>
              <a:rPr lang="en-US" sz="2100" b="1" u="none" strike="noStrike" dirty="0" err="1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pytorch</a:t>
            </a:r>
            <a:r>
              <a:rPr lang="en-US" sz="2100" b="1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/</a:t>
            </a:r>
            <a:r>
              <a:rPr lang="en-US" sz="2100" b="1" u="none" strike="noStrike" dirty="0" err="1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pytorch:latest</a:t>
            </a:r>
            <a:endParaRPr lang="en-US" sz="21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32" name="Picture 3"/>
          <p:cNvPicPr/>
          <p:nvPr/>
        </p:nvPicPr>
        <p:blipFill>
          <a:blip r:embed="rId2"/>
          <a:stretch/>
        </p:blipFill>
        <p:spPr>
          <a:xfrm>
            <a:off x="696960" y="1835280"/>
            <a:ext cx="7715880" cy="2221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PlaceHolder 1"/>
          <p:cNvSpPr>
            <a:spLocks noGrp="1"/>
          </p:cNvSpPr>
          <p:nvPr>
            <p:ph type="title"/>
          </p:nvPr>
        </p:nvSpPr>
        <p:spPr>
          <a:xfrm>
            <a:off x="720000" y="541800"/>
            <a:ext cx="770940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Table of contents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6" name="PlaceHolder 2"/>
          <p:cNvSpPr>
            <a:spLocks noGrp="1"/>
          </p:cNvSpPr>
          <p:nvPr>
            <p:ph type="title"/>
          </p:nvPr>
        </p:nvSpPr>
        <p:spPr>
          <a:xfrm>
            <a:off x="720000" y="1404720"/>
            <a:ext cx="760320" cy="44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01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7" name="PlaceHolder 3"/>
          <p:cNvSpPr>
            <a:spLocks noGrp="1"/>
          </p:cNvSpPr>
          <p:nvPr>
            <p:ph type="title"/>
          </p:nvPr>
        </p:nvSpPr>
        <p:spPr>
          <a:xfrm>
            <a:off x="720000" y="3066840"/>
            <a:ext cx="760320" cy="44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04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8" name="PlaceHolder 4"/>
          <p:cNvSpPr>
            <a:spLocks noGrp="1"/>
          </p:cNvSpPr>
          <p:nvPr>
            <p:ph type="title"/>
          </p:nvPr>
        </p:nvSpPr>
        <p:spPr>
          <a:xfrm>
            <a:off x="2709000" y="1404720"/>
            <a:ext cx="760320" cy="44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02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9" name="PlaceHolder 5"/>
          <p:cNvSpPr>
            <a:spLocks noGrp="1"/>
          </p:cNvSpPr>
          <p:nvPr>
            <p:ph type="title"/>
          </p:nvPr>
        </p:nvSpPr>
        <p:spPr>
          <a:xfrm>
            <a:off x="2709000" y="3066840"/>
            <a:ext cx="760320" cy="44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05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0" name="PlaceHolder 6"/>
          <p:cNvSpPr>
            <a:spLocks noGrp="1"/>
          </p:cNvSpPr>
          <p:nvPr>
            <p:ph type="title"/>
          </p:nvPr>
        </p:nvSpPr>
        <p:spPr>
          <a:xfrm>
            <a:off x="4698360" y="1404720"/>
            <a:ext cx="760320" cy="44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03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1" name="PlaceHolder 7"/>
          <p:cNvSpPr>
            <a:spLocks noGrp="1"/>
          </p:cNvSpPr>
          <p:nvPr>
            <p:ph type="title"/>
          </p:nvPr>
        </p:nvSpPr>
        <p:spPr>
          <a:xfrm>
            <a:off x="4698360" y="3066840"/>
            <a:ext cx="760320" cy="44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06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2" name="PlaceHolder 8"/>
          <p:cNvSpPr>
            <a:spLocks noGrp="1"/>
          </p:cNvSpPr>
          <p:nvPr>
            <p:ph type="subTitle"/>
          </p:nvPr>
        </p:nvSpPr>
        <p:spPr>
          <a:xfrm>
            <a:off x="720000" y="1852200"/>
            <a:ext cx="1592640" cy="733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What are containers?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3" name="PlaceHolder 9"/>
          <p:cNvSpPr>
            <a:spLocks noGrp="1"/>
          </p:cNvSpPr>
          <p:nvPr>
            <p:ph type="subTitle"/>
          </p:nvPr>
        </p:nvSpPr>
        <p:spPr>
          <a:xfrm>
            <a:off x="2709000" y="1852200"/>
            <a:ext cx="1592640" cy="733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8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 Concepts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4" name="PlaceHolder 10"/>
          <p:cNvSpPr>
            <a:spLocks noGrp="1"/>
          </p:cNvSpPr>
          <p:nvPr>
            <p:ph type="subTitle"/>
          </p:nvPr>
        </p:nvSpPr>
        <p:spPr>
          <a:xfrm>
            <a:off x="4698360" y="1852200"/>
            <a:ext cx="1592640" cy="733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DockerFile Basics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5" name="PlaceHolder 11"/>
          <p:cNvSpPr>
            <a:spLocks noGrp="1"/>
          </p:cNvSpPr>
          <p:nvPr>
            <p:ph type="subTitle"/>
          </p:nvPr>
        </p:nvSpPr>
        <p:spPr>
          <a:xfrm>
            <a:off x="720000" y="3514320"/>
            <a:ext cx="1592640" cy="733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8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 Commands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6" name="PlaceHolder 12"/>
          <p:cNvSpPr>
            <a:spLocks noGrp="1"/>
          </p:cNvSpPr>
          <p:nvPr>
            <p:ph type="subTitle"/>
          </p:nvPr>
        </p:nvSpPr>
        <p:spPr>
          <a:xfrm>
            <a:off x="2709000" y="3514320"/>
            <a:ext cx="1592640" cy="733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8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Demo: Hello World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7" name="PlaceHolder 13"/>
          <p:cNvSpPr>
            <a:spLocks noGrp="1"/>
          </p:cNvSpPr>
          <p:nvPr>
            <p:ph type="subTitle"/>
          </p:nvPr>
        </p:nvSpPr>
        <p:spPr>
          <a:xfrm>
            <a:off x="4698360" y="3514320"/>
            <a:ext cx="1592640" cy="733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8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NVIDIA HPC SDK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58" name="Google Shape;1084;p26"/>
          <p:cNvGrpSpPr/>
          <p:nvPr/>
        </p:nvGrpSpPr>
        <p:grpSpPr>
          <a:xfrm>
            <a:off x="6444720" y="1114200"/>
            <a:ext cx="1984680" cy="3268800"/>
            <a:chOff x="6444720" y="1114200"/>
            <a:chExt cx="1984680" cy="3268800"/>
          </a:xfrm>
        </p:grpSpPr>
        <p:sp>
          <p:nvSpPr>
            <p:cNvPr id="1059" name="Google Shape;1085;p26"/>
            <p:cNvSpPr/>
            <p:nvPr/>
          </p:nvSpPr>
          <p:spPr>
            <a:xfrm>
              <a:off x="8036640" y="3671280"/>
              <a:ext cx="392760" cy="189000"/>
            </a:xfrm>
            <a:custGeom>
              <a:avLst/>
              <a:gdLst>
                <a:gd name="textAreaLeft" fmla="*/ 0 w 392760"/>
                <a:gd name="textAreaRight" fmla="*/ 394200 w 392760"/>
                <a:gd name="textAreaTop" fmla="*/ 0 h 189000"/>
                <a:gd name="textAreaBottom" fmla="*/ 190440 h 189000"/>
              </a:gdLst>
              <a:ahLst/>
              <a:cxnLst/>
              <a:rect l="textAreaLeft" t="textAreaTop" r="textAreaRight" b="textAreaBottom"/>
              <a:pathLst>
                <a:path w="5474" h="2645">
                  <a:moveTo>
                    <a:pt x="5418" y="1"/>
                  </a:moveTo>
                  <a:cubicBezTo>
                    <a:pt x="5390" y="1"/>
                    <a:pt x="5363" y="28"/>
                    <a:pt x="5363" y="56"/>
                  </a:cubicBezTo>
                  <a:lnTo>
                    <a:pt x="5363" y="520"/>
                  </a:lnTo>
                  <a:cubicBezTo>
                    <a:pt x="5363" y="557"/>
                    <a:pt x="5390" y="576"/>
                    <a:pt x="5418" y="576"/>
                  </a:cubicBezTo>
                  <a:cubicBezTo>
                    <a:pt x="5446" y="576"/>
                    <a:pt x="5474" y="557"/>
                    <a:pt x="5474" y="520"/>
                  </a:cubicBezTo>
                  <a:lnTo>
                    <a:pt x="5474" y="56"/>
                  </a:lnTo>
                  <a:cubicBezTo>
                    <a:pt x="5474" y="28"/>
                    <a:pt x="5455" y="1"/>
                    <a:pt x="5418" y="1"/>
                  </a:cubicBezTo>
                  <a:close/>
                  <a:moveTo>
                    <a:pt x="5418" y="928"/>
                  </a:moveTo>
                  <a:cubicBezTo>
                    <a:pt x="5390" y="928"/>
                    <a:pt x="5363" y="956"/>
                    <a:pt x="5363" y="984"/>
                  </a:cubicBezTo>
                  <a:lnTo>
                    <a:pt x="5363" y="1448"/>
                  </a:lnTo>
                  <a:cubicBezTo>
                    <a:pt x="5363" y="1485"/>
                    <a:pt x="5390" y="1503"/>
                    <a:pt x="5418" y="1503"/>
                  </a:cubicBezTo>
                  <a:cubicBezTo>
                    <a:pt x="5446" y="1503"/>
                    <a:pt x="5474" y="1485"/>
                    <a:pt x="5474" y="1448"/>
                  </a:cubicBezTo>
                  <a:lnTo>
                    <a:pt x="5474" y="984"/>
                  </a:lnTo>
                  <a:cubicBezTo>
                    <a:pt x="5474" y="956"/>
                    <a:pt x="5455" y="928"/>
                    <a:pt x="5418" y="928"/>
                  </a:cubicBezTo>
                  <a:close/>
                  <a:moveTo>
                    <a:pt x="5418" y="1856"/>
                  </a:moveTo>
                  <a:cubicBezTo>
                    <a:pt x="5390" y="1856"/>
                    <a:pt x="5363" y="1884"/>
                    <a:pt x="5363" y="1912"/>
                  </a:cubicBezTo>
                  <a:lnTo>
                    <a:pt x="5363" y="2375"/>
                  </a:lnTo>
                  <a:cubicBezTo>
                    <a:pt x="5363" y="2413"/>
                    <a:pt x="5390" y="2431"/>
                    <a:pt x="5418" y="2431"/>
                  </a:cubicBezTo>
                  <a:cubicBezTo>
                    <a:pt x="5446" y="2431"/>
                    <a:pt x="5474" y="2413"/>
                    <a:pt x="5474" y="2375"/>
                  </a:cubicBezTo>
                  <a:lnTo>
                    <a:pt x="5474" y="1912"/>
                  </a:lnTo>
                  <a:cubicBezTo>
                    <a:pt x="5474" y="1884"/>
                    <a:pt x="5455" y="1856"/>
                    <a:pt x="5418" y="1856"/>
                  </a:cubicBezTo>
                  <a:close/>
                  <a:moveTo>
                    <a:pt x="56" y="2524"/>
                  </a:moveTo>
                  <a:cubicBezTo>
                    <a:pt x="28" y="2524"/>
                    <a:pt x="1" y="2552"/>
                    <a:pt x="1" y="2589"/>
                  </a:cubicBezTo>
                  <a:cubicBezTo>
                    <a:pt x="1" y="2617"/>
                    <a:pt x="28" y="2644"/>
                    <a:pt x="56" y="2644"/>
                  </a:cubicBezTo>
                  <a:lnTo>
                    <a:pt x="520" y="2644"/>
                  </a:lnTo>
                  <a:cubicBezTo>
                    <a:pt x="557" y="2644"/>
                    <a:pt x="585" y="2617"/>
                    <a:pt x="585" y="2589"/>
                  </a:cubicBezTo>
                  <a:cubicBezTo>
                    <a:pt x="585" y="2552"/>
                    <a:pt x="557" y="2524"/>
                    <a:pt x="520" y="2524"/>
                  </a:cubicBezTo>
                  <a:close/>
                  <a:moveTo>
                    <a:pt x="984" y="2524"/>
                  </a:moveTo>
                  <a:cubicBezTo>
                    <a:pt x="956" y="2524"/>
                    <a:pt x="928" y="2552"/>
                    <a:pt x="928" y="2589"/>
                  </a:cubicBezTo>
                  <a:cubicBezTo>
                    <a:pt x="928" y="2617"/>
                    <a:pt x="956" y="2644"/>
                    <a:pt x="984" y="2644"/>
                  </a:cubicBezTo>
                  <a:lnTo>
                    <a:pt x="1448" y="2644"/>
                  </a:lnTo>
                  <a:cubicBezTo>
                    <a:pt x="1485" y="2644"/>
                    <a:pt x="1513" y="2617"/>
                    <a:pt x="1513" y="2589"/>
                  </a:cubicBezTo>
                  <a:cubicBezTo>
                    <a:pt x="1513" y="2552"/>
                    <a:pt x="1485" y="2524"/>
                    <a:pt x="1448" y="2524"/>
                  </a:cubicBezTo>
                  <a:close/>
                  <a:moveTo>
                    <a:pt x="1912" y="2524"/>
                  </a:moveTo>
                  <a:cubicBezTo>
                    <a:pt x="1884" y="2524"/>
                    <a:pt x="1856" y="2552"/>
                    <a:pt x="1856" y="2589"/>
                  </a:cubicBezTo>
                  <a:cubicBezTo>
                    <a:pt x="1856" y="2617"/>
                    <a:pt x="1884" y="2644"/>
                    <a:pt x="1912" y="2644"/>
                  </a:cubicBezTo>
                  <a:lnTo>
                    <a:pt x="2375" y="2644"/>
                  </a:lnTo>
                  <a:cubicBezTo>
                    <a:pt x="2413" y="2644"/>
                    <a:pt x="2440" y="2617"/>
                    <a:pt x="2440" y="2589"/>
                  </a:cubicBezTo>
                  <a:cubicBezTo>
                    <a:pt x="2440" y="2552"/>
                    <a:pt x="2413" y="2524"/>
                    <a:pt x="2375" y="2524"/>
                  </a:cubicBezTo>
                  <a:close/>
                  <a:moveTo>
                    <a:pt x="2839" y="2524"/>
                  </a:moveTo>
                  <a:cubicBezTo>
                    <a:pt x="2812" y="2524"/>
                    <a:pt x="2784" y="2552"/>
                    <a:pt x="2784" y="2589"/>
                  </a:cubicBezTo>
                  <a:cubicBezTo>
                    <a:pt x="2784" y="2617"/>
                    <a:pt x="2812" y="2644"/>
                    <a:pt x="2839" y="2644"/>
                  </a:cubicBezTo>
                  <a:lnTo>
                    <a:pt x="3303" y="2644"/>
                  </a:lnTo>
                  <a:cubicBezTo>
                    <a:pt x="3340" y="2644"/>
                    <a:pt x="3368" y="2617"/>
                    <a:pt x="3368" y="2589"/>
                  </a:cubicBezTo>
                  <a:cubicBezTo>
                    <a:pt x="3368" y="2552"/>
                    <a:pt x="3340" y="2524"/>
                    <a:pt x="3303" y="2524"/>
                  </a:cubicBezTo>
                  <a:close/>
                  <a:moveTo>
                    <a:pt x="3767" y="2524"/>
                  </a:moveTo>
                  <a:cubicBezTo>
                    <a:pt x="3739" y="2524"/>
                    <a:pt x="3711" y="2552"/>
                    <a:pt x="3711" y="2589"/>
                  </a:cubicBezTo>
                  <a:cubicBezTo>
                    <a:pt x="3711" y="2617"/>
                    <a:pt x="3739" y="2644"/>
                    <a:pt x="3767" y="2644"/>
                  </a:cubicBezTo>
                  <a:lnTo>
                    <a:pt x="4231" y="2644"/>
                  </a:lnTo>
                  <a:cubicBezTo>
                    <a:pt x="4268" y="2644"/>
                    <a:pt x="4296" y="2617"/>
                    <a:pt x="4296" y="2589"/>
                  </a:cubicBezTo>
                  <a:cubicBezTo>
                    <a:pt x="4296" y="2552"/>
                    <a:pt x="4268" y="2524"/>
                    <a:pt x="4231" y="2524"/>
                  </a:cubicBezTo>
                  <a:close/>
                  <a:moveTo>
                    <a:pt x="4695" y="2524"/>
                  </a:moveTo>
                  <a:cubicBezTo>
                    <a:pt x="4667" y="2524"/>
                    <a:pt x="4639" y="2552"/>
                    <a:pt x="4639" y="2589"/>
                  </a:cubicBezTo>
                  <a:cubicBezTo>
                    <a:pt x="4639" y="2617"/>
                    <a:pt x="4667" y="2644"/>
                    <a:pt x="4695" y="2644"/>
                  </a:cubicBezTo>
                  <a:lnTo>
                    <a:pt x="5159" y="2644"/>
                  </a:lnTo>
                  <a:cubicBezTo>
                    <a:pt x="5196" y="2644"/>
                    <a:pt x="5223" y="2617"/>
                    <a:pt x="5223" y="2589"/>
                  </a:cubicBezTo>
                  <a:cubicBezTo>
                    <a:pt x="5223" y="2552"/>
                    <a:pt x="5196" y="2524"/>
                    <a:pt x="5159" y="2524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60" name="Google Shape;1086;p26"/>
            <p:cNvSpPr/>
            <p:nvPr/>
          </p:nvSpPr>
          <p:spPr>
            <a:xfrm>
              <a:off x="7538040" y="3335040"/>
              <a:ext cx="244440" cy="118080"/>
            </a:xfrm>
            <a:custGeom>
              <a:avLst/>
              <a:gdLst>
                <a:gd name="textAreaLeft" fmla="*/ 0 w 244440"/>
                <a:gd name="textAreaRight" fmla="*/ 245880 w 244440"/>
                <a:gd name="textAreaTop" fmla="*/ 0 h 118080"/>
                <a:gd name="textAreaBottom" fmla="*/ 119520 h 118080"/>
              </a:gdLst>
              <a:ahLst/>
              <a:cxnLst/>
              <a:rect l="textAreaLeft" t="textAreaTop" r="textAreaRight" b="textAreaBottom"/>
              <a:pathLst>
                <a:path w="3415" h="1661">
                  <a:moveTo>
                    <a:pt x="3358" y="0"/>
                  </a:moveTo>
                  <a:cubicBezTo>
                    <a:pt x="3321" y="0"/>
                    <a:pt x="3293" y="28"/>
                    <a:pt x="3293" y="65"/>
                  </a:cubicBezTo>
                  <a:lnTo>
                    <a:pt x="3293" y="260"/>
                  </a:lnTo>
                  <a:cubicBezTo>
                    <a:pt x="3293" y="297"/>
                    <a:pt x="3321" y="316"/>
                    <a:pt x="3358" y="316"/>
                  </a:cubicBezTo>
                  <a:cubicBezTo>
                    <a:pt x="3386" y="316"/>
                    <a:pt x="3414" y="297"/>
                    <a:pt x="3414" y="260"/>
                  </a:cubicBezTo>
                  <a:lnTo>
                    <a:pt x="3414" y="65"/>
                  </a:lnTo>
                  <a:cubicBezTo>
                    <a:pt x="3414" y="28"/>
                    <a:pt x="3386" y="0"/>
                    <a:pt x="3358" y="0"/>
                  </a:cubicBezTo>
                  <a:close/>
                  <a:moveTo>
                    <a:pt x="56" y="613"/>
                  </a:moveTo>
                  <a:cubicBezTo>
                    <a:pt x="28" y="613"/>
                    <a:pt x="0" y="641"/>
                    <a:pt x="0" y="668"/>
                  </a:cubicBezTo>
                  <a:lnTo>
                    <a:pt x="0" y="678"/>
                  </a:lnTo>
                  <a:cubicBezTo>
                    <a:pt x="0" y="706"/>
                    <a:pt x="28" y="733"/>
                    <a:pt x="56" y="733"/>
                  </a:cubicBezTo>
                  <a:lnTo>
                    <a:pt x="520" y="733"/>
                  </a:lnTo>
                  <a:cubicBezTo>
                    <a:pt x="548" y="733"/>
                    <a:pt x="575" y="706"/>
                    <a:pt x="575" y="668"/>
                  </a:cubicBezTo>
                  <a:cubicBezTo>
                    <a:pt x="575" y="641"/>
                    <a:pt x="548" y="613"/>
                    <a:pt x="520" y="613"/>
                  </a:cubicBezTo>
                  <a:close/>
                  <a:moveTo>
                    <a:pt x="984" y="613"/>
                  </a:moveTo>
                  <a:cubicBezTo>
                    <a:pt x="946" y="613"/>
                    <a:pt x="928" y="641"/>
                    <a:pt x="928" y="668"/>
                  </a:cubicBezTo>
                  <a:cubicBezTo>
                    <a:pt x="928" y="706"/>
                    <a:pt x="946" y="733"/>
                    <a:pt x="984" y="733"/>
                  </a:cubicBezTo>
                  <a:lnTo>
                    <a:pt x="1447" y="733"/>
                  </a:lnTo>
                  <a:cubicBezTo>
                    <a:pt x="1475" y="733"/>
                    <a:pt x="1503" y="706"/>
                    <a:pt x="1503" y="668"/>
                  </a:cubicBezTo>
                  <a:cubicBezTo>
                    <a:pt x="1503" y="641"/>
                    <a:pt x="1475" y="613"/>
                    <a:pt x="1447" y="613"/>
                  </a:cubicBezTo>
                  <a:close/>
                  <a:moveTo>
                    <a:pt x="1911" y="613"/>
                  </a:moveTo>
                  <a:cubicBezTo>
                    <a:pt x="1874" y="613"/>
                    <a:pt x="1856" y="641"/>
                    <a:pt x="1856" y="668"/>
                  </a:cubicBezTo>
                  <a:cubicBezTo>
                    <a:pt x="1856" y="706"/>
                    <a:pt x="1874" y="733"/>
                    <a:pt x="1911" y="733"/>
                  </a:cubicBezTo>
                  <a:lnTo>
                    <a:pt x="2375" y="733"/>
                  </a:lnTo>
                  <a:cubicBezTo>
                    <a:pt x="2403" y="733"/>
                    <a:pt x="2431" y="706"/>
                    <a:pt x="2431" y="668"/>
                  </a:cubicBezTo>
                  <a:cubicBezTo>
                    <a:pt x="2431" y="641"/>
                    <a:pt x="2403" y="613"/>
                    <a:pt x="2375" y="613"/>
                  </a:cubicBezTo>
                  <a:close/>
                  <a:moveTo>
                    <a:pt x="2839" y="613"/>
                  </a:moveTo>
                  <a:cubicBezTo>
                    <a:pt x="2802" y="613"/>
                    <a:pt x="2783" y="641"/>
                    <a:pt x="2783" y="668"/>
                  </a:cubicBezTo>
                  <a:cubicBezTo>
                    <a:pt x="2783" y="706"/>
                    <a:pt x="2802" y="733"/>
                    <a:pt x="2839" y="733"/>
                  </a:cubicBezTo>
                  <a:lnTo>
                    <a:pt x="3303" y="733"/>
                  </a:lnTo>
                  <a:cubicBezTo>
                    <a:pt x="3331" y="733"/>
                    <a:pt x="3358" y="706"/>
                    <a:pt x="3358" y="668"/>
                  </a:cubicBezTo>
                  <a:cubicBezTo>
                    <a:pt x="3358" y="641"/>
                    <a:pt x="3331" y="613"/>
                    <a:pt x="3303" y="613"/>
                  </a:cubicBezTo>
                  <a:close/>
                  <a:moveTo>
                    <a:pt x="56" y="1086"/>
                  </a:moveTo>
                  <a:cubicBezTo>
                    <a:pt x="28" y="1086"/>
                    <a:pt x="0" y="1104"/>
                    <a:pt x="0" y="1142"/>
                  </a:cubicBezTo>
                  <a:lnTo>
                    <a:pt x="0" y="1605"/>
                  </a:lnTo>
                  <a:cubicBezTo>
                    <a:pt x="0" y="1633"/>
                    <a:pt x="28" y="1661"/>
                    <a:pt x="56" y="1661"/>
                  </a:cubicBezTo>
                  <a:cubicBezTo>
                    <a:pt x="93" y="1661"/>
                    <a:pt x="121" y="1633"/>
                    <a:pt x="121" y="1605"/>
                  </a:cubicBezTo>
                  <a:lnTo>
                    <a:pt x="121" y="1142"/>
                  </a:lnTo>
                  <a:cubicBezTo>
                    <a:pt x="121" y="1104"/>
                    <a:pt x="93" y="1086"/>
                    <a:pt x="56" y="1086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61" name="Google Shape;1087;p26"/>
            <p:cNvSpPr/>
            <p:nvPr/>
          </p:nvSpPr>
          <p:spPr>
            <a:xfrm>
              <a:off x="7363080" y="2167560"/>
              <a:ext cx="596880" cy="450360"/>
            </a:xfrm>
            <a:custGeom>
              <a:avLst/>
              <a:gdLst>
                <a:gd name="textAreaLeft" fmla="*/ 0 w 596880"/>
                <a:gd name="textAreaRight" fmla="*/ 598320 w 596880"/>
                <a:gd name="textAreaTop" fmla="*/ 0 h 450360"/>
                <a:gd name="textAreaBottom" fmla="*/ 451800 h 450360"/>
              </a:gdLst>
              <a:ahLst/>
              <a:cxnLst/>
              <a:rect l="textAreaLeft" t="textAreaTop" r="textAreaRight" b="textAreaBottom"/>
              <a:pathLst>
                <a:path w="8304" h="6272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520"/>
                  </a:lnTo>
                  <a:cubicBezTo>
                    <a:pt x="1" y="557"/>
                    <a:pt x="29" y="575"/>
                    <a:pt x="56" y="575"/>
                  </a:cubicBezTo>
                  <a:cubicBezTo>
                    <a:pt x="94" y="575"/>
                    <a:pt x="112" y="557"/>
                    <a:pt x="112" y="520"/>
                  </a:cubicBezTo>
                  <a:lnTo>
                    <a:pt x="112" y="56"/>
                  </a:lnTo>
                  <a:cubicBezTo>
                    <a:pt x="112" y="28"/>
                    <a:pt x="94" y="0"/>
                    <a:pt x="56" y="0"/>
                  </a:cubicBezTo>
                  <a:close/>
                  <a:moveTo>
                    <a:pt x="56" y="928"/>
                  </a:moveTo>
                  <a:cubicBezTo>
                    <a:pt x="29" y="928"/>
                    <a:pt x="1" y="956"/>
                    <a:pt x="1" y="984"/>
                  </a:cubicBezTo>
                  <a:lnTo>
                    <a:pt x="1" y="1447"/>
                  </a:lnTo>
                  <a:cubicBezTo>
                    <a:pt x="1" y="1484"/>
                    <a:pt x="29" y="1503"/>
                    <a:pt x="56" y="1503"/>
                  </a:cubicBezTo>
                  <a:cubicBezTo>
                    <a:pt x="94" y="1503"/>
                    <a:pt x="112" y="1484"/>
                    <a:pt x="112" y="1447"/>
                  </a:cubicBezTo>
                  <a:lnTo>
                    <a:pt x="112" y="984"/>
                  </a:lnTo>
                  <a:cubicBezTo>
                    <a:pt x="112" y="956"/>
                    <a:pt x="94" y="928"/>
                    <a:pt x="56" y="928"/>
                  </a:cubicBezTo>
                  <a:close/>
                  <a:moveTo>
                    <a:pt x="56" y="1856"/>
                  </a:moveTo>
                  <a:cubicBezTo>
                    <a:pt x="29" y="1856"/>
                    <a:pt x="1" y="1883"/>
                    <a:pt x="1" y="1911"/>
                  </a:cubicBezTo>
                  <a:lnTo>
                    <a:pt x="1" y="2375"/>
                  </a:lnTo>
                  <a:cubicBezTo>
                    <a:pt x="1" y="2412"/>
                    <a:pt x="29" y="2431"/>
                    <a:pt x="56" y="2431"/>
                  </a:cubicBezTo>
                  <a:cubicBezTo>
                    <a:pt x="94" y="2431"/>
                    <a:pt x="112" y="2412"/>
                    <a:pt x="112" y="2375"/>
                  </a:cubicBezTo>
                  <a:lnTo>
                    <a:pt x="112" y="1911"/>
                  </a:lnTo>
                  <a:cubicBezTo>
                    <a:pt x="112" y="1883"/>
                    <a:pt x="94" y="1856"/>
                    <a:pt x="56" y="1856"/>
                  </a:cubicBezTo>
                  <a:close/>
                  <a:moveTo>
                    <a:pt x="66" y="2774"/>
                  </a:moveTo>
                  <a:cubicBezTo>
                    <a:pt x="29" y="2774"/>
                    <a:pt x="10" y="2802"/>
                    <a:pt x="10" y="2830"/>
                  </a:cubicBezTo>
                  <a:cubicBezTo>
                    <a:pt x="10" y="2867"/>
                    <a:pt x="29" y="2895"/>
                    <a:pt x="66" y="2895"/>
                  </a:cubicBezTo>
                  <a:lnTo>
                    <a:pt x="530" y="2895"/>
                  </a:lnTo>
                  <a:cubicBezTo>
                    <a:pt x="557" y="2895"/>
                    <a:pt x="585" y="2867"/>
                    <a:pt x="585" y="2830"/>
                  </a:cubicBezTo>
                  <a:cubicBezTo>
                    <a:pt x="585" y="2802"/>
                    <a:pt x="557" y="2774"/>
                    <a:pt x="530" y="2774"/>
                  </a:cubicBezTo>
                  <a:close/>
                  <a:moveTo>
                    <a:pt x="993" y="2774"/>
                  </a:moveTo>
                  <a:cubicBezTo>
                    <a:pt x="956" y="2774"/>
                    <a:pt x="938" y="2802"/>
                    <a:pt x="938" y="2830"/>
                  </a:cubicBezTo>
                  <a:cubicBezTo>
                    <a:pt x="938" y="2867"/>
                    <a:pt x="956" y="2895"/>
                    <a:pt x="993" y="2895"/>
                  </a:cubicBezTo>
                  <a:lnTo>
                    <a:pt x="1457" y="2895"/>
                  </a:lnTo>
                  <a:cubicBezTo>
                    <a:pt x="1485" y="2895"/>
                    <a:pt x="1513" y="2867"/>
                    <a:pt x="1513" y="2830"/>
                  </a:cubicBezTo>
                  <a:cubicBezTo>
                    <a:pt x="1513" y="2802"/>
                    <a:pt x="1485" y="2774"/>
                    <a:pt x="1457" y="2774"/>
                  </a:cubicBezTo>
                  <a:close/>
                  <a:moveTo>
                    <a:pt x="1921" y="2774"/>
                  </a:moveTo>
                  <a:cubicBezTo>
                    <a:pt x="1884" y="2774"/>
                    <a:pt x="1865" y="2802"/>
                    <a:pt x="1865" y="2830"/>
                  </a:cubicBezTo>
                  <a:cubicBezTo>
                    <a:pt x="1865" y="2867"/>
                    <a:pt x="1884" y="2895"/>
                    <a:pt x="1921" y="2895"/>
                  </a:cubicBezTo>
                  <a:lnTo>
                    <a:pt x="2385" y="2895"/>
                  </a:lnTo>
                  <a:cubicBezTo>
                    <a:pt x="2413" y="2895"/>
                    <a:pt x="2441" y="2867"/>
                    <a:pt x="2441" y="2830"/>
                  </a:cubicBezTo>
                  <a:cubicBezTo>
                    <a:pt x="2441" y="2802"/>
                    <a:pt x="2413" y="2774"/>
                    <a:pt x="2385" y="2774"/>
                  </a:cubicBezTo>
                  <a:close/>
                  <a:moveTo>
                    <a:pt x="2849" y="2774"/>
                  </a:moveTo>
                  <a:cubicBezTo>
                    <a:pt x="2812" y="2774"/>
                    <a:pt x="2793" y="2802"/>
                    <a:pt x="2793" y="2830"/>
                  </a:cubicBezTo>
                  <a:cubicBezTo>
                    <a:pt x="2793" y="2867"/>
                    <a:pt x="2812" y="2895"/>
                    <a:pt x="2849" y="2895"/>
                  </a:cubicBezTo>
                  <a:lnTo>
                    <a:pt x="3313" y="2895"/>
                  </a:lnTo>
                  <a:cubicBezTo>
                    <a:pt x="3340" y="2895"/>
                    <a:pt x="3368" y="2867"/>
                    <a:pt x="3368" y="2830"/>
                  </a:cubicBezTo>
                  <a:cubicBezTo>
                    <a:pt x="3368" y="2802"/>
                    <a:pt x="3340" y="2774"/>
                    <a:pt x="3313" y="2774"/>
                  </a:cubicBezTo>
                  <a:close/>
                  <a:moveTo>
                    <a:pt x="3776" y="2774"/>
                  </a:moveTo>
                  <a:cubicBezTo>
                    <a:pt x="3739" y="2774"/>
                    <a:pt x="3721" y="2802"/>
                    <a:pt x="3721" y="2830"/>
                  </a:cubicBezTo>
                  <a:cubicBezTo>
                    <a:pt x="3721" y="2867"/>
                    <a:pt x="3739" y="2895"/>
                    <a:pt x="3776" y="2895"/>
                  </a:cubicBezTo>
                  <a:lnTo>
                    <a:pt x="4240" y="2895"/>
                  </a:lnTo>
                  <a:cubicBezTo>
                    <a:pt x="4268" y="2895"/>
                    <a:pt x="4296" y="2867"/>
                    <a:pt x="4296" y="2830"/>
                  </a:cubicBezTo>
                  <a:cubicBezTo>
                    <a:pt x="4296" y="2802"/>
                    <a:pt x="4268" y="2774"/>
                    <a:pt x="4240" y="2774"/>
                  </a:cubicBezTo>
                  <a:close/>
                  <a:moveTo>
                    <a:pt x="4704" y="2774"/>
                  </a:moveTo>
                  <a:cubicBezTo>
                    <a:pt x="4667" y="2774"/>
                    <a:pt x="4648" y="2802"/>
                    <a:pt x="4648" y="2830"/>
                  </a:cubicBezTo>
                  <a:cubicBezTo>
                    <a:pt x="4648" y="2867"/>
                    <a:pt x="4667" y="2895"/>
                    <a:pt x="4704" y="2895"/>
                  </a:cubicBezTo>
                  <a:lnTo>
                    <a:pt x="5168" y="2895"/>
                  </a:lnTo>
                  <a:cubicBezTo>
                    <a:pt x="5196" y="2895"/>
                    <a:pt x="5224" y="2867"/>
                    <a:pt x="5224" y="2830"/>
                  </a:cubicBezTo>
                  <a:cubicBezTo>
                    <a:pt x="5224" y="2802"/>
                    <a:pt x="5196" y="2774"/>
                    <a:pt x="5168" y="2774"/>
                  </a:cubicBezTo>
                  <a:close/>
                  <a:moveTo>
                    <a:pt x="5632" y="2774"/>
                  </a:moveTo>
                  <a:cubicBezTo>
                    <a:pt x="5595" y="2774"/>
                    <a:pt x="5576" y="2802"/>
                    <a:pt x="5576" y="2830"/>
                  </a:cubicBezTo>
                  <a:cubicBezTo>
                    <a:pt x="5576" y="2867"/>
                    <a:pt x="5595" y="2895"/>
                    <a:pt x="5632" y="2895"/>
                  </a:cubicBezTo>
                  <a:lnTo>
                    <a:pt x="6096" y="2895"/>
                  </a:lnTo>
                  <a:cubicBezTo>
                    <a:pt x="6123" y="2895"/>
                    <a:pt x="6151" y="2867"/>
                    <a:pt x="6151" y="2830"/>
                  </a:cubicBezTo>
                  <a:cubicBezTo>
                    <a:pt x="6151" y="2802"/>
                    <a:pt x="6123" y="2774"/>
                    <a:pt x="6096" y="2774"/>
                  </a:cubicBezTo>
                  <a:close/>
                  <a:moveTo>
                    <a:pt x="6559" y="2774"/>
                  </a:moveTo>
                  <a:cubicBezTo>
                    <a:pt x="6522" y="2774"/>
                    <a:pt x="6504" y="2802"/>
                    <a:pt x="6504" y="2830"/>
                  </a:cubicBezTo>
                  <a:cubicBezTo>
                    <a:pt x="6504" y="2867"/>
                    <a:pt x="6522" y="2895"/>
                    <a:pt x="6559" y="2895"/>
                  </a:cubicBezTo>
                  <a:lnTo>
                    <a:pt x="7023" y="2895"/>
                  </a:lnTo>
                  <a:cubicBezTo>
                    <a:pt x="7051" y="2895"/>
                    <a:pt x="7079" y="2867"/>
                    <a:pt x="7079" y="2830"/>
                  </a:cubicBezTo>
                  <a:cubicBezTo>
                    <a:pt x="7079" y="2802"/>
                    <a:pt x="7051" y="2774"/>
                    <a:pt x="7023" y="2774"/>
                  </a:cubicBezTo>
                  <a:close/>
                  <a:moveTo>
                    <a:pt x="7487" y="2774"/>
                  </a:moveTo>
                  <a:cubicBezTo>
                    <a:pt x="7450" y="2774"/>
                    <a:pt x="7431" y="2802"/>
                    <a:pt x="7431" y="2830"/>
                  </a:cubicBezTo>
                  <a:cubicBezTo>
                    <a:pt x="7431" y="2867"/>
                    <a:pt x="7450" y="2895"/>
                    <a:pt x="7487" y="2895"/>
                  </a:cubicBezTo>
                  <a:lnTo>
                    <a:pt x="7951" y="2895"/>
                  </a:lnTo>
                  <a:cubicBezTo>
                    <a:pt x="7979" y="2895"/>
                    <a:pt x="8007" y="2867"/>
                    <a:pt x="8007" y="2830"/>
                  </a:cubicBezTo>
                  <a:cubicBezTo>
                    <a:pt x="8007" y="2802"/>
                    <a:pt x="7979" y="2774"/>
                    <a:pt x="7951" y="2774"/>
                  </a:cubicBezTo>
                  <a:close/>
                  <a:moveTo>
                    <a:pt x="8248" y="2941"/>
                  </a:moveTo>
                  <a:cubicBezTo>
                    <a:pt x="8211" y="2941"/>
                    <a:pt x="8183" y="2969"/>
                    <a:pt x="8183" y="3006"/>
                  </a:cubicBezTo>
                  <a:lnTo>
                    <a:pt x="8183" y="3470"/>
                  </a:lnTo>
                  <a:cubicBezTo>
                    <a:pt x="8183" y="3497"/>
                    <a:pt x="8211" y="3525"/>
                    <a:pt x="8248" y="3525"/>
                  </a:cubicBezTo>
                  <a:cubicBezTo>
                    <a:pt x="8276" y="3525"/>
                    <a:pt x="8303" y="3497"/>
                    <a:pt x="8303" y="3470"/>
                  </a:cubicBezTo>
                  <a:lnTo>
                    <a:pt x="8303" y="3006"/>
                  </a:lnTo>
                  <a:cubicBezTo>
                    <a:pt x="8303" y="2969"/>
                    <a:pt x="8276" y="2941"/>
                    <a:pt x="8248" y="2941"/>
                  </a:cubicBezTo>
                  <a:close/>
                  <a:moveTo>
                    <a:pt x="8248" y="3869"/>
                  </a:moveTo>
                  <a:cubicBezTo>
                    <a:pt x="8211" y="3869"/>
                    <a:pt x="8183" y="3896"/>
                    <a:pt x="8183" y="3933"/>
                  </a:cubicBezTo>
                  <a:lnTo>
                    <a:pt x="8183" y="4397"/>
                  </a:lnTo>
                  <a:cubicBezTo>
                    <a:pt x="8183" y="4425"/>
                    <a:pt x="8211" y="4453"/>
                    <a:pt x="8248" y="4453"/>
                  </a:cubicBezTo>
                  <a:cubicBezTo>
                    <a:pt x="8276" y="4453"/>
                    <a:pt x="8303" y="4425"/>
                    <a:pt x="8303" y="4397"/>
                  </a:cubicBezTo>
                  <a:lnTo>
                    <a:pt x="8303" y="3933"/>
                  </a:lnTo>
                  <a:cubicBezTo>
                    <a:pt x="8303" y="3896"/>
                    <a:pt x="8276" y="3869"/>
                    <a:pt x="8248" y="3869"/>
                  </a:cubicBezTo>
                  <a:close/>
                  <a:moveTo>
                    <a:pt x="8248" y="4796"/>
                  </a:moveTo>
                  <a:cubicBezTo>
                    <a:pt x="8211" y="4796"/>
                    <a:pt x="8183" y="4824"/>
                    <a:pt x="8183" y="4861"/>
                  </a:cubicBezTo>
                  <a:lnTo>
                    <a:pt x="8183" y="5325"/>
                  </a:lnTo>
                  <a:cubicBezTo>
                    <a:pt x="8183" y="5353"/>
                    <a:pt x="8211" y="5381"/>
                    <a:pt x="8248" y="5381"/>
                  </a:cubicBezTo>
                  <a:cubicBezTo>
                    <a:pt x="8276" y="5381"/>
                    <a:pt x="8303" y="5353"/>
                    <a:pt x="8303" y="5325"/>
                  </a:cubicBezTo>
                  <a:lnTo>
                    <a:pt x="8303" y="4861"/>
                  </a:lnTo>
                  <a:cubicBezTo>
                    <a:pt x="8303" y="4824"/>
                    <a:pt x="8276" y="4796"/>
                    <a:pt x="8248" y="4796"/>
                  </a:cubicBezTo>
                  <a:close/>
                  <a:moveTo>
                    <a:pt x="8248" y="5724"/>
                  </a:moveTo>
                  <a:cubicBezTo>
                    <a:pt x="8211" y="5724"/>
                    <a:pt x="8183" y="5752"/>
                    <a:pt x="8183" y="5789"/>
                  </a:cubicBezTo>
                  <a:lnTo>
                    <a:pt x="8183" y="6216"/>
                  </a:lnTo>
                  <a:cubicBezTo>
                    <a:pt x="8183" y="6253"/>
                    <a:pt x="8211" y="6271"/>
                    <a:pt x="8248" y="6271"/>
                  </a:cubicBezTo>
                  <a:cubicBezTo>
                    <a:pt x="8276" y="6271"/>
                    <a:pt x="8303" y="6253"/>
                    <a:pt x="8303" y="6216"/>
                  </a:cubicBezTo>
                  <a:lnTo>
                    <a:pt x="8303" y="5789"/>
                  </a:lnTo>
                  <a:cubicBezTo>
                    <a:pt x="8303" y="5752"/>
                    <a:pt x="8276" y="5724"/>
                    <a:pt x="8248" y="5724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62" name="Google Shape;1088;p26"/>
            <p:cNvSpPr/>
            <p:nvPr/>
          </p:nvSpPr>
          <p:spPr>
            <a:xfrm>
              <a:off x="8260560" y="1114200"/>
              <a:ext cx="117000" cy="117000"/>
            </a:xfrm>
            <a:custGeom>
              <a:avLst/>
              <a:gdLst>
                <a:gd name="textAreaLeft" fmla="*/ 0 w 117000"/>
                <a:gd name="textAreaRight" fmla="*/ 118440 w 117000"/>
                <a:gd name="textAreaTop" fmla="*/ 0 h 117000"/>
                <a:gd name="textAreaBottom" fmla="*/ 118440 h 117000"/>
              </a:gdLst>
              <a:ahLst/>
              <a:cxnLst/>
              <a:rect l="textAreaLeft" t="textAreaTop" r="textAreaRight" b="textAreaBottom"/>
              <a:pathLst>
                <a:path w="1643" h="1643">
                  <a:moveTo>
                    <a:pt x="826" y="186"/>
                  </a:moveTo>
                  <a:lnTo>
                    <a:pt x="1049" y="585"/>
                  </a:lnTo>
                  <a:cubicBezTo>
                    <a:pt x="1049" y="594"/>
                    <a:pt x="1058" y="603"/>
                    <a:pt x="1067" y="603"/>
                  </a:cubicBezTo>
                  <a:lnTo>
                    <a:pt x="1466" y="826"/>
                  </a:lnTo>
                  <a:lnTo>
                    <a:pt x="1067" y="1048"/>
                  </a:lnTo>
                  <a:cubicBezTo>
                    <a:pt x="1058" y="1048"/>
                    <a:pt x="1049" y="1058"/>
                    <a:pt x="1039" y="1067"/>
                  </a:cubicBezTo>
                  <a:lnTo>
                    <a:pt x="826" y="1466"/>
                  </a:lnTo>
                  <a:lnTo>
                    <a:pt x="603" y="1067"/>
                  </a:lnTo>
                  <a:cubicBezTo>
                    <a:pt x="603" y="1058"/>
                    <a:pt x="594" y="1048"/>
                    <a:pt x="585" y="1039"/>
                  </a:cubicBezTo>
                  <a:lnTo>
                    <a:pt x="186" y="826"/>
                  </a:lnTo>
                  <a:lnTo>
                    <a:pt x="585" y="603"/>
                  </a:lnTo>
                  <a:cubicBezTo>
                    <a:pt x="594" y="603"/>
                    <a:pt x="603" y="594"/>
                    <a:pt x="603" y="585"/>
                  </a:cubicBezTo>
                  <a:lnTo>
                    <a:pt x="826" y="186"/>
                  </a:lnTo>
                  <a:close/>
                  <a:moveTo>
                    <a:pt x="826" y="0"/>
                  </a:moveTo>
                  <a:cubicBezTo>
                    <a:pt x="807" y="0"/>
                    <a:pt x="789" y="19"/>
                    <a:pt x="780" y="37"/>
                  </a:cubicBezTo>
                  <a:lnTo>
                    <a:pt x="511" y="510"/>
                  </a:lnTo>
                  <a:lnTo>
                    <a:pt x="37" y="770"/>
                  </a:lnTo>
                  <a:cubicBezTo>
                    <a:pt x="19" y="779"/>
                    <a:pt x="0" y="798"/>
                    <a:pt x="0" y="826"/>
                  </a:cubicBezTo>
                  <a:cubicBezTo>
                    <a:pt x="0" y="844"/>
                    <a:pt x="19" y="863"/>
                    <a:pt x="37" y="872"/>
                  </a:cubicBezTo>
                  <a:lnTo>
                    <a:pt x="511" y="1141"/>
                  </a:lnTo>
                  <a:lnTo>
                    <a:pt x="770" y="1614"/>
                  </a:lnTo>
                  <a:cubicBezTo>
                    <a:pt x="780" y="1633"/>
                    <a:pt x="798" y="1642"/>
                    <a:pt x="826" y="1642"/>
                  </a:cubicBezTo>
                  <a:cubicBezTo>
                    <a:pt x="845" y="1642"/>
                    <a:pt x="863" y="1633"/>
                    <a:pt x="872" y="1614"/>
                  </a:cubicBezTo>
                  <a:lnTo>
                    <a:pt x="1141" y="1141"/>
                  </a:lnTo>
                  <a:lnTo>
                    <a:pt x="1615" y="881"/>
                  </a:lnTo>
                  <a:cubicBezTo>
                    <a:pt x="1633" y="863"/>
                    <a:pt x="1642" y="844"/>
                    <a:pt x="1642" y="826"/>
                  </a:cubicBezTo>
                  <a:cubicBezTo>
                    <a:pt x="1642" y="807"/>
                    <a:pt x="1633" y="789"/>
                    <a:pt x="1615" y="779"/>
                  </a:cubicBezTo>
                  <a:lnTo>
                    <a:pt x="1141" y="510"/>
                  </a:lnTo>
                  <a:lnTo>
                    <a:pt x="882" y="37"/>
                  </a:lnTo>
                  <a:cubicBezTo>
                    <a:pt x="863" y="9"/>
                    <a:pt x="845" y="0"/>
                    <a:pt x="82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040" rIns="90000" bIns="59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63" name="Google Shape;1089;p26"/>
            <p:cNvSpPr/>
            <p:nvPr/>
          </p:nvSpPr>
          <p:spPr>
            <a:xfrm>
              <a:off x="6564960" y="2692080"/>
              <a:ext cx="146880" cy="146160"/>
            </a:xfrm>
            <a:custGeom>
              <a:avLst/>
              <a:gdLst>
                <a:gd name="textAreaLeft" fmla="*/ 0 w 146880"/>
                <a:gd name="textAreaRight" fmla="*/ 148320 w 146880"/>
                <a:gd name="textAreaTop" fmla="*/ 0 h 146160"/>
                <a:gd name="textAreaBottom" fmla="*/ 147600 h 146160"/>
              </a:gdLst>
              <a:ahLst/>
              <a:cxnLst/>
              <a:rect l="textAreaLeft" t="textAreaTop" r="textAreaRight" b="textAreaBottom"/>
              <a:pathLst>
                <a:path w="2060" h="2051">
                  <a:moveTo>
                    <a:pt x="1030" y="177"/>
                  </a:moveTo>
                  <a:lnTo>
                    <a:pt x="1327" y="715"/>
                  </a:lnTo>
                  <a:cubicBezTo>
                    <a:pt x="1327" y="724"/>
                    <a:pt x="1336" y="733"/>
                    <a:pt x="1346" y="733"/>
                  </a:cubicBezTo>
                  <a:lnTo>
                    <a:pt x="1874" y="1030"/>
                  </a:lnTo>
                  <a:lnTo>
                    <a:pt x="1346" y="1318"/>
                  </a:lnTo>
                  <a:cubicBezTo>
                    <a:pt x="1336" y="1327"/>
                    <a:pt x="1327" y="1336"/>
                    <a:pt x="1318" y="1345"/>
                  </a:cubicBezTo>
                  <a:lnTo>
                    <a:pt x="1030" y="1874"/>
                  </a:lnTo>
                  <a:lnTo>
                    <a:pt x="733" y="1336"/>
                  </a:lnTo>
                  <a:cubicBezTo>
                    <a:pt x="733" y="1327"/>
                    <a:pt x="724" y="1318"/>
                    <a:pt x="715" y="1318"/>
                  </a:cubicBezTo>
                  <a:lnTo>
                    <a:pt x="186" y="1021"/>
                  </a:lnTo>
                  <a:lnTo>
                    <a:pt x="715" y="733"/>
                  </a:lnTo>
                  <a:cubicBezTo>
                    <a:pt x="724" y="724"/>
                    <a:pt x="733" y="715"/>
                    <a:pt x="743" y="705"/>
                  </a:cubicBezTo>
                  <a:lnTo>
                    <a:pt x="1030" y="177"/>
                  </a:lnTo>
                  <a:close/>
                  <a:moveTo>
                    <a:pt x="1030" y="0"/>
                  </a:moveTo>
                  <a:cubicBezTo>
                    <a:pt x="1012" y="0"/>
                    <a:pt x="993" y="10"/>
                    <a:pt x="984" y="28"/>
                  </a:cubicBezTo>
                  <a:lnTo>
                    <a:pt x="640" y="640"/>
                  </a:lnTo>
                  <a:lnTo>
                    <a:pt x="28" y="974"/>
                  </a:lnTo>
                  <a:cubicBezTo>
                    <a:pt x="10" y="984"/>
                    <a:pt x="0" y="1002"/>
                    <a:pt x="0" y="1021"/>
                  </a:cubicBezTo>
                  <a:cubicBezTo>
                    <a:pt x="0" y="1039"/>
                    <a:pt x="10" y="1067"/>
                    <a:pt x="28" y="1076"/>
                  </a:cubicBezTo>
                  <a:lnTo>
                    <a:pt x="640" y="1410"/>
                  </a:lnTo>
                  <a:lnTo>
                    <a:pt x="974" y="2023"/>
                  </a:lnTo>
                  <a:cubicBezTo>
                    <a:pt x="984" y="2041"/>
                    <a:pt x="1002" y="2050"/>
                    <a:pt x="1030" y="2050"/>
                  </a:cubicBezTo>
                  <a:cubicBezTo>
                    <a:pt x="1049" y="2050"/>
                    <a:pt x="1067" y="2041"/>
                    <a:pt x="1076" y="2023"/>
                  </a:cubicBezTo>
                  <a:lnTo>
                    <a:pt x="1410" y="1410"/>
                  </a:lnTo>
                  <a:lnTo>
                    <a:pt x="2023" y="1076"/>
                  </a:lnTo>
                  <a:cubicBezTo>
                    <a:pt x="2041" y="1067"/>
                    <a:pt x="2060" y="1049"/>
                    <a:pt x="2060" y="1030"/>
                  </a:cubicBezTo>
                  <a:cubicBezTo>
                    <a:pt x="2060" y="1002"/>
                    <a:pt x="2041" y="984"/>
                    <a:pt x="2023" y="974"/>
                  </a:cubicBezTo>
                  <a:lnTo>
                    <a:pt x="1420" y="640"/>
                  </a:lnTo>
                  <a:lnTo>
                    <a:pt x="1086" y="28"/>
                  </a:lnTo>
                  <a:cubicBezTo>
                    <a:pt x="1076" y="10"/>
                    <a:pt x="1058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3800" rIns="90000" bIns="73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64" name="Google Shape;1090;p26"/>
            <p:cNvSpPr/>
            <p:nvPr/>
          </p:nvSpPr>
          <p:spPr>
            <a:xfrm>
              <a:off x="6613200" y="1554120"/>
              <a:ext cx="61920" cy="61920"/>
            </a:xfrm>
            <a:custGeom>
              <a:avLst/>
              <a:gdLst>
                <a:gd name="textAreaLeft" fmla="*/ 0 w 61920"/>
                <a:gd name="textAreaRight" fmla="*/ 63360 w 61920"/>
                <a:gd name="textAreaTop" fmla="*/ 0 h 61920"/>
                <a:gd name="textAreaBottom" fmla="*/ 63360 h 61920"/>
              </a:gdLst>
              <a:ahLst/>
              <a:cxnLst/>
              <a:rect l="textAreaLeft" t="textAreaTop" r="textAreaRight" b="textAreaBottom"/>
              <a:pathLst>
                <a:path w="882" h="882">
                  <a:moveTo>
                    <a:pt x="446" y="112"/>
                  </a:moveTo>
                  <a:cubicBezTo>
                    <a:pt x="622" y="112"/>
                    <a:pt x="770" y="260"/>
                    <a:pt x="770" y="436"/>
                  </a:cubicBezTo>
                  <a:cubicBezTo>
                    <a:pt x="770" y="622"/>
                    <a:pt x="622" y="761"/>
                    <a:pt x="446" y="761"/>
                  </a:cubicBezTo>
                  <a:cubicBezTo>
                    <a:pt x="260" y="761"/>
                    <a:pt x="112" y="622"/>
                    <a:pt x="112" y="436"/>
                  </a:cubicBezTo>
                  <a:cubicBezTo>
                    <a:pt x="112" y="260"/>
                    <a:pt x="260" y="112"/>
                    <a:pt x="446" y="112"/>
                  </a:cubicBezTo>
                  <a:close/>
                  <a:moveTo>
                    <a:pt x="446" y="0"/>
                  </a:moveTo>
                  <a:cubicBezTo>
                    <a:pt x="195" y="0"/>
                    <a:pt x="0" y="195"/>
                    <a:pt x="0" y="436"/>
                  </a:cubicBezTo>
                  <a:cubicBezTo>
                    <a:pt x="0" y="687"/>
                    <a:pt x="195" y="882"/>
                    <a:pt x="446" y="882"/>
                  </a:cubicBezTo>
                  <a:cubicBezTo>
                    <a:pt x="687" y="882"/>
                    <a:pt x="882" y="687"/>
                    <a:pt x="882" y="436"/>
                  </a:cubicBezTo>
                  <a:cubicBezTo>
                    <a:pt x="882" y="195"/>
                    <a:pt x="687" y="0"/>
                    <a:pt x="44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1680" rIns="90000" bIns="31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65" name="Google Shape;1091;p26"/>
            <p:cNvSpPr/>
            <p:nvPr/>
          </p:nvSpPr>
          <p:spPr>
            <a:xfrm>
              <a:off x="6444720" y="236124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567" h="567">
                  <a:moveTo>
                    <a:pt x="288" y="121"/>
                  </a:moveTo>
                  <a:cubicBezTo>
                    <a:pt x="381" y="121"/>
                    <a:pt x="455" y="195"/>
                    <a:pt x="455" y="288"/>
                  </a:cubicBezTo>
                  <a:cubicBezTo>
                    <a:pt x="455" y="381"/>
                    <a:pt x="381" y="455"/>
                    <a:pt x="288" y="455"/>
                  </a:cubicBezTo>
                  <a:cubicBezTo>
                    <a:pt x="195" y="455"/>
                    <a:pt x="121" y="381"/>
                    <a:pt x="121" y="288"/>
                  </a:cubicBezTo>
                  <a:cubicBezTo>
                    <a:pt x="121" y="195"/>
                    <a:pt x="195" y="121"/>
                    <a:pt x="288" y="121"/>
                  </a:cubicBezTo>
                  <a:close/>
                  <a:moveTo>
                    <a:pt x="288" y="0"/>
                  </a:moveTo>
                  <a:cubicBezTo>
                    <a:pt x="130" y="0"/>
                    <a:pt x="1" y="130"/>
                    <a:pt x="1" y="288"/>
                  </a:cubicBezTo>
                  <a:cubicBezTo>
                    <a:pt x="1" y="446"/>
                    <a:pt x="130" y="566"/>
                    <a:pt x="288" y="566"/>
                  </a:cubicBezTo>
                  <a:cubicBezTo>
                    <a:pt x="446" y="566"/>
                    <a:pt x="566" y="446"/>
                    <a:pt x="566" y="288"/>
                  </a:cubicBezTo>
                  <a:cubicBezTo>
                    <a:pt x="566" y="130"/>
                    <a:pt x="44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66" name="Google Shape;1092;p26"/>
            <p:cNvSpPr/>
            <p:nvPr/>
          </p:nvSpPr>
          <p:spPr>
            <a:xfrm>
              <a:off x="6447240" y="3069720"/>
              <a:ext cx="992520" cy="991800"/>
            </a:xfrm>
            <a:custGeom>
              <a:avLst/>
              <a:gdLst>
                <a:gd name="textAreaLeft" fmla="*/ 0 w 992520"/>
                <a:gd name="textAreaRight" fmla="*/ 993960 w 992520"/>
                <a:gd name="textAreaTop" fmla="*/ 0 h 991800"/>
                <a:gd name="textAreaBottom" fmla="*/ 993240 h 991800"/>
              </a:gdLst>
              <a:ahLst/>
              <a:cxnLst/>
              <a:rect l="textAreaLeft" t="textAreaTop" r="textAreaRight" b="textAreaBottom"/>
              <a:pathLst>
                <a:path w="13796" h="13787">
                  <a:moveTo>
                    <a:pt x="6912" y="3796"/>
                  </a:moveTo>
                  <a:cubicBezTo>
                    <a:pt x="7506" y="3796"/>
                    <a:pt x="8099" y="3972"/>
                    <a:pt x="8609" y="4315"/>
                  </a:cubicBezTo>
                  <a:cubicBezTo>
                    <a:pt x="9361" y="4816"/>
                    <a:pt x="9853" y="5614"/>
                    <a:pt x="9964" y="6514"/>
                  </a:cubicBezTo>
                  <a:cubicBezTo>
                    <a:pt x="10149" y="7998"/>
                    <a:pt x="9203" y="9427"/>
                    <a:pt x="7765" y="9835"/>
                  </a:cubicBezTo>
                  <a:cubicBezTo>
                    <a:pt x="7482" y="9916"/>
                    <a:pt x="7191" y="9957"/>
                    <a:pt x="6903" y="9957"/>
                  </a:cubicBezTo>
                  <a:cubicBezTo>
                    <a:pt x="6303" y="9957"/>
                    <a:pt x="5712" y="9783"/>
                    <a:pt x="5205" y="9445"/>
                  </a:cubicBezTo>
                  <a:cubicBezTo>
                    <a:pt x="4453" y="8944"/>
                    <a:pt x="3962" y="8147"/>
                    <a:pt x="3851" y="7247"/>
                  </a:cubicBezTo>
                  <a:cubicBezTo>
                    <a:pt x="3674" y="5762"/>
                    <a:pt x="4620" y="4334"/>
                    <a:pt x="6049" y="3916"/>
                  </a:cubicBezTo>
                  <a:cubicBezTo>
                    <a:pt x="6337" y="3842"/>
                    <a:pt x="6624" y="3796"/>
                    <a:pt x="6912" y="3796"/>
                  </a:cubicBezTo>
                  <a:close/>
                  <a:moveTo>
                    <a:pt x="6911" y="3680"/>
                  </a:moveTo>
                  <a:cubicBezTo>
                    <a:pt x="6614" y="3680"/>
                    <a:pt x="6315" y="3721"/>
                    <a:pt x="6021" y="3805"/>
                  </a:cubicBezTo>
                  <a:cubicBezTo>
                    <a:pt x="4528" y="4232"/>
                    <a:pt x="3544" y="5716"/>
                    <a:pt x="3739" y="7256"/>
                  </a:cubicBezTo>
                  <a:cubicBezTo>
                    <a:pt x="3851" y="8193"/>
                    <a:pt x="4361" y="9028"/>
                    <a:pt x="5140" y="9538"/>
                  </a:cubicBezTo>
                  <a:cubicBezTo>
                    <a:pt x="5669" y="9891"/>
                    <a:pt x="6290" y="10076"/>
                    <a:pt x="6912" y="10076"/>
                  </a:cubicBezTo>
                  <a:cubicBezTo>
                    <a:pt x="7209" y="10076"/>
                    <a:pt x="7506" y="10030"/>
                    <a:pt x="7793" y="9946"/>
                  </a:cubicBezTo>
                  <a:cubicBezTo>
                    <a:pt x="9287" y="9519"/>
                    <a:pt x="10270" y="8035"/>
                    <a:pt x="10084" y="6495"/>
                  </a:cubicBezTo>
                  <a:cubicBezTo>
                    <a:pt x="9964" y="5568"/>
                    <a:pt x="9454" y="4733"/>
                    <a:pt x="8674" y="4213"/>
                  </a:cubicBezTo>
                  <a:cubicBezTo>
                    <a:pt x="8147" y="3862"/>
                    <a:pt x="7534" y="3680"/>
                    <a:pt x="6911" y="3680"/>
                  </a:cubicBezTo>
                  <a:close/>
                  <a:moveTo>
                    <a:pt x="5928" y="118"/>
                  </a:moveTo>
                  <a:cubicBezTo>
                    <a:pt x="5934" y="118"/>
                    <a:pt x="5938" y="122"/>
                    <a:pt x="5938" y="122"/>
                  </a:cubicBezTo>
                  <a:cubicBezTo>
                    <a:pt x="5938" y="122"/>
                    <a:pt x="5947" y="122"/>
                    <a:pt x="5947" y="132"/>
                  </a:cubicBezTo>
                  <a:lnTo>
                    <a:pt x="6411" y="1588"/>
                  </a:lnTo>
                  <a:cubicBezTo>
                    <a:pt x="6428" y="1646"/>
                    <a:pt x="6474" y="1682"/>
                    <a:pt x="6530" y="1682"/>
                  </a:cubicBezTo>
                  <a:cubicBezTo>
                    <a:pt x="6537" y="1682"/>
                    <a:pt x="6543" y="1682"/>
                    <a:pt x="6550" y="1681"/>
                  </a:cubicBezTo>
                  <a:cubicBezTo>
                    <a:pt x="6670" y="1672"/>
                    <a:pt x="6789" y="1668"/>
                    <a:pt x="6907" y="1668"/>
                  </a:cubicBezTo>
                  <a:cubicBezTo>
                    <a:pt x="7323" y="1668"/>
                    <a:pt x="7732" y="1719"/>
                    <a:pt x="8136" y="1820"/>
                  </a:cubicBezTo>
                  <a:cubicBezTo>
                    <a:pt x="8150" y="1824"/>
                    <a:pt x="8163" y="1826"/>
                    <a:pt x="8177" y="1826"/>
                  </a:cubicBezTo>
                  <a:cubicBezTo>
                    <a:pt x="8227" y="1826"/>
                    <a:pt x="8272" y="1799"/>
                    <a:pt x="8294" y="1755"/>
                  </a:cubicBezTo>
                  <a:lnTo>
                    <a:pt x="8999" y="391"/>
                  </a:lnTo>
                  <a:cubicBezTo>
                    <a:pt x="8999" y="382"/>
                    <a:pt x="9018" y="382"/>
                    <a:pt x="9027" y="382"/>
                  </a:cubicBezTo>
                  <a:lnTo>
                    <a:pt x="11003" y="1412"/>
                  </a:lnTo>
                  <a:cubicBezTo>
                    <a:pt x="11012" y="1412"/>
                    <a:pt x="11012" y="1430"/>
                    <a:pt x="11012" y="1440"/>
                  </a:cubicBezTo>
                  <a:lnTo>
                    <a:pt x="10307" y="2794"/>
                  </a:lnTo>
                  <a:cubicBezTo>
                    <a:pt x="10279" y="2850"/>
                    <a:pt x="10289" y="2924"/>
                    <a:pt x="10335" y="2961"/>
                  </a:cubicBezTo>
                  <a:cubicBezTo>
                    <a:pt x="10743" y="3313"/>
                    <a:pt x="11086" y="3731"/>
                    <a:pt x="11365" y="4185"/>
                  </a:cubicBezTo>
                  <a:cubicBezTo>
                    <a:pt x="11386" y="4227"/>
                    <a:pt x="11427" y="4248"/>
                    <a:pt x="11474" y="4248"/>
                  </a:cubicBezTo>
                  <a:cubicBezTo>
                    <a:pt x="11490" y="4248"/>
                    <a:pt x="11506" y="4246"/>
                    <a:pt x="11522" y="4241"/>
                  </a:cubicBezTo>
                  <a:lnTo>
                    <a:pt x="12979" y="3787"/>
                  </a:lnTo>
                  <a:cubicBezTo>
                    <a:pt x="12981" y="3784"/>
                    <a:pt x="12985" y="3783"/>
                    <a:pt x="12989" y="3783"/>
                  </a:cubicBezTo>
                  <a:cubicBezTo>
                    <a:pt x="12997" y="3783"/>
                    <a:pt x="13007" y="3789"/>
                    <a:pt x="13007" y="3796"/>
                  </a:cubicBezTo>
                  <a:lnTo>
                    <a:pt x="13675" y="5920"/>
                  </a:lnTo>
                  <a:cubicBezTo>
                    <a:pt x="13675" y="5929"/>
                    <a:pt x="13675" y="5939"/>
                    <a:pt x="13665" y="5948"/>
                  </a:cubicBezTo>
                  <a:lnTo>
                    <a:pt x="12200" y="6403"/>
                  </a:lnTo>
                  <a:cubicBezTo>
                    <a:pt x="12144" y="6421"/>
                    <a:pt x="12107" y="6486"/>
                    <a:pt x="12107" y="6542"/>
                  </a:cubicBezTo>
                  <a:cubicBezTo>
                    <a:pt x="12144" y="7080"/>
                    <a:pt x="12097" y="7618"/>
                    <a:pt x="11968" y="8137"/>
                  </a:cubicBezTo>
                  <a:cubicBezTo>
                    <a:pt x="11958" y="8202"/>
                    <a:pt x="11986" y="8258"/>
                    <a:pt x="12042" y="8295"/>
                  </a:cubicBezTo>
                  <a:lnTo>
                    <a:pt x="13396" y="9000"/>
                  </a:lnTo>
                  <a:cubicBezTo>
                    <a:pt x="13415" y="9000"/>
                    <a:pt x="13415" y="9009"/>
                    <a:pt x="13406" y="9028"/>
                  </a:cubicBezTo>
                  <a:lnTo>
                    <a:pt x="12385" y="10994"/>
                  </a:lnTo>
                  <a:cubicBezTo>
                    <a:pt x="12379" y="11001"/>
                    <a:pt x="12372" y="11008"/>
                    <a:pt x="12365" y="11008"/>
                  </a:cubicBezTo>
                  <a:cubicBezTo>
                    <a:pt x="12363" y="11008"/>
                    <a:pt x="12360" y="11006"/>
                    <a:pt x="12357" y="11004"/>
                  </a:cubicBezTo>
                  <a:lnTo>
                    <a:pt x="10994" y="10299"/>
                  </a:lnTo>
                  <a:cubicBezTo>
                    <a:pt x="10977" y="10289"/>
                    <a:pt x="10957" y="10284"/>
                    <a:pt x="10936" y="10284"/>
                  </a:cubicBezTo>
                  <a:cubicBezTo>
                    <a:pt x="10899" y="10284"/>
                    <a:pt x="10860" y="10300"/>
                    <a:pt x="10836" y="10336"/>
                  </a:cubicBezTo>
                  <a:cubicBezTo>
                    <a:pt x="10483" y="10735"/>
                    <a:pt x="10066" y="11087"/>
                    <a:pt x="9611" y="11366"/>
                  </a:cubicBezTo>
                  <a:cubicBezTo>
                    <a:pt x="9556" y="11393"/>
                    <a:pt x="9528" y="11458"/>
                    <a:pt x="9546" y="11523"/>
                  </a:cubicBezTo>
                  <a:lnTo>
                    <a:pt x="10010" y="12980"/>
                  </a:lnTo>
                  <a:cubicBezTo>
                    <a:pt x="10010" y="12989"/>
                    <a:pt x="10010" y="12998"/>
                    <a:pt x="10001" y="13008"/>
                  </a:cubicBezTo>
                  <a:lnTo>
                    <a:pt x="7877" y="13675"/>
                  </a:lnTo>
                  <a:cubicBezTo>
                    <a:pt x="7867" y="13675"/>
                    <a:pt x="7849" y="13666"/>
                    <a:pt x="7849" y="13657"/>
                  </a:cubicBezTo>
                  <a:lnTo>
                    <a:pt x="7385" y="12200"/>
                  </a:lnTo>
                  <a:cubicBezTo>
                    <a:pt x="7366" y="12145"/>
                    <a:pt x="7320" y="12108"/>
                    <a:pt x="7255" y="12108"/>
                  </a:cubicBezTo>
                  <a:lnTo>
                    <a:pt x="7246" y="12108"/>
                  </a:lnTo>
                  <a:cubicBezTo>
                    <a:pt x="7128" y="12116"/>
                    <a:pt x="7010" y="12120"/>
                    <a:pt x="6892" y="12120"/>
                  </a:cubicBezTo>
                  <a:cubicBezTo>
                    <a:pt x="6479" y="12120"/>
                    <a:pt x="6064" y="12070"/>
                    <a:pt x="5659" y="11969"/>
                  </a:cubicBezTo>
                  <a:cubicBezTo>
                    <a:pt x="5651" y="11967"/>
                    <a:pt x="5643" y="11967"/>
                    <a:pt x="5635" y="11967"/>
                  </a:cubicBezTo>
                  <a:cubicBezTo>
                    <a:pt x="5579" y="11967"/>
                    <a:pt x="5526" y="11994"/>
                    <a:pt x="5502" y="12043"/>
                  </a:cubicBezTo>
                  <a:lnTo>
                    <a:pt x="4797" y="13397"/>
                  </a:lnTo>
                  <a:cubicBezTo>
                    <a:pt x="4797" y="13404"/>
                    <a:pt x="4787" y="13410"/>
                    <a:pt x="4779" y="13410"/>
                  </a:cubicBezTo>
                  <a:cubicBezTo>
                    <a:pt x="4775" y="13410"/>
                    <a:pt x="4772" y="13409"/>
                    <a:pt x="4769" y="13406"/>
                  </a:cubicBezTo>
                  <a:lnTo>
                    <a:pt x="2793" y="12386"/>
                  </a:lnTo>
                  <a:cubicBezTo>
                    <a:pt x="2784" y="12377"/>
                    <a:pt x="2784" y="12367"/>
                    <a:pt x="2784" y="12358"/>
                  </a:cubicBezTo>
                  <a:lnTo>
                    <a:pt x="3489" y="10994"/>
                  </a:lnTo>
                  <a:cubicBezTo>
                    <a:pt x="3517" y="10939"/>
                    <a:pt x="3507" y="10874"/>
                    <a:pt x="3461" y="10828"/>
                  </a:cubicBezTo>
                  <a:cubicBezTo>
                    <a:pt x="3053" y="10475"/>
                    <a:pt x="2709" y="10067"/>
                    <a:pt x="2431" y="9612"/>
                  </a:cubicBezTo>
                  <a:cubicBezTo>
                    <a:pt x="2409" y="9568"/>
                    <a:pt x="2364" y="9542"/>
                    <a:pt x="2314" y="9542"/>
                  </a:cubicBezTo>
                  <a:cubicBezTo>
                    <a:pt x="2301" y="9542"/>
                    <a:pt x="2287" y="9543"/>
                    <a:pt x="2273" y="9547"/>
                  </a:cubicBezTo>
                  <a:lnTo>
                    <a:pt x="817" y="10011"/>
                  </a:lnTo>
                  <a:cubicBezTo>
                    <a:pt x="808" y="10011"/>
                    <a:pt x="789" y="10002"/>
                    <a:pt x="789" y="9993"/>
                  </a:cubicBezTo>
                  <a:lnTo>
                    <a:pt x="121" y="7878"/>
                  </a:lnTo>
                  <a:cubicBezTo>
                    <a:pt x="121" y="7868"/>
                    <a:pt x="121" y="7850"/>
                    <a:pt x="131" y="7850"/>
                  </a:cubicBezTo>
                  <a:lnTo>
                    <a:pt x="1596" y="7386"/>
                  </a:lnTo>
                  <a:cubicBezTo>
                    <a:pt x="1652" y="7367"/>
                    <a:pt x="1689" y="7312"/>
                    <a:pt x="1689" y="7247"/>
                  </a:cubicBezTo>
                  <a:cubicBezTo>
                    <a:pt x="1652" y="6709"/>
                    <a:pt x="1698" y="6180"/>
                    <a:pt x="1828" y="5651"/>
                  </a:cubicBezTo>
                  <a:cubicBezTo>
                    <a:pt x="1837" y="5595"/>
                    <a:pt x="1810" y="5531"/>
                    <a:pt x="1754" y="5503"/>
                  </a:cubicBezTo>
                  <a:lnTo>
                    <a:pt x="400" y="4798"/>
                  </a:lnTo>
                  <a:cubicBezTo>
                    <a:pt x="390" y="4788"/>
                    <a:pt x="381" y="4779"/>
                    <a:pt x="390" y="4770"/>
                  </a:cubicBezTo>
                  <a:lnTo>
                    <a:pt x="1411" y="2794"/>
                  </a:lnTo>
                  <a:cubicBezTo>
                    <a:pt x="1420" y="2785"/>
                    <a:pt x="1429" y="2785"/>
                    <a:pt x="1439" y="2785"/>
                  </a:cubicBezTo>
                  <a:lnTo>
                    <a:pt x="2802" y="3490"/>
                  </a:lnTo>
                  <a:cubicBezTo>
                    <a:pt x="2823" y="3500"/>
                    <a:pt x="2845" y="3505"/>
                    <a:pt x="2867" y="3505"/>
                  </a:cubicBezTo>
                  <a:cubicBezTo>
                    <a:pt x="2904" y="3505"/>
                    <a:pt x="2940" y="3491"/>
                    <a:pt x="2969" y="3462"/>
                  </a:cubicBezTo>
                  <a:cubicBezTo>
                    <a:pt x="3322" y="3054"/>
                    <a:pt x="3730" y="2710"/>
                    <a:pt x="4184" y="2432"/>
                  </a:cubicBezTo>
                  <a:cubicBezTo>
                    <a:pt x="4240" y="2395"/>
                    <a:pt x="4268" y="2330"/>
                    <a:pt x="4249" y="2274"/>
                  </a:cubicBezTo>
                  <a:lnTo>
                    <a:pt x="3786" y="818"/>
                  </a:lnTo>
                  <a:cubicBezTo>
                    <a:pt x="3786" y="799"/>
                    <a:pt x="3786" y="790"/>
                    <a:pt x="3804" y="790"/>
                  </a:cubicBezTo>
                  <a:lnTo>
                    <a:pt x="5919" y="122"/>
                  </a:lnTo>
                  <a:cubicBezTo>
                    <a:pt x="5922" y="119"/>
                    <a:pt x="5925" y="118"/>
                    <a:pt x="5928" y="118"/>
                  </a:cubicBezTo>
                  <a:close/>
                  <a:moveTo>
                    <a:pt x="5925" y="1"/>
                  </a:moveTo>
                  <a:cubicBezTo>
                    <a:pt x="5910" y="1"/>
                    <a:pt x="5896" y="4"/>
                    <a:pt x="5882" y="11"/>
                  </a:cubicBezTo>
                  <a:lnTo>
                    <a:pt x="3767" y="679"/>
                  </a:lnTo>
                  <a:cubicBezTo>
                    <a:pt x="3693" y="697"/>
                    <a:pt x="3656" y="781"/>
                    <a:pt x="3674" y="846"/>
                  </a:cubicBezTo>
                  <a:lnTo>
                    <a:pt x="4138" y="2312"/>
                  </a:lnTo>
                  <a:cubicBezTo>
                    <a:pt x="4138" y="2321"/>
                    <a:pt x="4138" y="2330"/>
                    <a:pt x="4129" y="2330"/>
                  </a:cubicBezTo>
                  <a:cubicBezTo>
                    <a:pt x="3656" y="2618"/>
                    <a:pt x="3238" y="2970"/>
                    <a:pt x="2876" y="3378"/>
                  </a:cubicBezTo>
                  <a:cubicBezTo>
                    <a:pt x="2867" y="3388"/>
                    <a:pt x="2858" y="3388"/>
                    <a:pt x="2849" y="3388"/>
                  </a:cubicBezTo>
                  <a:lnTo>
                    <a:pt x="1494" y="2683"/>
                  </a:lnTo>
                  <a:cubicBezTo>
                    <a:pt x="1474" y="2671"/>
                    <a:pt x="1453" y="2666"/>
                    <a:pt x="1431" y="2666"/>
                  </a:cubicBezTo>
                  <a:cubicBezTo>
                    <a:pt x="1383" y="2666"/>
                    <a:pt x="1334" y="2693"/>
                    <a:pt x="1309" y="2738"/>
                  </a:cubicBezTo>
                  <a:lnTo>
                    <a:pt x="288" y="4714"/>
                  </a:lnTo>
                  <a:cubicBezTo>
                    <a:pt x="251" y="4779"/>
                    <a:pt x="279" y="4863"/>
                    <a:pt x="344" y="4900"/>
                  </a:cubicBezTo>
                  <a:lnTo>
                    <a:pt x="1698" y="5605"/>
                  </a:lnTo>
                  <a:cubicBezTo>
                    <a:pt x="1708" y="5605"/>
                    <a:pt x="1717" y="5614"/>
                    <a:pt x="1708" y="5623"/>
                  </a:cubicBezTo>
                  <a:cubicBezTo>
                    <a:pt x="1578" y="6161"/>
                    <a:pt x="1531" y="6709"/>
                    <a:pt x="1568" y="7256"/>
                  </a:cubicBezTo>
                  <a:cubicBezTo>
                    <a:pt x="1568" y="7265"/>
                    <a:pt x="1568" y="7275"/>
                    <a:pt x="1559" y="7275"/>
                  </a:cubicBezTo>
                  <a:lnTo>
                    <a:pt x="93" y="7738"/>
                  </a:lnTo>
                  <a:cubicBezTo>
                    <a:pt x="66" y="7748"/>
                    <a:pt x="38" y="7766"/>
                    <a:pt x="19" y="7803"/>
                  </a:cubicBezTo>
                  <a:cubicBezTo>
                    <a:pt x="1" y="7831"/>
                    <a:pt x="1" y="7868"/>
                    <a:pt x="10" y="7905"/>
                  </a:cubicBezTo>
                  <a:lnTo>
                    <a:pt x="678" y="10030"/>
                  </a:lnTo>
                  <a:cubicBezTo>
                    <a:pt x="692" y="10087"/>
                    <a:pt x="746" y="10122"/>
                    <a:pt x="803" y="10122"/>
                  </a:cubicBezTo>
                  <a:cubicBezTo>
                    <a:pt x="820" y="10122"/>
                    <a:pt x="837" y="10119"/>
                    <a:pt x="854" y="10113"/>
                  </a:cubicBezTo>
                  <a:lnTo>
                    <a:pt x="2311" y="9659"/>
                  </a:lnTo>
                  <a:cubicBezTo>
                    <a:pt x="2313" y="9656"/>
                    <a:pt x="2316" y="9655"/>
                    <a:pt x="2318" y="9655"/>
                  </a:cubicBezTo>
                  <a:cubicBezTo>
                    <a:pt x="2324" y="9655"/>
                    <a:pt x="2329" y="9661"/>
                    <a:pt x="2329" y="9668"/>
                  </a:cubicBezTo>
                  <a:cubicBezTo>
                    <a:pt x="2617" y="10132"/>
                    <a:pt x="2969" y="10558"/>
                    <a:pt x="3387" y="10920"/>
                  </a:cubicBezTo>
                  <a:cubicBezTo>
                    <a:pt x="3387" y="10920"/>
                    <a:pt x="3396" y="10930"/>
                    <a:pt x="3387" y="10939"/>
                  </a:cubicBezTo>
                  <a:lnTo>
                    <a:pt x="2682" y="12302"/>
                  </a:lnTo>
                  <a:cubicBezTo>
                    <a:pt x="2645" y="12367"/>
                    <a:pt x="2672" y="12451"/>
                    <a:pt x="2737" y="12479"/>
                  </a:cubicBezTo>
                  <a:lnTo>
                    <a:pt x="4713" y="13508"/>
                  </a:lnTo>
                  <a:cubicBezTo>
                    <a:pt x="4733" y="13520"/>
                    <a:pt x="4755" y="13525"/>
                    <a:pt x="4776" y="13525"/>
                  </a:cubicBezTo>
                  <a:cubicBezTo>
                    <a:pt x="4825" y="13525"/>
                    <a:pt x="4873" y="13498"/>
                    <a:pt x="4899" y="13453"/>
                  </a:cubicBezTo>
                  <a:lnTo>
                    <a:pt x="5604" y="12089"/>
                  </a:lnTo>
                  <a:cubicBezTo>
                    <a:pt x="5613" y="12080"/>
                    <a:pt x="5622" y="12080"/>
                    <a:pt x="5632" y="12080"/>
                  </a:cubicBezTo>
                  <a:cubicBezTo>
                    <a:pt x="6043" y="12181"/>
                    <a:pt x="6465" y="12231"/>
                    <a:pt x="6890" y="12231"/>
                  </a:cubicBezTo>
                  <a:cubicBezTo>
                    <a:pt x="7012" y="12231"/>
                    <a:pt x="7133" y="12227"/>
                    <a:pt x="7255" y="12219"/>
                  </a:cubicBezTo>
                  <a:cubicBezTo>
                    <a:pt x="7264" y="12219"/>
                    <a:pt x="7274" y="12228"/>
                    <a:pt x="7274" y="12238"/>
                  </a:cubicBezTo>
                  <a:lnTo>
                    <a:pt x="7737" y="13694"/>
                  </a:lnTo>
                  <a:cubicBezTo>
                    <a:pt x="7747" y="13731"/>
                    <a:pt x="7775" y="13759"/>
                    <a:pt x="7802" y="13777"/>
                  </a:cubicBezTo>
                  <a:cubicBezTo>
                    <a:pt x="7821" y="13787"/>
                    <a:pt x="7849" y="13787"/>
                    <a:pt x="7867" y="13787"/>
                  </a:cubicBezTo>
                  <a:lnTo>
                    <a:pt x="7904" y="13787"/>
                  </a:lnTo>
                  <a:lnTo>
                    <a:pt x="10029" y="13119"/>
                  </a:lnTo>
                  <a:cubicBezTo>
                    <a:pt x="10066" y="13100"/>
                    <a:pt x="10094" y="13082"/>
                    <a:pt x="10112" y="13045"/>
                  </a:cubicBezTo>
                  <a:cubicBezTo>
                    <a:pt x="10131" y="13017"/>
                    <a:pt x="10131" y="12980"/>
                    <a:pt x="10122" y="12943"/>
                  </a:cubicBezTo>
                  <a:lnTo>
                    <a:pt x="9658" y="11486"/>
                  </a:lnTo>
                  <a:cubicBezTo>
                    <a:pt x="9658" y="11477"/>
                    <a:pt x="9658" y="11468"/>
                    <a:pt x="9667" y="11458"/>
                  </a:cubicBezTo>
                  <a:cubicBezTo>
                    <a:pt x="10131" y="11180"/>
                    <a:pt x="10558" y="10828"/>
                    <a:pt x="10919" y="10410"/>
                  </a:cubicBezTo>
                  <a:cubicBezTo>
                    <a:pt x="10919" y="10405"/>
                    <a:pt x="10922" y="10403"/>
                    <a:pt x="10925" y="10403"/>
                  </a:cubicBezTo>
                  <a:cubicBezTo>
                    <a:pt x="10929" y="10403"/>
                    <a:pt x="10933" y="10405"/>
                    <a:pt x="10938" y="10410"/>
                  </a:cubicBezTo>
                  <a:lnTo>
                    <a:pt x="12302" y="11115"/>
                  </a:lnTo>
                  <a:cubicBezTo>
                    <a:pt x="12321" y="11123"/>
                    <a:pt x="12341" y="11127"/>
                    <a:pt x="12361" y="11127"/>
                  </a:cubicBezTo>
                  <a:cubicBezTo>
                    <a:pt x="12411" y="11127"/>
                    <a:pt x="12461" y="11103"/>
                    <a:pt x="12487" y="11050"/>
                  </a:cubicBezTo>
                  <a:lnTo>
                    <a:pt x="13508" y="9083"/>
                  </a:lnTo>
                  <a:cubicBezTo>
                    <a:pt x="13545" y="9019"/>
                    <a:pt x="13517" y="8935"/>
                    <a:pt x="13452" y="8898"/>
                  </a:cubicBezTo>
                  <a:lnTo>
                    <a:pt x="12088" y="8193"/>
                  </a:lnTo>
                  <a:cubicBezTo>
                    <a:pt x="12079" y="8184"/>
                    <a:pt x="12079" y="8174"/>
                    <a:pt x="12079" y="8165"/>
                  </a:cubicBezTo>
                  <a:cubicBezTo>
                    <a:pt x="12209" y="7636"/>
                    <a:pt x="12264" y="7089"/>
                    <a:pt x="12227" y="6542"/>
                  </a:cubicBezTo>
                  <a:cubicBezTo>
                    <a:pt x="12227" y="6532"/>
                    <a:pt x="12227" y="6523"/>
                    <a:pt x="12237" y="6523"/>
                  </a:cubicBezTo>
                  <a:lnTo>
                    <a:pt x="13693" y="6059"/>
                  </a:lnTo>
                  <a:cubicBezTo>
                    <a:pt x="13730" y="6050"/>
                    <a:pt x="13758" y="6022"/>
                    <a:pt x="13777" y="5994"/>
                  </a:cubicBezTo>
                  <a:cubicBezTo>
                    <a:pt x="13795" y="5957"/>
                    <a:pt x="13795" y="5920"/>
                    <a:pt x="13786" y="5883"/>
                  </a:cubicBezTo>
                  <a:lnTo>
                    <a:pt x="13118" y="3768"/>
                  </a:lnTo>
                  <a:cubicBezTo>
                    <a:pt x="13095" y="3706"/>
                    <a:pt x="13040" y="3670"/>
                    <a:pt x="12980" y="3670"/>
                  </a:cubicBezTo>
                  <a:cubicBezTo>
                    <a:pt x="12967" y="3670"/>
                    <a:pt x="12954" y="3672"/>
                    <a:pt x="12942" y="3675"/>
                  </a:cubicBezTo>
                  <a:lnTo>
                    <a:pt x="11485" y="4139"/>
                  </a:lnTo>
                  <a:cubicBezTo>
                    <a:pt x="11476" y="4139"/>
                    <a:pt x="11467" y="4139"/>
                    <a:pt x="11457" y="4130"/>
                  </a:cubicBezTo>
                  <a:cubicBezTo>
                    <a:pt x="11179" y="3657"/>
                    <a:pt x="10827" y="3239"/>
                    <a:pt x="10409" y="2877"/>
                  </a:cubicBezTo>
                  <a:cubicBezTo>
                    <a:pt x="10400" y="2868"/>
                    <a:pt x="10400" y="2859"/>
                    <a:pt x="10409" y="2850"/>
                  </a:cubicBezTo>
                  <a:lnTo>
                    <a:pt x="11114" y="1495"/>
                  </a:lnTo>
                  <a:cubicBezTo>
                    <a:pt x="11142" y="1430"/>
                    <a:pt x="11123" y="1347"/>
                    <a:pt x="11049" y="1310"/>
                  </a:cubicBezTo>
                  <a:lnTo>
                    <a:pt x="9083" y="289"/>
                  </a:lnTo>
                  <a:cubicBezTo>
                    <a:pt x="9063" y="278"/>
                    <a:pt x="9041" y="273"/>
                    <a:pt x="9020" y="273"/>
                  </a:cubicBezTo>
                  <a:cubicBezTo>
                    <a:pt x="8971" y="273"/>
                    <a:pt x="8923" y="300"/>
                    <a:pt x="8897" y="345"/>
                  </a:cubicBezTo>
                  <a:lnTo>
                    <a:pt x="8192" y="1699"/>
                  </a:lnTo>
                  <a:cubicBezTo>
                    <a:pt x="8185" y="1706"/>
                    <a:pt x="8179" y="1712"/>
                    <a:pt x="8172" y="1712"/>
                  </a:cubicBezTo>
                  <a:cubicBezTo>
                    <a:pt x="8170" y="1712"/>
                    <a:pt x="8167" y="1711"/>
                    <a:pt x="8164" y="1709"/>
                  </a:cubicBezTo>
                  <a:cubicBezTo>
                    <a:pt x="7753" y="1608"/>
                    <a:pt x="7330" y="1557"/>
                    <a:pt x="6905" y="1557"/>
                  </a:cubicBezTo>
                  <a:cubicBezTo>
                    <a:pt x="6784" y="1557"/>
                    <a:pt x="6662" y="1561"/>
                    <a:pt x="6541" y="1569"/>
                  </a:cubicBezTo>
                  <a:cubicBezTo>
                    <a:pt x="6531" y="1569"/>
                    <a:pt x="6522" y="1560"/>
                    <a:pt x="6522" y="1560"/>
                  </a:cubicBezTo>
                  <a:lnTo>
                    <a:pt x="6058" y="94"/>
                  </a:lnTo>
                  <a:cubicBezTo>
                    <a:pt x="6049" y="67"/>
                    <a:pt x="6021" y="39"/>
                    <a:pt x="5993" y="20"/>
                  </a:cubicBezTo>
                  <a:cubicBezTo>
                    <a:pt x="5970" y="9"/>
                    <a:pt x="5948" y="1"/>
                    <a:pt x="5925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67" name="Google Shape;1093;p26"/>
            <p:cNvSpPr/>
            <p:nvPr/>
          </p:nvSpPr>
          <p:spPr>
            <a:xfrm>
              <a:off x="6845040" y="3472200"/>
              <a:ext cx="1168920" cy="807840"/>
            </a:xfrm>
            <a:custGeom>
              <a:avLst/>
              <a:gdLst>
                <a:gd name="textAreaLeft" fmla="*/ 0 w 1168920"/>
                <a:gd name="textAreaRight" fmla="*/ 1170360 w 1168920"/>
                <a:gd name="textAreaTop" fmla="*/ 0 h 807840"/>
                <a:gd name="textAreaBottom" fmla="*/ 809280 h 807840"/>
              </a:gdLst>
              <a:ahLst/>
              <a:cxnLst/>
              <a:rect l="textAreaLeft" t="textAreaTop" r="textAreaRight" b="textAreaBottom"/>
              <a:pathLst>
                <a:path w="16244" h="11235">
                  <a:moveTo>
                    <a:pt x="418" y="0"/>
                  </a:moveTo>
                  <a:cubicBezTo>
                    <a:pt x="186" y="0"/>
                    <a:pt x="0" y="186"/>
                    <a:pt x="0" y="427"/>
                  </a:cubicBezTo>
                  <a:lnTo>
                    <a:pt x="0" y="11086"/>
                  </a:lnTo>
                  <a:cubicBezTo>
                    <a:pt x="0" y="11169"/>
                    <a:pt x="65" y="11234"/>
                    <a:pt x="149" y="11234"/>
                  </a:cubicBezTo>
                  <a:lnTo>
                    <a:pt x="16095" y="11234"/>
                  </a:lnTo>
                  <a:cubicBezTo>
                    <a:pt x="16179" y="11234"/>
                    <a:pt x="16244" y="11169"/>
                    <a:pt x="16244" y="11086"/>
                  </a:cubicBezTo>
                  <a:lnTo>
                    <a:pt x="16244" y="427"/>
                  </a:lnTo>
                  <a:cubicBezTo>
                    <a:pt x="16244" y="186"/>
                    <a:pt x="16058" y="0"/>
                    <a:pt x="1582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68" name="Google Shape;1094;p26"/>
            <p:cNvSpPr/>
            <p:nvPr/>
          </p:nvSpPr>
          <p:spPr>
            <a:xfrm>
              <a:off x="6840360" y="3468240"/>
              <a:ext cx="1178280" cy="815760"/>
            </a:xfrm>
            <a:custGeom>
              <a:avLst/>
              <a:gdLst>
                <a:gd name="textAreaLeft" fmla="*/ 0 w 1178280"/>
                <a:gd name="textAreaRight" fmla="*/ 1179720 w 1178280"/>
                <a:gd name="textAreaTop" fmla="*/ 0 h 815760"/>
                <a:gd name="textAreaBottom" fmla="*/ 817200 h 815760"/>
              </a:gdLst>
              <a:ahLst/>
              <a:cxnLst/>
              <a:rect l="textAreaLeft" t="textAreaTop" r="textAreaRight" b="textAreaBottom"/>
              <a:pathLst>
                <a:path w="16374" h="11346">
                  <a:moveTo>
                    <a:pt x="15882" y="112"/>
                  </a:moveTo>
                  <a:cubicBezTo>
                    <a:pt x="16086" y="112"/>
                    <a:pt x="16253" y="279"/>
                    <a:pt x="16253" y="483"/>
                  </a:cubicBezTo>
                  <a:lnTo>
                    <a:pt x="16253" y="11142"/>
                  </a:lnTo>
                  <a:cubicBezTo>
                    <a:pt x="16253" y="11188"/>
                    <a:pt x="16216" y="11235"/>
                    <a:pt x="16160" y="11235"/>
                  </a:cubicBezTo>
                  <a:lnTo>
                    <a:pt x="204" y="11235"/>
                  </a:lnTo>
                  <a:cubicBezTo>
                    <a:pt x="158" y="11235"/>
                    <a:pt x="121" y="11188"/>
                    <a:pt x="121" y="11142"/>
                  </a:cubicBezTo>
                  <a:lnTo>
                    <a:pt x="121" y="483"/>
                  </a:lnTo>
                  <a:cubicBezTo>
                    <a:pt x="121" y="279"/>
                    <a:pt x="279" y="112"/>
                    <a:pt x="483" y="112"/>
                  </a:cubicBezTo>
                  <a:close/>
                  <a:moveTo>
                    <a:pt x="483" y="1"/>
                  </a:moveTo>
                  <a:cubicBezTo>
                    <a:pt x="223" y="1"/>
                    <a:pt x="0" y="214"/>
                    <a:pt x="0" y="483"/>
                  </a:cubicBezTo>
                  <a:lnTo>
                    <a:pt x="0" y="11142"/>
                  </a:lnTo>
                  <a:cubicBezTo>
                    <a:pt x="0" y="11253"/>
                    <a:pt x="93" y="11346"/>
                    <a:pt x="214" y="11346"/>
                  </a:cubicBezTo>
                  <a:lnTo>
                    <a:pt x="16160" y="11346"/>
                  </a:lnTo>
                  <a:cubicBezTo>
                    <a:pt x="16281" y="11346"/>
                    <a:pt x="16364" y="11253"/>
                    <a:pt x="16374" y="11142"/>
                  </a:cubicBezTo>
                  <a:lnTo>
                    <a:pt x="16374" y="483"/>
                  </a:lnTo>
                  <a:cubicBezTo>
                    <a:pt x="16374" y="214"/>
                    <a:pt x="16151" y="1"/>
                    <a:pt x="1589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69" name="Google Shape;1095;p26"/>
            <p:cNvSpPr/>
            <p:nvPr/>
          </p:nvSpPr>
          <p:spPr>
            <a:xfrm>
              <a:off x="6930360" y="3549600"/>
              <a:ext cx="997920" cy="653040"/>
            </a:xfrm>
            <a:custGeom>
              <a:avLst/>
              <a:gdLst>
                <a:gd name="textAreaLeft" fmla="*/ 0 w 997920"/>
                <a:gd name="textAreaRight" fmla="*/ 999360 w 997920"/>
                <a:gd name="textAreaTop" fmla="*/ 0 h 653040"/>
                <a:gd name="textAreaBottom" fmla="*/ 654480 h 653040"/>
              </a:gdLst>
              <a:ahLst/>
              <a:cxnLst/>
              <a:rect l="textAreaLeft" t="textAreaTop" r="textAreaRight" b="textAreaBottom"/>
              <a:pathLst>
                <a:path w="13870" h="9083">
                  <a:moveTo>
                    <a:pt x="1" y="0"/>
                  </a:moveTo>
                  <a:lnTo>
                    <a:pt x="1" y="9082"/>
                  </a:lnTo>
                  <a:lnTo>
                    <a:pt x="13869" y="9082"/>
                  </a:lnTo>
                  <a:lnTo>
                    <a:pt x="13869" y="7403"/>
                  </a:lnTo>
                  <a:lnTo>
                    <a:pt x="13869" y="2097"/>
                  </a:lnTo>
                  <a:lnTo>
                    <a:pt x="1386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70" name="Google Shape;1096;p26"/>
            <p:cNvSpPr/>
            <p:nvPr/>
          </p:nvSpPr>
          <p:spPr>
            <a:xfrm>
              <a:off x="7417080" y="3498840"/>
              <a:ext cx="24480" cy="2484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840"/>
                <a:gd name="textAreaBottom" fmla="*/ 26280 h 24840"/>
              </a:gdLst>
              <a:ahLst/>
              <a:cxnLst/>
              <a:rect l="textAreaLeft" t="textAreaTop" r="textAreaRight" b="textAreaBottom"/>
              <a:pathLst>
                <a:path w="362" h="363">
                  <a:moveTo>
                    <a:pt x="176" y="112"/>
                  </a:moveTo>
                  <a:cubicBezTo>
                    <a:pt x="214" y="112"/>
                    <a:pt x="251" y="139"/>
                    <a:pt x="251" y="177"/>
                  </a:cubicBezTo>
                  <a:cubicBezTo>
                    <a:pt x="251" y="214"/>
                    <a:pt x="214" y="251"/>
                    <a:pt x="176" y="251"/>
                  </a:cubicBezTo>
                  <a:cubicBezTo>
                    <a:pt x="139" y="251"/>
                    <a:pt x="111" y="214"/>
                    <a:pt x="111" y="177"/>
                  </a:cubicBezTo>
                  <a:cubicBezTo>
                    <a:pt x="111" y="149"/>
                    <a:pt x="139" y="112"/>
                    <a:pt x="176" y="112"/>
                  </a:cubicBezTo>
                  <a:close/>
                  <a:moveTo>
                    <a:pt x="176" y="0"/>
                  </a:moveTo>
                  <a:cubicBezTo>
                    <a:pt x="84" y="0"/>
                    <a:pt x="0" y="84"/>
                    <a:pt x="0" y="177"/>
                  </a:cubicBezTo>
                  <a:cubicBezTo>
                    <a:pt x="0" y="279"/>
                    <a:pt x="84" y="362"/>
                    <a:pt x="176" y="362"/>
                  </a:cubicBezTo>
                  <a:cubicBezTo>
                    <a:pt x="278" y="362"/>
                    <a:pt x="362" y="279"/>
                    <a:pt x="362" y="177"/>
                  </a:cubicBezTo>
                  <a:cubicBezTo>
                    <a:pt x="362" y="84"/>
                    <a:pt x="278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71" name="Google Shape;1097;p26"/>
            <p:cNvSpPr/>
            <p:nvPr/>
          </p:nvSpPr>
          <p:spPr>
            <a:xfrm>
              <a:off x="6653160" y="4275360"/>
              <a:ext cx="1552320" cy="103680"/>
            </a:xfrm>
            <a:custGeom>
              <a:avLst/>
              <a:gdLst>
                <a:gd name="textAreaLeft" fmla="*/ 0 w 1552320"/>
                <a:gd name="textAreaRight" fmla="*/ 1553760 w 1552320"/>
                <a:gd name="textAreaTop" fmla="*/ 0 h 103680"/>
                <a:gd name="textAreaBottom" fmla="*/ 105120 h 103680"/>
              </a:gdLst>
              <a:ahLst/>
              <a:cxnLst/>
              <a:rect l="textAreaLeft" t="textAreaTop" r="textAreaRight" b="textAreaBottom"/>
              <a:pathLst>
                <a:path w="21570" h="1458">
                  <a:moveTo>
                    <a:pt x="1" y="1"/>
                  </a:moveTo>
                  <a:lnTo>
                    <a:pt x="1" y="882"/>
                  </a:lnTo>
                  <a:cubicBezTo>
                    <a:pt x="1" y="1197"/>
                    <a:pt x="251" y="1457"/>
                    <a:pt x="567" y="1457"/>
                  </a:cubicBezTo>
                  <a:lnTo>
                    <a:pt x="21003" y="1457"/>
                  </a:lnTo>
                  <a:cubicBezTo>
                    <a:pt x="21309" y="1457"/>
                    <a:pt x="21569" y="1197"/>
                    <a:pt x="21569" y="882"/>
                  </a:cubicBezTo>
                  <a:lnTo>
                    <a:pt x="2156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2560" rIns="90000" bIns="52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72" name="Google Shape;1098;p26"/>
            <p:cNvSpPr/>
            <p:nvPr/>
          </p:nvSpPr>
          <p:spPr>
            <a:xfrm>
              <a:off x="6649200" y="4271400"/>
              <a:ext cx="1560240" cy="111600"/>
            </a:xfrm>
            <a:custGeom>
              <a:avLst/>
              <a:gdLst>
                <a:gd name="textAreaLeft" fmla="*/ 0 w 1560240"/>
                <a:gd name="textAreaRight" fmla="*/ 1561680 w 156024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21680" h="1568">
                  <a:moveTo>
                    <a:pt x="21569" y="111"/>
                  </a:moveTo>
                  <a:lnTo>
                    <a:pt x="21569" y="937"/>
                  </a:lnTo>
                  <a:cubicBezTo>
                    <a:pt x="21569" y="1225"/>
                    <a:pt x="21337" y="1447"/>
                    <a:pt x="21058" y="1447"/>
                  </a:cubicBezTo>
                  <a:lnTo>
                    <a:pt x="622" y="1447"/>
                  </a:lnTo>
                  <a:cubicBezTo>
                    <a:pt x="343" y="1447"/>
                    <a:pt x="112" y="1225"/>
                    <a:pt x="112" y="937"/>
                  </a:cubicBezTo>
                  <a:lnTo>
                    <a:pt x="112" y="111"/>
                  </a:lnTo>
                  <a:close/>
                  <a:moveTo>
                    <a:pt x="56" y="0"/>
                  </a:moveTo>
                  <a:cubicBezTo>
                    <a:pt x="19" y="0"/>
                    <a:pt x="0" y="19"/>
                    <a:pt x="0" y="56"/>
                  </a:cubicBezTo>
                  <a:lnTo>
                    <a:pt x="0" y="937"/>
                  </a:lnTo>
                  <a:cubicBezTo>
                    <a:pt x="0" y="1290"/>
                    <a:pt x="279" y="1568"/>
                    <a:pt x="622" y="1568"/>
                  </a:cubicBezTo>
                  <a:lnTo>
                    <a:pt x="21058" y="1568"/>
                  </a:lnTo>
                  <a:cubicBezTo>
                    <a:pt x="21402" y="1568"/>
                    <a:pt x="21680" y="1290"/>
                    <a:pt x="21680" y="937"/>
                  </a:cubicBezTo>
                  <a:lnTo>
                    <a:pt x="21680" y="56"/>
                  </a:lnTo>
                  <a:cubicBezTo>
                    <a:pt x="21680" y="19"/>
                    <a:pt x="21652" y="0"/>
                    <a:pt x="2162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73" name="Google Shape;1099;p26"/>
            <p:cNvSpPr/>
            <p:nvPr/>
          </p:nvSpPr>
          <p:spPr>
            <a:xfrm>
              <a:off x="6663960" y="4351680"/>
              <a:ext cx="1531080" cy="6480"/>
            </a:xfrm>
            <a:custGeom>
              <a:avLst/>
              <a:gdLst>
                <a:gd name="textAreaLeft" fmla="*/ 0 w 1531080"/>
                <a:gd name="textAreaRight" fmla="*/ 1532520 w 153108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21272" h="112">
                  <a:moveTo>
                    <a:pt x="56" y="0"/>
                  </a:moveTo>
                  <a:cubicBezTo>
                    <a:pt x="28" y="0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21216" y="112"/>
                  </a:lnTo>
                  <a:cubicBezTo>
                    <a:pt x="21244" y="112"/>
                    <a:pt x="21272" y="84"/>
                    <a:pt x="21272" y="56"/>
                  </a:cubicBezTo>
                  <a:cubicBezTo>
                    <a:pt x="21272" y="19"/>
                    <a:pt x="21244" y="0"/>
                    <a:pt x="2121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74" name="Google Shape;1100;p26"/>
            <p:cNvSpPr/>
            <p:nvPr/>
          </p:nvSpPr>
          <p:spPr>
            <a:xfrm>
              <a:off x="7281360" y="4282200"/>
              <a:ext cx="295200" cy="31320"/>
            </a:xfrm>
            <a:custGeom>
              <a:avLst/>
              <a:gdLst>
                <a:gd name="textAreaLeft" fmla="*/ 0 w 295200"/>
                <a:gd name="textAreaRight" fmla="*/ 296640 w 29520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4120" h="456">
                  <a:moveTo>
                    <a:pt x="1" y="0"/>
                  </a:moveTo>
                  <a:lnTo>
                    <a:pt x="1" y="455"/>
                  </a:lnTo>
                  <a:lnTo>
                    <a:pt x="4120" y="455"/>
                  </a:lnTo>
                  <a:lnTo>
                    <a:pt x="412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75" name="Google Shape;1101;p26"/>
            <p:cNvSpPr/>
            <p:nvPr/>
          </p:nvSpPr>
          <p:spPr>
            <a:xfrm>
              <a:off x="7277400" y="4277520"/>
              <a:ext cx="303840" cy="39960"/>
            </a:xfrm>
            <a:custGeom>
              <a:avLst/>
              <a:gdLst>
                <a:gd name="textAreaLeft" fmla="*/ 0 w 303840"/>
                <a:gd name="textAreaRight" fmla="*/ 305280 w 303840"/>
                <a:gd name="textAreaTop" fmla="*/ 0 h 39960"/>
                <a:gd name="textAreaBottom" fmla="*/ 41400 h 39960"/>
              </a:gdLst>
              <a:ahLst/>
              <a:cxnLst/>
              <a:rect l="textAreaLeft" t="textAreaTop" r="textAreaRight" b="textAreaBottom"/>
              <a:pathLst>
                <a:path w="4240" h="576">
                  <a:moveTo>
                    <a:pt x="4119" y="121"/>
                  </a:moveTo>
                  <a:lnTo>
                    <a:pt x="4119" y="455"/>
                  </a:lnTo>
                  <a:lnTo>
                    <a:pt x="121" y="455"/>
                  </a:lnTo>
                  <a:lnTo>
                    <a:pt x="121" y="121"/>
                  </a:lnTo>
                  <a:close/>
                  <a:moveTo>
                    <a:pt x="65" y="1"/>
                  </a:moveTo>
                  <a:cubicBezTo>
                    <a:pt x="28" y="1"/>
                    <a:pt x="0" y="28"/>
                    <a:pt x="0" y="65"/>
                  </a:cubicBezTo>
                  <a:lnTo>
                    <a:pt x="0" y="520"/>
                  </a:lnTo>
                  <a:cubicBezTo>
                    <a:pt x="0" y="548"/>
                    <a:pt x="28" y="576"/>
                    <a:pt x="65" y="576"/>
                  </a:cubicBezTo>
                  <a:lnTo>
                    <a:pt x="4175" y="576"/>
                  </a:lnTo>
                  <a:cubicBezTo>
                    <a:pt x="4212" y="576"/>
                    <a:pt x="4240" y="548"/>
                    <a:pt x="4240" y="520"/>
                  </a:cubicBezTo>
                  <a:lnTo>
                    <a:pt x="4240" y="65"/>
                  </a:lnTo>
                  <a:cubicBezTo>
                    <a:pt x="4240" y="28"/>
                    <a:pt x="4212" y="1"/>
                    <a:pt x="417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520" rIns="90000" bIns="20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76" name="Google Shape;1102;p26"/>
            <p:cNvSpPr/>
            <p:nvPr/>
          </p:nvSpPr>
          <p:spPr>
            <a:xfrm>
              <a:off x="7129800" y="3673800"/>
              <a:ext cx="534600" cy="456480"/>
            </a:xfrm>
            <a:custGeom>
              <a:avLst/>
              <a:gdLst>
                <a:gd name="textAreaLeft" fmla="*/ 0 w 534600"/>
                <a:gd name="textAreaRight" fmla="*/ 536040 w 534600"/>
                <a:gd name="textAreaTop" fmla="*/ 0 h 456480"/>
                <a:gd name="textAreaBottom" fmla="*/ 457920 h 456480"/>
              </a:gdLst>
              <a:ahLst/>
              <a:cxnLst/>
              <a:rect l="textAreaLeft" t="textAreaTop" r="textAreaRight" b="textAreaBottom"/>
              <a:pathLst>
                <a:path w="7441" h="6356">
                  <a:moveTo>
                    <a:pt x="297" y="1"/>
                  </a:moveTo>
                  <a:cubicBezTo>
                    <a:pt x="139" y="1"/>
                    <a:pt x="0" y="131"/>
                    <a:pt x="0" y="298"/>
                  </a:cubicBezTo>
                  <a:lnTo>
                    <a:pt x="0" y="6058"/>
                  </a:lnTo>
                  <a:cubicBezTo>
                    <a:pt x="0" y="6225"/>
                    <a:pt x="139" y="6355"/>
                    <a:pt x="297" y="6355"/>
                  </a:cubicBezTo>
                  <a:lnTo>
                    <a:pt x="7143" y="6355"/>
                  </a:lnTo>
                  <a:cubicBezTo>
                    <a:pt x="7301" y="6355"/>
                    <a:pt x="7440" y="6225"/>
                    <a:pt x="7431" y="6058"/>
                  </a:cubicBezTo>
                  <a:lnTo>
                    <a:pt x="7431" y="298"/>
                  </a:lnTo>
                  <a:cubicBezTo>
                    <a:pt x="7431" y="131"/>
                    <a:pt x="7301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77" name="Google Shape;1103;p26"/>
            <p:cNvSpPr/>
            <p:nvPr/>
          </p:nvSpPr>
          <p:spPr>
            <a:xfrm>
              <a:off x="7165080" y="3637800"/>
              <a:ext cx="534600" cy="456480"/>
            </a:xfrm>
            <a:custGeom>
              <a:avLst/>
              <a:gdLst>
                <a:gd name="textAreaLeft" fmla="*/ 0 w 534600"/>
                <a:gd name="textAreaRight" fmla="*/ 536040 w 534600"/>
                <a:gd name="textAreaTop" fmla="*/ 0 h 456480"/>
                <a:gd name="textAreaBottom" fmla="*/ 457920 h 456480"/>
              </a:gdLst>
              <a:ahLst/>
              <a:cxnLst/>
              <a:rect l="textAreaLeft" t="textAreaTop" r="textAreaRight" b="textAreaBottom"/>
              <a:pathLst>
                <a:path w="7441" h="6356">
                  <a:moveTo>
                    <a:pt x="353" y="1"/>
                  </a:moveTo>
                  <a:cubicBezTo>
                    <a:pt x="159" y="1"/>
                    <a:pt x="1" y="159"/>
                    <a:pt x="1" y="344"/>
                  </a:cubicBezTo>
                  <a:lnTo>
                    <a:pt x="1" y="6012"/>
                  </a:lnTo>
                  <a:cubicBezTo>
                    <a:pt x="1" y="6198"/>
                    <a:pt x="159" y="6355"/>
                    <a:pt x="353" y="6355"/>
                  </a:cubicBezTo>
                  <a:lnTo>
                    <a:pt x="7088" y="6355"/>
                  </a:lnTo>
                  <a:cubicBezTo>
                    <a:pt x="7283" y="6355"/>
                    <a:pt x="7441" y="6198"/>
                    <a:pt x="7441" y="6012"/>
                  </a:cubicBezTo>
                  <a:lnTo>
                    <a:pt x="7441" y="344"/>
                  </a:lnTo>
                  <a:cubicBezTo>
                    <a:pt x="7441" y="159"/>
                    <a:pt x="7283" y="1"/>
                    <a:pt x="708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78" name="Google Shape;1104;p26"/>
            <p:cNvSpPr/>
            <p:nvPr/>
          </p:nvSpPr>
          <p:spPr>
            <a:xfrm>
              <a:off x="7161120" y="3633120"/>
              <a:ext cx="542520" cy="465840"/>
            </a:xfrm>
            <a:custGeom>
              <a:avLst/>
              <a:gdLst>
                <a:gd name="textAreaLeft" fmla="*/ 0 w 542520"/>
                <a:gd name="textAreaRight" fmla="*/ 543960 w 542520"/>
                <a:gd name="textAreaTop" fmla="*/ 0 h 465840"/>
                <a:gd name="textAreaBottom" fmla="*/ 467280 h 465840"/>
              </a:gdLst>
              <a:ahLst/>
              <a:cxnLst/>
              <a:rect l="textAreaLeft" t="textAreaTop" r="textAreaRight" b="textAreaBottom"/>
              <a:pathLst>
                <a:path w="7552" h="6486">
                  <a:moveTo>
                    <a:pt x="7143" y="121"/>
                  </a:moveTo>
                  <a:cubicBezTo>
                    <a:pt x="7301" y="121"/>
                    <a:pt x="7431" y="251"/>
                    <a:pt x="7431" y="409"/>
                  </a:cubicBezTo>
                  <a:lnTo>
                    <a:pt x="7431" y="6077"/>
                  </a:lnTo>
                  <a:cubicBezTo>
                    <a:pt x="7431" y="6235"/>
                    <a:pt x="7301" y="6365"/>
                    <a:pt x="7143" y="6365"/>
                  </a:cubicBezTo>
                  <a:lnTo>
                    <a:pt x="408" y="6365"/>
                  </a:lnTo>
                  <a:cubicBezTo>
                    <a:pt x="251" y="6365"/>
                    <a:pt x="121" y="6235"/>
                    <a:pt x="121" y="6077"/>
                  </a:cubicBezTo>
                  <a:lnTo>
                    <a:pt x="121" y="409"/>
                  </a:lnTo>
                  <a:cubicBezTo>
                    <a:pt x="121" y="251"/>
                    <a:pt x="251" y="121"/>
                    <a:pt x="408" y="121"/>
                  </a:cubicBezTo>
                  <a:close/>
                  <a:moveTo>
                    <a:pt x="408" y="1"/>
                  </a:moveTo>
                  <a:cubicBezTo>
                    <a:pt x="186" y="1"/>
                    <a:pt x="0" y="186"/>
                    <a:pt x="0" y="409"/>
                  </a:cubicBezTo>
                  <a:lnTo>
                    <a:pt x="0" y="6077"/>
                  </a:lnTo>
                  <a:cubicBezTo>
                    <a:pt x="0" y="6300"/>
                    <a:pt x="186" y="6485"/>
                    <a:pt x="408" y="6485"/>
                  </a:cubicBezTo>
                  <a:lnTo>
                    <a:pt x="7143" y="6485"/>
                  </a:lnTo>
                  <a:cubicBezTo>
                    <a:pt x="7366" y="6485"/>
                    <a:pt x="7551" y="6300"/>
                    <a:pt x="7551" y="6077"/>
                  </a:cubicBezTo>
                  <a:lnTo>
                    <a:pt x="7551" y="409"/>
                  </a:lnTo>
                  <a:cubicBezTo>
                    <a:pt x="7551" y="186"/>
                    <a:pt x="7366" y="1"/>
                    <a:pt x="714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79" name="Google Shape;1105;p26"/>
            <p:cNvSpPr/>
            <p:nvPr/>
          </p:nvSpPr>
          <p:spPr>
            <a:xfrm>
              <a:off x="7247880" y="3879000"/>
              <a:ext cx="368280" cy="48240"/>
            </a:xfrm>
            <a:custGeom>
              <a:avLst/>
              <a:gdLst>
                <a:gd name="textAreaLeft" fmla="*/ 0 w 368280"/>
                <a:gd name="textAreaRight" fmla="*/ 369720 w 368280"/>
                <a:gd name="textAreaTop" fmla="*/ 0 h 48240"/>
                <a:gd name="textAreaBottom" fmla="*/ 49680 h 48240"/>
              </a:gdLst>
              <a:ahLst/>
              <a:cxnLst/>
              <a:rect l="textAreaLeft" t="textAreaTop" r="textAreaRight" b="textAreaBottom"/>
              <a:pathLst>
                <a:path w="5131" h="688">
                  <a:moveTo>
                    <a:pt x="316" y="1"/>
                  </a:moveTo>
                  <a:cubicBezTo>
                    <a:pt x="139" y="1"/>
                    <a:pt x="0" y="140"/>
                    <a:pt x="0" y="325"/>
                  </a:cubicBezTo>
                  <a:lnTo>
                    <a:pt x="0" y="362"/>
                  </a:lnTo>
                  <a:cubicBezTo>
                    <a:pt x="0" y="539"/>
                    <a:pt x="139" y="687"/>
                    <a:pt x="316" y="687"/>
                  </a:cubicBezTo>
                  <a:lnTo>
                    <a:pt x="4805" y="687"/>
                  </a:lnTo>
                  <a:cubicBezTo>
                    <a:pt x="4982" y="687"/>
                    <a:pt x="5130" y="539"/>
                    <a:pt x="5130" y="362"/>
                  </a:cubicBezTo>
                  <a:lnTo>
                    <a:pt x="5130" y="325"/>
                  </a:lnTo>
                  <a:cubicBezTo>
                    <a:pt x="5130" y="140"/>
                    <a:pt x="4982" y="1"/>
                    <a:pt x="480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840" rIns="90000" bIns="24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80" name="Google Shape;1106;p26"/>
            <p:cNvSpPr/>
            <p:nvPr/>
          </p:nvSpPr>
          <p:spPr>
            <a:xfrm>
              <a:off x="7243200" y="3875040"/>
              <a:ext cx="376920" cy="56160"/>
            </a:xfrm>
            <a:custGeom>
              <a:avLst/>
              <a:gdLst>
                <a:gd name="textAreaLeft" fmla="*/ 0 w 376920"/>
                <a:gd name="textAreaRight" fmla="*/ 378360 w 376920"/>
                <a:gd name="textAreaTop" fmla="*/ 0 h 56160"/>
                <a:gd name="textAreaBottom" fmla="*/ 57600 h 56160"/>
              </a:gdLst>
              <a:ahLst/>
              <a:cxnLst/>
              <a:rect l="textAreaLeft" t="textAreaTop" r="textAreaRight" b="textAreaBottom"/>
              <a:pathLst>
                <a:path w="5251" h="798">
                  <a:moveTo>
                    <a:pt x="4870" y="111"/>
                  </a:moveTo>
                  <a:cubicBezTo>
                    <a:pt x="5019" y="111"/>
                    <a:pt x="5130" y="232"/>
                    <a:pt x="5130" y="380"/>
                  </a:cubicBezTo>
                  <a:lnTo>
                    <a:pt x="5130" y="417"/>
                  </a:lnTo>
                  <a:cubicBezTo>
                    <a:pt x="5130" y="566"/>
                    <a:pt x="5019" y="677"/>
                    <a:pt x="4870" y="677"/>
                  </a:cubicBezTo>
                  <a:lnTo>
                    <a:pt x="381" y="677"/>
                  </a:lnTo>
                  <a:cubicBezTo>
                    <a:pt x="241" y="677"/>
                    <a:pt x="121" y="566"/>
                    <a:pt x="121" y="417"/>
                  </a:cubicBezTo>
                  <a:lnTo>
                    <a:pt x="121" y="380"/>
                  </a:lnTo>
                  <a:cubicBezTo>
                    <a:pt x="121" y="232"/>
                    <a:pt x="241" y="111"/>
                    <a:pt x="381" y="111"/>
                  </a:cubicBezTo>
                  <a:close/>
                  <a:moveTo>
                    <a:pt x="381" y="0"/>
                  </a:moveTo>
                  <a:cubicBezTo>
                    <a:pt x="176" y="0"/>
                    <a:pt x="0" y="167"/>
                    <a:pt x="0" y="380"/>
                  </a:cubicBezTo>
                  <a:lnTo>
                    <a:pt x="0" y="417"/>
                  </a:lnTo>
                  <a:cubicBezTo>
                    <a:pt x="0" y="631"/>
                    <a:pt x="176" y="798"/>
                    <a:pt x="381" y="798"/>
                  </a:cubicBezTo>
                  <a:lnTo>
                    <a:pt x="4870" y="798"/>
                  </a:lnTo>
                  <a:cubicBezTo>
                    <a:pt x="5084" y="798"/>
                    <a:pt x="5251" y="631"/>
                    <a:pt x="5251" y="417"/>
                  </a:cubicBezTo>
                  <a:lnTo>
                    <a:pt x="5251" y="380"/>
                  </a:lnTo>
                  <a:cubicBezTo>
                    <a:pt x="5251" y="167"/>
                    <a:pt x="5084" y="0"/>
                    <a:pt x="487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8800" rIns="90000" bIns="28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81" name="Google Shape;1107;p26"/>
            <p:cNvSpPr/>
            <p:nvPr/>
          </p:nvSpPr>
          <p:spPr>
            <a:xfrm>
              <a:off x="7288200" y="3892320"/>
              <a:ext cx="285480" cy="19440"/>
            </a:xfrm>
            <a:custGeom>
              <a:avLst/>
              <a:gdLst>
                <a:gd name="textAreaLeft" fmla="*/ 0 w 285480"/>
                <a:gd name="textAreaRight" fmla="*/ 286920 w 285480"/>
                <a:gd name="textAreaTop" fmla="*/ 0 h 19440"/>
                <a:gd name="textAreaBottom" fmla="*/ 20880 h 19440"/>
              </a:gdLst>
              <a:ahLst/>
              <a:cxnLst/>
              <a:rect l="textAreaLeft" t="textAreaTop" r="textAreaRight" b="textAreaBottom"/>
              <a:pathLst>
                <a:path w="3981" h="288">
                  <a:moveTo>
                    <a:pt x="3851" y="56"/>
                  </a:moveTo>
                  <a:cubicBezTo>
                    <a:pt x="3888" y="56"/>
                    <a:pt x="3925" y="93"/>
                    <a:pt x="3925" y="130"/>
                  </a:cubicBezTo>
                  <a:lnTo>
                    <a:pt x="3925" y="149"/>
                  </a:lnTo>
                  <a:cubicBezTo>
                    <a:pt x="3925" y="195"/>
                    <a:pt x="3888" y="223"/>
                    <a:pt x="3851" y="223"/>
                  </a:cubicBezTo>
                  <a:lnTo>
                    <a:pt x="140" y="223"/>
                  </a:lnTo>
                  <a:cubicBezTo>
                    <a:pt x="94" y="223"/>
                    <a:pt x="56" y="195"/>
                    <a:pt x="56" y="149"/>
                  </a:cubicBezTo>
                  <a:lnTo>
                    <a:pt x="56" y="130"/>
                  </a:lnTo>
                  <a:cubicBezTo>
                    <a:pt x="56" y="93"/>
                    <a:pt x="94" y="56"/>
                    <a:pt x="140" y="56"/>
                  </a:cubicBezTo>
                  <a:close/>
                  <a:moveTo>
                    <a:pt x="131" y="0"/>
                  </a:moveTo>
                  <a:cubicBezTo>
                    <a:pt x="56" y="0"/>
                    <a:pt x="1" y="56"/>
                    <a:pt x="1" y="139"/>
                  </a:cubicBezTo>
                  <a:lnTo>
                    <a:pt x="1" y="149"/>
                  </a:lnTo>
                  <a:cubicBezTo>
                    <a:pt x="1" y="223"/>
                    <a:pt x="56" y="288"/>
                    <a:pt x="131" y="288"/>
                  </a:cubicBezTo>
                  <a:lnTo>
                    <a:pt x="3841" y="288"/>
                  </a:lnTo>
                  <a:cubicBezTo>
                    <a:pt x="3925" y="288"/>
                    <a:pt x="3980" y="223"/>
                    <a:pt x="3980" y="149"/>
                  </a:cubicBezTo>
                  <a:lnTo>
                    <a:pt x="3980" y="139"/>
                  </a:lnTo>
                  <a:cubicBezTo>
                    <a:pt x="3980" y="56"/>
                    <a:pt x="3925" y="0"/>
                    <a:pt x="38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440" rIns="90000" bIns="10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82" name="Google Shape;1108;p26"/>
            <p:cNvSpPr/>
            <p:nvPr/>
          </p:nvSpPr>
          <p:spPr>
            <a:xfrm>
              <a:off x="7311600" y="3956040"/>
              <a:ext cx="240480" cy="27360"/>
            </a:xfrm>
            <a:custGeom>
              <a:avLst/>
              <a:gdLst>
                <a:gd name="textAreaLeft" fmla="*/ 0 w 240480"/>
                <a:gd name="textAreaRight" fmla="*/ 241920 w 240480"/>
                <a:gd name="textAreaTop" fmla="*/ 0 h 27360"/>
                <a:gd name="textAreaBottom" fmla="*/ 28800 h 27360"/>
              </a:gdLst>
              <a:ahLst/>
              <a:cxnLst/>
              <a:rect l="textAreaLeft" t="textAreaTop" r="textAreaRight" b="textAreaBottom"/>
              <a:pathLst>
                <a:path w="3359" h="400">
                  <a:moveTo>
                    <a:pt x="205" y="0"/>
                  </a:moveTo>
                  <a:cubicBezTo>
                    <a:pt x="93" y="0"/>
                    <a:pt x="0" y="93"/>
                    <a:pt x="0" y="205"/>
                  </a:cubicBezTo>
                  <a:cubicBezTo>
                    <a:pt x="0" y="316"/>
                    <a:pt x="93" y="399"/>
                    <a:pt x="205" y="399"/>
                  </a:cubicBezTo>
                  <a:lnTo>
                    <a:pt x="3164" y="399"/>
                  </a:lnTo>
                  <a:cubicBezTo>
                    <a:pt x="3266" y="399"/>
                    <a:pt x="3359" y="316"/>
                    <a:pt x="3359" y="205"/>
                  </a:cubicBezTo>
                  <a:cubicBezTo>
                    <a:pt x="3359" y="93"/>
                    <a:pt x="3266" y="0"/>
                    <a:pt x="315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400" rIns="90000" bIns="14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83" name="Google Shape;1109;p26"/>
            <p:cNvSpPr/>
            <p:nvPr/>
          </p:nvSpPr>
          <p:spPr>
            <a:xfrm>
              <a:off x="7307280" y="3951720"/>
              <a:ext cx="248760" cy="36000"/>
            </a:xfrm>
            <a:custGeom>
              <a:avLst/>
              <a:gdLst>
                <a:gd name="textAreaLeft" fmla="*/ 0 w 248760"/>
                <a:gd name="textAreaRight" fmla="*/ 250200 w 248760"/>
                <a:gd name="textAreaTop" fmla="*/ 0 h 36000"/>
                <a:gd name="textAreaBottom" fmla="*/ 37440 h 36000"/>
              </a:gdLst>
              <a:ahLst/>
              <a:cxnLst/>
              <a:rect l="textAreaLeft" t="textAreaTop" r="textAreaRight" b="textAreaBottom"/>
              <a:pathLst>
                <a:path w="3471" h="521">
                  <a:moveTo>
                    <a:pt x="3211" y="121"/>
                  </a:moveTo>
                  <a:cubicBezTo>
                    <a:pt x="3294" y="121"/>
                    <a:pt x="3359" y="177"/>
                    <a:pt x="3359" y="261"/>
                  </a:cubicBezTo>
                  <a:cubicBezTo>
                    <a:pt x="3359" y="335"/>
                    <a:pt x="3294" y="400"/>
                    <a:pt x="3211" y="400"/>
                  </a:cubicBezTo>
                  <a:lnTo>
                    <a:pt x="261" y="400"/>
                  </a:lnTo>
                  <a:cubicBezTo>
                    <a:pt x="177" y="400"/>
                    <a:pt x="121" y="335"/>
                    <a:pt x="121" y="261"/>
                  </a:cubicBezTo>
                  <a:cubicBezTo>
                    <a:pt x="121" y="177"/>
                    <a:pt x="177" y="121"/>
                    <a:pt x="261" y="121"/>
                  </a:cubicBezTo>
                  <a:close/>
                  <a:moveTo>
                    <a:pt x="261" y="1"/>
                  </a:moveTo>
                  <a:cubicBezTo>
                    <a:pt x="121" y="1"/>
                    <a:pt x="1" y="112"/>
                    <a:pt x="1" y="261"/>
                  </a:cubicBezTo>
                  <a:cubicBezTo>
                    <a:pt x="1" y="400"/>
                    <a:pt x="112" y="520"/>
                    <a:pt x="261" y="520"/>
                  </a:cubicBezTo>
                  <a:lnTo>
                    <a:pt x="3220" y="520"/>
                  </a:lnTo>
                  <a:cubicBezTo>
                    <a:pt x="3359" y="520"/>
                    <a:pt x="3470" y="400"/>
                    <a:pt x="3470" y="261"/>
                  </a:cubicBezTo>
                  <a:cubicBezTo>
                    <a:pt x="3470" y="112"/>
                    <a:pt x="3359" y="1"/>
                    <a:pt x="321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720" rIns="90000" bIns="18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84" name="Google Shape;1110;p26"/>
            <p:cNvSpPr/>
            <p:nvPr/>
          </p:nvSpPr>
          <p:spPr>
            <a:xfrm>
              <a:off x="7360200" y="3963240"/>
              <a:ext cx="12600" cy="12600"/>
            </a:xfrm>
            <a:custGeom>
              <a:avLst/>
              <a:gdLst>
                <a:gd name="textAreaLeft" fmla="*/ 0 w 12600"/>
                <a:gd name="textAreaRight" fmla="*/ 14040 w 12600"/>
                <a:gd name="textAreaTop" fmla="*/ 0 h 12600"/>
                <a:gd name="textAreaBottom" fmla="*/ 14040 h 12600"/>
              </a:gdLst>
              <a:ahLst/>
              <a:cxnLst/>
              <a:rect l="textAreaLeft" t="textAreaTop" r="textAreaRight" b="textAreaBottom"/>
              <a:pathLst>
                <a:path w="196" h="196">
                  <a:moveTo>
                    <a:pt x="103" y="65"/>
                  </a:moveTo>
                  <a:cubicBezTo>
                    <a:pt x="121" y="65"/>
                    <a:pt x="140" y="84"/>
                    <a:pt x="140" y="103"/>
                  </a:cubicBezTo>
                  <a:cubicBezTo>
                    <a:pt x="140" y="121"/>
                    <a:pt x="121" y="140"/>
                    <a:pt x="103" y="140"/>
                  </a:cubicBezTo>
                  <a:cubicBezTo>
                    <a:pt x="75" y="140"/>
                    <a:pt x="56" y="121"/>
                    <a:pt x="56" y="103"/>
                  </a:cubicBezTo>
                  <a:cubicBezTo>
                    <a:pt x="56" y="84"/>
                    <a:pt x="75" y="65"/>
                    <a:pt x="103" y="65"/>
                  </a:cubicBezTo>
                  <a:close/>
                  <a:moveTo>
                    <a:pt x="103" y="1"/>
                  </a:moveTo>
                  <a:cubicBezTo>
                    <a:pt x="47" y="1"/>
                    <a:pt x="1" y="47"/>
                    <a:pt x="1" y="103"/>
                  </a:cubicBezTo>
                  <a:cubicBezTo>
                    <a:pt x="1" y="158"/>
                    <a:pt x="47" y="195"/>
                    <a:pt x="103" y="195"/>
                  </a:cubicBezTo>
                  <a:cubicBezTo>
                    <a:pt x="149" y="195"/>
                    <a:pt x="195" y="158"/>
                    <a:pt x="195" y="103"/>
                  </a:cubicBezTo>
                  <a:cubicBezTo>
                    <a:pt x="195" y="47"/>
                    <a:pt x="149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" rIns="90000" bIns="6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85" name="Google Shape;1111;p26"/>
            <p:cNvSpPr/>
            <p:nvPr/>
          </p:nvSpPr>
          <p:spPr>
            <a:xfrm>
              <a:off x="7386840" y="3963240"/>
              <a:ext cx="12600" cy="12600"/>
            </a:xfrm>
            <a:custGeom>
              <a:avLst/>
              <a:gdLst>
                <a:gd name="textAreaLeft" fmla="*/ 0 w 12600"/>
                <a:gd name="textAreaRight" fmla="*/ 14040 w 12600"/>
                <a:gd name="textAreaTop" fmla="*/ 0 h 12600"/>
                <a:gd name="textAreaBottom" fmla="*/ 14040 h 12600"/>
              </a:gdLst>
              <a:ahLst/>
              <a:cxnLst/>
              <a:rect l="textAreaLeft" t="textAreaTop" r="textAreaRight" b="textAreaBottom"/>
              <a:pathLst>
                <a:path w="196" h="196">
                  <a:moveTo>
                    <a:pt x="103" y="65"/>
                  </a:moveTo>
                  <a:cubicBezTo>
                    <a:pt x="121" y="65"/>
                    <a:pt x="140" y="84"/>
                    <a:pt x="140" y="103"/>
                  </a:cubicBezTo>
                  <a:cubicBezTo>
                    <a:pt x="140" y="121"/>
                    <a:pt x="121" y="140"/>
                    <a:pt x="103" y="140"/>
                  </a:cubicBezTo>
                  <a:cubicBezTo>
                    <a:pt x="75" y="140"/>
                    <a:pt x="56" y="121"/>
                    <a:pt x="56" y="103"/>
                  </a:cubicBezTo>
                  <a:cubicBezTo>
                    <a:pt x="56" y="84"/>
                    <a:pt x="75" y="65"/>
                    <a:pt x="103" y="65"/>
                  </a:cubicBezTo>
                  <a:close/>
                  <a:moveTo>
                    <a:pt x="103" y="1"/>
                  </a:moveTo>
                  <a:cubicBezTo>
                    <a:pt x="47" y="1"/>
                    <a:pt x="1" y="47"/>
                    <a:pt x="1" y="103"/>
                  </a:cubicBezTo>
                  <a:cubicBezTo>
                    <a:pt x="1" y="158"/>
                    <a:pt x="47" y="195"/>
                    <a:pt x="103" y="195"/>
                  </a:cubicBezTo>
                  <a:cubicBezTo>
                    <a:pt x="149" y="195"/>
                    <a:pt x="196" y="158"/>
                    <a:pt x="196" y="103"/>
                  </a:cubicBezTo>
                  <a:cubicBezTo>
                    <a:pt x="196" y="47"/>
                    <a:pt x="149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" rIns="90000" bIns="6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86" name="Google Shape;1112;p26"/>
            <p:cNvSpPr/>
            <p:nvPr/>
          </p:nvSpPr>
          <p:spPr>
            <a:xfrm>
              <a:off x="7412400" y="3963240"/>
              <a:ext cx="11880" cy="12600"/>
            </a:xfrm>
            <a:custGeom>
              <a:avLst/>
              <a:gdLst>
                <a:gd name="textAreaLeft" fmla="*/ 0 w 11880"/>
                <a:gd name="textAreaRight" fmla="*/ 13320 w 11880"/>
                <a:gd name="textAreaTop" fmla="*/ 0 h 12600"/>
                <a:gd name="textAreaBottom" fmla="*/ 14040 h 12600"/>
              </a:gdLst>
              <a:ahLst/>
              <a:cxnLst/>
              <a:rect l="textAreaLeft" t="textAreaTop" r="textAreaRight" b="textAreaBottom"/>
              <a:pathLst>
                <a:path w="186" h="196">
                  <a:moveTo>
                    <a:pt x="93" y="65"/>
                  </a:moveTo>
                  <a:cubicBezTo>
                    <a:pt x="112" y="65"/>
                    <a:pt x="130" y="84"/>
                    <a:pt x="130" y="103"/>
                  </a:cubicBezTo>
                  <a:cubicBezTo>
                    <a:pt x="130" y="121"/>
                    <a:pt x="112" y="140"/>
                    <a:pt x="93" y="140"/>
                  </a:cubicBezTo>
                  <a:cubicBezTo>
                    <a:pt x="74" y="140"/>
                    <a:pt x="56" y="121"/>
                    <a:pt x="56" y="103"/>
                  </a:cubicBezTo>
                  <a:cubicBezTo>
                    <a:pt x="56" y="84"/>
                    <a:pt x="74" y="65"/>
                    <a:pt x="93" y="65"/>
                  </a:cubicBezTo>
                  <a:close/>
                  <a:moveTo>
                    <a:pt x="93" y="1"/>
                  </a:moveTo>
                  <a:cubicBezTo>
                    <a:pt x="37" y="1"/>
                    <a:pt x="0" y="47"/>
                    <a:pt x="0" y="103"/>
                  </a:cubicBezTo>
                  <a:cubicBezTo>
                    <a:pt x="0" y="158"/>
                    <a:pt x="37" y="195"/>
                    <a:pt x="93" y="195"/>
                  </a:cubicBezTo>
                  <a:cubicBezTo>
                    <a:pt x="149" y="195"/>
                    <a:pt x="186" y="158"/>
                    <a:pt x="186" y="103"/>
                  </a:cubicBezTo>
                  <a:cubicBezTo>
                    <a:pt x="186" y="47"/>
                    <a:pt x="149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" rIns="90000" bIns="6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87" name="Google Shape;1113;p26"/>
            <p:cNvSpPr/>
            <p:nvPr/>
          </p:nvSpPr>
          <p:spPr>
            <a:xfrm>
              <a:off x="7438320" y="3963240"/>
              <a:ext cx="12600" cy="12600"/>
            </a:xfrm>
            <a:custGeom>
              <a:avLst/>
              <a:gdLst>
                <a:gd name="textAreaLeft" fmla="*/ 0 w 12600"/>
                <a:gd name="textAreaRight" fmla="*/ 14040 w 12600"/>
                <a:gd name="textAreaTop" fmla="*/ 0 h 12600"/>
                <a:gd name="textAreaBottom" fmla="*/ 14040 h 12600"/>
              </a:gdLst>
              <a:ahLst/>
              <a:cxnLst/>
              <a:rect l="textAreaLeft" t="textAreaTop" r="textAreaRight" b="textAreaBottom"/>
              <a:pathLst>
                <a:path w="195" h="196">
                  <a:moveTo>
                    <a:pt x="102" y="65"/>
                  </a:moveTo>
                  <a:cubicBezTo>
                    <a:pt x="121" y="65"/>
                    <a:pt x="139" y="84"/>
                    <a:pt x="139" y="103"/>
                  </a:cubicBezTo>
                  <a:cubicBezTo>
                    <a:pt x="139" y="121"/>
                    <a:pt x="121" y="140"/>
                    <a:pt x="102" y="140"/>
                  </a:cubicBezTo>
                  <a:cubicBezTo>
                    <a:pt x="84" y="140"/>
                    <a:pt x="65" y="121"/>
                    <a:pt x="65" y="103"/>
                  </a:cubicBezTo>
                  <a:cubicBezTo>
                    <a:pt x="65" y="84"/>
                    <a:pt x="84" y="65"/>
                    <a:pt x="102" y="65"/>
                  </a:cubicBezTo>
                  <a:close/>
                  <a:moveTo>
                    <a:pt x="102" y="1"/>
                  </a:moveTo>
                  <a:cubicBezTo>
                    <a:pt x="46" y="1"/>
                    <a:pt x="0" y="47"/>
                    <a:pt x="0" y="103"/>
                  </a:cubicBezTo>
                  <a:cubicBezTo>
                    <a:pt x="0" y="158"/>
                    <a:pt x="46" y="195"/>
                    <a:pt x="102" y="195"/>
                  </a:cubicBezTo>
                  <a:cubicBezTo>
                    <a:pt x="158" y="195"/>
                    <a:pt x="195" y="158"/>
                    <a:pt x="195" y="103"/>
                  </a:cubicBezTo>
                  <a:cubicBezTo>
                    <a:pt x="195" y="47"/>
                    <a:pt x="158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" rIns="90000" bIns="6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88" name="Google Shape;1114;p26"/>
            <p:cNvSpPr/>
            <p:nvPr/>
          </p:nvSpPr>
          <p:spPr>
            <a:xfrm>
              <a:off x="7464600" y="3963240"/>
              <a:ext cx="12600" cy="12600"/>
            </a:xfrm>
            <a:custGeom>
              <a:avLst/>
              <a:gdLst>
                <a:gd name="textAreaLeft" fmla="*/ 0 w 12600"/>
                <a:gd name="textAreaRight" fmla="*/ 14040 w 12600"/>
                <a:gd name="textAreaTop" fmla="*/ 0 h 12600"/>
                <a:gd name="textAreaBottom" fmla="*/ 14040 h 12600"/>
              </a:gdLst>
              <a:ahLst/>
              <a:cxnLst/>
              <a:rect l="textAreaLeft" t="textAreaTop" r="textAreaRight" b="textAreaBottom"/>
              <a:pathLst>
                <a:path w="196" h="196">
                  <a:moveTo>
                    <a:pt x="103" y="65"/>
                  </a:moveTo>
                  <a:cubicBezTo>
                    <a:pt x="121" y="65"/>
                    <a:pt x="140" y="84"/>
                    <a:pt x="140" y="103"/>
                  </a:cubicBezTo>
                  <a:cubicBezTo>
                    <a:pt x="140" y="121"/>
                    <a:pt x="121" y="140"/>
                    <a:pt x="103" y="140"/>
                  </a:cubicBezTo>
                  <a:cubicBezTo>
                    <a:pt x="75" y="140"/>
                    <a:pt x="66" y="121"/>
                    <a:pt x="66" y="103"/>
                  </a:cubicBezTo>
                  <a:cubicBezTo>
                    <a:pt x="66" y="84"/>
                    <a:pt x="84" y="65"/>
                    <a:pt x="103" y="65"/>
                  </a:cubicBezTo>
                  <a:close/>
                  <a:moveTo>
                    <a:pt x="103" y="1"/>
                  </a:moveTo>
                  <a:cubicBezTo>
                    <a:pt x="47" y="1"/>
                    <a:pt x="1" y="47"/>
                    <a:pt x="1" y="103"/>
                  </a:cubicBezTo>
                  <a:cubicBezTo>
                    <a:pt x="1" y="158"/>
                    <a:pt x="47" y="195"/>
                    <a:pt x="103" y="195"/>
                  </a:cubicBezTo>
                  <a:cubicBezTo>
                    <a:pt x="159" y="195"/>
                    <a:pt x="196" y="158"/>
                    <a:pt x="196" y="103"/>
                  </a:cubicBezTo>
                  <a:cubicBezTo>
                    <a:pt x="196" y="47"/>
                    <a:pt x="159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" rIns="90000" bIns="6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89" name="Google Shape;1115;p26"/>
            <p:cNvSpPr/>
            <p:nvPr/>
          </p:nvSpPr>
          <p:spPr>
            <a:xfrm>
              <a:off x="7491240" y="3963240"/>
              <a:ext cx="12600" cy="12600"/>
            </a:xfrm>
            <a:custGeom>
              <a:avLst/>
              <a:gdLst>
                <a:gd name="textAreaLeft" fmla="*/ 0 w 12600"/>
                <a:gd name="textAreaRight" fmla="*/ 14040 w 12600"/>
                <a:gd name="textAreaTop" fmla="*/ 0 h 12600"/>
                <a:gd name="textAreaBottom" fmla="*/ 14040 h 12600"/>
              </a:gdLst>
              <a:ahLst/>
              <a:cxnLst/>
              <a:rect l="textAreaLeft" t="textAreaTop" r="textAreaRight" b="textAreaBottom"/>
              <a:pathLst>
                <a:path w="196" h="196">
                  <a:moveTo>
                    <a:pt x="103" y="65"/>
                  </a:moveTo>
                  <a:cubicBezTo>
                    <a:pt x="121" y="65"/>
                    <a:pt x="140" y="84"/>
                    <a:pt x="140" y="103"/>
                  </a:cubicBezTo>
                  <a:cubicBezTo>
                    <a:pt x="140" y="121"/>
                    <a:pt x="121" y="140"/>
                    <a:pt x="103" y="140"/>
                  </a:cubicBezTo>
                  <a:cubicBezTo>
                    <a:pt x="84" y="140"/>
                    <a:pt x="66" y="121"/>
                    <a:pt x="66" y="103"/>
                  </a:cubicBezTo>
                  <a:cubicBezTo>
                    <a:pt x="66" y="84"/>
                    <a:pt x="84" y="65"/>
                    <a:pt x="103" y="65"/>
                  </a:cubicBezTo>
                  <a:close/>
                  <a:moveTo>
                    <a:pt x="103" y="1"/>
                  </a:moveTo>
                  <a:cubicBezTo>
                    <a:pt x="47" y="1"/>
                    <a:pt x="1" y="47"/>
                    <a:pt x="1" y="103"/>
                  </a:cubicBezTo>
                  <a:cubicBezTo>
                    <a:pt x="1" y="158"/>
                    <a:pt x="47" y="195"/>
                    <a:pt x="103" y="195"/>
                  </a:cubicBezTo>
                  <a:cubicBezTo>
                    <a:pt x="159" y="195"/>
                    <a:pt x="196" y="158"/>
                    <a:pt x="196" y="103"/>
                  </a:cubicBezTo>
                  <a:cubicBezTo>
                    <a:pt x="196" y="47"/>
                    <a:pt x="159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" rIns="90000" bIns="6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90" name="Google Shape;1116;p26"/>
            <p:cNvSpPr/>
            <p:nvPr/>
          </p:nvSpPr>
          <p:spPr>
            <a:xfrm>
              <a:off x="7354800" y="3691080"/>
              <a:ext cx="153720" cy="153720"/>
            </a:xfrm>
            <a:custGeom>
              <a:avLst/>
              <a:gdLst>
                <a:gd name="textAreaLeft" fmla="*/ 0 w 153720"/>
                <a:gd name="textAreaRight" fmla="*/ 155160 w 153720"/>
                <a:gd name="textAreaTop" fmla="*/ 0 h 153720"/>
                <a:gd name="textAreaBottom" fmla="*/ 155160 h 153720"/>
              </a:gdLst>
              <a:ahLst/>
              <a:cxnLst/>
              <a:rect l="textAreaLeft" t="textAreaTop" r="textAreaRight" b="textAreaBottom"/>
              <a:pathLst>
                <a:path w="2153" h="2154">
                  <a:moveTo>
                    <a:pt x="1077" y="1"/>
                  </a:moveTo>
                  <a:cubicBezTo>
                    <a:pt x="483" y="1"/>
                    <a:pt x="0" y="483"/>
                    <a:pt x="0" y="1077"/>
                  </a:cubicBezTo>
                  <a:cubicBezTo>
                    <a:pt x="0" y="1671"/>
                    <a:pt x="483" y="2153"/>
                    <a:pt x="1077" y="2153"/>
                  </a:cubicBezTo>
                  <a:cubicBezTo>
                    <a:pt x="1670" y="2153"/>
                    <a:pt x="2153" y="1671"/>
                    <a:pt x="2153" y="1077"/>
                  </a:cubicBezTo>
                  <a:cubicBezTo>
                    <a:pt x="2153" y="483"/>
                    <a:pt x="1670" y="1"/>
                    <a:pt x="1077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7400" rIns="90000" bIns="77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91" name="Google Shape;1117;p26"/>
            <p:cNvSpPr/>
            <p:nvPr/>
          </p:nvSpPr>
          <p:spPr>
            <a:xfrm>
              <a:off x="7350840" y="3687120"/>
              <a:ext cx="161640" cy="161640"/>
            </a:xfrm>
            <a:custGeom>
              <a:avLst/>
              <a:gdLst>
                <a:gd name="textAreaLeft" fmla="*/ 0 w 161640"/>
                <a:gd name="textAreaRight" fmla="*/ 163080 w 161640"/>
                <a:gd name="textAreaTop" fmla="*/ 0 h 161640"/>
                <a:gd name="textAreaBottom" fmla="*/ 163080 h 161640"/>
              </a:gdLst>
              <a:ahLst/>
              <a:cxnLst/>
              <a:rect l="textAreaLeft" t="textAreaTop" r="textAreaRight" b="textAreaBottom"/>
              <a:pathLst>
                <a:path w="2265" h="2264">
                  <a:moveTo>
                    <a:pt x="1133" y="112"/>
                  </a:moveTo>
                  <a:cubicBezTo>
                    <a:pt x="1698" y="112"/>
                    <a:pt x="2153" y="575"/>
                    <a:pt x="2153" y="1132"/>
                  </a:cubicBezTo>
                  <a:cubicBezTo>
                    <a:pt x="2153" y="1689"/>
                    <a:pt x="1698" y="2152"/>
                    <a:pt x="1133" y="2152"/>
                  </a:cubicBezTo>
                  <a:cubicBezTo>
                    <a:pt x="576" y="2152"/>
                    <a:pt x="121" y="1689"/>
                    <a:pt x="121" y="1132"/>
                  </a:cubicBezTo>
                  <a:cubicBezTo>
                    <a:pt x="121" y="575"/>
                    <a:pt x="576" y="112"/>
                    <a:pt x="1133" y="112"/>
                  </a:cubicBezTo>
                  <a:close/>
                  <a:moveTo>
                    <a:pt x="1133" y="0"/>
                  </a:moveTo>
                  <a:cubicBezTo>
                    <a:pt x="511" y="0"/>
                    <a:pt x="1" y="510"/>
                    <a:pt x="1" y="1132"/>
                  </a:cubicBezTo>
                  <a:cubicBezTo>
                    <a:pt x="1" y="1754"/>
                    <a:pt x="511" y="2264"/>
                    <a:pt x="1133" y="2264"/>
                  </a:cubicBezTo>
                  <a:cubicBezTo>
                    <a:pt x="1754" y="2264"/>
                    <a:pt x="2264" y="1754"/>
                    <a:pt x="2264" y="1132"/>
                  </a:cubicBezTo>
                  <a:cubicBezTo>
                    <a:pt x="2264" y="510"/>
                    <a:pt x="1763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1360" rIns="90000" bIns="81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92" name="Google Shape;1118;p26"/>
            <p:cNvSpPr/>
            <p:nvPr/>
          </p:nvSpPr>
          <p:spPr>
            <a:xfrm>
              <a:off x="7398360" y="3773520"/>
              <a:ext cx="67320" cy="33480"/>
            </a:xfrm>
            <a:custGeom>
              <a:avLst/>
              <a:gdLst>
                <a:gd name="textAreaLeft" fmla="*/ 0 w 67320"/>
                <a:gd name="textAreaRight" fmla="*/ 68760 w 67320"/>
                <a:gd name="textAreaTop" fmla="*/ 0 h 33480"/>
                <a:gd name="textAreaBottom" fmla="*/ 34920 h 33480"/>
              </a:gdLst>
              <a:ahLst/>
              <a:cxnLst/>
              <a:rect l="textAreaLeft" t="textAreaTop" r="textAreaRight" b="textAreaBottom"/>
              <a:pathLst>
                <a:path w="956" h="484">
                  <a:moveTo>
                    <a:pt x="474" y="1"/>
                  </a:moveTo>
                  <a:cubicBezTo>
                    <a:pt x="214" y="1"/>
                    <a:pt x="0" y="214"/>
                    <a:pt x="0" y="483"/>
                  </a:cubicBezTo>
                  <a:lnTo>
                    <a:pt x="956" y="483"/>
                  </a:lnTo>
                  <a:cubicBezTo>
                    <a:pt x="956" y="214"/>
                    <a:pt x="743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7280" rIns="90000" bIns="17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93" name="Google Shape;1119;p26"/>
            <p:cNvSpPr/>
            <p:nvPr/>
          </p:nvSpPr>
          <p:spPr>
            <a:xfrm>
              <a:off x="7393680" y="3769560"/>
              <a:ext cx="76320" cy="41400"/>
            </a:xfrm>
            <a:custGeom>
              <a:avLst/>
              <a:gdLst>
                <a:gd name="textAreaLeft" fmla="*/ 0 w 76320"/>
                <a:gd name="textAreaRight" fmla="*/ 77760 w 7632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1077" h="595">
                  <a:moveTo>
                    <a:pt x="539" y="112"/>
                  </a:moveTo>
                  <a:cubicBezTo>
                    <a:pt x="752" y="112"/>
                    <a:pt x="928" y="269"/>
                    <a:pt x="956" y="473"/>
                  </a:cubicBezTo>
                  <a:lnTo>
                    <a:pt x="121" y="473"/>
                  </a:lnTo>
                  <a:cubicBezTo>
                    <a:pt x="149" y="269"/>
                    <a:pt x="325" y="112"/>
                    <a:pt x="539" y="112"/>
                  </a:cubicBezTo>
                  <a:close/>
                  <a:moveTo>
                    <a:pt x="539" y="0"/>
                  </a:moveTo>
                  <a:cubicBezTo>
                    <a:pt x="242" y="0"/>
                    <a:pt x="0" y="241"/>
                    <a:pt x="0" y="538"/>
                  </a:cubicBezTo>
                  <a:cubicBezTo>
                    <a:pt x="0" y="594"/>
                    <a:pt x="0" y="594"/>
                    <a:pt x="232" y="594"/>
                  </a:cubicBezTo>
                  <a:lnTo>
                    <a:pt x="585" y="594"/>
                  </a:lnTo>
                  <a:cubicBezTo>
                    <a:pt x="1077" y="594"/>
                    <a:pt x="1077" y="594"/>
                    <a:pt x="1077" y="538"/>
                  </a:cubicBezTo>
                  <a:cubicBezTo>
                    <a:pt x="1077" y="241"/>
                    <a:pt x="835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94" name="Google Shape;1120;p26"/>
            <p:cNvSpPr/>
            <p:nvPr/>
          </p:nvSpPr>
          <p:spPr>
            <a:xfrm>
              <a:off x="7413120" y="3729240"/>
              <a:ext cx="38160" cy="3816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8160"/>
                <a:gd name="textAreaBottom" fmla="*/ 39600 h 38160"/>
              </a:gdLst>
              <a:ahLst/>
              <a:cxnLst/>
              <a:rect l="textAreaLeft" t="textAreaTop" r="textAreaRight" b="textAreaBottom"/>
              <a:pathLst>
                <a:path w="548" h="549">
                  <a:moveTo>
                    <a:pt x="279" y="1"/>
                  </a:moveTo>
                  <a:cubicBezTo>
                    <a:pt x="121" y="1"/>
                    <a:pt x="1" y="131"/>
                    <a:pt x="1" y="279"/>
                  </a:cubicBezTo>
                  <a:cubicBezTo>
                    <a:pt x="1" y="427"/>
                    <a:pt x="121" y="548"/>
                    <a:pt x="279" y="548"/>
                  </a:cubicBezTo>
                  <a:cubicBezTo>
                    <a:pt x="427" y="548"/>
                    <a:pt x="548" y="427"/>
                    <a:pt x="548" y="279"/>
                  </a:cubicBezTo>
                  <a:cubicBezTo>
                    <a:pt x="548" y="131"/>
                    <a:pt x="427" y="1"/>
                    <a:pt x="27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95" name="Google Shape;1121;p26"/>
            <p:cNvSpPr/>
            <p:nvPr/>
          </p:nvSpPr>
          <p:spPr>
            <a:xfrm>
              <a:off x="7409160" y="3725280"/>
              <a:ext cx="46080" cy="46080"/>
            </a:xfrm>
            <a:custGeom>
              <a:avLst/>
              <a:gdLst>
                <a:gd name="textAreaLeft" fmla="*/ 0 w 46080"/>
                <a:gd name="textAreaRight" fmla="*/ 47520 w 46080"/>
                <a:gd name="textAreaTop" fmla="*/ 0 h 46080"/>
                <a:gd name="textAreaBottom" fmla="*/ 47520 h 46080"/>
              </a:gdLst>
              <a:ahLst/>
              <a:cxnLst/>
              <a:rect l="textAreaLeft" t="textAreaTop" r="textAreaRight" b="textAreaBottom"/>
              <a:pathLst>
                <a:path w="660" h="659">
                  <a:moveTo>
                    <a:pt x="335" y="121"/>
                  </a:moveTo>
                  <a:cubicBezTo>
                    <a:pt x="446" y="121"/>
                    <a:pt x="539" y="213"/>
                    <a:pt x="548" y="334"/>
                  </a:cubicBezTo>
                  <a:cubicBezTo>
                    <a:pt x="548" y="445"/>
                    <a:pt x="446" y="547"/>
                    <a:pt x="335" y="547"/>
                  </a:cubicBezTo>
                  <a:cubicBezTo>
                    <a:pt x="214" y="547"/>
                    <a:pt x="121" y="445"/>
                    <a:pt x="121" y="334"/>
                  </a:cubicBezTo>
                  <a:cubicBezTo>
                    <a:pt x="121" y="213"/>
                    <a:pt x="214" y="121"/>
                    <a:pt x="335" y="121"/>
                  </a:cubicBezTo>
                  <a:close/>
                  <a:moveTo>
                    <a:pt x="335" y="0"/>
                  </a:moveTo>
                  <a:cubicBezTo>
                    <a:pt x="149" y="0"/>
                    <a:pt x="1" y="148"/>
                    <a:pt x="1" y="334"/>
                  </a:cubicBezTo>
                  <a:cubicBezTo>
                    <a:pt x="1" y="510"/>
                    <a:pt x="149" y="659"/>
                    <a:pt x="335" y="659"/>
                  </a:cubicBezTo>
                  <a:cubicBezTo>
                    <a:pt x="511" y="659"/>
                    <a:pt x="659" y="510"/>
                    <a:pt x="659" y="334"/>
                  </a:cubicBezTo>
                  <a:cubicBezTo>
                    <a:pt x="659" y="148"/>
                    <a:pt x="511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760" rIns="90000" bIns="23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96" name="Google Shape;1122;p26"/>
            <p:cNvSpPr/>
            <p:nvPr/>
          </p:nvSpPr>
          <p:spPr>
            <a:xfrm>
              <a:off x="7375680" y="4008240"/>
              <a:ext cx="113040" cy="33840"/>
            </a:xfrm>
            <a:custGeom>
              <a:avLst/>
              <a:gdLst>
                <a:gd name="textAreaLeft" fmla="*/ 0 w 113040"/>
                <a:gd name="textAreaRight" fmla="*/ 114480 w 113040"/>
                <a:gd name="textAreaTop" fmla="*/ 0 h 33840"/>
                <a:gd name="textAreaBottom" fmla="*/ 35280 h 33840"/>
              </a:gdLst>
              <a:ahLst/>
              <a:cxnLst/>
              <a:rect l="textAreaLeft" t="textAreaTop" r="textAreaRight" b="textAreaBottom"/>
              <a:pathLst>
                <a:path w="1587" h="492">
                  <a:moveTo>
                    <a:pt x="241" y="0"/>
                  </a:moveTo>
                  <a:cubicBezTo>
                    <a:pt x="111" y="0"/>
                    <a:pt x="0" y="111"/>
                    <a:pt x="0" y="251"/>
                  </a:cubicBezTo>
                  <a:cubicBezTo>
                    <a:pt x="0" y="380"/>
                    <a:pt x="111" y="492"/>
                    <a:pt x="241" y="492"/>
                  </a:cubicBezTo>
                  <a:lnTo>
                    <a:pt x="1336" y="492"/>
                  </a:lnTo>
                  <a:cubicBezTo>
                    <a:pt x="1475" y="492"/>
                    <a:pt x="1586" y="380"/>
                    <a:pt x="1586" y="251"/>
                  </a:cubicBezTo>
                  <a:cubicBezTo>
                    <a:pt x="1586" y="111"/>
                    <a:pt x="1475" y="0"/>
                    <a:pt x="133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7640" rIns="90000" bIns="17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97" name="Google Shape;1123;p26"/>
            <p:cNvSpPr/>
            <p:nvPr/>
          </p:nvSpPr>
          <p:spPr>
            <a:xfrm>
              <a:off x="7371000" y="4003920"/>
              <a:ext cx="121680" cy="42120"/>
            </a:xfrm>
            <a:custGeom>
              <a:avLst/>
              <a:gdLst>
                <a:gd name="textAreaLeft" fmla="*/ 0 w 121680"/>
                <a:gd name="textAreaRight" fmla="*/ 123120 w 12168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1707" h="604">
                  <a:moveTo>
                    <a:pt x="1401" y="112"/>
                  </a:moveTo>
                  <a:cubicBezTo>
                    <a:pt x="1503" y="112"/>
                    <a:pt x="1586" y="195"/>
                    <a:pt x="1586" y="307"/>
                  </a:cubicBezTo>
                  <a:cubicBezTo>
                    <a:pt x="1586" y="409"/>
                    <a:pt x="1503" y="492"/>
                    <a:pt x="1401" y="492"/>
                  </a:cubicBezTo>
                  <a:lnTo>
                    <a:pt x="306" y="492"/>
                  </a:lnTo>
                  <a:cubicBezTo>
                    <a:pt x="204" y="492"/>
                    <a:pt x="121" y="409"/>
                    <a:pt x="121" y="307"/>
                  </a:cubicBezTo>
                  <a:cubicBezTo>
                    <a:pt x="121" y="195"/>
                    <a:pt x="204" y="112"/>
                    <a:pt x="306" y="112"/>
                  </a:cubicBezTo>
                  <a:close/>
                  <a:moveTo>
                    <a:pt x="306" y="0"/>
                  </a:moveTo>
                  <a:cubicBezTo>
                    <a:pt x="139" y="0"/>
                    <a:pt x="0" y="130"/>
                    <a:pt x="0" y="307"/>
                  </a:cubicBezTo>
                  <a:cubicBezTo>
                    <a:pt x="0" y="474"/>
                    <a:pt x="139" y="603"/>
                    <a:pt x="306" y="603"/>
                  </a:cubicBezTo>
                  <a:lnTo>
                    <a:pt x="1401" y="603"/>
                  </a:lnTo>
                  <a:cubicBezTo>
                    <a:pt x="1568" y="603"/>
                    <a:pt x="1707" y="474"/>
                    <a:pt x="1707" y="307"/>
                  </a:cubicBezTo>
                  <a:cubicBezTo>
                    <a:pt x="1707" y="140"/>
                    <a:pt x="1568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98" name="Google Shape;1124;p26"/>
            <p:cNvSpPr/>
            <p:nvPr/>
          </p:nvSpPr>
          <p:spPr>
            <a:xfrm>
              <a:off x="7671600" y="1271520"/>
              <a:ext cx="693000" cy="690120"/>
            </a:xfrm>
            <a:custGeom>
              <a:avLst/>
              <a:gdLst>
                <a:gd name="textAreaLeft" fmla="*/ 0 w 693000"/>
                <a:gd name="textAreaRight" fmla="*/ 694440 w 693000"/>
                <a:gd name="textAreaTop" fmla="*/ 0 h 690120"/>
                <a:gd name="textAreaBottom" fmla="*/ 691560 h 690120"/>
              </a:gdLst>
              <a:ahLst/>
              <a:cxnLst/>
              <a:rect l="textAreaLeft" t="textAreaTop" r="textAreaRight" b="textAreaBottom"/>
              <a:pathLst>
                <a:path w="9640" h="9600">
                  <a:moveTo>
                    <a:pt x="4833" y="2576"/>
                  </a:moveTo>
                  <a:cubicBezTo>
                    <a:pt x="5983" y="2576"/>
                    <a:pt x="6996" y="3477"/>
                    <a:pt x="7042" y="4721"/>
                  </a:cubicBezTo>
                  <a:cubicBezTo>
                    <a:pt x="7069" y="5565"/>
                    <a:pt x="6420" y="6558"/>
                    <a:pt x="5632" y="6855"/>
                  </a:cubicBezTo>
                  <a:cubicBezTo>
                    <a:pt x="5362" y="6957"/>
                    <a:pt x="5090" y="7005"/>
                    <a:pt x="4825" y="7005"/>
                  </a:cubicBezTo>
                  <a:cubicBezTo>
                    <a:pt x="3675" y="7005"/>
                    <a:pt x="2662" y="6104"/>
                    <a:pt x="2617" y="4860"/>
                  </a:cubicBezTo>
                  <a:cubicBezTo>
                    <a:pt x="2580" y="4016"/>
                    <a:pt x="3238" y="3023"/>
                    <a:pt x="4027" y="2727"/>
                  </a:cubicBezTo>
                  <a:cubicBezTo>
                    <a:pt x="4296" y="2624"/>
                    <a:pt x="4568" y="2576"/>
                    <a:pt x="4833" y="2576"/>
                  </a:cubicBezTo>
                  <a:close/>
                  <a:moveTo>
                    <a:pt x="4067" y="0"/>
                  </a:moveTo>
                  <a:cubicBezTo>
                    <a:pt x="4051" y="0"/>
                    <a:pt x="4034" y="3"/>
                    <a:pt x="4017" y="8"/>
                  </a:cubicBezTo>
                  <a:lnTo>
                    <a:pt x="2709" y="426"/>
                  </a:lnTo>
                  <a:cubicBezTo>
                    <a:pt x="2635" y="444"/>
                    <a:pt x="2589" y="537"/>
                    <a:pt x="2617" y="611"/>
                  </a:cubicBezTo>
                  <a:lnTo>
                    <a:pt x="2886" y="1483"/>
                  </a:lnTo>
                  <a:cubicBezTo>
                    <a:pt x="2904" y="1548"/>
                    <a:pt x="2876" y="1613"/>
                    <a:pt x="2821" y="1650"/>
                  </a:cubicBezTo>
                  <a:cubicBezTo>
                    <a:pt x="2533" y="1836"/>
                    <a:pt x="2283" y="2049"/>
                    <a:pt x="2060" y="2291"/>
                  </a:cubicBezTo>
                  <a:cubicBezTo>
                    <a:pt x="2030" y="2326"/>
                    <a:pt x="1989" y="2343"/>
                    <a:pt x="1946" y="2343"/>
                  </a:cubicBezTo>
                  <a:cubicBezTo>
                    <a:pt x="1922" y="2343"/>
                    <a:pt x="1898" y="2338"/>
                    <a:pt x="1874" y="2328"/>
                  </a:cubicBezTo>
                  <a:lnTo>
                    <a:pt x="1077" y="1910"/>
                  </a:lnTo>
                  <a:cubicBezTo>
                    <a:pt x="1052" y="1899"/>
                    <a:pt x="1026" y="1894"/>
                    <a:pt x="1001" y="1894"/>
                  </a:cubicBezTo>
                  <a:cubicBezTo>
                    <a:pt x="943" y="1894"/>
                    <a:pt x="889" y="1923"/>
                    <a:pt x="863" y="1975"/>
                  </a:cubicBezTo>
                  <a:lnTo>
                    <a:pt x="233" y="3190"/>
                  </a:lnTo>
                  <a:cubicBezTo>
                    <a:pt x="195" y="3265"/>
                    <a:pt x="223" y="3357"/>
                    <a:pt x="297" y="3404"/>
                  </a:cubicBezTo>
                  <a:lnTo>
                    <a:pt x="1105" y="3821"/>
                  </a:lnTo>
                  <a:cubicBezTo>
                    <a:pt x="1160" y="3849"/>
                    <a:pt x="1197" y="3923"/>
                    <a:pt x="1179" y="3988"/>
                  </a:cubicBezTo>
                  <a:cubicBezTo>
                    <a:pt x="1105" y="4304"/>
                    <a:pt x="1077" y="4638"/>
                    <a:pt x="1095" y="4971"/>
                  </a:cubicBezTo>
                  <a:cubicBezTo>
                    <a:pt x="1095" y="5046"/>
                    <a:pt x="1058" y="5111"/>
                    <a:pt x="984" y="5129"/>
                  </a:cubicBezTo>
                  <a:lnTo>
                    <a:pt x="121" y="5398"/>
                  </a:lnTo>
                  <a:cubicBezTo>
                    <a:pt x="47" y="5426"/>
                    <a:pt x="1" y="5519"/>
                    <a:pt x="19" y="5593"/>
                  </a:cubicBezTo>
                  <a:lnTo>
                    <a:pt x="437" y="6901"/>
                  </a:lnTo>
                  <a:cubicBezTo>
                    <a:pt x="459" y="6968"/>
                    <a:pt x="517" y="7011"/>
                    <a:pt x="582" y="7011"/>
                  </a:cubicBezTo>
                  <a:cubicBezTo>
                    <a:pt x="598" y="7011"/>
                    <a:pt x="615" y="7009"/>
                    <a:pt x="631" y="7003"/>
                  </a:cubicBezTo>
                  <a:lnTo>
                    <a:pt x="1494" y="6734"/>
                  </a:lnTo>
                  <a:cubicBezTo>
                    <a:pt x="1508" y="6730"/>
                    <a:pt x="1522" y="6728"/>
                    <a:pt x="1536" y="6728"/>
                  </a:cubicBezTo>
                  <a:cubicBezTo>
                    <a:pt x="1588" y="6728"/>
                    <a:pt x="1641" y="6755"/>
                    <a:pt x="1670" y="6799"/>
                  </a:cubicBezTo>
                  <a:cubicBezTo>
                    <a:pt x="1847" y="7087"/>
                    <a:pt x="2069" y="7337"/>
                    <a:pt x="2310" y="7560"/>
                  </a:cubicBezTo>
                  <a:cubicBezTo>
                    <a:pt x="2357" y="7606"/>
                    <a:pt x="2375" y="7680"/>
                    <a:pt x="2338" y="7745"/>
                  </a:cubicBezTo>
                  <a:lnTo>
                    <a:pt x="1921" y="8543"/>
                  </a:lnTo>
                  <a:cubicBezTo>
                    <a:pt x="1884" y="8617"/>
                    <a:pt x="1912" y="8710"/>
                    <a:pt x="1995" y="8756"/>
                  </a:cubicBezTo>
                  <a:lnTo>
                    <a:pt x="3210" y="9387"/>
                  </a:lnTo>
                  <a:cubicBezTo>
                    <a:pt x="3232" y="9398"/>
                    <a:pt x="3256" y="9404"/>
                    <a:pt x="3280" y="9404"/>
                  </a:cubicBezTo>
                  <a:cubicBezTo>
                    <a:pt x="3335" y="9404"/>
                    <a:pt x="3388" y="9374"/>
                    <a:pt x="3414" y="9322"/>
                  </a:cubicBezTo>
                  <a:lnTo>
                    <a:pt x="3832" y="8515"/>
                  </a:lnTo>
                  <a:cubicBezTo>
                    <a:pt x="3861" y="8463"/>
                    <a:pt x="3909" y="8435"/>
                    <a:pt x="3964" y="8435"/>
                  </a:cubicBezTo>
                  <a:cubicBezTo>
                    <a:pt x="3978" y="8435"/>
                    <a:pt x="3993" y="8437"/>
                    <a:pt x="4008" y="8441"/>
                  </a:cubicBezTo>
                  <a:cubicBezTo>
                    <a:pt x="4260" y="8500"/>
                    <a:pt x="4525" y="8530"/>
                    <a:pt x="4791" y="8530"/>
                  </a:cubicBezTo>
                  <a:cubicBezTo>
                    <a:pt x="4858" y="8530"/>
                    <a:pt x="4925" y="8528"/>
                    <a:pt x="4991" y="8524"/>
                  </a:cubicBezTo>
                  <a:cubicBezTo>
                    <a:pt x="5056" y="8524"/>
                    <a:pt x="5121" y="8562"/>
                    <a:pt x="5149" y="8626"/>
                  </a:cubicBezTo>
                  <a:lnTo>
                    <a:pt x="5418" y="9498"/>
                  </a:lnTo>
                  <a:cubicBezTo>
                    <a:pt x="5440" y="9558"/>
                    <a:pt x="5498" y="9599"/>
                    <a:pt x="5563" y="9599"/>
                  </a:cubicBezTo>
                  <a:cubicBezTo>
                    <a:pt x="5580" y="9599"/>
                    <a:pt x="5596" y="9597"/>
                    <a:pt x="5613" y="9591"/>
                  </a:cubicBezTo>
                  <a:lnTo>
                    <a:pt x="6921" y="9183"/>
                  </a:lnTo>
                  <a:cubicBezTo>
                    <a:pt x="7004" y="9155"/>
                    <a:pt x="7042" y="9072"/>
                    <a:pt x="7023" y="8988"/>
                  </a:cubicBezTo>
                  <a:lnTo>
                    <a:pt x="6745" y="8126"/>
                  </a:lnTo>
                  <a:cubicBezTo>
                    <a:pt x="6726" y="8061"/>
                    <a:pt x="6754" y="7986"/>
                    <a:pt x="6810" y="7949"/>
                  </a:cubicBezTo>
                  <a:cubicBezTo>
                    <a:pt x="7097" y="7764"/>
                    <a:pt x="7348" y="7550"/>
                    <a:pt x="7570" y="7309"/>
                  </a:cubicBezTo>
                  <a:cubicBezTo>
                    <a:pt x="7602" y="7278"/>
                    <a:pt x="7646" y="7259"/>
                    <a:pt x="7692" y="7259"/>
                  </a:cubicBezTo>
                  <a:cubicBezTo>
                    <a:pt x="7713" y="7259"/>
                    <a:pt x="7735" y="7263"/>
                    <a:pt x="7756" y="7272"/>
                  </a:cubicBezTo>
                  <a:lnTo>
                    <a:pt x="8563" y="7690"/>
                  </a:lnTo>
                  <a:cubicBezTo>
                    <a:pt x="8585" y="7704"/>
                    <a:pt x="8610" y="7710"/>
                    <a:pt x="8634" y="7710"/>
                  </a:cubicBezTo>
                  <a:cubicBezTo>
                    <a:pt x="8688" y="7710"/>
                    <a:pt x="8741" y="7676"/>
                    <a:pt x="8767" y="7625"/>
                  </a:cubicBezTo>
                  <a:lnTo>
                    <a:pt x="9398" y="6409"/>
                  </a:lnTo>
                  <a:cubicBezTo>
                    <a:pt x="9444" y="6335"/>
                    <a:pt x="9407" y="6242"/>
                    <a:pt x="9333" y="6205"/>
                  </a:cubicBezTo>
                  <a:lnTo>
                    <a:pt x="8535" y="5788"/>
                  </a:lnTo>
                  <a:cubicBezTo>
                    <a:pt x="8470" y="5751"/>
                    <a:pt x="8442" y="5686"/>
                    <a:pt x="8452" y="5612"/>
                  </a:cubicBezTo>
                  <a:cubicBezTo>
                    <a:pt x="8526" y="5296"/>
                    <a:pt x="8554" y="4962"/>
                    <a:pt x="8535" y="4628"/>
                  </a:cubicBezTo>
                  <a:cubicBezTo>
                    <a:pt x="8535" y="4554"/>
                    <a:pt x="8582" y="4498"/>
                    <a:pt x="8646" y="4471"/>
                  </a:cubicBezTo>
                  <a:lnTo>
                    <a:pt x="9509" y="4202"/>
                  </a:lnTo>
                  <a:cubicBezTo>
                    <a:pt x="9593" y="4174"/>
                    <a:pt x="9639" y="4090"/>
                    <a:pt x="9611" y="4007"/>
                  </a:cubicBezTo>
                  <a:lnTo>
                    <a:pt x="9194" y="2699"/>
                  </a:lnTo>
                  <a:cubicBezTo>
                    <a:pt x="9179" y="2632"/>
                    <a:pt x="9116" y="2589"/>
                    <a:pt x="9049" y="2589"/>
                  </a:cubicBezTo>
                  <a:cubicBezTo>
                    <a:pt x="9032" y="2589"/>
                    <a:pt x="9015" y="2591"/>
                    <a:pt x="8999" y="2597"/>
                  </a:cubicBezTo>
                  <a:lnTo>
                    <a:pt x="8136" y="2875"/>
                  </a:lnTo>
                  <a:cubicBezTo>
                    <a:pt x="8123" y="2879"/>
                    <a:pt x="8109" y="2881"/>
                    <a:pt x="8096" y="2881"/>
                  </a:cubicBezTo>
                  <a:cubicBezTo>
                    <a:pt x="8043" y="2881"/>
                    <a:pt x="7990" y="2852"/>
                    <a:pt x="7960" y="2801"/>
                  </a:cubicBezTo>
                  <a:cubicBezTo>
                    <a:pt x="7784" y="2522"/>
                    <a:pt x="7570" y="2263"/>
                    <a:pt x="7329" y="2049"/>
                  </a:cubicBezTo>
                  <a:cubicBezTo>
                    <a:pt x="7274" y="2003"/>
                    <a:pt x="7255" y="1929"/>
                    <a:pt x="7292" y="1864"/>
                  </a:cubicBezTo>
                  <a:lnTo>
                    <a:pt x="7710" y="1057"/>
                  </a:lnTo>
                  <a:cubicBezTo>
                    <a:pt x="7747" y="983"/>
                    <a:pt x="7719" y="890"/>
                    <a:pt x="7645" y="853"/>
                  </a:cubicBezTo>
                  <a:lnTo>
                    <a:pt x="6420" y="222"/>
                  </a:lnTo>
                  <a:cubicBezTo>
                    <a:pt x="6398" y="208"/>
                    <a:pt x="6373" y="201"/>
                    <a:pt x="6349" y="201"/>
                  </a:cubicBezTo>
                  <a:cubicBezTo>
                    <a:pt x="6295" y="201"/>
                    <a:pt x="6242" y="235"/>
                    <a:pt x="6216" y="287"/>
                  </a:cubicBezTo>
                  <a:lnTo>
                    <a:pt x="5799" y="1085"/>
                  </a:lnTo>
                  <a:cubicBezTo>
                    <a:pt x="5774" y="1141"/>
                    <a:pt x="5714" y="1170"/>
                    <a:pt x="5656" y="1170"/>
                  </a:cubicBezTo>
                  <a:cubicBezTo>
                    <a:pt x="5648" y="1170"/>
                    <a:pt x="5640" y="1169"/>
                    <a:pt x="5632" y="1168"/>
                  </a:cubicBezTo>
                  <a:cubicBezTo>
                    <a:pt x="5347" y="1103"/>
                    <a:pt x="5062" y="1074"/>
                    <a:pt x="4765" y="1074"/>
                  </a:cubicBezTo>
                  <a:cubicBezTo>
                    <a:pt x="4723" y="1074"/>
                    <a:pt x="4681" y="1074"/>
                    <a:pt x="4639" y="1075"/>
                  </a:cubicBezTo>
                  <a:cubicBezTo>
                    <a:pt x="4633" y="1076"/>
                    <a:pt x="4628" y="1076"/>
                    <a:pt x="4622" y="1076"/>
                  </a:cubicBezTo>
                  <a:cubicBezTo>
                    <a:pt x="4563" y="1076"/>
                    <a:pt x="4507" y="1033"/>
                    <a:pt x="4491" y="973"/>
                  </a:cubicBezTo>
                  <a:lnTo>
                    <a:pt x="4212" y="111"/>
                  </a:lnTo>
                  <a:cubicBezTo>
                    <a:pt x="4197" y="44"/>
                    <a:pt x="4135" y="0"/>
                    <a:pt x="4067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099" name="Google Shape;1125;p26"/>
            <p:cNvSpPr/>
            <p:nvPr/>
          </p:nvSpPr>
          <p:spPr>
            <a:xfrm>
              <a:off x="7666920" y="1267560"/>
              <a:ext cx="700920" cy="698400"/>
            </a:xfrm>
            <a:custGeom>
              <a:avLst/>
              <a:gdLst>
                <a:gd name="textAreaLeft" fmla="*/ 0 w 700920"/>
                <a:gd name="textAreaRight" fmla="*/ 702360 w 700920"/>
                <a:gd name="textAreaTop" fmla="*/ 0 h 698400"/>
                <a:gd name="textAreaBottom" fmla="*/ 699840 h 698400"/>
              </a:gdLst>
              <a:ahLst/>
              <a:cxnLst/>
              <a:rect l="textAreaLeft" t="textAreaTop" r="textAreaRight" b="textAreaBottom"/>
              <a:pathLst>
                <a:path w="9751" h="9714">
                  <a:moveTo>
                    <a:pt x="4899" y="2691"/>
                  </a:moveTo>
                  <a:cubicBezTo>
                    <a:pt x="5316" y="2691"/>
                    <a:pt x="5724" y="2811"/>
                    <a:pt x="6077" y="3053"/>
                  </a:cubicBezTo>
                  <a:cubicBezTo>
                    <a:pt x="6671" y="3433"/>
                    <a:pt x="7023" y="4073"/>
                    <a:pt x="7042" y="4778"/>
                  </a:cubicBezTo>
                  <a:cubicBezTo>
                    <a:pt x="7079" y="5594"/>
                    <a:pt x="6439" y="6568"/>
                    <a:pt x="5669" y="6856"/>
                  </a:cubicBezTo>
                  <a:cubicBezTo>
                    <a:pt x="5413" y="6953"/>
                    <a:pt x="5148" y="7001"/>
                    <a:pt x="4885" y="7001"/>
                  </a:cubicBezTo>
                  <a:cubicBezTo>
                    <a:pt x="4470" y="7001"/>
                    <a:pt x="4060" y="6881"/>
                    <a:pt x="3702" y="6643"/>
                  </a:cubicBezTo>
                  <a:cubicBezTo>
                    <a:pt x="3118" y="6253"/>
                    <a:pt x="2765" y="5622"/>
                    <a:pt x="2737" y="4908"/>
                  </a:cubicBezTo>
                  <a:cubicBezTo>
                    <a:pt x="2709" y="4092"/>
                    <a:pt x="3350" y="3127"/>
                    <a:pt x="4110" y="2839"/>
                  </a:cubicBezTo>
                  <a:cubicBezTo>
                    <a:pt x="4370" y="2737"/>
                    <a:pt x="4630" y="2691"/>
                    <a:pt x="4899" y="2691"/>
                  </a:cubicBezTo>
                  <a:close/>
                  <a:moveTo>
                    <a:pt x="4899" y="2572"/>
                  </a:moveTo>
                  <a:cubicBezTo>
                    <a:pt x="4622" y="2572"/>
                    <a:pt x="4343" y="2624"/>
                    <a:pt x="4073" y="2728"/>
                  </a:cubicBezTo>
                  <a:cubicBezTo>
                    <a:pt x="3247" y="3034"/>
                    <a:pt x="2589" y="4036"/>
                    <a:pt x="2617" y="4917"/>
                  </a:cubicBezTo>
                  <a:cubicBezTo>
                    <a:pt x="2645" y="5669"/>
                    <a:pt x="3016" y="6327"/>
                    <a:pt x="3637" y="6745"/>
                  </a:cubicBezTo>
                  <a:cubicBezTo>
                    <a:pt x="4017" y="6995"/>
                    <a:pt x="4444" y="7116"/>
                    <a:pt x="4889" y="7116"/>
                  </a:cubicBezTo>
                  <a:cubicBezTo>
                    <a:pt x="5158" y="7116"/>
                    <a:pt x="5437" y="7069"/>
                    <a:pt x="5715" y="6967"/>
                  </a:cubicBezTo>
                  <a:cubicBezTo>
                    <a:pt x="6531" y="6652"/>
                    <a:pt x="7199" y="5650"/>
                    <a:pt x="7162" y="4778"/>
                  </a:cubicBezTo>
                  <a:cubicBezTo>
                    <a:pt x="7134" y="4027"/>
                    <a:pt x="6763" y="3359"/>
                    <a:pt x="6142" y="2951"/>
                  </a:cubicBezTo>
                  <a:cubicBezTo>
                    <a:pt x="5767" y="2701"/>
                    <a:pt x="5336" y="2572"/>
                    <a:pt x="4899" y="2572"/>
                  </a:cubicBezTo>
                  <a:close/>
                  <a:moveTo>
                    <a:pt x="4144" y="114"/>
                  </a:moveTo>
                  <a:cubicBezTo>
                    <a:pt x="4157" y="114"/>
                    <a:pt x="4171" y="117"/>
                    <a:pt x="4184" y="121"/>
                  </a:cubicBezTo>
                  <a:cubicBezTo>
                    <a:pt x="4203" y="140"/>
                    <a:pt x="4222" y="158"/>
                    <a:pt x="4231" y="186"/>
                  </a:cubicBezTo>
                  <a:lnTo>
                    <a:pt x="4500" y="1049"/>
                  </a:lnTo>
                  <a:cubicBezTo>
                    <a:pt x="4526" y="1127"/>
                    <a:pt x="4609" y="1189"/>
                    <a:pt x="4695" y="1189"/>
                  </a:cubicBezTo>
                  <a:cubicBezTo>
                    <a:pt x="4701" y="1189"/>
                    <a:pt x="4707" y="1189"/>
                    <a:pt x="4713" y="1188"/>
                  </a:cubicBezTo>
                  <a:cubicBezTo>
                    <a:pt x="4753" y="1187"/>
                    <a:pt x="4793" y="1186"/>
                    <a:pt x="4833" y="1186"/>
                  </a:cubicBezTo>
                  <a:cubicBezTo>
                    <a:pt x="5118" y="1186"/>
                    <a:pt x="5403" y="1216"/>
                    <a:pt x="5687" y="1281"/>
                  </a:cubicBezTo>
                  <a:cubicBezTo>
                    <a:pt x="5701" y="1283"/>
                    <a:pt x="5715" y="1285"/>
                    <a:pt x="5728" y="1285"/>
                  </a:cubicBezTo>
                  <a:cubicBezTo>
                    <a:pt x="5806" y="1285"/>
                    <a:pt x="5880" y="1241"/>
                    <a:pt x="5919" y="1169"/>
                  </a:cubicBezTo>
                  <a:lnTo>
                    <a:pt x="6337" y="362"/>
                  </a:lnTo>
                  <a:cubicBezTo>
                    <a:pt x="6346" y="344"/>
                    <a:pt x="6364" y="325"/>
                    <a:pt x="6392" y="316"/>
                  </a:cubicBezTo>
                  <a:cubicBezTo>
                    <a:pt x="6400" y="313"/>
                    <a:pt x="6408" y="312"/>
                    <a:pt x="6415" y="312"/>
                  </a:cubicBezTo>
                  <a:cubicBezTo>
                    <a:pt x="6432" y="312"/>
                    <a:pt x="6447" y="319"/>
                    <a:pt x="6467" y="325"/>
                  </a:cubicBezTo>
                  <a:lnTo>
                    <a:pt x="7682" y="956"/>
                  </a:lnTo>
                  <a:cubicBezTo>
                    <a:pt x="7710" y="965"/>
                    <a:pt x="7719" y="984"/>
                    <a:pt x="7728" y="1012"/>
                  </a:cubicBezTo>
                  <a:cubicBezTo>
                    <a:pt x="7737" y="1040"/>
                    <a:pt x="7737" y="1058"/>
                    <a:pt x="7719" y="1086"/>
                  </a:cubicBezTo>
                  <a:lnTo>
                    <a:pt x="7301" y="1893"/>
                  </a:lnTo>
                  <a:cubicBezTo>
                    <a:pt x="7264" y="1976"/>
                    <a:pt x="7283" y="2079"/>
                    <a:pt x="7357" y="2143"/>
                  </a:cubicBezTo>
                  <a:cubicBezTo>
                    <a:pt x="7598" y="2366"/>
                    <a:pt x="7802" y="2617"/>
                    <a:pt x="7979" y="2886"/>
                  </a:cubicBezTo>
                  <a:cubicBezTo>
                    <a:pt x="8022" y="2951"/>
                    <a:pt x="8093" y="2987"/>
                    <a:pt x="8162" y="2987"/>
                  </a:cubicBezTo>
                  <a:cubicBezTo>
                    <a:pt x="8182" y="2987"/>
                    <a:pt x="8201" y="2985"/>
                    <a:pt x="8220" y="2978"/>
                  </a:cubicBezTo>
                  <a:lnTo>
                    <a:pt x="9083" y="2709"/>
                  </a:lnTo>
                  <a:cubicBezTo>
                    <a:pt x="9094" y="2705"/>
                    <a:pt x="9106" y="2703"/>
                    <a:pt x="9116" y="2703"/>
                  </a:cubicBezTo>
                  <a:cubicBezTo>
                    <a:pt x="9132" y="2703"/>
                    <a:pt x="9146" y="2708"/>
                    <a:pt x="9157" y="2719"/>
                  </a:cubicBezTo>
                  <a:cubicBezTo>
                    <a:pt x="9185" y="2728"/>
                    <a:pt x="9203" y="2746"/>
                    <a:pt x="9203" y="2774"/>
                  </a:cubicBezTo>
                  <a:lnTo>
                    <a:pt x="9621" y="4082"/>
                  </a:lnTo>
                  <a:cubicBezTo>
                    <a:pt x="9630" y="4101"/>
                    <a:pt x="9630" y="4129"/>
                    <a:pt x="9611" y="4156"/>
                  </a:cubicBezTo>
                  <a:cubicBezTo>
                    <a:pt x="9602" y="4175"/>
                    <a:pt x="9583" y="4194"/>
                    <a:pt x="9556" y="4203"/>
                  </a:cubicBezTo>
                  <a:lnTo>
                    <a:pt x="8693" y="4472"/>
                  </a:lnTo>
                  <a:cubicBezTo>
                    <a:pt x="8600" y="4500"/>
                    <a:pt x="8544" y="4592"/>
                    <a:pt x="8544" y="4685"/>
                  </a:cubicBezTo>
                  <a:cubicBezTo>
                    <a:pt x="8563" y="5010"/>
                    <a:pt x="8535" y="5335"/>
                    <a:pt x="8461" y="5659"/>
                  </a:cubicBezTo>
                  <a:cubicBezTo>
                    <a:pt x="8442" y="5752"/>
                    <a:pt x="8489" y="5845"/>
                    <a:pt x="8572" y="5891"/>
                  </a:cubicBezTo>
                  <a:lnTo>
                    <a:pt x="9379" y="6309"/>
                  </a:lnTo>
                  <a:cubicBezTo>
                    <a:pt x="9426" y="6337"/>
                    <a:pt x="9444" y="6392"/>
                    <a:pt x="9416" y="6439"/>
                  </a:cubicBezTo>
                  <a:lnTo>
                    <a:pt x="8786" y="7654"/>
                  </a:lnTo>
                  <a:cubicBezTo>
                    <a:pt x="8767" y="7682"/>
                    <a:pt x="8749" y="7700"/>
                    <a:pt x="8730" y="7709"/>
                  </a:cubicBezTo>
                  <a:cubicBezTo>
                    <a:pt x="8702" y="7709"/>
                    <a:pt x="8674" y="7709"/>
                    <a:pt x="8656" y="7700"/>
                  </a:cubicBezTo>
                  <a:lnTo>
                    <a:pt x="7849" y="7283"/>
                  </a:lnTo>
                  <a:cubicBezTo>
                    <a:pt x="7818" y="7266"/>
                    <a:pt x="7785" y="7257"/>
                    <a:pt x="7752" y="7257"/>
                  </a:cubicBezTo>
                  <a:cubicBezTo>
                    <a:pt x="7695" y="7257"/>
                    <a:pt x="7639" y="7282"/>
                    <a:pt x="7598" y="7329"/>
                  </a:cubicBezTo>
                  <a:cubicBezTo>
                    <a:pt x="7376" y="7570"/>
                    <a:pt x="7125" y="7784"/>
                    <a:pt x="6847" y="7951"/>
                  </a:cubicBezTo>
                  <a:cubicBezTo>
                    <a:pt x="6763" y="8006"/>
                    <a:pt x="6726" y="8108"/>
                    <a:pt x="6754" y="8201"/>
                  </a:cubicBezTo>
                  <a:lnTo>
                    <a:pt x="7032" y="9064"/>
                  </a:lnTo>
                  <a:cubicBezTo>
                    <a:pt x="7051" y="9110"/>
                    <a:pt x="7023" y="9166"/>
                    <a:pt x="6967" y="9184"/>
                  </a:cubicBezTo>
                  <a:lnTo>
                    <a:pt x="5659" y="9593"/>
                  </a:lnTo>
                  <a:cubicBezTo>
                    <a:pt x="5650" y="9596"/>
                    <a:pt x="5640" y="9598"/>
                    <a:pt x="5630" y="9598"/>
                  </a:cubicBezTo>
                  <a:cubicBezTo>
                    <a:pt x="5591" y="9598"/>
                    <a:pt x="5554" y="9572"/>
                    <a:pt x="5539" y="9528"/>
                  </a:cubicBezTo>
                  <a:lnTo>
                    <a:pt x="5270" y="8665"/>
                  </a:lnTo>
                  <a:cubicBezTo>
                    <a:pt x="5242" y="8581"/>
                    <a:pt x="5158" y="8526"/>
                    <a:pt x="5066" y="8526"/>
                  </a:cubicBezTo>
                  <a:cubicBezTo>
                    <a:pt x="5066" y="8526"/>
                    <a:pt x="5056" y="8526"/>
                    <a:pt x="5056" y="8517"/>
                  </a:cubicBezTo>
                  <a:cubicBezTo>
                    <a:pt x="4992" y="8520"/>
                    <a:pt x="4926" y="8522"/>
                    <a:pt x="4861" y="8522"/>
                  </a:cubicBezTo>
                  <a:cubicBezTo>
                    <a:pt x="4599" y="8522"/>
                    <a:pt x="4335" y="8492"/>
                    <a:pt x="4082" y="8433"/>
                  </a:cubicBezTo>
                  <a:cubicBezTo>
                    <a:pt x="4069" y="8430"/>
                    <a:pt x="4055" y="8429"/>
                    <a:pt x="4041" y="8429"/>
                  </a:cubicBezTo>
                  <a:cubicBezTo>
                    <a:pt x="3963" y="8429"/>
                    <a:pt x="3890" y="8473"/>
                    <a:pt x="3850" y="8544"/>
                  </a:cubicBezTo>
                  <a:lnTo>
                    <a:pt x="3433" y="9351"/>
                  </a:lnTo>
                  <a:cubicBezTo>
                    <a:pt x="3424" y="9370"/>
                    <a:pt x="3396" y="9389"/>
                    <a:pt x="3377" y="9398"/>
                  </a:cubicBezTo>
                  <a:cubicBezTo>
                    <a:pt x="3350" y="9398"/>
                    <a:pt x="3322" y="9398"/>
                    <a:pt x="3303" y="9389"/>
                  </a:cubicBezTo>
                  <a:lnTo>
                    <a:pt x="2088" y="8758"/>
                  </a:lnTo>
                  <a:cubicBezTo>
                    <a:pt x="2042" y="8730"/>
                    <a:pt x="2023" y="8674"/>
                    <a:pt x="2042" y="8628"/>
                  </a:cubicBezTo>
                  <a:lnTo>
                    <a:pt x="2459" y="7821"/>
                  </a:lnTo>
                  <a:cubicBezTo>
                    <a:pt x="2505" y="7737"/>
                    <a:pt x="2487" y="7635"/>
                    <a:pt x="2413" y="7570"/>
                  </a:cubicBezTo>
                  <a:cubicBezTo>
                    <a:pt x="2171" y="7348"/>
                    <a:pt x="1967" y="7097"/>
                    <a:pt x="1791" y="6819"/>
                  </a:cubicBezTo>
                  <a:cubicBezTo>
                    <a:pt x="1748" y="6754"/>
                    <a:pt x="1676" y="6717"/>
                    <a:pt x="1607" y="6717"/>
                  </a:cubicBezTo>
                  <a:cubicBezTo>
                    <a:pt x="1588" y="6717"/>
                    <a:pt x="1568" y="6720"/>
                    <a:pt x="1550" y="6726"/>
                  </a:cubicBezTo>
                  <a:lnTo>
                    <a:pt x="678" y="7004"/>
                  </a:lnTo>
                  <a:cubicBezTo>
                    <a:pt x="668" y="7008"/>
                    <a:pt x="658" y="7010"/>
                    <a:pt x="648" y="7010"/>
                  </a:cubicBezTo>
                  <a:cubicBezTo>
                    <a:pt x="610" y="7010"/>
                    <a:pt x="572" y="6984"/>
                    <a:pt x="557" y="6939"/>
                  </a:cubicBezTo>
                  <a:lnTo>
                    <a:pt x="149" y="5631"/>
                  </a:lnTo>
                  <a:cubicBezTo>
                    <a:pt x="131" y="5585"/>
                    <a:pt x="158" y="5529"/>
                    <a:pt x="214" y="5511"/>
                  </a:cubicBezTo>
                  <a:lnTo>
                    <a:pt x="1077" y="5242"/>
                  </a:lnTo>
                  <a:cubicBezTo>
                    <a:pt x="1160" y="5214"/>
                    <a:pt x="1225" y="5121"/>
                    <a:pt x="1216" y="5028"/>
                  </a:cubicBezTo>
                  <a:cubicBezTo>
                    <a:pt x="1207" y="4704"/>
                    <a:pt x="1234" y="4370"/>
                    <a:pt x="1309" y="4054"/>
                  </a:cubicBezTo>
                  <a:cubicBezTo>
                    <a:pt x="1327" y="3962"/>
                    <a:pt x="1281" y="3860"/>
                    <a:pt x="1197" y="3823"/>
                  </a:cubicBezTo>
                  <a:lnTo>
                    <a:pt x="390" y="3405"/>
                  </a:lnTo>
                  <a:cubicBezTo>
                    <a:pt x="372" y="3387"/>
                    <a:pt x="353" y="3368"/>
                    <a:pt x="344" y="3349"/>
                  </a:cubicBezTo>
                  <a:cubicBezTo>
                    <a:pt x="335" y="3322"/>
                    <a:pt x="344" y="3294"/>
                    <a:pt x="353" y="3275"/>
                  </a:cubicBezTo>
                  <a:lnTo>
                    <a:pt x="984" y="2060"/>
                  </a:lnTo>
                  <a:cubicBezTo>
                    <a:pt x="1005" y="2026"/>
                    <a:pt x="1041" y="2006"/>
                    <a:pt x="1077" y="2006"/>
                  </a:cubicBezTo>
                  <a:cubicBezTo>
                    <a:pt x="1089" y="2006"/>
                    <a:pt x="1102" y="2009"/>
                    <a:pt x="1114" y="2014"/>
                  </a:cubicBezTo>
                  <a:lnTo>
                    <a:pt x="1921" y="2431"/>
                  </a:lnTo>
                  <a:cubicBezTo>
                    <a:pt x="1952" y="2448"/>
                    <a:pt x="1985" y="2456"/>
                    <a:pt x="2018" y="2456"/>
                  </a:cubicBezTo>
                  <a:cubicBezTo>
                    <a:pt x="2074" y="2456"/>
                    <a:pt x="2130" y="2432"/>
                    <a:pt x="2171" y="2385"/>
                  </a:cubicBezTo>
                  <a:cubicBezTo>
                    <a:pt x="2394" y="2143"/>
                    <a:pt x="2645" y="1930"/>
                    <a:pt x="2923" y="1763"/>
                  </a:cubicBezTo>
                  <a:cubicBezTo>
                    <a:pt x="2997" y="1707"/>
                    <a:pt x="3034" y="1605"/>
                    <a:pt x="3006" y="1513"/>
                  </a:cubicBezTo>
                  <a:lnTo>
                    <a:pt x="2737" y="650"/>
                  </a:lnTo>
                  <a:cubicBezTo>
                    <a:pt x="2728" y="631"/>
                    <a:pt x="2728" y="604"/>
                    <a:pt x="2747" y="585"/>
                  </a:cubicBezTo>
                  <a:cubicBezTo>
                    <a:pt x="2756" y="557"/>
                    <a:pt x="2774" y="539"/>
                    <a:pt x="2802" y="529"/>
                  </a:cubicBezTo>
                  <a:lnTo>
                    <a:pt x="4110" y="121"/>
                  </a:lnTo>
                  <a:cubicBezTo>
                    <a:pt x="4120" y="117"/>
                    <a:pt x="4131" y="114"/>
                    <a:pt x="4144" y="114"/>
                  </a:cubicBezTo>
                  <a:close/>
                  <a:moveTo>
                    <a:pt x="4132" y="0"/>
                  </a:moveTo>
                  <a:cubicBezTo>
                    <a:pt x="4113" y="0"/>
                    <a:pt x="4093" y="3"/>
                    <a:pt x="4073" y="10"/>
                  </a:cubicBezTo>
                  <a:lnTo>
                    <a:pt x="2765" y="427"/>
                  </a:lnTo>
                  <a:cubicBezTo>
                    <a:pt x="2709" y="446"/>
                    <a:pt x="2663" y="483"/>
                    <a:pt x="2645" y="529"/>
                  </a:cubicBezTo>
                  <a:cubicBezTo>
                    <a:pt x="2617" y="585"/>
                    <a:pt x="2607" y="641"/>
                    <a:pt x="2626" y="696"/>
                  </a:cubicBezTo>
                  <a:lnTo>
                    <a:pt x="2895" y="1559"/>
                  </a:lnTo>
                  <a:cubicBezTo>
                    <a:pt x="2914" y="1596"/>
                    <a:pt x="2895" y="1643"/>
                    <a:pt x="2858" y="1661"/>
                  </a:cubicBezTo>
                  <a:cubicBezTo>
                    <a:pt x="2570" y="1847"/>
                    <a:pt x="2311" y="2060"/>
                    <a:pt x="2088" y="2310"/>
                  </a:cubicBezTo>
                  <a:cubicBezTo>
                    <a:pt x="2069" y="2335"/>
                    <a:pt x="2043" y="2348"/>
                    <a:pt x="2016" y="2348"/>
                  </a:cubicBezTo>
                  <a:cubicBezTo>
                    <a:pt x="2002" y="2348"/>
                    <a:pt x="1989" y="2344"/>
                    <a:pt x="1977" y="2338"/>
                  </a:cubicBezTo>
                  <a:lnTo>
                    <a:pt x="1170" y="1921"/>
                  </a:lnTo>
                  <a:cubicBezTo>
                    <a:pt x="1137" y="1903"/>
                    <a:pt x="1102" y="1895"/>
                    <a:pt x="1068" y="1895"/>
                  </a:cubicBezTo>
                  <a:cubicBezTo>
                    <a:pt x="993" y="1895"/>
                    <a:pt x="920" y="1934"/>
                    <a:pt x="882" y="2004"/>
                  </a:cubicBezTo>
                  <a:lnTo>
                    <a:pt x="251" y="3229"/>
                  </a:lnTo>
                  <a:cubicBezTo>
                    <a:pt x="223" y="3275"/>
                    <a:pt x="223" y="3331"/>
                    <a:pt x="233" y="3387"/>
                  </a:cubicBezTo>
                  <a:cubicBezTo>
                    <a:pt x="251" y="3442"/>
                    <a:pt x="288" y="3479"/>
                    <a:pt x="344" y="3507"/>
                  </a:cubicBezTo>
                  <a:lnTo>
                    <a:pt x="1142" y="3925"/>
                  </a:lnTo>
                  <a:cubicBezTo>
                    <a:pt x="1179" y="3943"/>
                    <a:pt x="1197" y="3990"/>
                    <a:pt x="1188" y="4036"/>
                  </a:cubicBezTo>
                  <a:cubicBezTo>
                    <a:pt x="1114" y="4361"/>
                    <a:pt x="1086" y="4695"/>
                    <a:pt x="1105" y="5038"/>
                  </a:cubicBezTo>
                  <a:cubicBezTo>
                    <a:pt x="1105" y="5084"/>
                    <a:pt x="1086" y="5121"/>
                    <a:pt x="1040" y="5131"/>
                  </a:cubicBezTo>
                  <a:lnTo>
                    <a:pt x="177" y="5409"/>
                  </a:lnTo>
                  <a:cubicBezTo>
                    <a:pt x="66" y="5437"/>
                    <a:pt x="1" y="5557"/>
                    <a:pt x="38" y="5669"/>
                  </a:cubicBezTo>
                  <a:lnTo>
                    <a:pt x="455" y="6977"/>
                  </a:lnTo>
                  <a:cubicBezTo>
                    <a:pt x="478" y="7067"/>
                    <a:pt x="561" y="7126"/>
                    <a:pt x="651" y="7126"/>
                  </a:cubicBezTo>
                  <a:cubicBezTo>
                    <a:pt x="672" y="7126"/>
                    <a:pt x="694" y="7123"/>
                    <a:pt x="715" y="7116"/>
                  </a:cubicBezTo>
                  <a:lnTo>
                    <a:pt x="1578" y="6847"/>
                  </a:lnTo>
                  <a:cubicBezTo>
                    <a:pt x="1590" y="6842"/>
                    <a:pt x="1603" y="6839"/>
                    <a:pt x="1614" y="6839"/>
                  </a:cubicBezTo>
                  <a:cubicBezTo>
                    <a:pt x="1647" y="6839"/>
                    <a:pt x="1675" y="6857"/>
                    <a:pt x="1689" y="6884"/>
                  </a:cubicBezTo>
                  <a:cubicBezTo>
                    <a:pt x="1875" y="7171"/>
                    <a:pt x="2088" y="7431"/>
                    <a:pt x="2338" y="7654"/>
                  </a:cubicBezTo>
                  <a:cubicBezTo>
                    <a:pt x="2375" y="7691"/>
                    <a:pt x="2375" y="7728"/>
                    <a:pt x="2357" y="7774"/>
                  </a:cubicBezTo>
                  <a:lnTo>
                    <a:pt x="1939" y="8572"/>
                  </a:lnTo>
                  <a:cubicBezTo>
                    <a:pt x="1893" y="8674"/>
                    <a:pt x="1930" y="8804"/>
                    <a:pt x="2032" y="8860"/>
                  </a:cubicBezTo>
                  <a:lnTo>
                    <a:pt x="3247" y="9491"/>
                  </a:lnTo>
                  <a:cubicBezTo>
                    <a:pt x="3283" y="9509"/>
                    <a:pt x="3319" y="9519"/>
                    <a:pt x="3355" y="9519"/>
                  </a:cubicBezTo>
                  <a:cubicBezTo>
                    <a:pt x="3375" y="9519"/>
                    <a:pt x="3395" y="9516"/>
                    <a:pt x="3414" y="9509"/>
                  </a:cubicBezTo>
                  <a:cubicBezTo>
                    <a:pt x="3461" y="9491"/>
                    <a:pt x="3507" y="9453"/>
                    <a:pt x="3535" y="9407"/>
                  </a:cubicBezTo>
                  <a:lnTo>
                    <a:pt x="3953" y="8600"/>
                  </a:lnTo>
                  <a:cubicBezTo>
                    <a:pt x="3968" y="8569"/>
                    <a:pt x="4002" y="8551"/>
                    <a:pt x="4040" y="8551"/>
                  </a:cubicBezTo>
                  <a:cubicBezTo>
                    <a:pt x="4048" y="8551"/>
                    <a:pt x="4056" y="8552"/>
                    <a:pt x="4064" y="8554"/>
                  </a:cubicBezTo>
                  <a:cubicBezTo>
                    <a:pt x="4324" y="8613"/>
                    <a:pt x="4589" y="8643"/>
                    <a:pt x="4861" y="8643"/>
                  </a:cubicBezTo>
                  <a:cubicBezTo>
                    <a:pt x="4929" y="8643"/>
                    <a:pt x="4997" y="8641"/>
                    <a:pt x="5066" y="8637"/>
                  </a:cubicBezTo>
                  <a:cubicBezTo>
                    <a:pt x="5112" y="8637"/>
                    <a:pt x="5149" y="8665"/>
                    <a:pt x="5158" y="8702"/>
                  </a:cubicBezTo>
                  <a:lnTo>
                    <a:pt x="5428" y="9565"/>
                  </a:lnTo>
                  <a:cubicBezTo>
                    <a:pt x="5455" y="9658"/>
                    <a:pt x="5539" y="9713"/>
                    <a:pt x="5632" y="9713"/>
                  </a:cubicBezTo>
                  <a:cubicBezTo>
                    <a:pt x="5650" y="9713"/>
                    <a:pt x="5678" y="9713"/>
                    <a:pt x="5697" y="9704"/>
                  </a:cubicBezTo>
                  <a:lnTo>
                    <a:pt x="7005" y="9296"/>
                  </a:lnTo>
                  <a:cubicBezTo>
                    <a:pt x="7116" y="9259"/>
                    <a:pt x="7172" y="9138"/>
                    <a:pt x="7144" y="9027"/>
                  </a:cubicBezTo>
                  <a:lnTo>
                    <a:pt x="6865" y="8164"/>
                  </a:lnTo>
                  <a:cubicBezTo>
                    <a:pt x="6856" y="8127"/>
                    <a:pt x="6875" y="8081"/>
                    <a:pt x="6912" y="8053"/>
                  </a:cubicBezTo>
                  <a:cubicBezTo>
                    <a:pt x="7190" y="7876"/>
                    <a:pt x="7450" y="7654"/>
                    <a:pt x="7682" y="7413"/>
                  </a:cubicBezTo>
                  <a:cubicBezTo>
                    <a:pt x="7700" y="7388"/>
                    <a:pt x="7727" y="7375"/>
                    <a:pt x="7754" y="7375"/>
                  </a:cubicBezTo>
                  <a:cubicBezTo>
                    <a:pt x="7767" y="7375"/>
                    <a:pt x="7781" y="7379"/>
                    <a:pt x="7793" y="7385"/>
                  </a:cubicBezTo>
                  <a:lnTo>
                    <a:pt x="8600" y="7802"/>
                  </a:lnTo>
                  <a:cubicBezTo>
                    <a:pt x="8630" y="7820"/>
                    <a:pt x="8664" y="7830"/>
                    <a:pt x="8699" y="7830"/>
                  </a:cubicBezTo>
                  <a:cubicBezTo>
                    <a:pt x="8718" y="7830"/>
                    <a:pt x="8738" y="7827"/>
                    <a:pt x="8758" y="7821"/>
                  </a:cubicBezTo>
                  <a:cubicBezTo>
                    <a:pt x="8814" y="7802"/>
                    <a:pt x="8860" y="7765"/>
                    <a:pt x="8888" y="7709"/>
                  </a:cubicBezTo>
                  <a:lnTo>
                    <a:pt x="9519" y="6494"/>
                  </a:lnTo>
                  <a:cubicBezTo>
                    <a:pt x="9574" y="6392"/>
                    <a:pt x="9528" y="6262"/>
                    <a:pt x="9426" y="6207"/>
                  </a:cubicBezTo>
                  <a:lnTo>
                    <a:pt x="8619" y="5789"/>
                  </a:lnTo>
                  <a:cubicBezTo>
                    <a:pt x="8582" y="5771"/>
                    <a:pt x="8563" y="5734"/>
                    <a:pt x="8572" y="5687"/>
                  </a:cubicBezTo>
                  <a:cubicBezTo>
                    <a:pt x="8647" y="5353"/>
                    <a:pt x="8674" y="5019"/>
                    <a:pt x="8665" y="4685"/>
                  </a:cubicBezTo>
                  <a:cubicBezTo>
                    <a:pt x="8665" y="4639"/>
                    <a:pt x="8684" y="4602"/>
                    <a:pt x="8730" y="4583"/>
                  </a:cubicBezTo>
                  <a:lnTo>
                    <a:pt x="9593" y="4314"/>
                  </a:lnTo>
                  <a:cubicBezTo>
                    <a:pt x="9648" y="4296"/>
                    <a:pt x="9686" y="4259"/>
                    <a:pt x="9713" y="4212"/>
                  </a:cubicBezTo>
                  <a:cubicBezTo>
                    <a:pt x="9741" y="4156"/>
                    <a:pt x="9750" y="4101"/>
                    <a:pt x="9732" y="4045"/>
                  </a:cubicBezTo>
                  <a:lnTo>
                    <a:pt x="9314" y="2737"/>
                  </a:lnTo>
                  <a:cubicBezTo>
                    <a:pt x="9296" y="2682"/>
                    <a:pt x="9259" y="2644"/>
                    <a:pt x="9212" y="2617"/>
                  </a:cubicBezTo>
                  <a:cubicBezTo>
                    <a:pt x="9182" y="2599"/>
                    <a:pt x="9145" y="2588"/>
                    <a:pt x="9109" y="2588"/>
                  </a:cubicBezTo>
                  <a:cubicBezTo>
                    <a:pt x="9090" y="2588"/>
                    <a:pt x="9071" y="2591"/>
                    <a:pt x="9055" y="2598"/>
                  </a:cubicBezTo>
                  <a:lnTo>
                    <a:pt x="8183" y="2876"/>
                  </a:lnTo>
                  <a:cubicBezTo>
                    <a:pt x="8176" y="2878"/>
                    <a:pt x="8170" y="2879"/>
                    <a:pt x="8163" y="2879"/>
                  </a:cubicBezTo>
                  <a:cubicBezTo>
                    <a:pt x="8130" y="2879"/>
                    <a:pt x="8096" y="2861"/>
                    <a:pt x="8081" y="2830"/>
                  </a:cubicBezTo>
                  <a:cubicBezTo>
                    <a:pt x="7895" y="2552"/>
                    <a:pt x="7682" y="2292"/>
                    <a:pt x="7431" y="2060"/>
                  </a:cubicBezTo>
                  <a:cubicBezTo>
                    <a:pt x="7394" y="2032"/>
                    <a:pt x="7385" y="1986"/>
                    <a:pt x="7413" y="1949"/>
                  </a:cubicBezTo>
                  <a:lnTo>
                    <a:pt x="7830" y="1142"/>
                  </a:lnTo>
                  <a:cubicBezTo>
                    <a:pt x="7849" y="1095"/>
                    <a:pt x="7858" y="1040"/>
                    <a:pt x="7839" y="984"/>
                  </a:cubicBezTo>
                  <a:cubicBezTo>
                    <a:pt x="7821" y="928"/>
                    <a:pt x="7784" y="882"/>
                    <a:pt x="7737" y="854"/>
                  </a:cubicBezTo>
                  <a:lnTo>
                    <a:pt x="6522" y="223"/>
                  </a:lnTo>
                  <a:cubicBezTo>
                    <a:pt x="6492" y="208"/>
                    <a:pt x="6461" y="201"/>
                    <a:pt x="6430" y="201"/>
                  </a:cubicBezTo>
                  <a:cubicBezTo>
                    <a:pt x="6405" y="201"/>
                    <a:pt x="6380" y="206"/>
                    <a:pt x="6355" y="214"/>
                  </a:cubicBezTo>
                  <a:cubicBezTo>
                    <a:pt x="6300" y="232"/>
                    <a:pt x="6262" y="270"/>
                    <a:pt x="6235" y="316"/>
                  </a:cubicBezTo>
                  <a:lnTo>
                    <a:pt x="5817" y="1123"/>
                  </a:lnTo>
                  <a:cubicBezTo>
                    <a:pt x="5802" y="1154"/>
                    <a:pt x="5767" y="1172"/>
                    <a:pt x="5730" y="1172"/>
                  </a:cubicBezTo>
                  <a:cubicBezTo>
                    <a:pt x="5722" y="1172"/>
                    <a:pt x="5714" y="1171"/>
                    <a:pt x="5706" y="1169"/>
                  </a:cubicBezTo>
                  <a:cubicBezTo>
                    <a:pt x="5421" y="1104"/>
                    <a:pt x="5129" y="1075"/>
                    <a:pt x="4830" y="1075"/>
                  </a:cubicBezTo>
                  <a:cubicBezTo>
                    <a:pt x="4788" y="1075"/>
                    <a:pt x="4746" y="1076"/>
                    <a:pt x="4704" y="1077"/>
                  </a:cubicBezTo>
                  <a:cubicBezTo>
                    <a:pt x="4699" y="1078"/>
                    <a:pt x="4694" y="1078"/>
                    <a:pt x="4689" y="1078"/>
                  </a:cubicBezTo>
                  <a:cubicBezTo>
                    <a:pt x="4655" y="1078"/>
                    <a:pt x="4619" y="1052"/>
                    <a:pt x="4611" y="1012"/>
                  </a:cubicBezTo>
                  <a:lnTo>
                    <a:pt x="4342" y="149"/>
                  </a:lnTo>
                  <a:cubicBezTo>
                    <a:pt x="4324" y="93"/>
                    <a:pt x="4286" y="56"/>
                    <a:pt x="4231" y="28"/>
                  </a:cubicBezTo>
                  <a:cubicBezTo>
                    <a:pt x="4201" y="10"/>
                    <a:pt x="4167" y="0"/>
                    <a:pt x="41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00" name="Google Shape;1126;p26"/>
            <p:cNvSpPr/>
            <p:nvPr/>
          </p:nvSpPr>
          <p:spPr>
            <a:xfrm>
              <a:off x="6878520" y="1203840"/>
              <a:ext cx="1169280" cy="807840"/>
            </a:xfrm>
            <a:custGeom>
              <a:avLst/>
              <a:gdLst>
                <a:gd name="textAreaLeft" fmla="*/ 0 w 1169280"/>
                <a:gd name="textAreaRight" fmla="*/ 1170720 w 1169280"/>
                <a:gd name="textAreaTop" fmla="*/ 0 h 807840"/>
                <a:gd name="textAreaBottom" fmla="*/ 809280 h 807840"/>
              </a:gdLst>
              <a:ahLst/>
              <a:cxnLst/>
              <a:rect l="textAreaLeft" t="textAreaTop" r="textAreaRight" b="textAreaBottom"/>
              <a:pathLst>
                <a:path w="16253" h="11235">
                  <a:moveTo>
                    <a:pt x="427" y="0"/>
                  </a:moveTo>
                  <a:cubicBezTo>
                    <a:pt x="195" y="0"/>
                    <a:pt x="0" y="195"/>
                    <a:pt x="0" y="427"/>
                  </a:cubicBezTo>
                  <a:lnTo>
                    <a:pt x="0" y="11086"/>
                  </a:lnTo>
                  <a:cubicBezTo>
                    <a:pt x="0" y="11169"/>
                    <a:pt x="65" y="11234"/>
                    <a:pt x="149" y="11234"/>
                  </a:cubicBezTo>
                  <a:lnTo>
                    <a:pt x="16104" y="11234"/>
                  </a:lnTo>
                  <a:cubicBezTo>
                    <a:pt x="16188" y="11234"/>
                    <a:pt x="16253" y="11169"/>
                    <a:pt x="16253" y="11086"/>
                  </a:cubicBezTo>
                  <a:lnTo>
                    <a:pt x="16253" y="427"/>
                  </a:lnTo>
                  <a:cubicBezTo>
                    <a:pt x="16253" y="195"/>
                    <a:pt x="16058" y="0"/>
                    <a:pt x="15826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01" name="Google Shape;1127;p26"/>
            <p:cNvSpPr/>
            <p:nvPr/>
          </p:nvSpPr>
          <p:spPr>
            <a:xfrm>
              <a:off x="6874560" y="1199880"/>
              <a:ext cx="1177560" cy="816480"/>
            </a:xfrm>
            <a:custGeom>
              <a:avLst/>
              <a:gdLst>
                <a:gd name="textAreaLeft" fmla="*/ 0 w 1177560"/>
                <a:gd name="textAreaRight" fmla="*/ 1179000 w 1177560"/>
                <a:gd name="textAreaTop" fmla="*/ 0 h 816480"/>
                <a:gd name="textAreaBottom" fmla="*/ 817920 h 816480"/>
              </a:gdLst>
              <a:ahLst/>
              <a:cxnLst/>
              <a:rect l="textAreaLeft" t="textAreaTop" r="textAreaRight" b="textAreaBottom"/>
              <a:pathLst>
                <a:path w="16365" h="11356">
                  <a:moveTo>
                    <a:pt x="15882" y="121"/>
                  </a:moveTo>
                  <a:cubicBezTo>
                    <a:pt x="16086" y="121"/>
                    <a:pt x="16244" y="279"/>
                    <a:pt x="16244" y="483"/>
                  </a:cubicBezTo>
                  <a:lnTo>
                    <a:pt x="16244" y="11142"/>
                  </a:lnTo>
                  <a:cubicBezTo>
                    <a:pt x="16244" y="11198"/>
                    <a:pt x="16207" y="11235"/>
                    <a:pt x="16160" y="11235"/>
                  </a:cubicBezTo>
                  <a:lnTo>
                    <a:pt x="205" y="11235"/>
                  </a:lnTo>
                  <a:cubicBezTo>
                    <a:pt x="158" y="11235"/>
                    <a:pt x="112" y="11198"/>
                    <a:pt x="112" y="11142"/>
                  </a:cubicBezTo>
                  <a:lnTo>
                    <a:pt x="112" y="483"/>
                  </a:lnTo>
                  <a:cubicBezTo>
                    <a:pt x="112" y="279"/>
                    <a:pt x="279" y="121"/>
                    <a:pt x="483" y="121"/>
                  </a:cubicBezTo>
                  <a:close/>
                  <a:moveTo>
                    <a:pt x="483" y="1"/>
                  </a:moveTo>
                  <a:cubicBezTo>
                    <a:pt x="214" y="1"/>
                    <a:pt x="0" y="214"/>
                    <a:pt x="0" y="483"/>
                  </a:cubicBezTo>
                  <a:lnTo>
                    <a:pt x="0" y="11142"/>
                  </a:lnTo>
                  <a:cubicBezTo>
                    <a:pt x="0" y="11262"/>
                    <a:pt x="93" y="11355"/>
                    <a:pt x="205" y="11355"/>
                  </a:cubicBezTo>
                  <a:lnTo>
                    <a:pt x="16160" y="11355"/>
                  </a:lnTo>
                  <a:cubicBezTo>
                    <a:pt x="16272" y="11355"/>
                    <a:pt x="16365" y="11262"/>
                    <a:pt x="16365" y="11142"/>
                  </a:cubicBezTo>
                  <a:lnTo>
                    <a:pt x="16365" y="483"/>
                  </a:lnTo>
                  <a:cubicBezTo>
                    <a:pt x="16365" y="214"/>
                    <a:pt x="16151" y="1"/>
                    <a:pt x="1588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02" name="Google Shape;1128;p26"/>
            <p:cNvSpPr/>
            <p:nvPr/>
          </p:nvSpPr>
          <p:spPr>
            <a:xfrm>
              <a:off x="6963840" y="1281960"/>
              <a:ext cx="998280" cy="652320"/>
            </a:xfrm>
            <a:custGeom>
              <a:avLst/>
              <a:gdLst>
                <a:gd name="textAreaLeft" fmla="*/ 0 w 998280"/>
                <a:gd name="textAreaRight" fmla="*/ 999720 w 998280"/>
                <a:gd name="textAreaTop" fmla="*/ 0 h 652320"/>
                <a:gd name="textAreaBottom" fmla="*/ 653760 h 652320"/>
              </a:gdLst>
              <a:ahLst/>
              <a:cxnLst/>
              <a:rect l="textAreaLeft" t="textAreaTop" r="textAreaRight" b="textAreaBottom"/>
              <a:pathLst>
                <a:path w="13879" h="9074">
                  <a:moveTo>
                    <a:pt x="1" y="1"/>
                  </a:moveTo>
                  <a:lnTo>
                    <a:pt x="1" y="9073"/>
                  </a:lnTo>
                  <a:lnTo>
                    <a:pt x="13879" y="9073"/>
                  </a:lnTo>
                  <a:lnTo>
                    <a:pt x="13879" y="7394"/>
                  </a:lnTo>
                  <a:lnTo>
                    <a:pt x="13879" y="2097"/>
                  </a:lnTo>
                  <a:lnTo>
                    <a:pt x="13879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03" name="Google Shape;1129;p26"/>
            <p:cNvSpPr/>
            <p:nvPr/>
          </p:nvSpPr>
          <p:spPr>
            <a:xfrm>
              <a:off x="6959880" y="1277280"/>
              <a:ext cx="1006560" cy="660960"/>
            </a:xfrm>
            <a:custGeom>
              <a:avLst/>
              <a:gdLst>
                <a:gd name="textAreaLeft" fmla="*/ 0 w 1006560"/>
                <a:gd name="textAreaRight" fmla="*/ 1008000 w 1006560"/>
                <a:gd name="textAreaTop" fmla="*/ 0 h 660960"/>
                <a:gd name="textAreaBottom" fmla="*/ 662400 h 660960"/>
              </a:gdLst>
              <a:ahLst/>
              <a:cxnLst/>
              <a:rect l="textAreaLeft" t="textAreaTop" r="textAreaRight" b="textAreaBottom"/>
              <a:pathLst>
                <a:path w="13991" h="9194">
                  <a:moveTo>
                    <a:pt x="57" y="1"/>
                  </a:moveTo>
                  <a:cubicBezTo>
                    <a:pt x="29" y="1"/>
                    <a:pt x="1" y="29"/>
                    <a:pt x="1" y="66"/>
                  </a:cubicBezTo>
                  <a:lnTo>
                    <a:pt x="1" y="9138"/>
                  </a:lnTo>
                  <a:cubicBezTo>
                    <a:pt x="1" y="9175"/>
                    <a:pt x="29" y="9194"/>
                    <a:pt x="57" y="9194"/>
                  </a:cubicBezTo>
                  <a:lnTo>
                    <a:pt x="13935" y="9194"/>
                  </a:lnTo>
                  <a:cubicBezTo>
                    <a:pt x="13962" y="9194"/>
                    <a:pt x="13990" y="9175"/>
                    <a:pt x="13990" y="9138"/>
                  </a:cubicBezTo>
                  <a:lnTo>
                    <a:pt x="13990" y="7459"/>
                  </a:lnTo>
                  <a:cubicBezTo>
                    <a:pt x="13990" y="7431"/>
                    <a:pt x="13962" y="7403"/>
                    <a:pt x="13935" y="7403"/>
                  </a:cubicBezTo>
                  <a:cubicBezTo>
                    <a:pt x="13897" y="7403"/>
                    <a:pt x="13870" y="7431"/>
                    <a:pt x="13870" y="7459"/>
                  </a:cubicBezTo>
                  <a:lnTo>
                    <a:pt x="13870" y="9083"/>
                  </a:lnTo>
                  <a:lnTo>
                    <a:pt x="112" y="9083"/>
                  </a:lnTo>
                  <a:lnTo>
                    <a:pt x="112" y="121"/>
                  </a:lnTo>
                  <a:lnTo>
                    <a:pt x="13870" y="121"/>
                  </a:lnTo>
                  <a:lnTo>
                    <a:pt x="13870" y="2162"/>
                  </a:lnTo>
                  <a:cubicBezTo>
                    <a:pt x="13870" y="2190"/>
                    <a:pt x="13897" y="2218"/>
                    <a:pt x="13935" y="2218"/>
                  </a:cubicBezTo>
                  <a:cubicBezTo>
                    <a:pt x="13962" y="2218"/>
                    <a:pt x="13990" y="2190"/>
                    <a:pt x="13990" y="2162"/>
                  </a:cubicBezTo>
                  <a:lnTo>
                    <a:pt x="13990" y="66"/>
                  </a:lnTo>
                  <a:cubicBezTo>
                    <a:pt x="13990" y="29"/>
                    <a:pt x="13962" y="1"/>
                    <a:pt x="1393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04" name="Google Shape;1130;p26"/>
            <p:cNvSpPr/>
            <p:nvPr/>
          </p:nvSpPr>
          <p:spPr>
            <a:xfrm>
              <a:off x="7958880" y="1486080"/>
              <a:ext cx="7200" cy="217800"/>
            </a:xfrm>
            <a:custGeom>
              <a:avLst/>
              <a:gdLst>
                <a:gd name="textAreaLeft" fmla="*/ 0 w 7200"/>
                <a:gd name="textAreaRight" fmla="*/ 8640 w 7200"/>
                <a:gd name="textAreaTop" fmla="*/ 0 h 217800"/>
                <a:gd name="textAreaBottom" fmla="*/ 219240 h 217800"/>
              </a:gdLst>
              <a:ahLst/>
              <a:cxnLst/>
              <a:rect l="textAreaLeft" t="textAreaTop" r="textAreaRight" b="textAreaBottom"/>
              <a:pathLst>
                <a:path w="122" h="3043">
                  <a:moveTo>
                    <a:pt x="6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2987"/>
                  </a:lnTo>
                  <a:cubicBezTo>
                    <a:pt x="1" y="3015"/>
                    <a:pt x="28" y="3043"/>
                    <a:pt x="66" y="3043"/>
                  </a:cubicBezTo>
                  <a:cubicBezTo>
                    <a:pt x="93" y="3043"/>
                    <a:pt x="121" y="3015"/>
                    <a:pt x="121" y="2987"/>
                  </a:cubicBezTo>
                  <a:lnTo>
                    <a:pt x="121" y="56"/>
                  </a:lnTo>
                  <a:cubicBezTo>
                    <a:pt x="121" y="19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05" name="Google Shape;1131;p26"/>
            <p:cNvSpPr/>
            <p:nvPr/>
          </p:nvSpPr>
          <p:spPr>
            <a:xfrm>
              <a:off x="7450560" y="1230480"/>
              <a:ext cx="25560" cy="24840"/>
            </a:xfrm>
            <a:custGeom>
              <a:avLst/>
              <a:gdLst>
                <a:gd name="textAreaLeft" fmla="*/ 0 w 25560"/>
                <a:gd name="textAreaRight" fmla="*/ 27000 w 25560"/>
                <a:gd name="textAreaTop" fmla="*/ 0 h 24840"/>
                <a:gd name="textAreaBottom" fmla="*/ 26280 h 24840"/>
              </a:gdLst>
              <a:ahLst/>
              <a:cxnLst/>
              <a:rect l="textAreaLeft" t="textAreaTop" r="textAreaRight" b="textAreaBottom"/>
              <a:pathLst>
                <a:path w="373" h="363">
                  <a:moveTo>
                    <a:pt x="187" y="121"/>
                  </a:moveTo>
                  <a:cubicBezTo>
                    <a:pt x="224" y="121"/>
                    <a:pt x="251" y="149"/>
                    <a:pt x="251" y="186"/>
                  </a:cubicBezTo>
                  <a:cubicBezTo>
                    <a:pt x="251" y="223"/>
                    <a:pt x="224" y="251"/>
                    <a:pt x="187" y="251"/>
                  </a:cubicBezTo>
                  <a:cubicBezTo>
                    <a:pt x="149" y="251"/>
                    <a:pt x="122" y="223"/>
                    <a:pt x="122" y="186"/>
                  </a:cubicBezTo>
                  <a:cubicBezTo>
                    <a:pt x="122" y="149"/>
                    <a:pt x="149" y="121"/>
                    <a:pt x="187" y="121"/>
                  </a:cubicBezTo>
                  <a:close/>
                  <a:moveTo>
                    <a:pt x="187" y="0"/>
                  </a:moveTo>
                  <a:cubicBezTo>
                    <a:pt x="84" y="0"/>
                    <a:pt x="1" y="84"/>
                    <a:pt x="1" y="186"/>
                  </a:cubicBezTo>
                  <a:cubicBezTo>
                    <a:pt x="1" y="279"/>
                    <a:pt x="84" y="362"/>
                    <a:pt x="187" y="362"/>
                  </a:cubicBezTo>
                  <a:cubicBezTo>
                    <a:pt x="289" y="362"/>
                    <a:pt x="372" y="288"/>
                    <a:pt x="372" y="186"/>
                  </a:cubicBezTo>
                  <a:cubicBezTo>
                    <a:pt x="372" y="84"/>
                    <a:pt x="289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06" name="Google Shape;1132;p26"/>
            <p:cNvSpPr/>
            <p:nvPr/>
          </p:nvSpPr>
          <p:spPr>
            <a:xfrm>
              <a:off x="6686640" y="2007000"/>
              <a:ext cx="1552320" cy="103680"/>
            </a:xfrm>
            <a:custGeom>
              <a:avLst/>
              <a:gdLst>
                <a:gd name="textAreaLeft" fmla="*/ 0 w 1552320"/>
                <a:gd name="textAreaRight" fmla="*/ 1553760 w 1552320"/>
                <a:gd name="textAreaTop" fmla="*/ 0 h 103680"/>
                <a:gd name="textAreaBottom" fmla="*/ 105120 h 103680"/>
              </a:gdLst>
              <a:ahLst/>
              <a:cxnLst/>
              <a:rect l="textAreaLeft" t="textAreaTop" r="textAreaRight" b="textAreaBottom"/>
              <a:pathLst>
                <a:path w="21570" h="1458">
                  <a:moveTo>
                    <a:pt x="1" y="1"/>
                  </a:moveTo>
                  <a:lnTo>
                    <a:pt x="1" y="891"/>
                  </a:lnTo>
                  <a:cubicBezTo>
                    <a:pt x="1" y="1207"/>
                    <a:pt x="260" y="1457"/>
                    <a:pt x="576" y="1457"/>
                  </a:cubicBezTo>
                  <a:lnTo>
                    <a:pt x="21003" y="1457"/>
                  </a:lnTo>
                  <a:cubicBezTo>
                    <a:pt x="21319" y="1457"/>
                    <a:pt x="21569" y="1207"/>
                    <a:pt x="21569" y="891"/>
                  </a:cubicBezTo>
                  <a:lnTo>
                    <a:pt x="2156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2560" rIns="90000" bIns="52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07" name="Google Shape;1133;p26"/>
            <p:cNvSpPr/>
            <p:nvPr/>
          </p:nvSpPr>
          <p:spPr>
            <a:xfrm>
              <a:off x="6682680" y="2003040"/>
              <a:ext cx="1560960" cy="111600"/>
            </a:xfrm>
            <a:custGeom>
              <a:avLst/>
              <a:gdLst>
                <a:gd name="textAreaLeft" fmla="*/ 0 w 1560960"/>
                <a:gd name="textAreaRight" fmla="*/ 1562400 w 156096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21689" h="1568">
                  <a:moveTo>
                    <a:pt x="21568" y="111"/>
                  </a:moveTo>
                  <a:lnTo>
                    <a:pt x="21568" y="946"/>
                  </a:lnTo>
                  <a:cubicBezTo>
                    <a:pt x="21568" y="1225"/>
                    <a:pt x="21336" y="1457"/>
                    <a:pt x="21058" y="1457"/>
                  </a:cubicBezTo>
                  <a:lnTo>
                    <a:pt x="631" y="1457"/>
                  </a:lnTo>
                  <a:cubicBezTo>
                    <a:pt x="343" y="1457"/>
                    <a:pt x="121" y="1225"/>
                    <a:pt x="121" y="946"/>
                  </a:cubicBezTo>
                  <a:lnTo>
                    <a:pt x="121" y="111"/>
                  </a:lnTo>
                  <a:close/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lnTo>
                    <a:pt x="0" y="946"/>
                  </a:lnTo>
                  <a:cubicBezTo>
                    <a:pt x="0" y="1290"/>
                    <a:pt x="278" y="1568"/>
                    <a:pt x="631" y="1568"/>
                  </a:cubicBezTo>
                  <a:lnTo>
                    <a:pt x="21058" y="1568"/>
                  </a:lnTo>
                  <a:cubicBezTo>
                    <a:pt x="21401" y="1568"/>
                    <a:pt x="21689" y="1290"/>
                    <a:pt x="21689" y="946"/>
                  </a:cubicBezTo>
                  <a:lnTo>
                    <a:pt x="21689" y="56"/>
                  </a:lnTo>
                  <a:cubicBezTo>
                    <a:pt x="21689" y="28"/>
                    <a:pt x="21661" y="0"/>
                    <a:pt x="2162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08" name="Google Shape;1134;p26"/>
            <p:cNvSpPr/>
            <p:nvPr/>
          </p:nvSpPr>
          <p:spPr>
            <a:xfrm>
              <a:off x="6697440" y="2083320"/>
              <a:ext cx="1531080" cy="6480"/>
            </a:xfrm>
            <a:custGeom>
              <a:avLst/>
              <a:gdLst>
                <a:gd name="textAreaLeft" fmla="*/ 0 w 1531080"/>
                <a:gd name="textAreaRight" fmla="*/ 1532520 w 153108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21272" h="112"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65" y="112"/>
                  </a:cubicBezTo>
                  <a:lnTo>
                    <a:pt x="21216" y="112"/>
                  </a:lnTo>
                  <a:cubicBezTo>
                    <a:pt x="21253" y="112"/>
                    <a:pt x="21272" y="93"/>
                    <a:pt x="21272" y="56"/>
                  </a:cubicBezTo>
                  <a:cubicBezTo>
                    <a:pt x="21272" y="28"/>
                    <a:pt x="21253" y="0"/>
                    <a:pt x="2121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09" name="Google Shape;1135;p26"/>
            <p:cNvSpPr/>
            <p:nvPr/>
          </p:nvSpPr>
          <p:spPr>
            <a:xfrm>
              <a:off x="7315560" y="2013840"/>
              <a:ext cx="295200" cy="31320"/>
            </a:xfrm>
            <a:custGeom>
              <a:avLst/>
              <a:gdLst>
                <a:gd name="textAreaLeft" fmla="*/ 0 w 295200"/>
                <a:gd name="textAreaRight" fmla="*/ 296640 w 29520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4119" h="456">
                  <a:moveTo>
                    <a:pt x="0" y="1"/>
                  </a:moveTo>
                  <a:lnTo>
                    <a:pt x="0" y="455"/>
                  </a:lnTo>
                  <a:lnTo>
                    <a:pt x="4119" y="455"/>
                  </a:lnTo>
                  <a:lnTo>
                    <a:pt x="4119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10" name="Google Shape;1136;p26"/>
            <p:cNvSpPr/>
            <p:nvPr/>
          </p:nvSpPr>
          <p:spPr>
            <a:xfrm>
              <a:off x="7311600" y="2009880"/>
              <a:ext cx="303480" cy="39240"/>
            </a:xfrm>
            <a:custGeom>
              <a:avLst/>
              <a:gdLst>
                <a:gd name="textAreaLeft" fmla="*/ 0 w 303480"/>
                <a:gd name="textAreaRight" fmla="*/ 304920 w 30348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4231" h="567">
                  <a:moveTo>
                    <a:pt x="4119" y="112"/>
                  </a:moveTo>
                  <a:lnTo>
                    <a:pt x="4119" y="455"/>
                  </a:lnTo>
                  <a:lnTo>
                    <a:pt x="112" y="455"/>
                  </a:lnTo>
                  <a:lnTo>
                    <a:pt x="112" y="112"/>
                  </a:lnTo>
                  <a:close/>
                  <a:moveTo>
                    <a:pt x="56" y="1"/>
                  </a:moveTo>
                  <a:cubicBezTo>
                    <a:pt x="28" y="1"/>
                    <a:pt x="0" y="19"/>
                    <a:pt x="0" y="57"/>
                  </a:cubicBezTo>
                  <a:lnTo>
                    <a:pt x="0" y="511"/>
                  </a:lnTo>
                  <a:cubicBezTo>
                    <a:pt x="0" y="539"/>
                    <a:pt x="28" y="567"/>
                    <a:pt x="56" y="567"/>
                  </a:cubicBezTo>
                  <a:lnTo>
                    <a:pt x="4175" y="567"/>
                  </a:lnTo>
                  <a:cubicBezTo>
                    <a:pt x="4203" y="567"/>
                    <a:pt x="4231" y="539"/>
                    <a:pt x="4231" y="511"/>
                  </a:cubicBezTo>
                  <a:lnTo>
                    <a:pt x="4231" y="57"/>
                  </a:lnTo>
                  <a:cubicBezTo>
                    <a:pt x="4231" y="19"/>
                    <a:pt x="4203" y="1"/>
                    <a:pt x="417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11" name="Google Shape;1137;p26"/>
            <p:cNvSpPr/>
            <p:nvPr/>
          </p:nvSpPr>
          <p:spPr>
            <a:xfrm>
              <a:off x="7163640" y="1405800"/>
              <a:ext cx="533880" cy="457200"/>
            </a:xfrm>
            <a:custGeom>
              <a:avLst/>
              <a:gdLst>
                <a:gd name="textAreaLeft" fmla="*/ 0 w 533880"/>
                <a:gd name="textAreaRight" fmla="*/ 535320 w 533880"/>
                <a:gd name="textAreaTop" fmla="*/ 0 h 457200"/>
                <a:gd name="textAreaBottom" fmla="*/ 458640 h 457200"/>
              </a:gdLst>
              <a:ahLst/>
              <a:cxnLst/>
              <a:rect l="textAreaLeft" t="textAreaTop" r="textAreaRight" b="textAreaBottom"/>
              <a:pathLst>
                <a:path w="7431" h="6365">
                  <a:moveTo>
                    <a:pt x="297" y="1"/>
                  </a:moveTo>
                  <a:cubicBezTo>
                    <a:pt x="130" y="1"/>
                    <a:pt x="0" y="140"/>
                    <a:pt x="0" y="298"/>
                  </a:cubicBezTo>
                  <a:lnTo>
                    <a:pt x="0" y="6068"/>
                  </a:lnTo>
                  <a:cubicBezTo>
                    <a:pt x="0" y="6235"/>
                    <a:pt x="130" y="6365"/>
                    <a:pt x="297" y="6365"/>
                  </a:cubicBezTo>
                  <a:lnTo>
                    <a:pt x="7134" y="6365"/>
                  </a:lnTo>
                  <a:cubicBezTo>
                    <a:pt x="7301" y="6365"/>
                    <a:pt x="7431" y="6235"/>
                    <a:pt x="7431" y="6068"/>
                  </a:cubicBezTo>
                  <a:lnTo>
                    <a:pt x="7431" y="298"/>
                  </a:lnTo>
                  <a:cubicBezTo>
                    <a:pt x="7431" y="140"/>
                    <a:pt x="7301" y="1"/>
                    <a:pt x="713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12" name="Google Shape;1138;p26"/>
            <p:cNvSpPr/>
            <p:nvPr/>
          </p:nvSpPr>
          <p:spPr>
            <a:xfrm>
              <a:off x="7199280" y="1369440"/>
              <a:ext cx="533880" cy="457200"/>
            </a:xfrm>
            <a:custGeom>
              <a:avLst/>
              <a:gdLst>
                <a:gd name="textAreaLeft" fmla="*/ 0 w 533880"/>
                <a:gd name="textAreaRight" fmla="*/ 535320 w 533880"/>
                <a:gd name="textAreaTop" fmla="*/ 0 h 457200"/>
                <a:gd name="textAreaBottom" fmla="*/ 458640 h 457200"/>
              </a:gdLst>
              <a:ahLst/>
              <a:cxnLst/>
              <a:rect l="textAreaLeft" t="textAreaTop" r="textAreaRight" b="textAreaBottom"/>
              <a:pathLst>
                <a:path w="7432" h="6365">
                  <a:moveTo>
                    <a:pt x="353" y="1"/>
                  </a:moveTo>
                  <a:cubicBezTo>
                    <a:pt x="159" y="1"/>
                    <a:pt x="1" y="159"/>
                    <a:pt x="1" y="353"/>
                  </a:cubicBezTo>
                  <a:lnTo>
                    <a:pt x="1" y="6012"/>
                  </a:lnTo>
                  <a:cubicBezTo>
                    <a:pt x="1" y="6207"/>
                    <a:pt x="159" y="6365"/>
                    <a:pt x="353" y="6365"/>
                  </a:cubicBezTo>
                  <a:lnTo>
                    <a:pt x="7088" y="6365"/>
                  </a:lnTo>
                  <a:cubicBezTo>
                    <a:pt x="7274" y="6365"/>
                    <a:pt x="7432" y="6207"/>
                    <a:pt x="7432" y="6012"/>
                  </a:cubicBezTo>
                  <a:lnTo>
                    <a:pt x="7432" y="353"/>
                  </a:lnTo>
                  <a:cubicBezTo>
                    <a:pt x="7432" y="159"/>
                    <a:pt x="7274" y="1"/>
                    <a:pt x="708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13" name="Google Shape;1139;p26"/>
            <p:cNvSpPr/>
            <p:nvPr/>
          </p:nvSpPr>
          <p:spPr>
            <a:xfrm>
              <a:off x="7195320" y="1365480"/>
              <a:ext cx="542520" cy="465120"/>
            </a:xfrm>
            <a:custGeom>
              <a:avLst/>
              <a:gdLst>
                <a:gd name="textAreaLeft" fmla="*/ 0 w 542520"/>
                <a:gd name="textAreaRight" fmla="*/ 543960 w 542520"/>
                <a:gd name="textAreaTop" fmla="*/ 0 h 465120"/>
                <a:gd name="textAreaBottom" fmla="*/ 466560 h 465120"/>
              </a:gdLst>
              <a:ahLst/>
              <a:cxnLst/>
              <a:rect l="textAreaLeft" t="textAreaTop" r="textAreaRight" b="textAreaBottom"/>
              <a:pathLst>
                <a:path w="7552" h="6476">
                  <a:moveTo>
                    <a:pt x="7143" y="112"/>
                  </a:moveTo>
                  <a:cubicBezTo>
                    <a:pt x="7301" y="112"/>
                    <a:pt x="7431" y="241"/>
                    <a:pt x="7431" y="408"/>
                  </a:cubicBezTo>
                  <a:lnTo>
                    <a:pt x="7431" y="6067"/>
                  </a:lnTo>
                  <a:cubicBezTo>
                    <a:pt x="7431" y="6225"/>
                    <a:pt x="7301" y="6355"/>
                    <a:pt x="7143" y="6355"/>
                  </a:cubicBezTo>
                  <a:lnTo>
                    <a:pt x="408" y="6355"/>
                  </a:lnTo>
                  <a:cubicBezTo>
                    <a:pt x="241" y="6355"/>
                    <a:pt x="112" y="6225"/>
                    <a:pt x="112" y="6067"/>
                  </a:cubicBezTo>
                  <a:lnTo>
                    <a:pt x="112" y="408"/>
                  </a:lnTo>
                  <a:cubicBezTo>
                    <a:pt x="112" y="241"/>
                    <a:pt x="241" y="112"/>
                    <a:pt x="408" y="112"/>
                  </a:cubicBezTo>
                  <a:close/>
                  <a:moveTo>
                    <a:pt x="408" y="0"/>
                  </a:moveTo>
                  <a:cubicBezTo>
                    <a:pt x="177" y="0"/>
                    <a:pt x="0" y="176"/>
                    <a:pt x="0" y="408"/>
                  </a:cubicBezTo>
                  <a:lnTo>
                    <a:pt x="0" y="6067"/>
                  </a:lnTo>
                  <a:cubicBezTo>
                    <a:pt x="0" y="6290"/>
                    <a:pt x="177" y="6475"/>
                    <a:pt x="408" y="6475"/>
                  </a:cubicBezTo>
                  <a:lnTo>
                    <a:pt x="7143" y="6475"/>
                  </a:lnTo>
                  <a:cubicBezTo>
                    <a:pt x="7366" y="6475"/>
                    <a:pt x="7552" y="6290"/>
                    <a:pt x="7542" y="6067"/>
                  </a:cubicBezTo>
                  <a:lnTo>
                    <a:pt x="7542" y="408"/>
                  </a:lnTo>
                  <a:cubicBezTo>
                    <a:pt x="7542" y="186"/>
                    <a:pt x="7366" y="0"/>
                    <a:pt x="714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14" name="Google Shape;1140;p26"/>
            <p:cNvSpPr/>
            <p:nvPr/>
          </p:nvSpPr>
          <p:spPr>
            <a:xfrm>
              <a:off x="7281360" y="1611000"/>
              <a:ext cx="368280" cy="48240"/>
            </a:xfrm>
            <a:custGeom>
              <a:avLst/>
              <a:gdLst>
                <a:gd name="textAreaLeft" fmla="*/ 0 w 368280"/>
                <a:gd name="textAreaRight" fmla="*/ 369720 w 368280"/>
                <a:gd name="textAreaTop" fmla="*/ 0 h 48240"/>
                <a:gd name="textAreaBottom" fmla="*/ 49680 h 48240"/>
              </a:gdLst>
              <a:ahLst/>
              <a:cxnLst/>
              <a:rect l="textAreaLeft" t="textAreaTop" r="textAreaRight" b="textAreaBottom"/>
              <a:pathLst>
                <a:path w="5131" h="688">
                  <a:moveTo>
                    <a:pt x="326" y="1"/>
                  </a:moveTo>
                  <a:cubicBezTo>
                    <a:pt x="149" y="1"/>
                    <a:pt x="1" y="149"/>
                    <a:pt x="1" y="325"/>
                  </a:cubicBezTo>
                  <a:lnTo>
                    <a:pt x="1" y="363"/>
                  </a:lnTo>
                  <a:cubicBezTo>
                    <a:pt x="1" y="548"/>
                    <a:pt x="149" y="687"/>
                    <a:pt x="326" y="687"/>
                  </a:cubicBezTo>
                  <a:lnTo>
                    <a:pt x="4806" y="687"/>
                  </a:lnTo>
                  <a:cubicBezTo>
                    <a:pt x="4992" y="687"/>
                    <a:pt x="5131" y="548"/>
                    <a:pt x="5131" y="363"/>
                  </a:cubicBezTo>
                  <a:lnTo>
                    <a:pt x="5131" y="325"/>
                  </a:lnTo>
                  <a:cubicBezTo>
                    <a:pt x="5131" y="149"/>
                    <a:pt x="4992" y="1"/>
                    <a:pt x="4806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840" rIns="90000" bIns="24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15" name="Google Shape;1141;p26"/>
            <p:cNvSpPr/>
            <p:nvPr/>
          </p:nvSpPr>
          <p:spPr>
            <a:xfrm>
              <a:off x="7277400" y="1607040"/>
              <a:ext cx="376920" cy="56160"/>
            </a:xfrm>
            <a:custGeom>
              <a:avLst/>
              <a:gdLst>
                <a:gd name="textAreaLeft" fmla="*/ 0 w 376920"/>
                <a:gd name="textAreaRight" fmla="*/ 378360 w 376920"/>
                <a:gd name="textAreaTop" fmla="*/ 0 h 56160"/>
                <a:gd name="textAreaBottom" fmla="*/ 57600 h 56160"/>
              </a:gdLst>
              <a:ahLst/>
              <a:cxnLst/>
              <a:rect l="textAreaLeft" t="textAreaTop" r="textAreaRight" b="textAreaBottom"/>
              <a:pathLst>
                <a:path w="5251" h="798">
                  <a:moveTo>
                    <a:pt x="4861" y="111"/>
                  </a:moveTo>
                  <a:cubicBezTo>
                    <a:pt x="5010" y="111"/>
                    <a:pt x="5130" y="232"/>
                    <a:pt x="5130" y="380"/>
                  </a:cubicBezTo>
                  <a:lnTo>
                    <a:pt x="5130" y="418"/>
                  </a:lnTo>
                  <a:cubicBezTo>
                    <a:pt x="5130" y="566"/>
                    <a:pt x="5010" y="687"/>
                    <a:pt x="4861" y="687"/>
                  </a:cubicBezTo>
                  <a:lnTo>
                    <a:pt x="381" y="687"/>
                  </a:lnTo>
                  <a:cubicBezTo>
                    <a:pt x="232" y="687"/>
                    <a:pt x="112" y="566"/>
                    <a:pt x="112" y="418"/>
                  </a:cubicBezTo>
                  <a:lnTo>
                    <a:pt x="112" y="380"/>
                  </a:lnTo>
                  <a:cubicBezTo>
                    <a:pt x="112" y="232"/>
                    <a:pt x="232" y="111"/>
                    <a:pt x="381" y="111"/>
                  </a:cubicBezTo>
                  <a:close/>
                  <a:moveTo>
                    <a:pt x="381" y="0"/>
                  </a:moveTo>
                  <a:cubicBezTo>
                    <a:pt x="167" y="0"/>
                    <a:pt x="0" y="167"/>
                    <a:pt x="0" y="380"/>
                  </a:cubicBezTo>
                  <a:lnTo>
                    <a:pt x="0" y="418"/>
                  </a:lnTo>
                  <a:cubicBezTo>
                    <a:pt x="0" y="631"/>
                    <a:pt x="167" y="798"/>
                    <a:pt x="381" y="798"/>
                  </a:cubicBezTo>
                  <a:lnTo>
                    <a:pt x="4861" y="798"/>
                  </a:lnTo>
                  <a:cubicBezTo>
                    <a:pt x="5075" y="798"/>
                    <a:pt x="5251" y="631"/>
                    <a:pt x="5251" y="418"/>
                  </a:cubicBezTo>
                  <a:lnTo>
                    <a:pt x="5251" y="380"/>
                  </a:lnTo>
                  <a:cubicBezTo>
                    <a:pt x="5251" y="167"/>
                    <a:pt x="5075" y="0"/>
                    <a:pt x="486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8800" rIns="90000" bIns="28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16" name="Google Shape;1142;p26"/>
            <p:cNvSpPr/>
            <p:nvPr/>
          </p:nvSpPr>
          <p:spPr>
            <a:xfrm>
              <a:off x="7321320" y="1624320"/>
              <a:ext cx="285840" cy="19440"/>
            </a:xfrm>
            <a:custGeom>
              <a:avLst/>
              <a:gdLst>
                <a:gd name="textAreaLeft" fmla="*/ 0 w 285840"/>
                <a:gd name="textAreaRight" fmla="*/ 287280 w 285840"/>
                <a:gd name="textAreaTop" fmla="*/ 0 h 19440"/>
                <a:gd name="textAreaBottom" fmla="*/ 20880 h 19440"/>
              </a:gdLst>
              <a:ahLst/>
              <a:cxnLst/>
              <a:rect l="textAreaLeft" t="textAreaTop" r="textAreaRight" b="textAreaBottom"/>
              <a:pathLst>
                <a:path w="3990" h="288">
                  <a:moveTo>
                    <a:pt x="3850" y="56"/>
                  </a:moveTo>
                  <a:cubicBezTo>
                    <a:pt x="3897" y="56"/>
                    <a:pt x="3934" y="93"/>
                    <a:pt x="3934" y="139"/>
                  </a:cubicBezTo>
                  <a:lnTo>
                    <a:pt x="3934" y="149"/>
                  </a:lnTo>
                  <a:cubicBezTo>
                    <a:pt x="3934" y="195"/>
                    <a:pt x="3897" y="232"/>
                    <a:pt x="3850" y="232"/>
                  </a:cubicBezTo>
                  <a:lnTo>
                    <a:pt x="140" y="232"/>
                  </a:lnTo>
                  <a:cubicBezTo>
                    <a:pt x="93" y="232"/>
                    <a:pt x="56" y="195"/>
                    <a:pt x="56" y="149"/>
                  </a:cubicBezTo>
                  <a:lnTo>
                    <a:pt x="56" y="139"/>
                  </a:lnTo>
                  <a:cubicBezTo>
                    <a:pt x="56" y="93"/>
                    <a:pt x="93" y="56"/>
                    <a:pt x="140" y="56"/>
                  </a:cubicBezTo>
                  <a:close/>
                  <a:moveTo>
                    <a:pt x="140" y="0"/>
                  </a:moveTo>
                  <a:cubicBezTo>
                    <a:pt x="66" y="0"/>
                    <a:pt x="1" y="65"/>
                    <a:pt x="1" y="139"/>
                  </a:cubicBezTo>
                  <a:lnTo>
                    <a:pt x="1" y="149"/>
                  </a:lnTo>
                  <a:cubicBezTo>
                    <a:pt x="1" y="223"/>
                    <a:pt x="66" y="288"/>
                    <a:pt x="140" y="288"/>
                  </a:cubicBezTo>
                  <a:lnTo>
                    <a:pt x="3850" y="288"/>
                  </a:lnTo>
                  <a:cubicBezTo>
                    <a:pt x="3925" y="288"/>
                    <a:pt x="3990" y="232"/>
                    <a:pt x="3990" y="149"/>
                  </a:cubicBezTo>
                  <a:lnTo>
                    <a:pt x="3990" y="139"/>
                  </a:lnTo>
                  <a:cubicBezTo>
                    <a:pt x="3990" y="65"/>
                    <a:pt x="3925" y="0"/>
                    <a:pt x="385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440" rIns="90000" bIns="10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17" name="Google Shape;1143;p26"/>
            <p:cNvSpPr/>
            <p:nvPr/>
          </p:nvSpPr>
          <p:spPr>
            <a:xfrm>
              <a:off x="7345440" y="1688400"/>
              <a:ext cx="240480" cy="27360"/>
            </a:xfrm>
            <a:custGeom>
              <a:avLst/>
              <a:gdLst>
                <a:gd name="textAreaLeft" fmla="*/ 0 w 240480"/>
                <a:gd name="textAreaRight" fmla="*/ 241920 w 240480"/>
                <a:gd name="textAreaTop" fmla="*/ 0 h 27360"/>
                <a:gd name="textAreaBottom" fmla="*/ 28800 h 27360"/>
              </a:gdLst>
              <a:ahLst/>
              <a:cxnLst/>
              <a:rect l="textAreaLeft" t="textAreaTop" r="textAreaRight" b="textAreaBottom"/>
              <a:pathLst>
                <a:path w="3359" h="400">
                  <a:moveTo>
                    <a:pt x="195" y="1"/>
                  </a:moveTo>
                  <a:cubicBezTo>
                    <a:pt x="93" y="1"/>
                    <a:pt x="1" y="84"/>
                    <a:pt x="1" y="196"/>
                  </a:cubicBezTo>
                  <a:cubicBezTo>
                    <a:pt x="1" y="307"/>
                    <a:pt x="93" y="400"/>
                    <a:pt x="195" y="400"/>
                  </a:cubicBezTo>
                  <a:lnTo>
                    <a:pt x="3155" y="400"/>
                  </a:lnTo>
                  <a:cubicBezTo>
                    <a:pt x="3266" y="400"/>
                    <a:pt x="3359" y="307"/>
                    <a:pt x="3359" y="196"/>
                  </a:cubicBezTo>
                  <a:cubicBezTo>
                    <a:pt x="3359" y="84"/>
                    <a:pt x="3266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400" rIns="90000" bIns="14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18" name="Google Shape;1144;p26"/>
            <p:cNvSpPr/>
            <p:nvPr/>
          </p:nvSpPr>
          <p:spPr>
            <a:xfrm>
              <a:off x="7341480" y="1684440"/>
              <a:ext cx="248760" cy="35280"/>
            </a:xfrm>
            <a:custGeom>
              <a:avLst/>
              <a:gdLst>
                <a:gd name="textAreaLeft" fmla="*/ 0 w 248760"/>
                <a:gd name="textAreaRight" fmla="*/ 250200 w 248760"/>
                <a:gd name="textAreaTop" fmla="*/ 0 h 35280"/>
                <a:gd name="textAreaBottom" fmla="*/ 36720 h 35280"/>
              </a:gdLst>
              <a:ahLst/>
              <a:cxnLst/>
              <a:rect l="textAreaLeft" t="textAreaTop" r="textAreaRight" b="textAreaBottom"/>
              <a:pathLst>
                <a:path w="3471" h="511">
                  <a:moveTo>
                    <a:pt x="3211" y="112"/>
                  </a:moveTo>
                  <a:cubicBezTo>
                    <a:pt x="3285" y="112"/>
                    <a:pt x="3350" y="176"/>
                    <a:pt x="3350" y="251"/>
                  </a:cubicBezTo>
                  <a:cubicBezTo>
                    <a:pt x="3350" y="334"/>
                    <a:pt x="3285" y="390"/>
                    <a:pt x="3211" y="390"/>
                  </a:cubicBezTo>
                  <a:lnTo>
                    <a:pt x="251" y="390"/>
                  </a:lnTo>
                  <a:cubicBezTo>
                    <a:pt x="177" y="390"/>
                    <a:pt x="112" y="334"/>
                    <a:pt x="112" y="251"/>
                  </a:cubicBezTo>
                  <a:cubicBezTo>
                    <a:pt x="112" y="176"/>
                    <a:pt x="177" y="112"/>
                    <a:pt x="251" y="112"/>
                  </a:cubicBezTo>
                  <a:close/>
                  <a:moveTo>
                    <a:pt x="251" y="0"/>
                  </a:moveTo>
                  <a:cubicBezTo>
                    <a:pt x="112" y="0"/>
                    <a:pt x="1" y="112"/>
                    <a:pt x="1" y="251"/>
                  </a:cubicBezTo>
                  <a:cubicBezTo>
                    <a:pt x="1" y="399"/>
                    <a:pt x="112" y="510"/>
                    <a:pt x="251" y="510"/>
                  </a:cubicBezTo>
                  <a:lnTo>
                    <a:pt x="3211" y="510"/>
                  </a:lnTo>
                  <a:cubicBezTo>
                    <a:pt x="3350" y="510"/>
                    <a:pt x="3470" y="399"/>
                    <a:pt x="3470" y="251"/>
                  </a:cubicBezTo>
                  <a:cubicBezTo>
                    <a:pt x="3470" y="112"/>
                    <a:pt x="3350" y="0"/>
                    <a:pt x="321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360" rIns="90000" bIns="18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19" name="Google Shape;1145;p26"/>
            <p:cNvSpPr/>
            <p:nvPr/>
          </p:nvSpPr>
          <p:spPr>
            <a:xfrm>
              <a:off x="7394400" y="1695600"/>
              <a:ext cx="11880" cy="12600"/>
            </a:xfrm>
            <a:custGeom>
              <a:avLst/>
              <a:gdLst>
                <a:gd name="textAreaLeft" fmla="*/ 0 w 11880"/>
                <a:gd name="textAreaRight" fmla="*/ 13320 w 11880"/>
                <a:gd name="textAreaTop" fmla="*/ 0 h 12600"/>
                <a:gd name="textAreaBottom" fmla="*/ 14040 h 12600"/>
              </a:gdLst>
              <a:ahLst/>
              <a:cxnLst/>
              <a:rect l="textAreaLeft" t="textAreaTop" r="textAreaRight" b="textAreaBottom"/>
              <a:pathLst>
                <a:path w="187" h="196">
                  <a:moveTo>
                    <a:pt x="94" y="57"/>
                  </a:moveTo>
                  <a:cubicBezTo>
                    <a:pt x="112" y="57"/>
                    <a:pt x="131" y="75"/>
                    <a:pt x="131" y="94"/>
                  </a:cubicBezTo>
                  <a:cubicBezTo>
                    <a:pt x="131" y="112"/>
                    <a:pt x="112" y="131"/>
                    <a:pt x="94" y="131"/>
                  </a:cubicBezTo>
                  <a:cubicBezTo>
                    <a:pt x="75" y="131"/>
                    <a:pt x="56" y="112"/>
                    <a:pt x="56" y="94"/>
                  </a:cubicBezTo>
                  <a:cubicBezTo>
                    <a:pt x="56" y="75"/>
                    <a:pt x="75" y="57"/>
                    <a:pt x="94" y="57"/>
                  </a:cubicBezTo>
                  <a:close/>
                  <a:moveTo>
                    <a:pt x="94" y="1"/>
                  </a:moveTo>
                  <a:cubicBezTo>
                    <a:pt x="38" y="1"/>
                    <a:pt x="1" y="38"/>
                    <a:pt x="1" y="94"/>
                  </a:cubicBezTo>
                  <a:cubicBezTo>
                    <a:pt x="1" y="149"/>
                    <a:pt x="38" y="196"/>
                    <a:pt x="94" y="196"/>
                  </a:cubicBezTo>
                  <a:cubicBezTo>
                    <a:pt x="149" y="196"/>
                    <a:pt x="186" y="149"/>
                    <a:pt x="186" y="94"/>
                  </a:cubicBezTo>
                  <a:cubicBezTo>
                    <a:pt x="186" y="38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" rIns="90000" bIns="6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20" name="Google Shape;1146;p26"/>
            <p:cNvSpPr/>
            <p:nvPr/>
          </p:nvSpPr>
          <p:spPr>
            <a:xfrm>
              <a:off x="7421040" y="1695600"/>
              <a:ext cx="11880" cy="12600"/>
            </a:xfrm>
            <a:custGeom>
              <a:avLst/>
              <a:gdLst>
                <a:gd name="textAreaLeft" fmla="*/ 0 w 11880"/>
                <a:gd name="textAreaRight" fmla="*/ 13320 w 11880"/>
                <a:gd name="textAreaTop" fmla="*/ 0 h 12600"/>
                <a:gd name="textAreaBottom" fmla="*/ 14040 h 12600"/>
              </a:gdLst>
              <a:ahLst/>
              <a:cxnLst/>
              <a:rect l="textAreaLeft" t="textAreaTop" r="textAreaRight" b="textAreaBottom"/>
              <a:pathLst>
                <a:path w="187" h="196">
                  <a:moveTo>
                    <a:pt x="94" y="57"/>
                  </a:moveTo>
                  <a:cubicBezTo>
                    <a:pt x="112" y="57"/>
                    <a:pt x="131" y="75"/>
                    <a:pt x="131" y="94"/>
                  </a:cubicBezTo>
                  <a:cubicBezTo>
                    <a:pt x="131" y="112"/>
                    <a:pt x="112" y="131"/>
                    <a:pt x="94" y="131"/>
                  </a:cubicBezTo>
                  <a:cubicBezTo>
                    <a:pt x="75" y="131"/>
                    <a:pt x="56" y="112"/>
                    <a:pt x="56" y="94"/>
                  </a:cubicBezTo>
                  <a:cubicBezTo>
                    <a:pt x="56" y="75"/>
                    <a:pt x="75" y="57"/>
                    <a:pt x="94" y="57"/>
                  </a:cubicBezTo>
                  <a:close/>
                  <a:moveTo>
                    <a:pt x="94" y="1"/>
                  </a:moveTo>
                  <a:cubicBezTo>
                    <a:pt x="38" y="1"/>
                    <a:pt x="1" y="38"/>
                    <a:pt x="1" y="94"/>
                  </a:cubicBezTo>
                  <a:cubicBezTo>
                    <a:pt x="1" y="149"/>
                    <a:pt x="38" y="196"/>
                    <a:pt x="94" y="196"/>
                  </a:cubicBezTo>
                  <a:cubicBezTo>
                    <a:pt x="149" y="196"/>
                    <a:pt x="186" y="149"/>
                    <a:pt x="186" y="94"/>
                  </a:cubicBezTo>
                  <a:cubicBezTo>
                    <a:pt x="186" y="38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" rIns="90000" bIns="6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21" name="Google Shape;1147;p26"/>
            <p:cNvSpPr/>
            <p:nvPr/>
          </p:nvSpPr>
          <p:spPr>
            <a:xfrm>
              <a:off x="7445880" y="1695600"/>
              <a:ext cx="12600" cy="12600"/>
            </a:xfrm>
            <a:custGeom>
              <a:avLst/>
              <a:gdLst>
                <a:gd name="textAreaLeft" fmla="*/ 0 w 12600"/>
                <a:gd name="textAreaRight" fmla="*/ 14040 w 12600"/>
                <a:gd name="textAreaTop" fmla="*/ 0 h 12600"/>
                <a:gd name="textAreaBottom" fmla="*/ 14040 h 12600"/>
              </a:gdLst>
              <a:ahLst/>
              <a:cxnLst/>
              <a:rect l="textAreaLeft" t="textAreaTop" r="textAreaRight" b="textAreaBottom"/>
              <a:pathLst>
                <a:path w="195" h="196">
                  <a:moveTo>
                    <a:pt x="93" y="57"/>
                  </a:moveTo>
                  <a:cubicBezTo>
                    <a:pt x="121" y="57"/>
                    <a:pt x="139" y="75"/>
                    <a:pt x="139" y="94"/>
                  </a:cubicBezTo>
                  <a:cubicBezTo>
                    <a:pt x="139" y="112"/>
                    <a:pt x="121" y="131"/>
                    <a:pt x="93" y="131"/>
                  </a:cubicBezTo>
                  <a:cubicBezTo>
                    <a:pt x="74" y="131"/>
                    <a:pt x="56" y="112"/>
                    <a:pt x="56" y="94"/>
                  </a:cubicBezTo>
                  <a:cubicBezTo>
                    <a:pt x="56" y="75"/>
                    <a:pt x="74" y="57"/>
                    <a:pt x="93" y="57"/>
                  </a:cubicBezTo>
                  <a:close/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9"/>
                    <a:pt x="46" y="196"/>
                    <a:pt x="93" y="196"/>
                  </a:cubicBezTo>
                  <a:cubicBezTo>
                    <a:pt x="148" y="196"/>
                    <a:pt x="195" y="149"/>
                    <a:pt x="195" y="94"/>
                  </a:cubicBezTo>
                  <a:cubicBezTo>
                    <a:pt x="195" y="38"/>
                    <a:pt x="148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" rIns="90000" bIns="6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22" name="Google Shape;1148;p26"/>
            <p:cNvSpPr/>
            <p:nvPr/>
          </p:nvSpPr>
          <p:spPr>
            <a:xfrm>
              <a:off x="7472520" y="1695600"/>
              <a:ext cx="12600" cy="12600"/>
            </a:xfrm>
            <a:custGeom>
              <a:avLst/>
              <a:gdLst>
                <a:gd name="textAreaLeft" fmla="*/ 0 w 12600"/>
                <a:gd name="textAreaRight" fmla="*/ 14040 w 12600"/>
                <a:gd name="textAreaTop" fmla="*/ 0 h 12600"/>
                <a:gd name="textAreaBottom" fmla="*/ 14040 h 12600"/>
              </a:gdLst>
              <a:ahLst/>
              <a:cxnLst/>
              <a:rect l="textAreaLeft" t="textAreaTop" r="textAreaRight" b="textAreaBottom"/>
              <a:pathLst>
                <a:path w="195" h="196">
                  <a:moveTo>
                    <a:pt x="93" y="57"/>
                  </a:moveTo>
                  <a:cubicBezTo>
                    <a:pt x="121" y="57"/>
                    <a:pt x="139" y="75"/>
                    <a:pt x="139" y="94"/>
                  </a:cubicBezTo>
                  <a:cubicBezTo>
                    <a:pt x="139" y="112"/>
                    <a:pt x="121" y="131"/>
                    <a:pt x="93" y="131"/>
                  </a:cubicBezTo>
                  <a:cubicBezTo>
                    <a:pt x="74" y="131"/>
                    <a:pt x="56" y="112"/>
                    <a:pt x="56" y="94"/>
                  </a:cubicBezTo>
                  <a:cubicBezTo>
                    <a:pt x="56" y="75"/>
                    <a:pt x="74" y="57"/>
                    <a:pt x="93" y="57"/>
                  </a:cubicBezTo>
                  <a:close/>
                  <a:moveTo>
                    <a:pt x="93" y="1"/>
                  </a:moveTo>
                  <a:cubicBezTo>
                    <a:pt x="47" y="1"/>
                    <a:pt x="0" y="38"/>
                    <a:pt x="0" y="94"/>
                  </a:cubicBezTo>
                  <a:cubicBezTo>
                    <a:pt x="0" y="149"/>
                    <a:pt x="47" y="196"/>
                    <a:pt x="93" y="196"/>
                  </a:cubicBezTo>
                  <a:cubicBezTo>
                    <a:pt x="149" y="196"/>
                    <a:pt x="195" y="149"/>
                    <a:pt x="195" y="94"/>
                  </a:cubicBezTo>
                  <a:cubicBezTo>
                    <a:pt x="195" y="38"/>
                    <a:pt x="149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" rIns="90000" bIns="6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23" name="Google Shape;1149;p26"/>
            <p:cNvSpPr/>
            <p:nvPr/>
          </p:nvSpPr>
          <p:spPr>
            <a:xfrm>
              <a:off x="7498440" y="1695600"/>
              <a:ext cx="12600" cy="12600"/>
            </a:xfrm>
            <a:custGeom>
              <a:avLst/>
              <a:gdLst>
                <a:gd name="textAreaLeft" fmla="*/ 0 w 12600"/>
                <a:gd name="textAreaRight" fmla="*/ 14040 w 12600"/>
                <a:gd name="textAreaTop" fmla="*/ 0 h 12600"/>
                <a:gd name="textAreaBottom" fmla="*/ 14040 h 12600"/>
              </a:gdLst>
              <a:ahLst/>
              <a:cxnLst/>
              <a:rect l="textAreaLeft" t="textAreaTop" r="textAreaRight" b="textAreaBottom"/>
              <a:pathLst>
                <a:path w="196" h="196">
                  <a:moveTo>
                    <a:pt x="94" y="57"/>
                  </a:moveTo>
                  <a:cubicBezTo>
                    <a:pt x="122" y="57"/>
                    <a:pt x="131" y="75"/>
                    <a:pt x="131" y="94"/>
                  </a:cubicBezTo>
                  <a:cubicBezTo>
                    <a:pt x="131" y="112"/>
                    <a:pt x="122" y="131"/>
                    <a:pt x="94" y="131"/>
                  </a:cubicBezTo>
                  <a:cubicBezTo>
                    <a:pt x="75" y="131"/>
                    <a:pt x="57" y="112"/>
                    <a:pt x="57" y="94"/>
                  </a:cubicBezTo>
                  <a:cubicBezTo>
                    <a:pt x="57" y="75"/>
                    <a:pt x="75" y="57"/>
                    <a:pt x="94" y="57"/>
                  </a:cubicBezTo>
                  <a:close/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9"/>
                    <a:pt x="47" y="196"/>
                    <a:pt x="94" y="196"/>
                  </a:cubicBezTo>
                  <a:cubicBezTo>
                    <a:pt x="149" y="196"/>
                    <a:pt x="196" y="149"/>
                    <a:pt x="196" y="94"/>
                  </a:cubicBezTo>
                  <a:cubicBezTo>
                    <a:pt x="196" y="38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" rIns="90000" bIns="6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24" name="Google Shape;1150;p26"/>
            <p:cNvSpPr/>
            <p:nvPr/>
          </p:nvSpPr>
          <p:spPr>
            <a:xfrm>
              <a:off x="7525440" y="1695600"/>
              <a:ext cx="12600" cy="12600"/>
            </a:xfrm>
            <a:custGeom>
              <a:avLst/>
              <a:gdLst>
                <a:gd name="textAreaLeft" fmla="*/ 0 w 12600"/>
                <a:gd name="textAreaRight" fmla="*/ 14040 w 12600"/>
                <a:gd name="textAreaTop" fmla="*/ 0 h 12600"/>
                <a:gd name="textAreaBottom" fmla="*/ 14040 h 12600"/>
              </a:gdLst>
              <a:ahLst/>
              <a:cxnLst/>
              <a:rect l="textAreaLeft" t="textAreaTop" r="textAreaRight" b="textAreaBottom"/>
              <a:pathLst>
                <a:path w="196" h="196">
                  <a:moveTo>
                    <a:pt x="94" y="57"/>
                  </a:moveTo>
                  <a:cubicBezTo>
                    <a:pt x="122" y="57"/>
                    <a:pt x="131" y="75"/>
                    <a:pt x="131" y="94"/>
                  </a:cubicBezTo>
                  <a:cubicBezTo>
                    <a:pt x="131" y="112"/>
                    <a:pt x="112" y="131"/>
                    <a:pt x="94" y="131"/>
                  </a:cubicBezTo>
                  <a:cubicBezTo>
                    <a:pt x="75" y="131"/>
                    <a:pt x="57" y="112"/>
                    <a:pt x="57" y="94"/>
                  </a:cubicBezTo>
                  <a:cubicBezTo>
                    <a:pt x="57" y="75"/>
                    <a:pt x="75" y="57"/>
                    <a:pt x="94" y="57"/>
                  </a:cubicBezTo>
                  <a:close/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9"/>
                    <a:pt x="47" y="196"/>
                    <a:pt x="94" y="196"/>
                  </a:cubicBezTo>
                  <a:cubicBezTo>
                    <a:pt x="149" y="196"/>
                    <a:pt x="196" y="149"/>
                    <a:pt x="196" y="94"/>
                  </a:cubicBezTo>
                  <a:cubicBezTo>
                    <a:pt x="196" y="38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" rIns="90000" bIns="6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25" name="Google Shape;1151;p26"/>
            <p:cNvSpPr/>
            <p:nvPr/>
          </p:nvSpPr>
          <p:spPr>
            <a:xfrm>
              <a:off x="7389000" y="1423800"/>
              <a:ext cx="153720" cy="153000"/>
            </a:xfrm>
            <a:custGeom>
              <a:avLst/>
              <a:gdLst>
                <a:gd name="textAreaLeft" fmla="*/ 0 w 153720"/>
                <a:gd name="textAreaRight" fmla="*/ 155160 w 153720"/>
                <a:gd name="textAreaTop" fmla="*/ 0 h 153000"/>
                <a:gd name="textAreaBottom" fmla="*/ 154440 h 153000"/>
              </a:gdLst>
              <a:ahLst/>
              <a:cxnLst/>
              <a:rect l="textAreaLeft" t="textAreaTop" r="textAreaRight" b="textAreaBottom"/>
              <a:pathLst>
                <a:path w="2153" h="2144">
                  <a:moveTo>
                    <a:pt x="1077" y="0"/>
                  </a:moveTo>
                  <a:cubicBezTo>
                    <a:pt x="483" y="0"/>
                    <a:pt x="1" y="473"/>
                    <a:pt x="1" y="1067"/>
                  </a:cubicBezTo>
                  <a:cubicBezTo>
                    <a:pt x="1" y="1661"/>
                    <a:pt x="483" y="2143"/>
                    <a:pt x="1077" y="2143"/>
                  </a:cubicBezTo>
                  <a:cubicBezTo>
                    <a:pt x="1670" y="2143"/>
                    <a:pt x="2153" y="1661"/>
                    <a:pt x="2153" y="1067"/>
                  </a:cubicBezTo>
                  <a:cubicBezTo>
                    <a:pt x="2153" y="473"/>
                    <a:pt x="1670" y="0"/>
                    <a:pt x="1077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7040" rIns="90000" bIns="77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26" name="Google Shape;1152;p26"/>
            <p:cNvSpPr/>
            <p:nvPr/>
          </p:nvSpPr>
          <p:spPr>
            <a:xfrm>
              <a:off x="7385040" y="1419120"/>
              <a:ext cx="161640" cy="162360"/>
            </a:xfrm>
            <a:custGeom>
              <a:avLst/>
              <a:gdLst>
                <a:gd name="textAreaLeft" fmla="*/ 0 w 161640"/>
                <a:gd name="textAreaRight" fmla="*/ 163080 w 161640"/>
                <a:gd name="textAreaTop" fmla="*/ 0 h 162360"/>
                <a:gd name="textAreaBottom" fmla="*/ 163800 h 162360"/>
              </a:gdLst>
              <a:ahLst/>
              <a:cxnLst/>
              <a:rect l="textAreaLeft" t="textAreaTop" r="textAreaRight" b="textAreaBottom"/>
              <a:pathLst>
                <a:path w="2265" h="2274">
                  <a:moveTo>
                    <a:pt x="1133" y="121"/>
                  </a:moveTo>
                  <a:cubicBezTo>
                    <a:pt x="1689" y="121"/>
                    <a:pt x="2144" y="576"/>
                    <a:pt x="2144" y="1132"/>
                  </a:cubicBezTo>
                  <a:cubicBezTo>
                    <a:pt x="2144" y="1698"/>
                    <a:pt x="1689" y="2153"/>
                    <a:pt x="1133" y="2153"/>
                  </a:cubicBezTo>
                  <a:cubicBezTo>
                    <a:pt x="567" y="2153"/>
                    <a:pt x="112" y="1698"/>
                    <a:pt x="112" y="1132"/>
                  </a:cubicBezTo>
                  <a:cubicBezTo>
                    <a:pt x="112" y="576"/>
                    <a:pt x="567" y="121"/>
                    <a:pt x="1133" y="121"/>
                  </a:cubicBezTo>
                  <a:close/>
                  <a:moveTo>
                    <a:pt x="1133" y="0"/>
                  </a:moveTo>
                  <a:cubicBezTo>
                    <a:pt x="502" y="0"/>
                    <a:pt x="1" y="511"/>
                    <a:pt x="1" y="1132"/>
                  </a:cubicBezTo>
                  <a:cubicBezTo>
                    <a:pt x="1" y="1763"/>
                    <a:pt x="502" y="2273"/>
                    <a:pt x="1133" y="2273"/>
                  </a:cubicBezTo>
                  <a:cubicBezTo>
                    <a:pt x="1754" y="2273"/>
                    <a:pt x="2264" y="1763"/>
                    <a:pt x="2264" y="1132"/>
                  </a:cubicBezTo>
                  <a:cubicBezTo>
                    <a:pt x="2264" y="511"/>
                    <a:pt x="1754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1720" rIns="90000" bIns="81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27" name="Google Shape;1153;p26"/>
            <p:cNvSpPr/>
            <p:nvPr/>
          </p:nvSpPr>
          <p:spPr>
            <a:xfrm>
              <a:off x="7431840" y="1505160"/>
              <a:ext cx="67320" cy="33480"/>
            </a:xfrm>
            <a:custGeom>
              <a:avLst/>
              <a:gdLst>
                <a:gd name="textAreaLeft" fmla="*/ 0 w 67320"/>
                <a:gd name="textAreaRight" fmla="*/ 68760 w 67320"/>
                <a:gd name="textAreaTop" fmla="*/ 0 h 33480"/>
                <a:gd name="textAreaBottom" fmla="*/ 34920 h 33480"/>
              </a:gdLst>
              <a:ahLst/>
              <a:cxnLst/>
              <a:rect l="textAreaLeft" t="textAreaTop" r="textAreaRight" b="textAreaBottom"/>
              <a:pathLst>
                <a:path w="956" h="483">
                  <a:moveTo>
                    <a:pt x="483" y="0"/>
                  </a:moveTo>
                  <a:cubicBezTo>
                    <a:pt x="214" y="0"/>
                    <a:pt x="0" y="213"/>
                    <a:pt x="0" y="482"/>
                  </a:cubicBezTo>
                  <a:lnTo>
                    <a:pt x="956" y="482"/>
                  </a:lnTo>
                  <a:cubicBezTo>
                    <a:pt x="956" y="213"/>
                    <a:pt x="742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7280" rIns="90000" bIns="17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28" name="Google Shape;1154;p26"/>
            <p:cNvSpPr/>
            <p:nvPr/>
          </p:nvSpPr>
          <p:spPr>
            <a:xfrm>
              <a:off x="7427880" y="1501200"/>
              <a:ext cx="76320" cy="41400"/>
            </a:xfrm>
            <a:custGeom>
              <a:avLst/>
              <a:gdLst>
                <a:gd name="textAreaLeft" fmla="*/ 0 w 76320"/>
                <a:gd name="textAreaRight" fmla="*/ 77760 w 7632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1077" h="595">
                  <a:moveTo>
                    <a:pt x="539" y="121"/>
                  </a:moveTo>
                  <a:cubicBezTo>
                    <a:pt x="743" y="121"/>
                    <a:pt x="919" y="279"/>
                    <a:pt x="947" y="483"/>
                  </a:cubicBezTo>
                  <a:lnTo>
                    <a:pt x="121" y="483"/>
                  </a:lnTo>
                  <a:cubicBezTo>
                    <a:pt x="149" y="279"/>
                    <a:pt x="325" y="121"/>
                    <a:pt x="539" y="121"/>
                  </a:cubicBezTo>
                  <a:close/>
                  <a:moveTo>
                    <a:pt x="539" y="0"/>
                  </a:moveTo>
                  <a:cubicBezTo>
                    <a:pt x="242" y="0"/>
                    <a:pt x="1" y="242"/>
                    <a:pt x="1" y="538"/>
                  </a:cubicBezTo>
                  <a:cubicBezTo>
                    <a:pt x="1" y="594"/>
                    <a:pt x="1" y="594"/>
                    <a:pt x="233" y="594"/>
                  </a:cubicBezTo>
                  <a:lnTo>
                    <a:pt x="585" y="594"/>
                  </a:lnTo>
                  <a:cubicBezTo>
                    <a:pt x="1067" y="594"/>
                    <a:pt x="1067" y="594"/>
                    <a:pt x="1077" y="538"/>
                  </a:cubicBezTo>
                  <a:cubicBezTo>
                    <a:pt x="1077" y="242"/>
                    <a:pt x="835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29" name="Google Shape;1155;p26"/>
            <p:cNvSpPr/>
            <p:nvPr/>
          </p:nvSpPr>
          <p:spPr>
            <a:xfrm>
              <a:off x="7446960" y="1461960"/>
              <a:ext cx="37440" cy="37440"/>
            </a:xfrm>
            <a:custGeom>
              <a:avLst/>
              <a:gdLst>
                <a:gd name="textAreaLeft" fmla="*/ 0 w 37440"/>
                <a:gd name="textAreaRight" fmla="*/ 38880 w 3744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539" h="539">
                  <a:moveTo>
                    <a:pt x="270" y="0"/>
                  </a:moveTo>
                  <a:cubicBezTo>
                    <a:pt x="121" y="0"/>
                    <a:pt x="1" y="121"/>
                    <a:pt x="1" y="269"/>
                  </a:cubicBezTo>
                  <a:cubicBezTo>
                    <a:pt x="1" y="418"/>
                    <a:pt x="121" y="538"/>
                    <a:pt x="270" y="538"/>
                  </a:cubicBezTo>
                  <a:cubicBezTo>
                    <a:pt x="418" y="538"/>
                    <a:pt x="539" y="418"/>
                    <a:pt x="539" y="269"/>
                  </a:cubicBezTo>
                  <a:cubicBezTo>
                    <a:pt x="539" y="121"/>
                    <a:pt x="418" y="0"/>
                    <a:pt x="27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30" name="Google Shape;1156;p26"/>
            <p:cNvSpPr/>
            <p:nvPr/>
          </p:nvSpPr>
          <p:spPr>
            <a:xfrm>
              <a:off x="7443000" y="1458000"/>
              <a:ext cx="46080" cy="46080"/>
            </a:xfrm>
            <a:custGeom>
              <a:avLst/>
              <a:gdLst>
                <a:gd name="textAreaLeft" fmla="*/ 0 w 46080"/>
                <a:gd name="textAreaRight" fmla="*/ 47520 w 46080"/>
                <a:gd name="textAreaTop" fmla="*/ 0 h 46080"/>
                <a:gd name="textAreaBottom" fmla="*/ 47520 h 46080"/>
              </a:gdLst>
              <a:ahLst/>
              <a:cxnLst/>
              <a:rect l="textAreaLeft" t="textAreaTop" r="textAreaRight" b="textAreaBottom"/>
              <a:pathLst>
                <a:path w="660" h="660">
                  <a:moveTo>
                    <a:pt x="326" y="112"/>
                  </a:moveTo>
                  <a:cubicBezTo>
                    <a:pt x="446" y="112"/>
                    <a:pt x="539" y="204"/>
                    <a:pt x="539" y="325"/>
                  </a:cubicBezTo>
                  <a:cubicBezTo>
                    <a:pt x="539" y="446"/>
                    <a:pt x="446" y="538"/>
                    <a:pt x="326" y="538"/>
                  </a:cubicBezTo>
                  <a:cubicBezTo>
                    <a:pt x="205" y="538"/>
                    <a:pt x="112" y="446"/>
                    <a:pt x="112" y="325"/>
                  </a:cubicBezTo>
                  <a:cubicBezTo>
                    <a:pt x="112" y="204"/>
                    <a:pt x="205" y="112"/>
                    <a:pt x="326" y="112"/>
                  </a:cubicBezTo>
                  <a:close/>
                  <a:moveTo>
                    <a:pt x="326" y="0"/>
                  </a:moveTo>
                  <a:cubicBezTo>
                    <a:pt x="140" y="0"/>
                    <a:pt x="1" y="140"/>
                    <a:pt x="1" y="325"/>
                  </a:cubicBezTo>
                  <a:cubicBezTo>
                    <a:pt x="1" y="511"/>
                    <a:pt x="140" y="659"/>
                    <a:pt x="326" y="659"/>
                  </a:cubicBezTo>
                  <a:cubicBezTo>
                    <a:pt x="511" y="659"/>
                    <a:pt x="660" y="511"/>
                    <a:pt x="660" y="325"/>
                  </a:cubicBezTo>
                  <a:cubicBezTo>
                    <a:pt x="660" y="140"/>
                    <a:pt x="511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760" rIns="90000" bIns="23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31" name="Google Shape;1157;p26"/>
            <p:cNvSpPr/>
            <p:nvPr/>
          </p:nvSpPr>
          <p:spPr>
            <a:xfrm>
              <a:off x="7409160" y="1739880"/>
              <a:ext cx="113040" cy="33840"/>
            </a:xfrm>
            <a:custGeom>
              <a:avLst/>
              <a:gdLst>
                <a:gd name="textAreaLeft" fmla="*/ 0 w 113040"/>
                <a:gd name="textAreaRight" fmla="*/ 114480 w 113040"/>
                <a:gd name="textAreaTop" fmla="*/ 0 h 33840"/>
                <a:gd name="textAreaBottom" fmla="*/ 35280 h 33840"/>
              </a:gdLst>
              <a:ahLst/>
              <a:cxnLst/>
              <a:rect l="textAreaLeft" t="textAreaTop" r="textAreaRight" b="textAreaBottom"/>
              <a:pathLst>
                <a:path w="1588" h="492">
                  <a:moveTo>
                    <a:pt x="251" y="0"/>
                  </a:moveTo>
                  <a:cubicBezTo>
                    <a:pt x="112" y="0"/>
                    <a:pt x="1" y="111"/>
                    <a:pt x="1" y="251"/>
                  </a:cubicBezTo>
                  <a:cubicBezTo>
                    <a:pt x="1" y="390"/>
                    <a:pt x="112" y="492"/>
                    <a:pt x="251" y="492"/>
                  </a:cubicBezTo>
                  <a:lnTo>
                    <a:pt x="1346" y="492"/>
                  </a:lnTo>
                  <a:cubicBezTo>
                    <a:pt x="1476" y="492"/>
                    <a:pt x="1587" y="390"/>
                    <a:pt x="1587" y="251"/>
                  </a:cubicBezTo>
                  <a:cubicBezTo>
                    <a:pt x="1587" y="111"/>
                    <a:pt x="1476" y="0"/>
                    <a:pt x="134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7640" rIns="90000" bIns="17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32" name="Google Shape;1158;p26"/>
            <p:cNvSpPr/>
            <p:nvPr/>
          </p:nvSpPr>
          <p:spPr>
            <a:xfrm>
              <a:off x="7405200" y="1735920"/>
              <a:ext cx="120960" cy="42840"/>
            </a:xfrm>
            <a:custGeom>
              <a:avLst/>
              <a:gdLst>
                <a:gd name="textAreaLeft" fmla="*/ 0 w 120960"/>
                <a:gd name="textAreaRight" fmla="*/ 122400 w 120960"/>
                <a:gd name="textAreaTop" fmla="*/ 0 h 42840"/>
                <a:gd name="textAreaBottom" fmla="*/ 44280 h 42840"/>
              </a:gdLst>
              <a:ahLst/>
              <a:cxnLst/>
              <a:rect l="textAreaLeft" t="textAreaTop" r="textAreaRight" b="textAreaBottom"/>
              <a:pathLst>
                <a:path w="1698" h="613">
                  <a:moveTo>
                    <a:pt x="1401" y="121"/>
                  </a:moveTo>
                  <a:cubicBezTo>
                    <a:pt x="1503" y="121"/>
                    <a:pt x="1586" y="205"/>
                    <a:pt x="1586" y="307"/>
                  </a:cubicBezTo>
                  <a:cubicBezTo>
                    <a:pt x="1586" y="409"/>
                    <a:pt x="1503" y="492"/>
                    <a:pt x="1401" y="492"/>
                  </a:cubicBezTo>
                  <a:lnTo>
                    <a:pt x="306" y="492"/>
                  </a:lnTo>
                  <a:cubicBezTo>
                    <a:pt x="204" y="492"/>
                    <a:pt x="112" y="409"/>
                    <a:pt x="112" y="307"/>
                  </a:cubicBezTo>
                  <a:cubicBezTo>
                    <a:pt x="112" y="205"/>
                    <a:pt x="195" y="121"/>
                    <a:pt x="306" y="121"/>
                  </a:cubicBezTo>
                  <a:close/>
                  <a:moveTo>
                    <a:pt x="306" y="0"/>
                  </a:moveTo>
                  <a:cubicBezTo>
                    <a:pt x="139" y="0"/>
                    <a:pt x="0" y="140"/>
                    <a:pt x="0" y="307"/>
                  </a:cubicBezTo>
                  <a:cubicBezTo>
                    <a:pt x="0" y="474"/>
                    <a:pt x="130" y="613"/>
                    <a:pt x="306" y="613"/>
                  </a:cubicBezTo>
                  <a:lnTo>
                    <a:pt x="1401" y="613"/>
                  </a:lnTo>
                  <a:cubicBezTo>
                    <a:pt x="1568" y="613"/>
                    <a:pt x="1698" y="474"/>
                    <a:pt x="1698" y="307"/>
                  </a:cubicBezTo>
                  <a:cubicBezTo>
                    <a:pt x="1698" y="140"/>
                    <a:pt x="1568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960" rIns="90000" bIns="21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33" name="Google Shape;1159;p26"/>
            <p:cNvSpPr/>
            <p:nvPr/>
          </p:nvSpPr>
          <p:spPr>
            <a:xfrm>
              <a:off x="7453800" y="2696760"/>
              <a:ext cx="877320" cy="639360"/>
            </a:xfrm>
            <a:custGeom>
              <a:avLst/>
              <a:gdLst>
                <a:gd name="textAreaLeft" fmla="*/ 0 w 877320"/>
                <a:gd name="textAreaRight" fmla="*/ 878760 w 877320"/>
                <a:gd name="textAreaTop" fmla="*/ 0 h 639360"/>
                <a:gd name="textAreaBottom" fmla="*/ 640800 h 639360"/>
              </a:gdLst>
              <a:ahLst/>
              <a:cxnLst/>
              <a:rect l="textAreaLeft" t="textAreaTop" r="textAreaRight" b="textAreaBottom"/>
              <a:pathLst>
                <a:path w="12200" h="8897">
                  <a:moveTo>
                    <a:pt x="232" y="0"/>
                  </a:moveTo>
                  <a:cubicBezTo>
                    <a:pt x="102" y="0"/>
                    <a:pt x="0" y="102"/>
                    <a:pt x="0" y="223"/>
                  </a:cubicBezTo>
                  <a:lnTo>
                    <a:pt x="0" y="8674"/>
                  </a:lnTo>
                  <a:cubicBezTo>
                    <a:pt x="0" y="8795"/>
                    <a:pt x="102" y="8897"/>
                    <a:pt x="232" y="8897"/>
                  </a:cubicBezTo>
                  <a:lnTo>
                    <a:pt x="11977" y="8897"/>
                  </a:lnTo>
                  <a:cubicBezTo>
                    <a:pt x="12097" y="8897"/>
                    <a:pt x="12199" y="8795"/>
                    <a:pt x="12199" y="8674"/>
                  </a:cubicBezTo>
                  <a:lnTo>
                    <a:pt x="12199" y="223"/>
                  </a:lnTo>
                  <a:cubicBezTo>
                    <a:pt x="12199" y="102"/>
                    <a:pt x="12097" y="0"/>
                    <a:pt x="1197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34" name="Google Shape;1160;p26"/>
            <p:cNvSpPr/>
            <p:nvPr/>
          </p:nvSpPr>
          <p:spPr>
            <a:xfrm>
              <a:off x="7503120" y="2648160"/>
              <a:ext cx="877320" cy="106920"/>
            </a:xfrm>
            <a:custGeom>
              <a:avLst/>
              <a:gdLst>
                <a:gd name="textAreaLeft" fmla="*/ 0 w 877320"/>
                <a:gd name="textAreaRight" fmla="*/ 878760 w 877320"/>
                <a:gd name="textAreaTop" fmla="*/ 0 h 106920"/>
                <a:gd name="textAreaBottom" fmla="*/ 108360 h 106920"/>
              </a:gdLst>
              <a:ahLst/>
              <a:cxnLst/>
              <a:rect l="textAreaLeft" t="textAreaTop" r="textAreaRight" b="textAreaBottom"/>
              <a:pathLst>
                <a:path w="12200" h="1503">
                  <a:moveTo>
                    <a:pt x="270" y="0"/>
                  </a:moveTo>
                  <a:cubicBezTo>
                    <a:pt x="121" y="0"/>
                    <a:pt x="1" y="121"/>
                    <a:pt x="1" y="269"/>
                  </a:cubicBezTo>
                  <a:lnTo>
                    <a:pt x="1" y="1503"/>
                  </a:lnTo>
                  <a:lnTo>
                    <a:pt x="12200" y="1503"/>
                  </a:lnTo>
                  <a:lnTo>
                    <a:pt x="12200" y="353"/>
                  </a:lnTo>
                  <a:cubicBezTo>
                    <a:pt x="12200" y="158"/>
                    <a:pt x="12042" y="0"/>
                    <a:pt x="11847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4000" rIns="90000" bIns="54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35" name="Google Shape;1161;p26"/>
            <p:cNvSpPr/>
            <p:nvPr/>
          </p:nvSpPr>
          <p:spPr>
            <a:xfrm>
              <a:off x="7498440" y="2644200"/>
              <a:ext cx="886320" cy="114840"/>
            </a:xfrm>
            <a:custGeom>
              <a:avLst/>
              <a:gdLst>
                <a:gd name="textAreaLeft" fmla="*/ 0 w 886320"/>
                <a:gd name="textAreaRight" fmla="*/ 887760 w 886320"/>
                <a:gd name="textAreaTop" fmla="*/ 0 h 114840"/>
                <a:gd name="textAreaBottom" fmla="*/ 116280 h 114840"/>
              </a:gdLst>
              <a:ahLst/>
              <a:cxnLst/>
              <a:rect l="textAreaLeft" t="textAreaTop" r="textAreaRight" b="textAreaBottom"/>
              <a:pathLst>
                <a:path w="12321" h="1615">
                  <a:moveTo>
                    <a:pt x="11912" y="112"/>
                  </a:moveTo>
                  <a:cubicBezTo>
                    <a:pt x="12070" y="112"/>
                    <a:pt x="12209" y="251"/>
                    <a:pt x="12209" y="409"/>
                  </a:cubicBezTo>
                  <a:lnTo>
                    <a:pt x="12209" y="1494"/>
                  </a:lnTo>
                  <a:lnTo>
                    <a:pt x="122" y="1494"/>
                  </a:lnTo>
                  <a:lnTo>
                    <a:pt x="122" y="325"/>
                  </a:lnTo>
                  <a:cubicBezTo>
                    <a:pt x="122" y="214"/>
                    <a:pt x="214" y="112"/>
                    <a:pt x="335" y="112"/>
                  </a:cubicBezTo>
                  <a:close/>
                  <a:moveTo>
                    <a:pt x="335" y="0"/>
                  </a:moveTo>
                  <a:cubicBezTo>
                    <a:pt x="149" y="0"/>
                    <a:pt x="1" y="149"/>
                    <a:pt x="1" y="325"/>
                  </a:cubicBezTo>
                  <a:lnTo>
                    <a:pt x="1" y="1615"/>
                  </a:lnTo>
                  <a:lnTo>
                    <a:pt x="12320" y="1615"/>
                  </a:lnTo>
                  <a:lnTo>
                    <a:pt x="12320" y="409"/>
                  </a:lnTo>
                  <a:cubicBezTo>
                    <a:pt x="12320" y="186"/>
                    <a:pt x="12135" y="0"/>
                    <a:pt x="1191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960" rIns="90000" bIns="57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36" name="Google Shape;1162;p26"/>
            <p:cNvSpPr/>
            <p:nvPr/>
          </p:nvSpPr>
          <p:spPr>
            <a:xfrm>
              <a:off x="8230320" y="2680200"/>
              <a:ext cx="40680" cy="39960"/>
            </a:xfrm>
            <a:custGeom>
              <a:avLst/>
              <a:gdLst>
                <a:gd name="textAreaLeft" fmla="*/ 0 w 40680"/>
                <a:gd name="textAreaRight" fmla="*/ 42120 w 40680"/>
                <a:gd name="textAreaTop" fmla="*/ 0 h 39960"/>
                <a:gd name="textAreaBottom" fmla="*/ 41400 h 39960"/>
              </a:gdLst>
              <a:ahLst/>
              <a:cxnLst/>
              <a:rect l="textAreaLeft" t="textAreaTop" r="textAreaRight" b="textAreaBottom"/>
              <a:pathLst>
                <a:path w="586" h="576">
                  <a:moveTo>
                    <a:pt x="298" y="112"/>
                  </a:moveTo>
                  <a:cubicBezTo>
                    <a:pt x="391" y="112"/>
                    <a:pt x="465" y="195"/>
                    <a:pt x="465" y="288"/>
                  </a:cubicBezTo>
                  <a:cubicBezTo>
                    <a:pt x="465" y="381"/>
                    <a:pt x="391" y="464"/>
                    <a:pt x="298" y="464"/>
                  </a:cubicBezTo>
                  <a:cubicBezTo>
                    <a:pt x="196" y="464"/>
                    <a:pt x="122" y="381"/>
                    <a:pt x="122" y="288"/>
                  </a:cubicBezTo>
                  <a:cubicBezTo>
                    <a:pt x="122" y="195"/>
                    <a:pt x="196" y="112"/>
                    <a:pt x="298" y="112"/>
                  </a:cubicBezTo>
                  <a:close/>
                  <a:moveTo>
                    <a:pt x="298" y="0"/>
                  </a:moveTo>
                  <a:cubicBezTo>
                    <a:pt x="131" y="0"/>
                    <a:pt x="1" y="130"/>
                    <a:pt x="1" y="288"/>
                  </a:cubicBezTo>
                  <a:cubicBezTo>
                    <a:pt x="1" y="446"/>
                    <a:pt x="131" y="576"/>
                    <a:pt x="298" y="576"/>
                  </a:cubicBezTo>
                  <a:cubicBezTo>
                    <a:pt x="455" y="576"/>
                    <a:pt x="585" y="446"/>
                    <a:pt x="585" y="288"/>
                  </a:cubicBezTo>
                  <a:cubicBezTo>
                    <a:pt x="585" y="130"/>
                    <a:pt x="455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520" rIns="90000" bIns="20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37" name="Google Shape;1163;p26"/>
            <p:cNvSpPr/>
            <p:nvPr/>
          </p:nvSpPr>
          <p:spPr>
            <a:xfrm>
              <a:off x="8295120" y="2680200"/>
              <a:ext cx="40680" cy="39960"/>
            </a:xfrm>
            <a:custGeom>
              <a:avLst/>
              <a:gdLst>
                <a:gd name="textAreaLeft" fmla="*/ 0 w 40680"/>
                <a:gd name="textAreaRight" fmla="*/ 42120 w 40680"/>
                <a:gd name="textAreaTop" fmla="*/ 0 h 39960"/>
                <a:gd name="textAreaBottom" fmla="*/ 41400 h 39960"/>
              </a:gdLst>
              <a:ahLst/>
              <a:cxnLst/>
              <a:rect l="textAreaLeft" t="textAreaTop" r="textAreaRight" b="textAreaBottom"/>
              <a:pathLst>
                <a:path w="586" h="576">
                  <a:moveTo>
                    <a:pt x="298" y="112"/>
                  </a:moveTo>
                  <a:cubicBezTo>
                    <a:pt x="390" y="112"/>
                    <a:pt x="465" y="195"/>
                    <a:pt x="465" y="288"/>
                  </a:cubicBezTo>
                  <a:cubicBezTo>
                    <a:pt x="465" y="381"/>
                    <a:pt x="390" y="464"/>
                    <a:pt x="298" y="464"/>
                  </a:cubicBezTo>
                  <a:cubicBezTo>
                    <a:pt x="196" y="464"/>
                    <a:pt x="121" y="381"/>
                    <a:pt x="121" y="288"/>
                  </a:cubicBezTo>
                  <a:cubicBezTo>
                    <a:pt x="121" y="195"/>
                    <a:pt x="196" y="112"/>
                    <a:pt x="298" y="112"/>
                  </a:cubicBezTo>
                  <a:close/>
                  <a:moveTo>
                    <a:pt x="298" y="0"/>
                  </a:moveTo>
                  <a:cubicBezTo>
                    <a:pt x="131" y="0"/>
                    <a:pt x="1" y="130"/>
                    <a:pt x="1" y="288"/>
                  </a:cubicBezTo>
                  <a:cubicBezTo>
                    <a:pt x="1" y="446"/>
                    <a:pt x="131" y="576"/>
                    <a:pt x="298" y="576"/>
                  </a:cubicBezTo>
                  <a:cubicBezTo>
                    <a:pt x="455" y="576"/>
                    <a:pt x="585" y="446"/>
                    <a:pt x="585" y="288"/>
                  </a:cubicBezTo>
                  <a:cubicBezTo>
                    <a:pt x="585" y="130"/>
                    <a:pt x="455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520" rIns="90000" bIns="20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38" name="Google Shape;1164;p26"/>
            <p:cNvSpPr/>
            <p:nvPr/>
          </p:nvSpPr>
          <p:spPr>
            <a:xfrm>
              <a:off x="8166240" y="2680200"/>
              <a:ext cx="39960" cy="39960"/>
            </a:xfrm>
            <a:custGeom>
              <a:avLst/>
              <a:gdLst>
                <a:gd name="textAreaLeft" fmla="*/ 0 w 39960"/>
                <a:gd name="textAreaRight" fmla="*/ 41400 w 39960"/>
                <a:gd name="textAreaTop" fmla="*/ 0 h 39960"/>
                <a:gd name="textAreaBottom" fmla="*/ 41400 h 3996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12"/>
                  </a:moveTo>
                  <a:cubicBezTo>
                    <a:pt x="381" y="112"/>
                    <a:pt x="464" y="195"/>
                    <a:pt x="464" y="288"/>
                  </a:cubicBezTo>
                  <a:cubicBezTo>
                    <a:pt x="464" y="381"/>
                    <a:pt x="381" y="464"/>
                    <a:pt x="288" y="464"/>
                  </a:cubicBezTo>
                  <a:cubicBezTo>
                    <a:pt x="195" y="464"/>
                    <a:pt x="121" y="381"/>
                    <a:pt x="121" y="288"/>
                  </a:cubicBezTo>
                  <a:cubicBezTo>
                    <a:pt x="121" y="195"/>
                    <a:pt x="195" y="112"/>
                    <a:pt x="288" y="112"/>
                  </a:cubicBezTo>
                  <a:close/>
                  <a:moveTo>
                    <a:pt x="288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46"/>
                    <a:pt x="130" y="576"/>
                    <a:pt x="288" y="576"/>
                  </a:cubicBezTo>
                  <a:cubicBezTo>
                    <a:pt x="446" y="576"/>
                    <a:pt x="575" y="446"/>
                    <a:pt x="575" y="288"/>
                  </a:cubicBezTo>
                  <a:cubicBezTo>
                    <a:pt x="575" y="130"/>
                    <a:pt x="446" y="0"/>
                    <a:pt x="28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520" rIns="90000" bIns="20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39" name="Google Shape;1165;p26"/>
            <p:cNvSpPr/>
            <p:nvPr/>
          </p:nvSpPr>
          <p:spPr>
            <a:xfrm>
              <a:off x="7502760" y="2756160"/>
              <a:ext cx="877320" cy="527400"/>
            </a:xfrm>
            <a:custGeom>
              <a:avLst/>
              <a:gdLst>
                <a:gd name="textAreaLeft" fmla="*/ 0 w 877320"/>
                <a:gd name="textAreaRight" fmla="*/ 878760 w 877320"/>
                <a:gd name="textAreaTop" fmla="*/ 0 h 527400"/>
                <a:gd name="textAreaBottom" fmla="*/ 528840 h 527400"/>
              </a:gdLst>
              <a:ahLst/>
              <a:cxnLst/>
              <a:rect l="textAreaLeft" t="textAreaTop" r="textAreaRight" b="textAreaBottom"/>
              <a:pathLst>
                <a:path w="12200" h="7339">
                  <a:moveTo>
                    <a:pt x="38" y="1"/>
                  </a:moveTo>
                  <a:cubicBezTo>
                    <a:pt x="19" y="1"/>
                    <a:pt x="1" y="19"/>
                    <a:pt x="1" y="38"/>
                  </a:cubicBezTo>
                  <a:lnTo>
                    <a:pt x="1" y="7302"/>
                  </a:lnTo>
                  <a:cubicBezTo>
                    <a:pt x="1" y="7320"/>
                    <a:pt x="19" y="7339"/>
                    <a:pt x="38" y="7339"/>
                  </a:cubicBezTo>
                  <a:lnTo>
                    <a:pt x="12162" y="7339"/>
                  </a:lnTo>
                  <a:cubicBezTo>
                    <a:pt x="12181" y="7339"/>
                    <a:pt x="12199" y="7320"/>
                    <a:pt x="12199" y="7302"/>
                  </a:cubicBezTo>
                  <a:lnTo>
                    <a:pt x="12199" y="38"/>
                  </a:lnTo>
                  <a:cubicBezTo>
                    <a:pt x="12199" y="19"/>
                    <a:pt x="12181" y="1"/>
                    <a:pt x="121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40" name="Google Shape;1166;p26"/>
            <p:cNvSpPr/>
            <p:nvPr/>
          </p:nvSpPr>
          <p:spPr>
            <a:xfrm>
              <a:off x="7498440" y="2752200"/>
              <a:ext cx="886320" cy="535320"/>
            </a:xfrm>
            <a:custGeom>
              <a:avLst/>
              <a:gdLst>
                <a:gd name="textAreaLeft" fmla="*/ 0 w 886320"/>
                <a:gd name="textAreaRight" fmla="*/ 887760 w 886320"/>
                <a:gd name="textAreaTop" fmla="*/ 0 h 535320"/>
                <a:gd name="textAreaBottom" fmla="*/ 536760 h 535320"/>
              </a:gdLst>
              <a:ahLst/>
              <a:cxnLst/>
              <a:rect l="textAreaLeft" t="textAreaTop" r="textAreaRight" b="textAreaBottom"/>
              <a:pathLst>
                <a:path w="12321" h="7450">
                  <a:moveTo>
                    <a:pt x="12200" y="112"/>
                  </a:moveTo>
                  <a:lnTo>
                    <a:pt x="12200" y="7338"/>
                  </a:lnTo>
                  <a:lnTo>
                    <a:pt x="112" y="7338"/>
                  </a:lnTo>
                  <a:lnTo>
                    <a:pt x="112" y="112"/>
                  </a:lnTo>
                  <a:close/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lnTo>
                    <a:pt x="1" y="7357"/>
                  </a:lnTo>
                  <a:cubicBezTo>
                    <a:pt x="1" y="7412"/>
                    <a:pt x="47" y="7449"/>
                    <a:pt x="94" y="7449"/>
                  </a:cubicBezTo>
                  <a:lnTo>
                    <a:pt x="12218" y="7449"/>
                  </a:lnTo>
                  <a:cubicBezTo>
                    <a:pt x="12274" y="7449"/>
                    <a:pt x="12320" y="7412"/>
                    <a:pt x="12320" y="7357"/>
                  </a:cubicBezTo>
                  <a:lnTo>
                    <a:pt x="12320" y="93"/>
                  </a:lnTo>
                  <a:cubicBezTo>
                    <a:pt x="12320" y="37"/>
                    <a:pt x="12274" y="0"/>
                    <a:pt x="1221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41" name="Google Shape;1167;p26"/>
            <p:cNvSpPr/>
            <p:nvPr/>
          </p:nvSpPr>
          <p:spPr>
            <a:xfrm>
              <a:off x="8104680" y="2863440"/>
              <a:ext cx="193320" cy="298080"/>
            </a:xfrm>
            <a:custGeom>
              <a:avLst/>
              <a:gdLst>
                <a:gd name="textAreaLeft" fmla="*/ 0 w 193320"/>
                <a:gd name="textAreaRight" fmla="*/ 194760 w 193320"/>
                <a:gd name="textAreaTop" fmla="*/ 0 h 298080"/>
                <a:gd name="textAreaBottom" fmla="*/ 299520 h 298080"/>
              </a:gdLst>
              <a:ahLst/>
              <a:cxnLst/>
              <a:rect l="textAreaLeft" t="textAreaTop" r="textAreaRight" b="textAreaBottom"/>
              <a:pathLst>
                <a:path w="2701" h="4157">
                  <a:moveTo>
                    <a:pt x="19" y="0"/>
                  </a:moveTo>
                  <a:cubicBezTo>
                    <a:pt x="10" y="0"/>
                    <a:pt x="1" y="9"/>
                    <a:pt x="1" y="19"/>
                  </a:cubicBezTo>
                  <a:lnTo>
                    <a:pt x="1" y="4138"/>
                  </a:lnTo>
                  <a:cubicBezTo>
                    <a:pt x="1" y="4147"/>
                    <a:pt x="10" y="4156"/>
                    <a:pt x="19" y="4156"/>
                  </a:cubicBezTo>
                  <a:lnTo>
                    <a:pt x="2682" y="4156"/>
                  </a:lnTo>
                  <a:cubicBezTo>
                    <a:pt x="2691" y="4156"/>
                    <a:pt x="2700" y="4147"/>
                    <a:pt x="2700" y="4138"/>
                  </a:cubicBezTo>
                  <a:lnTo>
                    <a:pt x="2700" y="19"/>
                  </a:lnTo>
                  <a:cubicBezTo>
                    <a:pt x="2700" y="0"/>
                    <a:pt x="2691" y="0"/>
                    <a:pt x="268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42" name="Google Shape;1168;p26"/>
            <p:cNvSpPr/>
            <p:nvPr/>
          </p:nvSpPr>
          <p:spPr>
            <a:xfrm>
              <a:off x="8100720" y="2858760"/>
              <a:ext cx="201240" cy="307440"/>
            </a:xfrm>
            <a:custGeom>
              <a:avLst/>
              <a:gdLst>
                <a:gd name="textAreaLeft" fmla="*/ 0 w 201240"/>
                <a:gd name="textAreaRight" fmla="*/ 202680 w 201240"/>
                <a:gd name="textAreaTop" fmla="*/ 0 h 307440"/>
                <a:gd name="textAreaBottom" fmla="*/ 308880 h 307440"/>
              </a:gdLst>
              <a:ahLst/>
              <a:cxnLst/>
              <a:rect l="textAreaLeft" t="textAreaTop" r="textAreaRight" b="textAreaBottom"/>
              <a:pathLst>
                <a:path w="2812" h="4287">
                  <a:moveTo>
                    <a:pt x="2700" y="121"/>
                  </a:moveTo>
                  <a:lnTo>
                    <a:pt x="2700" y="4165"/>
                  </a:lnTo>
                  <a:lnTo>
                    <a:pt x="112" y="4165"/>
                  </a:lnTo>
                  <a:lnTo>
                    <a:pt x="112" y="121"/>
                  </a:lnTo>
                  <a:close/>
                  <a:moveTo>
                    <a:pt x="74" y="0"/>
                  </a:moveTo>
                  <a:cubicBezTo>
                    <a:pt x="37" y="0"/>
                    <a:pt x="0" y="37"/>
                    <a:pt x="0" y="84"/>
                  </a:cubicBezTo>
                  <a:lnTo>
                    <a:pt x="0" y="4203"/>
                  </a:lnTo>
                  <a:cubicBezTo>
                    <a:pt x="0" y="4249"/>
                    <a:pt x="37" y="4286"/>
                    <a:pt x="74" y="4286"/>
                  </a:cubicBezTo>
                  <a:lnTo>
                    <a:pt x="2737" y="4286"/>
                  </a:lnTo>
                  <a:cubicBezTo>
                    <a:pt x="2774" y="4286"/>
                    <a:pt x="2811" y="4249"/>
                    <a:pt x="2811" y="4203"/>
                  </a:cubicBezTo>
                  <a:lnTo>
                    <a:pt x="2811" y="84"/>
                  </a:lnTo>
                  <a:cubicBezTo>
                    <a:pt x="2811" y="37"/>
                    <a:pt x="2774" y="0"/>
                    <a:pt x="273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43" name="Google Shape;1169;p26"/>
            <p:cNvSpPr/>
            <p:nvPr/>
          </p:nvSpPr>
          <p:spPr>
            <a:xfrm>
              <a:off x="8109360" y="2868480"/>
              <a:ext cx="186480" cy="289440"/>
            </a:xfrm>
            <a:custGeom>
              <a:avLst/>
              <a:gdLst>
                <a:gd name="textAreaLeft" fmla="*/ 0 w 186480"/>
                <a:gd name="textAreaRight" fmla="*/ 187920 w 186480"/>
                <a:gd name="textAreaTop" fmla="*/ 0 h 289440"/>
                <a:gd name="textAreaBottom" fmla="*/ 290880 h 289440"/>
              </a:gdLst>
              <a:ahLst/>
              <a:cxnLst/>
              <a:rect l="textAreaLeft" t="textAreaTop" r="textAreaRight" b="textAreaBottom"/>
              <a:pathLst>
                <a:path w="2608" h="4036">
                  <a:moveTo>
                    <a:pt x="1" y="0"/>
                  </a:moveTo>
                  <a:lnTo>
                    <a:pt x="2608" y="4036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44" name="Google Shape;1170;p26"/>
            <p:cNvSpPr/>
            <p:nvPr/>
          </p:nvSpPr>
          <p:spPr>
            <a:xfrm>
              <a:off x="8104680" y="2864520"/>
              <a:ext cx="195840" cy="297360"/>
            </a:xfrm>
            <a:custGeom>
              <a:avLst/>
              <a:gdLst>
                <a:gd name="textAreaLeft" fmla="*/ 0 w 195840"/>
                <a:gd name="textAreaRight" fmla="*/ 197280 w 195840"/>
                <a:gd name="textAreaTop" fmla="*/ 0 h 297360"/>
                <a:gd name="textAreaBottom" fmla="*/ 298800 h 297360"/>
              </a:gdLst>
              <a:ahLst/>
              <a:cxnLst/>
              <a:rect l="textAreaLeft" t="textAreaTop" r="textAreaRight" b="textAreaBottom"/>
              <a:pathLst>
                <a:path w="2738" h="4148">
                  <a:moveTo>
                    <a:pt x="70" y="0"/>
                  </a:moveTo>
                  <a:cubicBezTo>
                    <a:pt x="59" y="0"/>
                    <a:pt x="48" y="3"/>
                    <a:pt x="38" y="10"/>
                  </a:cubicBezTo>
                  <a:cubicBezTo>
                    <a:pt x="10" y="29"/>
                    <a:pt x="1" y="66"/>
                    <a:pt x="19" y="93"/>
                  </a:cubicBezTo>
                  <a:lnTo>
                    <a:pt x="2626" y="4120"/>
                  </a:lnTo>
                  <a:cubicBezTo>
                    <a:pt x="2635" y="4138"/>
                    <a:pt x="2654" y="4147"/>
                    <a:pt x="2673" y="4147"/>
                  </a:cubicBezTo>
                  <a:cubicBezTo>
                    <a:pt x="2682" y="4147"/>
                    <a:pt x="2691" y="4147"/>
                    <a:pt x="2700" y="4138"/>
                  </a:cubicBezTo>
                  <a:cubicBezTo>
                    <a:pt x="2728" y="4120"/>
                    <a:pt x="2738" y="4082"/>
                    <a:pt x="2719" y="4055"/>
                  </a:cubicBezTo>
                  <a:lnTo>
                    <a:pt x="121" y="29"/>
                  </a:lnTo>
                  <a:cubicBezTo>
                    <a:pt x="109" y="11"/>
                    <a:pt x="90" y="0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45" name="Google Shape;1171;p26"/>
            <p:cNvSpPr/>
            <p:nvPr/>
          </p:nvSpPr>
          <p:spPr>
            <a:xfrm>
              <a:off x="8106120" y="2868120"/>
              <a:ext cx="185760" cy="293400"/>
            </a:xfrm>
            <a:custGeom>
              <a:avLst/>
              <a:gdLst>
                <a:gd name="textAreaLeft" fmla="*/ 0 w 185760"/>
                <a:gd name="textAreaRight" fmla="*/ 187200 w 185760"/>
                <a:gd name="textAreaTop" fmla="*/ 0 h 293400"/>
                <a:gd name="textAreaBottom" fmla="*/ 294840 h 293400"/>
              </a:gdLst>
              <a:ahLst/>
              <a:cxnLst/>
              <a:rect l="textAreaLeft" t="textAreaTop" r="textAreaRight" b="textAreaBottom"/>
              <a:pathLst>
                <a:path w="2598" h="4092">
                  <a:moveTo>
                    <a:pt x="2598" y="0"/>
                  </a:moveTo>
                  <a:lnTo>
                    <a:pt x="0" y="4091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46" name="Google Shape;1172;p26"/>
            <p:cNvSpPr/>
            <p:nvPr/>
          </p:nvSpPr>
          <p:spPr>
            <a:xfrm>
              <a:off x="8101440" y="2863440"/>
              <a:ext cx="195120" cy="302400"/>
            </a:xfrm>
            <a:custGeom>
              <a:avLst/>
              <a:gdLst>
                <a:gd name="textAreaLeft" fmla="*/ 0 w 195120"/>
                <a:gd name="textAreaRight" fmla="*/ 196560 w 195120"/>
                <a:gd name="textAreaTop" fmla="*/ 0 h 302400"/>
                <a:gd name="textAreaBottom" fmla="*/ 303840 h 302400"/>
              </a:gdLst>
              <a:ahLst/>
              <a:cxnLst/>
              <a:rect l="textAreaLeft" t="textAreaTop" r="textAreaRight" b="textAreaBottom"/>
              <a:pathLst>
                <a:path w="2728" h="4219">
                  <a:moveTo>
                    <a:pt x="2667" y="1"/>
                  </a:moveTo>
                  <a:cubicBezTo>
                    <a:pt x="2648" y="1"/>
                    <a:pt x="2628" y="7"/>
                    <a:pt x="2617" y="25"/>
                  </a:cubicBezTo>
                  <a:lnTo>
                    <a:pt x="19" y="4125"/>
                  </a:lnTo>
                  <a:cubicBezTo>
                    <a:pt x="0" y="4153"/>
                    <a:pt x="10" y="4190"/>
                    <a:pt x="38" y="4209"/>
                  </a:cubicBezTo>
                  <a:cubicBezTo>
                    <a:pt x="47" y="4209"/>
                    <a:pt x="56" y="4218"/>
                    <a:pt x="65" y="4218"/>
                  </a:cubicBezTo>
                  <a:cubicBezTo>
                    <a:pt x="84" y="4218"/>
                    <a:pt x="103" y="4209"/>
                    <a:pt x="121" y="4190"/>
                  </a:cubicBezTo>
                  <a:lnTo>
                    <a:pt x="2719" y="90"/>
                  </a:lnTo>
                  <a:cubicBezTo>
                    <a:pt x="2728" y="62"/>
                    <a:pt x="2728" y="25"/>
                    <a:pt x="2700" y="6"/>
                  </a:cubicBezTo>
                  <a:cubicBezTo>
                    <a:pt x="2690" y="3"/>
                    <a:pt x="2678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47" name="Google Shape;1173;p26"/>
            <p:cNvSpPr/>
            <p:nvPr/>
          </p:nvSpPr>
          <p:spPr>
            <a:xfrm>
              <a:off x="7615080" y="2880000"/>
              <a:ext cx="411480" cy="7200"/>
            </a:xfrm>
            <a:custGeom>
              <a:avLst/>
              <a:gdLst>
                <a:gd name="textAreaLeft" fmla="*/ 0 w 411480"/>
                <a:gd name="textAreaRight" fmla="*/ 412920 w 41148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5734" h="121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5677" y="121"/>
                  </a:lnTo>
                  <a:cubicBezTo>
                    <a:pt x="5705" y="121"/>
                    <a:pt x="5733" y="93"/>
                    <a:pt x="5733" y="65"/>
                  </a:cubicBezTo>
                  <a:cubicBezTo>
                    <a:pt x="5733" y="28"/>
                    <a:pt x="5705" y="0"/>
                    <a:pt x="567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48" name="Google Shape;1174;p26"/>
            <p:cNvSpPr/>
            <p:nvPr/>
          </p:nvSpPr>
          <p:spPr>
            <a:xfrm>
              <a:off x="7615080" y="2941560"/>
              <a:ext cx="149040" cy="7200"/>
            </a:xfrm>
            <a:custGeom>
              <a:avLst/>
              <a:gdLst>
                <a:gd name="textAreaLeft" fmla="*/ 0 w 149040"/>
                <a:gd name="textAreaRight" fmla="*/ 150480 w 14904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2088" h="122">
                  <a:moveTo>
                    <a:pt x="56" y="1"/>
                  </a:moveTo>
                  <a:cubicBezTo>
                    <a:pt x="28" y="1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2032" y="121"/>
                  </a:lnTo>
                  <a:cubicBezTo>
                    <a:pt x="2069" y="121"/>
                    <a:pt x="2087" y="93"/>
                    <a:pt x="2087" y="56"/>
                  </a:cubicBezTo>
                  <a:cubicBezTo>
                    <a:pt x="2087" y="28"/>
                    <a:pt x="2069" y="1"/>
                    <a:pt x="203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49" name="Google Shape;1175;p26"/>
            <p:cNvSpPr/>
            <p:nvPr/>
          </p:nvSpPr>
          <p:spPr>
            <a:xfrm>
              <a:off x="7815240" y="2941560"/>
              <a:ext cx="179640" cy="7200"/>
            </a:xfrm>
            <a:custGeom>
              <a:avLst/>
              <a:gdLst>
                <a:gd name="textAreaLeft" fmla="*/ 0 w 179640"/>
                <a:gd name="textAreaRight" fmla="*/ 181080 w 17964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2515" h="122">
                  <a:moveTo>
                    <a:pt x="65" y="1"/>
                  </a:moveTo>
                  <a:cubicBezTo>
                    <a:pt x="28" y="1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2458" y="121"/>
                  </a:lnTo>
                  <a:cubicBezTo>
                    <a:pt x="2486" y="121"/>
                    <a:pt x="2514" y="93"/>
                    <a:pt x="2514" y="56"/>
                  </a:cubicBezTo>
                  <a:cubicBezTo>
                    <a:pt x="2514" y="28"/>
                    <a:pt x="2486" y="1"/>
                    <a:pt x="245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50" name="Google Shape;1176;p26"/>
            <p:cNvSpPr/>
            <p:nvPr/>
          </p:nvSpPr>
          <p:spPr>
            <a:xfrm>
              <a:off x="7615080" y="3128040"/>
              <a:ext cx="266760" cy="6840"/>
            </a:xfrm>
            <a:custGeom>
              <a:avLst/>
              <a:gdLst>
                <a:gd name="textAreaLeft" fmla="*/ 0 w 266760"/>
                <a:gd name="textAreaRight" fmla="*/ 268200 w 266760"/>
                <a:gd name="textAreaTop" fmla="*/ 0 h 6840"/>
                <a:gd name="textAreaBottom" fmla="*/ 8280 h 6840"/>
              </a:gdLst>
              <a:ahLst/>
              <a:cxnLst/>
              <a:rect l="textAreaLeft" t="textAreaTop" r="textAreaRight" b="textAreaBottom"/>
              <a:pathLst>
                <a:path w="3721" h="113">
                  <a:moveTo>
                    <a:pt x="56" y="1"/>
                  </a:moveTo>
                  <a:cubicBezTo>
                    <a:pt x="28" y="1"/>
                    <a:pt x="0" y="29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3655" y="112"/>
                  </a:lnTo>
                  <a:cubicBezTo>
                    <a:pt x="3692" y="112"/>
                    <a:pt x="3720" y="93"/>
                    <a:pt x="3720" y="56"/>
                  </a:cubicBezTo>
                  <a:cubicBezTo>
                    <a:pt x="3720" y="29"/>
                    <a:pt x="3692" y="1"/>
                    <a:pt x="365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51" name="Google Shape;1177;p26"/>
            <p:cNvSpPr/>
            <p:nvPr/>
          </p:nvSpPr>
          <p:spPr>
            <a:xfrm>
              <a:off x="7615080" y="3006360"/>
              <a:ext cx="415080" cy="6480"/>
            </a:xfrm>
            <a:custGeom>
              <a:avLst/>
              <a:gdLst>
                <a:gd name="textAreaLeft" fmla="*/ 0 w 415080"/>
                <a:gd name="textAreaRight" fmla="*/ 416520 w 41508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5780" h="112">
                  <a:moveTo>
                    <a:pt x="56" y="0"/>
                  </a:moveTo>
                  <a:cubicBezTo>
                    <a:pt x="28" y="0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5724" y="112"/>
                  </a:lnTo>
                  <a:cubicBezTo>
                    <a:pt x="5761" y="112"/>
                    <a:pt x="5779" y="84"/>
                    <a:pt x="5779" y="56"/>
                  </a:cubicBezTo>
                  <a:cubicBezTo>
                    <a:pt x="5779" y="19"/>
                    <a:pt x="5761" y="0"/>
                    <a:pt x="5724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52" name="Google Shape;1178;p26"/>
            <p:cNvSpPr/>
            <p:nvPr/>
          </p:nvSpPr>
          <p:spPr>
            <a:xfrm>
              <a:off x="7615080" y="3067560"/>
              <a:ext cx="136440" cy="6840"/>
            </a:xfrm>
            <a:custGeom>
              <a:avLst/>
              <a:gdLst>
                <a:gd name="textAreaLeft" fmla="*/ 0 w 136440"/>
                <a:gd name="textAreaRight" fmla="*/ 137880 w 136440"/>
                <a:gd name="textAreaTop" fmla="*/ 0 h 6840"/>
                <a:gd name="textAreaBottom" fmla="*/ 8280 h 6840"/>
              </a:gdLst>
              <a:ahLst/>
              <a:cxnLst/>
              <a:rect l="textAreaLeft" t="textAreaTop" r="textAreaRight" b="textAreaBottom"/>
              <a:pathLst>
                <a:path w="1912" h="113">
                  <a:moveTo>
                    <a:pt x="56" y="1"/>
                  </a:moveTo>
                  <a:cubicBezTo>
                    <a:pt x="28" y="1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1855" y="112"/>
                  </a:lnTo>
                  <a:cubicBezTo>
                    <a:pt x="1883" y="112"/>
                    <a:pt x="1911" y="84"/>
                    <a:pt x="1911" y="56"/>
                  </a:cubicBezTo>
                  <a:cubicBezTo>
                    <a:pt x="1911" y="19"/>
                    <a:pt x="1883" y="1"/>
                    <a:pt x="185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53" name="Google Shape;1179;p26"/>
            <p:cNvSpPr/>
            <p:nvPr/>
          </p:nvSpPr>
          <p:spPr>
            <a:xfrm>
              <a:off x="7783920" y="3067560"/>
              <a:ext cx="242640" cy="6840"/>
            </a:xfrm>
            <a:custGeom>
              <a:avLst/>
              <a:gdLst>
                <a:gd name="textAreaLeft" fmla="*/ 0 w 242640"/>
                <a:gd name="textAreaRight" fmla="*/ 244080 w 242640"/>
                <a:gd name="textAreaTop" fmla="*/ 0 h 6840"/>
                <a:gd name="textAreaBottom" fmla="*/ 8280 h 6840"/>
              </a:gdLst>
              <a:ahLst/>
              <a:cxnLst/>
              <a:rect l="textAreaLeft" t="textAreaTop" r="textAreaRight" b="textAreaBottom"/>
              <a:pathLst>
                <a:path w="3387" h="113">
                  <a:moveTo>
                    <a:pt x="56" y="1"/>
                  </a:moveTo>
                  <a:cubicBezTo>
                    <a:pt x="28" y="1"/>
                    <a:pt x="0" y="19"/>
                    <a:pt x="0" y="56"/>
                  </a:cubicBezTo>
                  <a:cubicBezTo>
                    <a:pt x="0" y="84"/>
                    <a:pt x="28" y="112"/>
                    <a:pt x="56" y="112"/>
                  </a:cubicBezTo>
                  <a:lnTo>
                    <a:pt x="3330" y="112"/>
                  </a:lnTo>
                  <a:cubicBezTo>
                    <a:pt x="3358" y="112"/>
                    <a:pt x="3386" y="84"/>
                    <a:pt x="3386" y="56"/>
                  </a:cubicBezTo>
                  <a:cubicBezTo>
                    <a:pt x="3386" y="19"/>
                    <a:pt x="3358" y="1"/>
                    <a:pt x="333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54" name="Google Shape;1180;p26"/>
            <p:cNvSpPr/>
            <p:nvPr/>
          </p:nvSpPr>
          <p:spPr>
            <a:xfrm>
              <a:off x="7828560" y="2978280"/>
              <a:ext cx="360" cy="24120"/>
            </a:xfrm>
            <a:custGeom>
              <a:avLst/>
              <a:gdLst>
                <a:gd name="textAreaLeft" fmla="*/ 0 w 360"/>
                <a:gd name="textAreaRight" fmla="*/ 2880 w 360"/>
                <a:gd name="textAreaTop" fmla="*/ 0 h 24120"/>
                <a:gd name="textAreaBottom" fmla="*/ 25560 h 24120"/>
              </a:gdLst>
              <a:ahLst/>
              <a:cxnLst/>
              <a:rect l="textAreaLeft" t="textAreaTop" r="textAreaRight" b="textAreaBottom"/>
              <a:pathLst>
                <a:path w="20" h="354">
                  <a:moveTo>
                    <a:pt x="19" y="353"/>
                  </a:moveTo>
                  <a:cubicBezTo>
                    <a:pt x="19" y="233"/>
                    <a:pt x="19" y="121"/>
                    <a:pt x="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9" y="121"/>
                    <a:pt x="19" y="233"/>
                    <a:pt x="19" y="35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600" rIns="90000" bIns="12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55" name="Google Shape;1181;p26"/>
            <p:cNvSpPr/>
            <p:nvPr/>
          </p:nvSpPr>
          <p:spPr>
            <a:xfrm>
              <a:off x="6940440" y="2426760"/>
              <a:ext cx="668880" cy="475920"/>
            </a:xfrm>
            <a:custGeom>
              <a:avLst/>
              <a:gdLst>
                <a:gd name="textAreaLeft" fmla="*/ 0 w 668880"/>
                <a:gd name="textAreaRight" fmla="*/ 670320 w 668880"/>
                <a:gd name="textAreaTop" fmla="*/ 0 h 475920"/>
                <a:gd name="textAreaBottom" fmla="*/ 477360 h 475920"/>
              </a:gdLst>
              <a:ahLst/>
              <a:cxnLst/>
              <a:rect l="textAreaLeft" t="textAreaTop" r="textAreaRight" b="textAreaBottom"/>
              <a:pathLst>
                <a:path w="9306" h="6625">
                  <a:moveTo>
                    <a:pt x="168" y="1"/>
                  </a:moveTo>
                  <a:cubicBezTo>
                    <a:pt x="75" y="1"/>
                    <a:pt x="1" y="75"/>
                    <a:pt x="1" y="168"/>
                  </a:cubicBezTo>
                  <a:lnTo>
                    <a:pt x="1" y="6457"/>
                  </a:lnTo>
                  <a:cubicBezTo>
                    <a:pt x="1" y="6550"/>
                    <a:pt x="75" y="6624"/>
                    <a:pt x="168" y="6624"/>
                  </a:cubicBezTo>
                  <a:lnTo>
                    <a:pt x="9129" y="6624"/>
                  </a:lnTo>
                  <a:cubicBezTo>
                    <a:pt x="9222" y="6624"/>
                    <a:pt x="9305" y="6550"/>
                    <a:pt x="9305" y="6457"/>
                  </a:cubicBezTo>
                  <a:lnTo>
                    <a:pt x="9305" y="168"/>
                  </a:lnTo>
                  <a:cubicBezTo>
                    <a:pt x="9305" y="75"/>
                    <a:pt x="9222" y="1"/>
                    <a:pt x="912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56" name="Google Shape;1182;p26"/>
            <p:cNvSpPr/>
            <p:nvPr/>
          </p:nvSpPr>
          <p:spPr>
            <a:xfrm>
              <a:off x="6935760" y="2422080"/>
              <a:ext cx="677520" cy="485280"/>
            </a:xfrm>
            <a:custGeom>
              <a:avLst/>
              <a:gdLst>
                <a:gd name="textAreaLeft" fmla="*/ 0 w 677520"/>
                <a:gd name="textAreaRight" fmla="*/ 678960 w 677520"/>
                <a:gd name="textAreaTop" fmla="*/ 0 h 485280"/>
                <a:gd name="textAreaBottom" fmla="*/ 486720 h 485280"/>
              </a:gdLst>
              <a:ahLst/>
              <a:cxnLst/>
              <a:rect l="textAreaLeft" t="textAreaTop" r="textAreaRight" b="textAreaBottom"/>
              <a:pathLst>
                <a:path w="9427" h="6754">
                  <a:moveTo>
                    <a:pt x="9194" y="121"/>
                  </a:moveTo>
                  <a:cubicBezTo>
                    <a:pt x="9259" y="121"/>
                    <a:pt x="9305" y="177"/>
                    <a:pt x="9305" y="233"/>
                  </a:cubicBezTo>
                  <a:lnTo>
                    <a:pt x="9305" y="6522"/>
                  </a:lnTo>
                  <a:cubicBezTo>
                    <a:pt x="9305" y="6587"/>
                    <a:pt x="9259" y="6633"/>
                    <a:pt x="9194" y="6633"/>
                  </a:cubicBezTo>
                  <a:lnTo>
                    <a:pt x="233" y="6633"/>
                  </a:lnTo>
                  <a:cubicBezTo>
                    <a:pt x="168" y="6633"/>
                    <a:pt x="122" y="6587"/>
                    <a:pt x="122" y="6522"/>
                  </a:cubicBezTo>
                  <a:lnTo>
                    <a:pt x="122" y="233"/>
                  </a:lnTo>
                  <a:cubicBezTo>
                    <a:pt x="122" y="177"/>
                    <a:pt x="177" y="121"/>
                    <a:pt x="233" y="121"/>
                  </a:cubicBezTo>
                  <a:close/>
                  <a:moveTo>
                    <a:pt x="233" y="1"/>
                  </a:moveTo>
                  <a:cubicBezTo>
                    <a:pt x="103" y="1"/>
                    <a:pt x="1" y="112"/>
                    <a:pt x="1" y="233"/>
                  </a:cubicBezTo>
                  <a:lnTo>
                    <a:pt x="1" y="6522"/>
                  </a:lnTo>
                  <a:cubicBezTo>
                    <a:pt x="1" y="6652"/>
                    <a:pt x="103" y="6754"/>
                    <a:pt x="233" y="6754"/>
                  </a:cubicBezTo>
                  <a:lnTo>
                    <a:pt x="9194" y="6754"/>
                  </a:lnTo>
                  <a:cubicBezTo>
                    <a:pt x="9324" y="6754"/>
                    <a:pt x="9426" y="6652"/>
                    <a:pt x="9426" y="6522"/>
                  </a:cubicBezTo>
                  <a:lnTo>
                    <a:pt x="9426" y="233"/>
                  </a:lnTo>
                  <a:cubicBezTo>
                    <a:pt x="9426" y="112"/>
                    <a:pt x="9324" y="1"/>
                    <a:pt x="919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57" name="Google Shape;1183;p26"/>
            <p:cNvSpPr/>
            <p:nvPr/>
          </p:nvSpPr>
          <p:spPr>
            <a:xfrm>
              <a:off x="6977880" y="2390760"/>
              <a:ext cx="668880" cy="78840"/>
            </a:xfrm>
            <a:custGeom>
              <a:avLst/>
              <a:gdLst>
                <a:gd name="textAreaLeft" fmla="*/ 0 w 668880"/>
                <a:gd name="textAreaRight" fmla="*/ 670320 w 668880"/>
                <a:gd name="textAreaTop" fmla="*/ 0 h 78840"/>
                <a:gd name="textAreaBottom" fmla="*/ 80280 h 78840"/>
              </a:gdLst>
              <a:ahLst/>
              <a:cxnLst/>
              <a:rect l="textAreaLeft" t="textAreaTop" r="textAreaRight" b="textAreaBottom"/>
              <a:pathLst>
                <a:path w="9305" h="1114">
                  <a:moveTo>
                    <a:pt x="204" y="1"/>
                  </a:moveTo>
                  <a:cubicBezTo>
                    <a:pt x="93" y="1"/>
                    <a:pt x="0" y="93"/>
                    <a:pt x="0" y="205"/>
                  </a:cubicBezTo>
                  <a:lnTo>
                    <a:pt x="0" y="1114"/>
                  </a:lnTo>
                  <a:lnTo>
                    <a:pt x="9305" y="1114"/>
                  </a:lnTo>
                  <a:lnTo>
                    <a:pt x="9305" y="260"/>
                  </a:lnTo>
                  <a:cubicBezTo>
                    <a:pt x="9305" y="112"/>
                    <a:pt x="9184" y="1"/>
                    <a:pt x="903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960" rIns="90000" bIns="39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58" name="Google Shape;1184;p26"/>
            <p:cNvSpPr/>
            <p:nvPr/>
          </p:nvSpPr>
          <p:spPr>
            <a:xfrm>
              <a:off x="6973920" y="2386080"/>
              <a:ext cx="676800" cy="87480"/>
            </a:xfrm>
            <a:custGeom>
              <a:avLst/>
              <a:gdLst>
                <a:gd name="textAreaLeft" fmla="*/ 0 w 676800"/>
                <a:gd name="textAreaRight" fmla="*/ 678240 w 676800"/>
                <a:gd name="textAreaTop" fmla="*/ 0 h 87480"/>
                <a:gd name="textAreaBottom" fmla="*/ 88920 h 87480"/>
              </a:gdLst>
              <a:ahLst/>
              <a:cxnLst/>
              <a:rect l="textAreaLeft" t="textAreaTop" r="textAreaRight" b="textAreaBottom"/>
              <a:pathLst>
                <a:path w="9417" h="1235">
                  <a:moveTo>
                    <a:pt x="9092" y="121"/>
                  </a:moveTo>
                  <a:cubicBezTo>
                    <a:pt x="9203" y="121"/>
                    <a:pt x="9296" y="214"/>
                    <a:pt x="9296" y="325"/>
                  </a:cubicBezTo>
                  <a:lnTo>
                    <a:pt x="9296" y="1123"/>
                  </a:lnTo>
                  <a:lnTo>
                    <a:pt x="112" y="1123"/>
                  </a:lnTo>
                  <a:lnTo>
                    <a:pt x="112" y="270"/>
                  </a:lnTo>
                  <a:cubicBezTo>
                    <a:pt x="112" y="186"/>
                    <a:pt x="177" y="121"/>
                    <a:pt x="260" y="121"/>
                  </a:cubicBezTo>
                  <a:close/>
                  <a:moveTo>
                    <a:pt x="260" y="1"/>
                  </a:moveTo>
                  <a:cubicBezTo>
                    <a:pt x="112" y="1"/>
                    <a:pt x="1" y="121"/>
                    <a:pt x="1" y="270"/>
                  </a:cubicBezTo>
                  <a:lnTo>
                    <a:pt x="1" y="1234"/>
                  </a:lnTo>
                  <a:lnTo>
                    <a:pt x="9417" y="1234"/>
                  </a:lnTo>
                  <a:lnTo>
                    <a:pt x="9417" y="325"/>
                  </a:lnTo>
                  <a:cubicBezTo>
                    <a:pt x="9417" y="149"/>
                    <a:pt x="9268" y="1"/>
                    <a:pt x="909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280" rIns="90000" bIns="44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59" name="Google Shape;1185;p26"/>
            <p:cNvSpPr/>
            <p:nvPr/>
          </p:nvSpPr>
          <p:spPr>
            <a:xfrm>
              <a:off x="7049520" y="241344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456" h="456">
                  <a:moveTo>
                    <a:pt x="233" y="112"/>
                  </a:moveTo>
                  <a:cubicBezTo>
                    <a:pt x="289" y="112"/>
                    <a:pt x="344" y="168"/>
                    <a:pt x="344" y="224"/>
                  </a:cubicBezTo>
                  <a:cubicBezTo>
                    <a:pt x="344" y="289"/>
                    <a:pt x="289" y="344"/>
                    <a:pt x="233" y="344"/>
                  </a:cubicBezTo>
                  <a:cubicBezTo>
                    <a:pt x="168" y="344"/>
                    <a:pt x="112" y="289"/>
                    <a:pt x="112" y="224"/>
                  </a:cubicBezTo>
                  <a:cubicBezTo>
                    <a:pt x="112" y="168"/>
                    <a:pt x="168" y="112"/>
                    <a:pt x="233" y="112"/>
                  </a:cubicBezTo>
                  <a:close/>
                  <a:moveTo>
                    <a:pt x="233" y="1"/>
                  </a:moveTo>
                  <a:cubicBezTo>
                    <a:pt x="103" y="1"/>
                    <a:pt x="1" y="103"/>
                    <a:pt x="1" y="233"/>
                  </a:cubicBezTo>
                  <a:cubicBezTo>
                    <a:pt x="1" y="354"/>
                    <a:pt x="103" y="456"/>
                    <a:pt x="233" y="456"/>
                  </a:cubicBezTo>
                  <a:cubicBezTo>
                    <a:pt x="353" y="456"/>
                    <a:pt x="456" y="354"/>
                    <a:pt x="456" y="233"/>
                  </a:cubicBezTo>
                  <a:cubicBezTo>
                    <a:pt x="456" y="103"/>
                    <a:pt x="353" y="1"/>
                    <a:pt x="23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60" name="Google Shape;1186;p26"/>
            <p:cNvSpPr/>
            <p:nvPr/>
          </p:nvSpPr>
          <p:spPr>
            <a:xfrm>
              <a:off x="7097760" y="2413440"/>
              <a:ext cx="32040" cy="3132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465" h="456">
                  <a:moveTo>
                    <a:pt x="233" y="112"/>
                  </a:moveTo>
                  <a:cubicBezTo>
                    <a:pt x="298" y="112"/>
                    <a:pt x="344" y="168"/>
                    <a:pt x="344" y="224"/>
                  </a:cubicBezTo>
                  <a:cubicBezTo>
                    <a:pt x="344" y="289"/>
                    <a:pt x="298" y="344"/>
                    <a:pt x="233" y="344"/>
                  </a:cubicBezTo>
                  <a:cubicBezTo>
                    <a:pt x="168" y="344"/>
                    <a:pt x="122" y="289"/>
                    <a:pt x="122" y="224"/>
                  </a:cubicBezTo>
                  <a:cubicBezTo>
                    <a:pt x="122" y="168"/>
                    <a:pt x="168" y="112"/>
                    <a:pt x="233" y="112"/>
                  </a:cubicBezTo>
                  <a:close/>
                  <a:moveTo>
                    <a:pt x="233" y="1"/>
                  </a:moveTo>
                  <a:cubicBezTo>
                    <a:pt x="103" y="1"/>
                    <a:pt x="1" y="103"/>
                    <a:pt x="1" y="233"/>
                  </a:cubicBezTo>
                  <a:cubicBezTo>
                    <a:pt x="1" y="354"/>
                    <a:pt x="103" y="456"/>
                    <a:pt x="233" y="456"/>
                  </a:cubicBezTo>
                  <a:cubicBezTo>
                    <a:pt x="363" y="456"/>
                    <a:pt x="465" y="354"/>
                    <a:pt x="465" y="233"/>
                  </a:cubicBezTo>
                  <a:cubicBezTo>
                    <a:pt x="465" y="103"/>
                    <a:pt x="353" y="1"/>
                    <a:pt x="23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61" name="Google Shape;1187;p26"/>
            <p:cNvSpPr/>
            <p:nvPr/>
          </p:nvSpPr>
          <p:spPr>
            <a:xfrm>
              <a:off x="7001280" y="2413440"/>
              <a:ext cx="32040" cy="3132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464" h="456">
                  <a:moveTo>
                    <a:pt x="232" y="112"/>
                  </a:moveTo>
                  <a:cubicBezTo>
                    <a:pt x="297" y="112"/>
                    <a:pt x="343" y="168"/>
                    <a:pt x="343" y="224"/>
                  </a:cubicBezTo>
                  <a:cubicBezTo>
                    <a:pt x="343" y="289"/>
                    <a:pt x="297" y="344"/>
                    <a:pt x="232" y="344"/>
                  </a:cubicBezTo>
                  <a:cubicBezTo>
                    <a:pt x="167" y="344"/>
                    <a:pt x="121" y="289"/>
                    <a:pt x="121" y="224"/>
                  </a:cubicBezTo>
                  <a:cubicBezTo>
                    <a:pt x="121" y="168"/>
                    <a:pt x="167" y="112"/>
                    <a:pt x="232" y="112"/>
                  </a:cubicBezTo>
                  <a:close/>
                  <a:moveTo>
                    <a:pt x="232" y="1"/>
                  </a:moveTo>
                  <a:cubicBezTo>
                    <a:pt x="102" y="1"/>
                    <a:pt x="0" y="103"/>
                    <a:pt x="0" y="233"/>
                  </a:cubicBezTo>
                  <a:cubicBezTo>
                    <a:pt x="0" y="354"/>
                    <a:pt x="102" y="456"/>
                    <a:pt x="232" y="456"/>
                  </a:cubicBezTo>
                  <a:cubicBezTo>
                    <a:pt x="362" y="456"/>
                    <a:pt x="464" y="354"/>
                    <a:pt x="464" y="233"/>
                  </a:cubicBezTo>
                  <a:cubicBezTo>
                    <a:pt x="464" y="103"/>
                    <a:pt x="362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62" name="Google Shape;1188;p26"/>
            <p:cNvSpPr/>
            <p:nvPr/>
          </p:nvSpPr>
          <p:spPr>
            <a:xfrm>
              <a:off x="6977520" y="2471040"/>
              <a:ext cx="668880" cy="392400"/>
            </a:xfrm>
            <a:custGeom>
              <a:avLst/>
              <a:gdLst>
                <a:gd name="textAreaLeft" fmla="*/ 0 w 668880"/>
                <a:gd name="textAreaRight" fmla="*/ 670320 w 668880"/>
                <a:gd name="textAreaTop" fmla="*/ 0 h 392400"/>
                <a:gd name="textAreaBottom" fmla="*/ 393840 h 392400"/>
              </a:gdLst>
              <a:ahLst/>
              <a:cxnLst/>
              <a:rect l="textAreaLeft" t="textAreaTop" r="textAreaRight" b="textAreaBottom"/>
              <a:pathLst>
                <a:path w="9305" h="5465">
                  <a:moveTo>
                    <a:pt x="37" y="1"/>
                  </a:moveTo>
                  <a:cubicBezTo>
                    <a:pt x="19" y="1"/>
                    <a:pt x="0" y="19"/>
                    <a:pt x="0" y="29"/>
                  </a:cubicBezTo>
                  <a:lnTo>
                    <a:pt x="0" y="5437"/>
                  </a:lnTo>
                  <a:cubicBezTo>
                    <a:pt x="0" y="5455"/>
                    <a:pt x="19" y="5465"/>
                    <a:pt x="37" y="5465"/>
                  </a:cubicBezTo>
                  <a:lnTo>
                    <a:pt x="9277" y="5465"/>
                  </a:lnTo>
                  <a:cubicBezTo>
                    <a:pt x="9295" y="5465"/>
                    <a:pt x="9305" y="5455"/>
                    <a:pt x="9305" y="5437"/>
                  </a:cubicBezTo>
                  <a:lnTo>
                    <a:pt x="9305" y="29"/>
                  </a:lnTo>
                  <a:cubicBezTo>
                    <a:pt x="9305" y="19"/>
                    <a:pt x="9295" y="1"/>
                    <a:pt x="9277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63" name="Google Shape;1189;p26"/>
            <p:cNvSpPr/>
            <p:nvPr/>
          </p:nvSpPr>
          <p:spPr>
            <a:xfrm>
              <a:off x="6973200" y="2467080"/>
              <a:ext cx="677520" cy="401040"/>
            </a:xfrm>
            <a:custGeom>
              <a:avLst/>
              <a:gdLst>
                <a:gd name="textAreaLeft" fmla="*/ 0 w 677520"/>
                <a:gd name="textAreaRight" fmla="*/ 678960 w 677520"/>
                <a:gd name="textAreaTop" fmla="*/ 0 h 401040"/>
                <a:gd name="textAreaBottom" fmla="*/ 402480 h 401040"/>
              </a:gdLst>
              <a:ahLst/>
              <a:cxnLst/>
              <a:rect l="textAreaLeft" t="textAreaTop" r="textAreaRight" b="textAreaBottom"/>
              <a:pathLst>
                <a:path w="9426" h="5585">
                  <a:moveTo>
                    <a:pt x="9305" y="111"/>
                  </a:moveTo>
                  <a:lnTo>
                    <a:pt x="9305" y="5464"/>
                  </a:lnTo>
                  <a:lnTo>
                    <a:pt x="121" y="5464"/>
                  </a:lnTo>
                  <a:lnTo>
                    <a:pt x="121" y="111"/>
                  </a:lnTo>
                  <a:close/>
                  <a:moveTo>
                    <a:pt x="93" y="0"/>
                  </a:moveTo>
                  <a:cubicBezTo>
                    <a:pt x="38" y="0"/>
                    <a:pt x="0" y="37"/>
                    <a:pt x="0" y="84"/>
                  </a:cubicBezTo>
                  <a:lnTo>
                    <a:pt x="0" y="5492"/>
                  </a:lnTo>
                  <a:cubicBezTo>
                    <a:pt x="0" y="5538"/>
                    <a:pt x="38" y="5585"/>
                    <a:pt x="93" y="5585"/>
                  </a:cubicBezTo>
                  <a:lnTo>
                    <a:pt x="9333" y="5585"/>
                  </a:lnTo>
                  <a:cubicBezTo>
                    <a:pt x="9379" y="5585"/>
                    <a:pt x="9426" y="5538"/>
                    <a:pt x="9426" y="5492"/>
                  </a:cubicBezTo>
                  <a:lnTo>
                    <a:pt x="9426" y="84"/>
                  </a:lnTo>
                  <a:cubicBezTo>
                    <a:pt x="9426" y="37"/>
                    <a:pt x="9379" y="0"/>
                    <a:pt x="93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64" name="Google Shape;1190;p26"/>
            <p:cNvSpPr/>
            <p:nvPr/>
          </p:nvSpPr>
          <p:spPr>
            <a:xfrm>
              <a:off x="7280640" y="2562480"/>
              <a:ext cx="282600" cy="6840"/>
            </a:xfrm>
            <a:custGeom>
              <a:avLst/>
              <a:gdLst>
                <a:gd name="textAreaLeft" fmla="*/ 0 w 282600"/>
                <a:gd name="textAreaRight" fmla="*/ 284040 w 282600"/>
                <a:gd name="textAreaTop" fmla="*/ 0 h 6840"/>
                <a:gd name="textAreaBottom" fmla="*/ 8280 h 6840"/>
              </a:gdLst>
              <a:ahLst/>
              <a:cxnLst/>
              <a:rect l="textAreaLeft" t="textAreaTop" r="textAreaRight" b="textAreaBottom"/>
              <a:pathLst>
                <a:path w="3944" h="113">
                  <a:moveTo>
                    <a:pt x="56" y="1"/>
                  </a:moveTo>
                  <a:cubicBezTo>
                    <a:pt x="19" y="1"/>
                    <a:pt x="1" y="19"/>
                    <a:pt x="1" y="56"/>
                  </a:cubicBezTo>
                  <a:cubicBezTo>
                    <a:pt x="1" y="84"/>
                    <a:pt x="19" y="112"/>
                    <a:pt x="56" y="112"/>
                  </a:cubicBezTo>
                  <a:lnTo>
                    <a:pt x="3888" y="112"/>
                  </a:lnTo>
                  <a:cubicBezTo>
                    <a:pt x="3915" y="112"/>
                    <a:pt x="3943" y="84"/>
                    <a:pt x="3943" y="56"/>
                  </a:cubicBezTo>
                  <a:cubicBezTo>
                    <a:pt x="3943" y="19"/>
                    <a:pt x="3915" y="1"/>
                    <a:pt x="388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65" name="Google Shape;1191;p26"/>
            <p:cNvSpPr/>
            <p:nvPr/>
          </p:nvSpPr>
          <p:spPr>
            <a:xfrm>
              <a:off x="7280640" y="2607840"/>
              <a:ext cx="103680" cy="7200"/>
            </a:xfrm>
            <a:custGeom>
              <a:avLst/>
              <a:gdLst>
                <a:gd name="textAreaLeft" fmla="*/ 0 w 103680"/>
                <a:gd name="textAreaRight" fmla="*/ 105120 w 10368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1458" h="122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1401" y="121"/>
                  </a:lnTo>
                  <a:cubicBezTo>
                    <a:pt x="1429" y="121"/>
                    <a:pt x="1457" y="93"/>
                    <a:pt x="1457" y="56"/>
                  </a:cubicBezTo>
                  <a:cubicBezTo>
                    <a:pt x="1457" y="28"/>
                    <a:pt x="1429" y="0"/>
                    <a:pt x="1401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66" name="Google Shape;1192;p26"/>
            <p:cNvSpPr/>
            <p:nvPr/>
          </p:nvSpPr>
          <p:spPr>
            <a:xfrm>
              <a:off x="7417080" y="2607840"/>
              <a:ext cx="124920" cy="7200"/>
            </a:xfrm>
            <a:custGeom>
              <a:avLst/>
              <a:gdLst>
                <a:gd name="textAreaLeft" fmla="*/ 0 w 124920"/>
                <a:gd name="textAreaRight" fmla="*/ 126360 w 12492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1754" h="122"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698" y="121"/>
                  </a:lnTo>
                  <a:cubicBezTo>
                    <a:pt x="1726" y="121"/>
                    <a:pt x="1753" y="93"/>
                    <a:pt x="1753" y="56"/>
                  </a:cubicBezTo>
                  <a:cubicBezTo>
                    <a:pt x="1753" y="28"/>
                    <a:pt x="1726" y="0"/>
                    <a:pt x="169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67" name="Google Shape;1193;p26"/>
            <p:cNvSpPr/>
            <p:nvPr/>
          </p:nvSpPr>
          <p:spPr>
            <a:xfrm>
              <a:off x="7280640" y="2747160"/>
              <a:ext cx="183600" cy="6480"/>
            </a:xfrm>
            <a:custGeom>
              <a:avLst/>
              <a:gdLst>
                <a:gd name="textAreaLeft" fmla="*/ 0 w 183600"/>
                <a:gd name="textAreaRight" fmla="*/ 185040 w 18360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2571" h="112">
                  <a:moveTo>
                    <a:pt x="56" y="0"/>
                  </a:moveTo>
                  <a:cubicBezTo>
                    <a:pt x="19" y="0"/>
                    <a:pt x="1" y="19"/>
                    <a:pt x="1" y="56"/>
                  </a:cubicBezTo>
                  <a:cubicBezTo>
                    <a:pt x="1" y="84"/>
                    <a:pt x="19" y="111"/>
                    <a:pt x="56" y="111"/>
                  </a:cubicBezTo>
                  <a:lnTo>
                    <a:pt x="2515" y="111"/>
                  </a:lnTo>
                  <a:cubicBezTo>
                    <a:pt x="2543" y="111"/>
                    <a:pt x="2570" y="84"/>
                    <a:pt x="2570" y="56"/>
                  </a:cubicBezTo>
                  <a:cubicBezTo>
                    <a:pt x="2570" y="19"/>
                    <a:pt x="2543" y="0"/>
                    <a:pt x="2515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68" name="Google Shape;1194;p26"/>
            <p:cNvSpPr/>
            <p:nvPr/>
          </p:nvSpPr>
          <p:spPr>
            <a:xfrm>
              <a:off x="7280640" y="2656080"/>
              <a:ext cx="285480" cy="6480"/>
            </a:xfrm>
            <a:custGeom>
              <a:avLst/>
              <a:gdLst>
                <a:gd name="textAreaLeft" fmla="*/ 0 w 285480"/>
                <a:gd name="textAreaRight" fmla="*/ 286920 w 28548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3981" h="112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6" y="112"/>
                  </a:cubicBezTo>
                  <a:lnTo>
                    <a:pt x="3925" y="112"/>
                  </a:lnTo>
                  <a:cubicBezTo>
                    <a:pt x="3953" y="112"/>
                    <a:pt x="3980" y="93"/>
                    <a:pt x="3980" y="56"/>
                  </a:cubicBezTo>
                  <a:cubicBezTo>
                    <a:pt x="3980" y="28"/>
                    <a:pt x="3953" y="0"/>
                    <a:pt x="3925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69" name="Google Shape;1195;p26"/>
            <p:cNvSpPr/>
            <p:nvPr/>
          </p:nvSpPr>
          <p:spPr>
            <a:xfrm>
              <a:off x="7280640" y="2701440"/>
              <a:ext cx="95040" cy="7200"/>
            </a:xfrm>
            <a:custGeom>
              <a:avLst/>
              <a:gdLst>
                <a:gd name="textAreaLeft" fmla="*/ 0 w 95040"/>
                <a:gd name="textAreaRight" fmla="*/ 96480 w 9504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1337" h="121">
                  <a:moveTo>
                    <a:pt x="56" y="0"/>
                  </a:moveTo>
                  <a:cubicBezTo>
                    <a:pt x="19" y="0"/>
                    <a:pt x="1" y="28"/>
                    <a:pt x="1" y="65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1281" y="121"/>
                  </a:lnTo>
                  <a:cubicBezTo>
                    <a:pt x="1309" y="121"/>
                    <a:pt x="1337" y="93"/>
                    <a:pt x="1337" y="65"/>
                  </a:cubicBezTo>
                  <a:cubicBezTo>
                    <a:pt x="1337" y="28"/>
                    <a:pt x="1309" y="0"/>
                    <a:pt x="128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70" name="Google Shape;1196;p26"/>
            <p:cNvSpPr/>
            <p:nvPr/>
          </p:nvSpPr>
          <p:spPr>
            <a:xfrm>
              <a:off x="7395840" y="2701440"/>
              <a:ext cx="167760" cy="7200"/>
            </a:xfrm>
            <a:custGeom>
              <a:avLst/>
              <a:gdLst>
                <a:gd name="textAreaLeft" fmla="*/ 0 w 167760"/>
                <a:gd name="textAreaRight" fmla="*/ 169200 w 16776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2348" h="121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2292" y="121"/>
                  </a:lnTo>
                  <a:cubicBezTo>
                    <a:pt x="2319" y="121"/>
                    <a:pt x="2347" y="93"/>
                    <a:pt x="2347" y="65"/>
                  </a:cubicBezTo>
                  <a:cubicBezTo>
                    <a:pt x="2347" y="28"/>
                    <a:pt x="2319" y="0"/>
                    <a:pt x="2292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71" name="Google Shape;1197;p26"/>
            <p:cNvSpPr/>
            <p:nvPr/>
          </p:nvSpPr>
          <p:spPr>
            <a:xfrm>
              <a:off x="7028280" y="2542320"/>
              <a:ext cx="201960" cy="201960"/>
            </a:xfrm>
            <a:custGeom>
              <a:avLst/>
              <a:gdLst>
                <a:gd name="textAreaLeft" fmla="*/ 0 w 201960"/>
                <a:gd name="textAreaRight" fmla="*/ 203400 w 201960"/>
                <a:gd name="textAreaTop" fmla="*/ 0 h 201960"/>
                <a:gd name="textAreaBottom" fmla="*/ 203400 h 201960"/>
              </a:gdLst>
              <a:ahLst/>
              <a:cxnLst/>
              <a:rect l="textAreaLeft" t="textAreaTop" r="textAreaRight" b="textAreaBottom"/>
              <a:pathLst>
                <a:path w="2821" h="2821">
                  <a:moveTo>
                    <a:pt x="1410" y="0"/>
                  </a:moveTo>
                  <a:cubicBezTo>
                    <a:pt x="631" y="0"/>
                    <a:pt x="0" y="631"/>
                    <a:pt x="0" y="1410"/>
                  </a:cubicBezTo>
                  <a:cubicBezTo>
                    <a:pt x="0" y="2190"/>
                    <a:pt x="631" y="2820"/>
                    <a:pt x="1410" y="2820"/>
                  </a:cubicBezTo>
                  <a:cubicBezTo>
                    <a:pt x="2189" y="2820"/>
                    <a:pt x="2820" y="2190"/>
                    <a:pt x="2820" y="1410"/>
                  </a:cubicBezTo>
                  <a:lnTo>
                    <a:pt x="1410" y="1410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72" name="Google Shape;1198;p26"/>
            <p:cNvSpPr/>
            <p:nvPr/>
          </p:nvSpPr>
          <p:spPr>
            <a:xfrm>
              <a:off x="7023960" y="2538360"/>
              <a:ext cx="209880" cy="210600"/>
            </a:xfrm>
            <a:custGeom>
              <a:avLst/>
              <a:gdLst>
                <a:gd name="textAreaLeft" fmla="*/ 0 w 209880"/>
                <a:gd name="textAreaRight" fmla="*/ 211320 w 209880"/>
                <a:gd name="textAreaTop" fmla="*/ 0 h 210600"/>
                <a:gd name="textAreaBottom" fmla="*/ 212040 h 210600"/>
              </a:gdLst>
              <a:ahLst/>
              <a:cxnLst/>
              <a:rect l="textAreaLeft" t="textAreaTop" r="textAreaRight" b="textAreaBottom"/>
              <a:pathLst>
                <a:path w="2932" h="2942">
                  <a:moveTo>
                    <a:pt x="1411" y="121"/>
                  </a:moveTo>
                  <a:lnTo>
                    <a:pt x="1411" y="1466"/>
                  </a:lnTo>
                  <a:cubicBezTo>
                    <a:pt x="1411" y="1504"/>
                    <a:pt x="1438" y="1531"/>
                    <a:pt x="1466" y="1531"/>
                  </a:cubicBezTo>
                  <a:lnTo>
                    <a:pt x="2821" y="1531"/>
                  </a:lnTo>
                  <a:cubicBezTo>
                    <a:pt x="2783" y="2246"/>
                    <a:pt x="2190" y="2821"/>
                    <a:pt x="1466" y="2821"/>
                  </a:cubicBezTo>
                  <a:cubicBezTo>
                    <a:pt x="724" y="2821"/>
                    <a:pt x="112" y="2218"/>
                    <a:pt x="112" y="1466"/>
                  </a:cubicBezTo>
                  <a:cubicBezTo>
                    <a:pt x="112" y="743"/>
                    <a:pt x="687" y="149"/>
                    <a:pt x="1411" y="121"/>
                  </a:cubicBezTo>
                  <a:close/>
                  <a:moveTo>
                    <a:pt x="1466" y="1"/>
                  </a:moveTo>
                  <a:cubicBezTo>
                    <a:pt x="659" y="1"/>
                    <a:pt x="0" y="659"/>
                    <a:pt x="0" y="1476"/>
                  </a:cubicBezTo>
                  <a:cubicBezTo>
                    <a:pt x="0" y="2283"/>
                    <a:pt x="659" y="2941"/>
                    <a:pt x="1466" y="2941"/>
                  </a:cubicBezTo>
                  <a:cubicBezTo>
                    <a:pt x="2273" y="2941"/>
                    <a:pt x="2932" y="2283"/>
                    <a:pt x="2932" y="1476"/>
                  </a:cubicBezTo>
                  <a:cubicBezTo>
                    <a:pt x="2932" y="1439"/>
                    <a:pt x="2913" y="1411"/>
                    <a:pt x="2876" y="1411"/>
                  </a:cubicBezTo>
                  <a:lnTo>
                    <a:pt x="1522" y="1411"/>
                  </a:lnTo>
                  <a:lnTo>
                    <a:pt x="1522" y="56"/>
                  </a:lnTo>
                  <a:cubicBezTo>
                    <a:pt x="1522" y="29"/>
                    <a:pt x="1503" y="1"/>
                    <a:pt x="14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73" name="Google Shape;1199;p26"/>
            <p:cNvSpPr/>
            <p:nvPr/>
          </p:nvSpPr>
          <p:spPr>
            <a:xfrm>
              <a:off x="7019280" y="2543760"/>
              <a:ext cx="201960" cy="201960"/>
            </a:xfrm>
            <a:custGeom>
              <a:avLst/>
              <a:gdLst>
                <a:gd name="textAreaLeft" fmla="*/ 0 w 201960"/>
                <a:gd name="textAreaRight" fmla="*/ 203400 w 201960"/>
                <a:gd name="textAreaTop" fmla="*/ 0 h 201960"/>
                <a:gd name="textAreaBottom" fmla="*/ 203400 h 201960"/>
              </a:gdLst>
              <a:ahLst/>
              <a:cxnLst/>
              <a:rect l="textAreaLeft" t="textAreaTop" r="textAreaRight" b="textAreaBottom"/>
              <a:pathLst>
                <a:path w="2821" h="2822">
                  <a:moveTo>
                    <a:pt x="1411" y="1"/>
                  </a:moveTo>
                  <a:cubicBezTo>
                    <a:pt x="631" y="1"/>
                    <a:pt x="1" y="632"/>
                    <a:pt x="1" y="1411"/>
                  </a:cubicBezTo>
                  <a:cubicBezTo>
                    <a:pt x="1" y="2190"/>
                    <a:pt x="631" y="2821"/>
                    <a:pt x="1411" y="2821"/>
                  </a:cubicBezTo>
                  <a:cubicBezTo>
                    <a:pt x="2190" y="2821"/>
                    <a:pt x="2821" y="2190"/>
                    <a:pt x="2821" y="1411"/>
                  </a:cubicBez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74" name="Google Shape;1200;p26"/>
            <p:cNvSpPr/>
            <p:nvPr/>
          </p:nvSpPr>
          <p:spPr>
            <a:xfrm>
              <a:off x="7015320" y="2539800"/>
              <a:ext cx="209880" cy="210600"/>
            </a:xfrm>
            <a:custGeom>
              <a:avLst/>
              <a:gdLst>
                <a:gd name="textAreaLeft" fmla="*/ 0 w 209880"/>
                <a:gd name="textAreaRight" fmla="*/ 211320 w 209880"/>
                <a:gd name="textAreaTop" fmla="*/ 0 h 210600"/>
                <a:gd name="textAreaBottom" fmla="*/ 212040 h 210600"/>
              </a:gdLst>
              <a:ahLst/>
              <a:cxnLst/>
              <a:rect l="textAreaLeft" t="textAreaTop" r="textAreaRight" b="textAreaBottom"/>
              <a:pathLst>
                <a:path w="2933" h="2941">
                  <a:moveTo>
                    <a:pt x="1411" y="121"/>
                  </a:moveTo>
                  <a:lnTo>
                    <a:pt x="1411" y="1531"/>
                  </a:lnTo>
                  <a:lnTo>
                    <a:pt x="2812" y="1531"/>
                  </a:lnTo>
                  <a:cubicBezTo>
                    <a:pt x="2784" y="2245"/>
                    <a:pt x="2190" y="2820"/>
                    <a:pt x="1467" y="2820"/>
                  </a:cubicBezTo>
                  <a:cubicBezTo>
                    <a:pt x="715" y="2820"/>
                    <a:pt x="112" y="2217"/>
                    <a:pt x="112" y="1466"/>
                  </a:cubicBezTo>
                  <a:cubicBezTo>
                    <a:pt x="112" y="742"/>
                    <a:pt x="687" y="149"/>
                    <a:pt x="1411" y="121"/>
                  </a:cubicBezTo>
                  <a:close/>
                  <a:moveTo>
                    <a:pt x="1467" y="0"/>
                  </a:moveTo>
                  <a:cubicBezTo>
                    <a:pt x="660" y="0"/>
                    <a:pt x="1" y="659"/>
                    <a:pt x="1" y="1466"/>
                  </a:cubicBezTo>
                  <a:cubicBezTo>
                    <a:pt x="1" y="2282"/>
                    <a:pt x="660" y="2941"/>
                    <a:pt x="1467" y="2941"/>
                  </a:cubicBezTo>
                  <a:cubicBezTo>
                    <a:pt x="2274" y="2941"/>
                    <a:pt x="2932" y="2282"/>
                    <a:pt x="2932" y="1466"/>
                  </a:cubicBezTo>
                  <a:lnTo>
                    <a:pt x="2932" y="1410"/>
                  </a:lnTo>
                  <a:lnTo>
                    <a:pt x="1522" y="1410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75" name="Google Shape;1201;p26"/>
            <p:cNvSpPr/>
            <p:nvPr/>
          </p:nvSpPr>
          <p:spPr>
            <a:xfrm>
              <a:off x="7465320" y="2256120"/>
              <a:ext cx="338040" cy="300600"/>
            </a:xfrm>
            <a:custGeom>
              <a:avLst/>
              <a:gdLst>
                <a:gd name="textAreaLeft" fmla="*/ 0 w 338040"/>
                <a:gd name="textAreaRight" fmla="*/ 339480 w 338040"/>
                <a:gd name="textAreaTop" fmla="*/ 0 h 300600"/>
                <a:gd name="textAreaBottom" fmla="*/ 302040 h 300600"/>
              </a:gdLst>
              <a:ahLst/>
              <a:cxnLst/>
              <a:rect l="textAreaLeft" t="textAreaTop" r="textAreaRight" b="textAreaBottom"/>
              <a:pathLst>
                <a:path w="4713" h="4194">
                  <a:moveTo>
                    <a:pt x="2354" y="0"/>
                  </a:moveTo>
                  <a:cubicBezTo>
                    <a:pt x="1744" y="0"/>
                    <a:pt x="1140" y="266"/>
                    <a:pt x="724" y="777"/>
                  </a:cubicBezTo>
                  <a:cubicBezTo>
                    <a:pt x="0" y="1677"/>
                    <a:pt x="130" y="2994"/>
                    <a:pt x="1030" y="3727"/>
                  </a:cubicBezTo>
                  <a:cubicBezTo>
                    <a:pt x="1420" y="4040"/>
                    <a:pt x="1888" y="4194"/>
                    <a:pt x="2352" y="4194"/>
                  </a:cubicBezTo>
                  <a:cubicBezTo>
                    <a:pt x="2961" y="4194"/>
                    <a:pt x="3564" y="3931"/>
                    <a:pt x="3980" y="3421"/>
                  </a:cubicBezTo>
                  <a:cubicBezTo>
                    <a:pt x="4713" y="2521"/>
                    <a:pt x="4573" y="1204"/>
                    <a:pt x="3674" y="471"/>
                  </a:cubicBezTo>
                  <a:cubicBezTo>
                    <a:pt x="3285" y="154"/>
                    <a:pt x="2818" y="0"/>
                    <a:pt x="235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76" name="Google Shape;1202;p26"/>
            <p:cNvSpPr/>
            <p:nvPr/>
          </p:nvSpPr>
          <p:spPr>
            <a:xfrm>
              <a:off x="7480080" y="2252520"/>
              <a:ext cx="308520" cy="308520"/>
            </a:xfrm>
            <a:custGeom>
              <a:avLst/>
              <a:gdLst>
                <a:gd name="textAreaLeft" fmla="*/ 0 w 308520"/>
                <a:gd name="textAreaRight" fmla="*/ 309960 w 308520"/>
                <a:gd name="textAreaTop" fmla="*/ 0 h 308520"/>
                <a:gd name="textAreaBottom" fmla="*/ 309960 h 308520"/>
              </a:gdLst>
              <a:ahLst/>
              <a:cxnLst/>
              <a:rect l="textAreaLeft" t="textAreaTop" r="textAreaRight" b="textAreaBottom"/>
              <a:pathLst>
                <a:path w="4305" h="4305">
                  <a:moveTo>
                    <a:pt x="2152" y="112"/>
                  </a:moveTo>
                  <a:cubicBezTo>
                    <a:pt x="3275" y="112"/>
                    <a:pt x="4193" y="1030"/>
                    <a:pt x="4193" y="2153"/>
                  </a:cubicBezTo>
                  <a:cubicBezTo>
                    <a:pt x="4193" y="3275"/>
                    <a:pt x="3275" y="4193"/>
                    <a:pt x="2152" y="4193"/>
                  </a:cubicBezTo>
                  <a:cubicBezTo>
                    <a:pt x="1030" y="4193"/>
                    <a:pt x="111" y="3275"/>
                    <a:pt x="111" y="2153"/>
                  </a:cubicBezTo>
                  <a:cubicBezTo>
                    <a:pt x="111" y="1030"/>
                    <a:pt x="1030" y="112"/>
                    <a:pt x="2152" y="112"/>
                  </a:cubicBezTo>
                  <a:close/>
                  <a:moveTo>
                    <a:pt x="2152" y="0"/>
                  </a:moveTo>
                  <a:cubicBezTo>
                    <a:pt x="965" y="0"/>
                    <a:pt x="0" y="965"/>
                    <a:pt x="0" y="2153"/>
                  </a:cubicBezTo>
                  <a:cubicBezTo>
                    <a:pt x="0" y="3340"/>
                    <a:pt x="965" y="4305"/>
                    <a:pt x="2152" y="4305"/>
                  </a:cubicBezTo>
                  <a:cubicBezTo>
                    <a:pt x="3340" y="4305"/>
                    <a:pt x="4305" y="3340"/>
                    <a:pt x="4305" y="2153"/>
                  </a:cubicBezTo>
                  <a:cubicBezTo>
                    <a:pt x="4305" y="965"/>
                    <a:pt x="3340" y="0"/>
                    <a:pt x="215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77" name="Google Shape;1203;p26"/>
            <p:cNvSpPr/>
            <p:nvPr/>
          </p:nvSpPr>
          <p:spPr>
            <a:xfrm>
              <a:off x="7489440" y="2240280"/>
              <a:ext cx="323280" cy="300600"/>
            </a:xfrm>
            <a:custGeom>
              <a:avLst/>
              <a:gdLst>
                <a:gd name="textAreaLeft" fmla="*/ 0 w 323280"/>
                <a:gd name="textAreaRight" fmla="*/ 324720 w 323280"/>
                <a:gd name="textAreaTop" fmla="*/ 0 h 300600"/>
                <a:gd name="textAreaBottom" fmla="*/ 302040 h 300600"/>
              </a:gdLst>
              <a:ahLst/>
              <a:cxnLst/>
              <a:rect l="textAreaLeft" t="textAreaTop" r="textAreaRight" b="textAreaBottom"/>
              <a:pathLst>
                <a:path w="4509" h="4193">
                  <a:moveTo>
                    <a:pt x="2260" y="1"/>
                  </a:moveTo>
                  <a:cubicBezTo>
                    <a:pt x="2148" y="1"/>
                    <a:pt x="2035" y="10"/>
                    <a:pt x="1920" y="28"/>
                  </a:cubicBezTo>
                  <a:cubicBezTo>
                    <a:pt x="779" y="214"/>
                    <a:pt x="0" y="1290"/>
                    <a:pt x="186" y="2431"/>
                  </a:cubicBezTo>
                  <a:cubicBezTo>
                    <a:pt x="353" y="3459"/>
                    <a:pt x="1242" y="4193"/>
                    <a:pt x="2251" y="4193"/>
                  </a:cubicBezTo>
                  <a:cubicBezTo>
                    <a:pt x="2362" y="4193"/>
                    <a:pt x="2475" y="4184"/>
                    <a:pt x="2588" y="4166"/>
                  </a:cubicBezTo>
                  <a:cubicBezTo>
                    <a:pt x="3739" y="3980"/>
                    <a:pt x="4509" y="2904"/>
                    <a:pt x="4323" y="1763"/>
                  </a:cubicBezTo>
                  <a:cubicBezTo>
                    <a:pt x="4156" y="728"/>
                    <a:pt x="3268" y="1"/>
                    <a:pt x="226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78" name="Google Shape;1204;p26"/>
            <p:cNvSpPr/>
            <p:nvPr/>
          </p:nvSpPr>
          <p:spPr>
            <a:xfrm>
              <a:off x="7496640" y="2236320"/>
              <a:ext cx="309240" cy="308880"/>
            </a:xfrm>
            <a:custGeom>
              <a:avLst/>
              <a:gdLst>
                <a:gd name="textAreaLeft" fmla="*/ 0 w 309240"/>
                <a:gd name="textAreaRight" fmla="*/ 310680 w 309240"/>
                <a:gd name="textAreaTop" fmla="*/ 0 h 308880"/>
                <a:gd name="textAreaBottom" fmla="*/ 310320 h 308880"/>
              </a:gdLst>
              <a:ahLst/>
              <a:cxnLst/>
              <a:rect l="textAreaLeft" t="textAreaTop" r="textAreaRight" b="textAreaBottom"/>
              <a:pathLst>
                <a:path w="4314" h="4306">
                  <a:moveTo>
                    <a:pt x="2162" y="121"/>
                  </a:moveTo>
                  <a:cubicBezTo>
                    <a:pt x="3284" y="121"/>
                    <a:pt x="4193" y="1030"/>
                    <a:pt x="4193" y="2153"/>
                  </a:cubicBezTo>
                  <a:cubicBezTo>
                    <a:pt x="4193" y="3275"/>
                    <a:pt x="3284" y="4194"/>
                    <a:pt x="2162" y="4194"/>
                  </a:cubicBezTo>
                  <a:cubicBezTo>
                    <a:pt x="1030" y="4194"/>
                    <a:pt x="121" y="3275"/>
                    <a:pt x="121" y="2153"/>
                  </a:cubicBezTo>
                  <a:cubicBezTo>
                    <a:pt x="121" y="1030"/>
                    <a:pt x="1030" y="121"/>
                    <a:pt x="2162" y="121"/>
                  </a:cubicBezTo>
                  <a:close/>
                  <a:moveTo>
                    <a:pt x="2162" y="1"/>
                  </a:moveTo>
                  <a:cubicBezTo>
                    <a:pt x="974" y="1"/>
                    <a:pt x="0" y="965"/>
                    <a:pt x="0" y="2153"/>
                  </a:cubicBezTo>
                  <a:cubicBezTo>
                    <a:pt x="0" y="3340"/>
                    <a:pt x="974" y="4305"/>
                    <a:pt x="2162" y="4305"/>
                  </a:cubicBezTo>
                  <a:cubicBezTo>
                    <a:pt x="3349" y="4305"/>
                    <a:pt x="4314" y="3340"/>
                    <a:pt x="4314" y="2153"/>
                  </a:cubicBezTo>
                  <a:cubicBezTo>
                    <a:pt x="4314" y="965"/>
                    <a:pt x="3349" y="1"/>
                    <a:pt x="216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79" name="Google Shape;1205;p26"/>
            <p:cNvSpPr/>
            <p:nvPr/>
          </p:nvSpPr>
          <p:spPr>
            <a:xfrm>
              <a:off x="7602120" y="2236320"/>
              <a:ext cx="96840" cy="308880"/>
            </a:xfrm>
            <a:custGeom>
              <a:avLst/>
              <a:gdLst>
                <a:gd name="textAreaLeft" fmla="*/ 0 w 96840"/>
                <a:gd name="textAreaRight" fmla="*/ 98280 w 96840"/>
                <a:gd name="textAreaTop" fmla="*/ 0 h 308880"/>
                <a:gd name="textAreaBottom" fmla="*/ 310320 h 308880"/>
              </a:gdLst>
              <a:ahLst/>
              <a:cxnLst/>
              <a:rect l="textAreaLeft" t="textAreaTop" r="textAreaRight" b="textAreaBottom"/>
              <a:pathLst>
                <a:path w="1365" h="4306">
                  <a:moveTo>
                    <a:pt x="678" y="121"/>
                  </a:moveTo>
                  <a:cubicBezTo>
                    <a:pt x="947" y="121"/>
                    <a:pt x="1244" y="956"/>
                    <a:pt x="1244" y="2153"/>
                  </a:cubicBezTo>
                  <a:cubicBezTo>
                    <a:pt x="1244" y="3359"/>
                    <a:pt x="947" y="4194"/>
                    <a:pt x="678" y="4194"/>
                  </a:cubicBezTo>
                  <a:cubicBezTo>
                    <a:pt x="409" y="4194"/>
                    <a:pt x="112" y="3359"/>
                    <a:pt x="112" y="2153"/>
                  </a:cubicBezTo>
                  <a:cubicBezTo>
                    <a:pt x="112" y="956"/>
                    <a:pt x="409" y="121"/>
                    <a:pt x="678" y="121"/>
                  </a:cubicBezTo>
                  <a:close/>
                  <a:moveTo>
                    <a:pt x="678" y="1"/>
                  </a:moveTo>
                  <a:cubicBezTo>
                    <a:pt x="233" y="1"/>
                    <a:pt x="1" y="1114"/>
                    <a:pt x="1" y="2153"/>
                  </a:cubicBezTo>
                  <a:cubicBezTo>
                    <a:pt x="1" y="3201"/>
                    <a:pt x="233" y="4305"/>
                    <a:pt x="678" y="4305"/>
                  </a:cubicBezTo>
                  <a:cubicBezTo>
                    <a:pt x="1123" y="4305"/>
                    <a:pt x="1364" y="3201"/>
                    <a:pt x="1364" y="2153"/>
                  </a:cubicBezTo>
                  <a:cubicBezTo>
                    <a:pt x="1364" y="1114"/>
                    <a:pt x="1123" y="1"/>
                    <a:pt x="67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80" name="Google Shape;1206;p26"/>
            <p:cNvSpPr/>
            <p:nvPr/>
          </p:nvSpPr>
          <p:spPr>
            <a:xfrm>
              <a:off x="7507800" y="2339280"/>
              <a:ext cx="284040" cy="6480"/>
            </a:xfrm>
            <a:custGeom>
              <a:avLst/>
              <a:gdLst>
                <a:gd name="textAreaLeft" fmla="*/ 0 w 284040"/>
                <a:gd name="textAreaRight" fmla="*/ 285480 w 28404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3962" h="112">
                  <a:moveTo>
                    <a:pt x="1" y="0"/>
                  </a:moveTo>
                  <a:lnTo>
                    <a:pt x="1" y="112"/>
                  </a:lnTo>
                  <a:lnTo>
                    <a:pt x="3962" y="11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181" name="Google Shape;1207;p26"/>
            <p:cNvSpPr/>
            <p:nvPr/>
          </p:nvSpPr>
          <p:spPr>
            <a:xfrm>
              <a:off x="7507800" y="2440800"/>
              <a:ext cx="284040" cy="7200"/>
            </a:xfrm>
            <a:custGeom>
              <a:avLst/>
              <a:gdLst>
                <a:gd name="textAreaLeft" fmla="*/ 0 w 284040"/>
                <a:gd name="textAreaRight" fmla="*/ 285480 w 28404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3962" h="121">
                  <a:moveTo>
                    <a:pt x="1" y="0"/>
                  </a:moveTo>
                  <a:lnTo>
                    <a:pt x="1" y="121"/>
                  </a:lnTo>
                  <a:lnTo>
                    <a:pt x="3962" y="12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PlaceHolder 1"/>
          <p:cNvSpPr>
            <a:spLocks noGrp="1"/>
          </p:cNvSpPr>
          <p:nvPr>
            <p:ph type="title"/>
          </p:nvPr>
        </p:nvSpPr>
        <p:spPr>
          <a:xfrm>
            <a:off x="579600" y="629280"/>
            <a:ext cx="7950600" cy="142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200" b="1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docker run -it &lt;</a:t>
            </a:r>
            <a:r>
              <a:rPr lang="en-US" sz="2200" b="1" u="none" strike="noStrike" dirty="0" err="1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image_name</a:t>
            </a:r>
            <a:r>
              <a:rPr lang="en-US" sz="2200" b="1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&gt;</a:t>
            </a:r>
            <a:br>
              <a:rPr sz="2200" dirty="0"/>
            </a:br>
            <a:br>
              <a:rPr sz="2200" dirty="0"/>
            </a:br>
            <a:r>
              <a:rPr lang="en-US" sz="2200" b="0" u="none" strike="noStrike" dirty="0">
                <a:solidFill>
                  <a:schemeClr val="dk1"/>
                </a:solidFill>
                <a:uFillTx/>
                <a:latin typeface="Sora"/>
                <a:ea typeface="Sora"/>
              </a:rPr>
              <a:t>Example:</a:t>
            </a:r>
            <a:r>
              <a:rPr lang="en-US" sz="2200" b="1" u="none" strike="noStrike" dirty="0">
                <a:solidFill>
                  <a:schemeClr val="dk1"/>
                </a:solidFill>
                <a:uFillTx/>
                <a:latin typeface="Sora"/>
                <a:ea typeface="Sora"/>
              </a:rPr>
              <a:t> </a:t>
            </a:r>
            <a:r>
              <a:rPr lang="en-US" sz="2200" b="1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docker run -it --</a:t>
            </a:r>
            <a:r>
              <a:rPr lang="en-US" sz="2200" b="1" u="none" strike="noStrike" dirty="0" err="1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gpus</a:t>
            </a:r>
            <a:r>
              <a:rPr lang="en-US" sz="2200" b="1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=all </a:t>
            </a:r>
            <a:r>
              <a:rPr lang="en-US" sz="2200" b="1" u="none" strike="noStrike" dirty="0" err="1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pytorch</a:t>
            </a:r>
            <a:r>
              <a:rPr lang="en-US" sz="2200" b="1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/</a:t>
            </a:r>
            <a:r>
              <a:rPr lang="en-US" sz="2200" b="1" u="none" strike="noStrike" dirty="0" err="1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pytorch</a:t>
            </a:r>
            <a:r>
              <a:rPr lang="en-US" sz="2200" b="1" u="none" strike="noStrike" dirty="0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 bash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34" name="Picture 3"/>
          <p:cNvPicPr/>
          <p:nvPr/>
        </p:nvPicPr>
        <p:blipFill>
          <a:blip r:embed="rId2"/>
          <a:stretch/>
        </p:blipFill>
        <p:spPr>
          <a:xfrm>
            <a:off x="511020" y="2286090"/>
            <a:ext cx="8121960" cy="1937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PlaceHolder 1"/>
          <p:cNvSpPr>
            <a:spLocks noGrp="1"/>
          </p:cNvSpPr>
          <p:nvPr>
            <p:ph type="title"/>
          </p:nvPr>
        </p:nvSpPr>
        <p:spPr>
          <a:xfrm>
            <a:off x="623520" y="508680"/>
            <a:ext cx="430524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docker ps -a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36" name="PlaceHolder 2"/>
          <p:cNvSpPr>
            <a:spLocks noGrp="1"/>
          </p:cNvSpPr>
          <p:nvPr>
            <p:ph type="subTitle"/>
          </p:nvPr>
        </p:nvSpPr>
        <p:spPr>
          <a:xfrm>
            <a:off x="486360" y="1121040"/>
            <a:ext cx="8019360" cy="1101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 dirty="0">
                <a:solidFill>
                  <a:schemeClr val="dk1"/>
                </a:solidFill>
                <a:uFillTx/>
                <a:latin typeface="Arial"/>
                <a:ea typeface="Open Sans"/>
              </a:rPr>
              <a:t>When you run 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Arial Unicode MS"/>
                <a:ea typeface="Open Sans"/>
              </a:rPr>
              <a:t>docker </a:t>
            </a:r>
            <a:r>
              <a:rPr lang="en-US" sz="2000" b="0" u="none" strike="noStrike" dirty="0" err="1">
                <a:solidFill>
                  <a:schemeClr val="dk1"/>
                </a:solidFill>
                <a:uFillTx/>
                <a:latin typeface="Arial Unicode MS"/>
                <a:ea typeface="Open Sans"/>
              </a:rPr>
              <a:t>ps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 without any options, it only lists the containers that are currently </a:t>
            </a:r>
            <a:r>
              <a:rPr lang="en-US" sz="2000" b="1" u="none" strike="noStrike" dirty="0">
                <a:solidFill>
                  <a:schemeClr val="dk1"/>
                </a:solidFill>
                <a:uFillTx/>
                <a:latin typeface="Arial"/>
                <a:ea typeface="Open Sans"/>
              </a:rPr>
              <a:t>running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Arial"/>
                <a:ea typeface="Open Sans"/>
              </a:rPr>
              <a:t>. 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 dirty="0">
                <a:solidFill>
                  <a:schemeClr val="dk1"/>
                </a:solidFill>
                <a:uFillTx/>
                <a:latin typeface="Arial"/>
                <a:ea typeface="Open Sans"/>
              </a:rPr>
              <a:t>By adding 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Arial Unicode MS"/>
                <a:ea typeface="Open Sans"/>
              </a:rPr>
              <a:t>-a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, Docker will list </a:t>
            </a:r>
            <a:r>
              <a:rPr lang="en-US" sz="2000" b="1" u="none" strike="noStrike" dirty="0">
                <a:solidFill>
                  <a:schemeClr val="dk1"/>
                </a:solidFill>
                <a:uFillTx/>
                <a:latin typeface="Arial"/>
                <a:ea typeface="Open Sans"/>
              </a:rPr>
              <a:t>all containers</a:t>
            </a:r>
            <a:r>
              <a:rPr lang="en-US" sz="2000" b="0" u="none" strike="noStrike" dirty="0">
                <a:solidFill>
                  <a:schemeClr val="dk1"/>
                </a:solidFill>
                <a:uFillTx/>
                <a:latin typeface="Arial"/>
                <a:ea typeface="Open Sans"/>
              </a:rPr>
              <a:t>, including those: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191919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n-US" sz="2000" b="0" u="none" strike="noStrike" dirty="0">
                <a:solidFill>
                  <a:schemeClr val="dk1"/>
                </a:solidFill>
                <a:uFillTx/>
                <a:latin typeface="Arial"/>
                <a:ea typeface="Open Sans"/>
              </a:rPr>
              <a:t>Running, Stopped, Exited, Paused, Created (but not started)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en-US" sz="2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37" name="Picture 4"/>
          <p:cNvPicPr/>
          <p:nvPr/>
        </p:nvPicPr>
        <p:blipFill>
          <a:blip r:embed="rId2"/>
          <a:stretch/>
        </p:blipFill>
        <p:spPr>
          <a:xfrm>
            <a:off x="3116880" y="2712060"/>
            <a:ext cx="5276160" cy="19227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PlaceHolder 1"/>
          <p:cNvSpPr>
            <a:spLocks noGrp="1"/>
          </p:cNvSpPr>
          <p:nvPr>
            <p:ph type="title"/>
          </p:nvPr>
        </p:nvSpPr>
        <p:spPr>
          <a:xfrm>
            <a:off x="571680" y="508680"/>
            <a:ext cx="7926120" cy="815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docker run --gpus all nvidia/cuda:12.2.0-runtime-ubuntu22.04</a:t>
            </a:r>
            <a:endParaRPr lang="en-US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39" name="Google Shape;1213;p27"/>
          <p:cNvSpPr/>
          <p:nvPr/>
        </p:nvSpPr>
        <p:spPr>
          <a:xfrm>
            <a:off x="772920" y="3976200"/>
            <a:ext cx="8002440" cy="81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If you do run without pulling the image, you will automatically pull image (if available) and then run it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40" name="Picture 2"/>
          <p:cNvPicPr/>
          <p:nvPr/>
        </p:nvPicPr>
        <p:blipFill>
          <a:blip r:embed="rId2"/>
          <a:stretch/>
        </p:blipFill>
        <p:spPr>
          <a:xfrm>
            <a:off x="925200" y="1325160"/>
            <a:ext cx="7060680" cy="2823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PlaceHolder 1"/>
          <p:cNvSpPr>
            <a:spLocks noGrp="1"/>
          </p:cNvSpPr>
          <p:nvPr>
            <p:ph type="title"/>
          </p:nvPr>
        </p:nvSpPr>
        <p:spPr>
          <a:xfrm>
            <a:off x="623520" y="508680"/>
            <a:ext cx="7874280" cy="600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nvidia-smi </a:t>
            </a:r>
            <a:r>
              <a:rPr lang="en-US" sz="32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 - </a:t>
            </a:r>
            <a:r>
              <a:rPr lang="en-US" sz="3200" b="0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shows current gpu usage</a:t>
            </a: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42" name="Picture 2"/>
          <p:cNvPicPr/>
          <p:nvPr/>
        </p:nvPicPr>
        <p:blipFill>
          <a:blip r:embed="rId2"/>
          <a:stretch/>
        </p:blipFill>
        <p:spPr>
          <a:xfrm>
            <a:off x="623520" y="1110240"/>
            <a:ext cx="7841160" cy="2204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3" name="Picture 4"/>
          <p:cNvPicPr/>
          <p:nvPr/>
        </p:nvPicPr>
        <p:blipFill>
          <a:blip r:embed="rId3"/>
          <a:stretch/>
        </p:blipFill>
        <p:spPr>
          <a:xfrm>
            <a:off x="642240" y="3454200"/>
            <a:ext cx="7857720" cy="1156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PlaceHolder 1"/>
          <p:cNvSpPr>
            <a:spLocks noGrp="1"/>
          </p:cNvSpPr>
          <p:nvPr>
            <p:ph type="subTitle"/>
          </p:nvPr>
        </p:nvSpPr>
        <p:spPr>
          <a:xfrm>
            <a:off x="4631400" y="1585800"/>
            <a:ext cx="1875600" cy="557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exit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45" name="PlaceHolder 2"/>
          <p:cNvSpPr>
            <a:spLocks noGrp="1"/>
          </p:cNvSpPr>
          <p:nvPr>
            <p:ph type="title"/>
          </p:nvPr>
        </p:nvSpPr>
        <p:spPr>
          <a:xfrm>
            <a:off x="720000" y="541800"/>
            <a:ext cx="770940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Stopping Docker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46" name="PlaceHolder 3"/>
          <p:cNvSpPr>
            <a:spLocks noGrp="1"/>
          </p:cNvSpPr>
          <p:nvPr>
            <p:ph type="subTitle"/>
          </p:nvPr>
        </p:nvSpPr>
        <p:spPr>
          <a:xfrm>
            <a:off x="4301640" y="2147400"/>
            <a:ext cx="2740680" cy="1663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57200" indent="-3049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- Used inside from inside the terminal and want to stop the session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47" name="PlaceHolder 4"/>
          <p:cNvSpPr>
            <a:spLocks noGrp="1"/>
          </p:cNvSpPr>
          <p:nvPr>
            <p:ph type="subTitle"/>
          </p:nvPr>
        </p:nvSpPr>
        <p:spPr>
          <a:xfrm>
            <a:off x="754920" y="2129760"/>
            <a:ext cx="2740680" cy="2669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57200" indent="-3049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- Used from outside the container and need to gracefully stop a running container from a host system 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57200" indent="-3049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- Again, this is specific to cchopper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48" name="PlaceHolder 5"/>
          <p:cNvSpPr>
            <a:spLocks noGrp="1"/>
          </p:cNvSpPr>
          <p:nvPr>
            <p:ph type="subTitle"/>
          </p:nvPr>
        </p:nvSpPr>
        <p:spPr>
          <a:xfrm>
            <a:off x="744840" y="1585800"/>
            <a:ext cx="3579840" cy="557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marL="457200" indent="-3049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1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stop_rootless_docker.sh --quiet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349" name="Google Shape;1504;p29"/>
          <p:cNvGrpSpPr/>
          <p:nvPr/>
        </p:nvGrpSpPr>
        <p:grpSpPr>
          <a:xfrm>
            <a:off x="7225200" y="3582360"/>
            <a:ext cx="1153800" cy="929520"/>
            <a:chOff x="7225200" y="3582360"/>
            <a:chExt cx="1153800" cy="929520"/>
          </a:xfrm>
        </p:grpSpPr>
        <p:grpSp>
          <p:nvGrpSpPr>
            <p:cNvPr id="2350" name="Google Shape;1505;p29"/>
            <p:cNvGrpSpPr/>
            <p:nvPr/>
          </p:nvGrpSpPr>
          <p:grpSpPr>
            <a:xfrm>
              <a:off x="8190720" y="3582360"/>
              <a:ext cx="188280" cy="188280"/>
              <a:chOff x="8190720" y="3582360"/>
              <a:chExt cx="188280" cy="188280"/>
            </a:xfrm>
          </p:grpSpPr>
          <p:sp>
            <p:nvSpPr>
              <p:cNvPr id="2351" name="Google Shape;1506;p29"/>
              <p:cNvSpPr/>
              <p:nvPr/>
            </p:nvSpPr>
            <p:spPr>
              <a:xfrm>
                <a:off x="8281080" y="3582360"/>
                <a:ext cx="7560" cy="58320"/>
              </a:xfrm>
              <a:custGeom>
                <a:avLst/>
                <a:gdLst>
                  <a:gd name="textAreaLeft" fmla="*/ 0 w 7560"/>
                  <a:gd name="textAreaRight" fmla="*/ 9000 w 7560"/>
                  <a:gd name="textAreaTop" fmla="*/ 0 h 58320"/>
                  <a:gd name="textAreaBottom" fmla="*/ 59760 h 58320"/>
                </a:gdLst>
                <a:ahLst/>
                <a:cxnLst/>
                <a:rect l="textAreaLeft" t="textAreaTop" r="textAreaRight" b="textAreaBottom"/>
                <a:pathLst>
                  <a:path w="112" h="743">
                    <a:moveTo>
                      <a:pt x="56" y="0"/>
                    </a:moveTo>
                    <a:cubicBezTo>
                      <a:pt x="28" y="0"/>
                      <a:pt x="1" y="19"/>
                      <a:pt x="1" y="56"/>
                    </a:cubicBezTo>
                    <a:lnTo>
                      <a:pt x="1" y="687"/>
                    </a:lnTo>
                    <a:cubicBezTo>
                      <a:pt x="1" y="714"/>
                      <a:pt x="28" y="742"/>
                      <a:pt x="56" y="742"/>
                    </a:cubicBezTo>
                    <a:cubicBezTo>
                      <a:pt x="93" y="742"/>
                      <a:pt x="112" y="714"/>
                      <a:pt x="112" y="687"/>
                    </a:cubicBezTo>
                    <a:lnTo>
                      <a:pt x="112" y="56"/>
                    </a:lnTo>
                    <a:cubicBezTo>
                      <a:pt x="112" y="19"/>
                      <a:pt x="93" y="0"/>
                      <a:pt x="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9880" rIns="90000" bIns="298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52" name="Google Shape;1507;p29"/>
              <p:cNvSpPr/>
              <p:nvPr/>
            </p:nvSpPr>
            <p:spPr>
              <a:xfrm>
                <a:off x="8281080" y="3712320"/>
                <a:ext cx="7560" cy="58320"/>
              </a:xfrm>
              <a:custGeom>
                <a:avLst/>
                <a:gdLst>
                  <a:gd name="textAreaLeft" fmla="*/ 0 w 7560"/>
                  <a:gd name="textAreaRight" fmla="*/ 9000 w 7560"/>
                  <a:gd name="textAreaTop" fmla="*/ 0 h 58320"/>
                  <a:gd name="textAreaBottom" fmla="*/ 59760 h 58320"/>
                </a:gdLst>
                <a:ahLst/>
                <a:cxnLst/>
                <a:rect l="textAreaLeft" t="textAreaTop" r="textAreaRight" b="textAreaBottom"/>
                <a:pathLst>
                  <a:path w="112" h="743">
                    <a:moveTo>
                      <a:pt x="56" y="0"/>
                    </a:moveTo>
                    <a:cubicBezTo>
                      <a:pt x="28" y="0"/>
                      <a:pt x="1" y="19"/>
                      <a:pt x="1" y="56"/>
                    </a:cubicBezTo>
                    <a:lnTo>
                      <a:pt x="1" y="687"/>
                    </a:lnTo>
                    <a:cubicBezTo>
                      <a:pt x="1" y="714"/>
                      <a:pt x="28" y="742"/>
                      <a:pt x="56" y="742"/>
                    </a:cubicBezTo>
                    <a:cubicBezTo>
                      <a:pt x="93" y="742"/>
                      <a:pt x="112" y="714"/>
                      <a:pt x="112" y="687"/>
                    </a:cubicBezTo>
                    <a:lnTo>
                      <a:pt x="112" y="56"/>
                    </a:lnTo>
                    <a:cubicBezTo>
                      <a:pt x="112" y="19"/>
                      <a:pt x="93" y="0"/>
                      <a:pt x="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9880" rIns="90000" bIns="298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53" name="Google Shape;1508;p29"/>
              <p:cNvSpPr/>
              <p:nvPr/>
            </p:nvSpPr>
            <p:spPr>
              <a:xfrm>
                <a:off x="8320680" y="3672720"/>
                <a:ext cx="58320" cy="7560"/>
              </a:xfrm>
              <a:custGeom>
                <a:avLst/>
                <a:gdLst>
                  <a:gd name="textAreaLeft" fmla="*/ 0 w 58320"/>
                  <a:gd name="textAreaRight" fmla="*/ 59760 w 58320"/>
                  <a:gd name="textAreaTop" fmla="*/ 0 h 7560"/>
                  <a:gd name="textAreaBottom" fmla="*/ 9000 h 7560"/>
                </a:gdLst>
                <a:ahLst/>
                <a:cxnLst/>
                <a:rect l="textAreaLeft" t="textAreaTop" r="textAreaRight" b="textAreaBottom"/>
                <a:pathLst>
                  <a:path w="743" h="112"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687" y="112"/>
                    </a:lnTo>
                    <a:cubicBezTo>
                      <a:pt x="724" y="112"/>
                      <a:pt x="742" y="84"/>
                      <a:pt x="742" y="56"/>
                    </a:cubicBezTo>
                    <a:cubicBezTo>
                      <a:pt x="742" y="19"/>
                      <a:pt x="724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54" name="Google Shape;1509;p29"/>
              <p:cNvSpPr/>
              <p:nvPr/>
            </p:nvSpPr>
            <p:spPr>
              <a:xfrm>
                <a:off x="8190720" y="3672720"/>
                <a:ext cx="58320" cy="7560"/>
              </a:xfrm>
              <a:custGeom>
                <a:avLst/>
                <a:gdLst>
                  <a:gd name="textAreaLeft" fmla="*/ 0 w 58320"/>
                  <a:gd name="textAreaRight" fmla="*/ 59760 w 58320"/>
                  <a:gd name="textAreaTop" fmla="*/ 0 h 7560"/>
                  <a:gd name="textAreaBottom" fmla="*/ 9000 h 7560"/>
                </a:gdLst>
                <a:ahLst/>
                <a:cxnLst/>
                <a:rect l="textAreaLeft" t="textAreaTop" r="textAreaRight" b="textAreaBottom"/>
                <a:pathLst>
                  <a:path w="743" h="112"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687" y="112"/>
                    </a:lnTo>
                    <a:cubicBezTo>
                      <a:pt x="724" y="112"/>
                      <a:pt x="742" y="84"/>
                      <a:pt x="742" y="56"/>
                    </a:cubicBezTo>
                    <a:cubicBezTo>
                      <a:pt x="742" y="19"/>
                      <a:pt x="724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320" rIns="90000" bIns="4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55" name="Google Shape;1510;p29"/>
              <p:cNvSpPr/>
              <p:nvPr/>
            </p:nvSpPr>
            <p:spPr>
              <a:xfrm>
                <a:off x="8217000" y="3700080"/>
                <a:ext cx="45000" cy="44280"/>
              </a:xfrm>
              <a:custGeom>
                <a:avLst/>
                <a:gdLst>
                  <a:gd name="textAreaLeft" fmla="*/ 0 w 45000"/>
                  <a:gd name="textAreaRight" fmla="*/ 46440 w 45000"/>
                  <a:gd name="textAreaTop" fmla="*/ 0 h 44280"/>
                  <a:gd name="textAreaBottom" fmla="*/ 45720 h 44280"/>
                </a:gdLst>
                <a:ahLst/>
                <a:cxnLst/>
                <a:rect l="textAreaLeft" t="textAreaTop" r="textAreaRight" b="textAreaBottom"/>
                <a:pathLst>
                  <a:path w="576" h="569">
                    <a:moveTo>
                      <a:pt x="510" y="0"/>
                    </a:moveTo>
                    <a:cubicBezTo>
                      <a:pt x="495" y="0"/>
                      <a:pt x="479" y="7"/>
                      <a:pt x="465" y="21"/>
                    </a:cubicBezTo>
                    <a:lnTo>
                      <a:pt x="19" y="467"/>
                    </a:lnTo>
                    <a:cubicBezTo>
                      <a:pt x="1" y="485"/>
                      <a:pt x="1" y="522"/>
                      <a:pt x="19" y="550"/>
                    </a:cubicBezTo>
                    <a:cubicBezTo>
                      <a:pt x="29" y="559"/>
                      <a:pt x="47" y="569"/>
                      <a:pt x="66" y="569"/>
                    </a:cubicBezTo>
                    <a:cubicBezTo>
                      <a:pt x="75" y="569"/>
                      <a:pt x="94" y="559"/>
                      <a:pt x="103" y="550"/>
                    </a:cubicBezTo>
                    <a:lnTo>
                      <a:pt x="548" y="105"/>
                    </a:lnTo>
                    <a:cubicBezTo>
                      <a:pt x="576" y="77"/>
                      <a:pt x="576" y="40"/>
                      <a:pt x="548" y="21"/>
                    </a:cubicBezTo>
                    <a:cubicBezTo>
                      <a:pt x="539" y="7"/>
                      <a:pt x="525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2680" rIns="90000" bIns="22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56" name="Google Shape;1511;p29"/>
              <p:cNvSpPr/>
              <p:nvPr/>
            </p:nvSpPr>
            <p:spPr>
              <a:xfrm>
                <a:off x="8308800" y="3608280"/>
                <a:ext cx="45000" cy="43560"/>
              </a:xfrm>
              <a:custGeom>
                <a:avLst/>
                <a:gdLst>
                  <a:gd name="textAreaLeft" fmla="*/ 0 w 45000"/>
                  <a:gd name="textAreaRight" fmla="*/ 46440 w 45000"/>
                  <a:gd name="textAreaTop" fmla="*/ 0 h 43560"/>
                  <a:gd name="textAreaBottom" fmla="*/ 45000 h 43560"/>
                </a:gdLst>
                <a:ahLst/>
                <a:cxnLst/>
                <a:rect l="textAreaLeft" t="textAreaTop" r="textAreaRight" b="textAreaBottom"/>
                <a:pathLst>
                  <a:path w="576" h="560">
                    <a:moveTo>
                      <a:pt x="510" y="0"/>
                    </a:moveTo>
                    <a:cubicBezTo>
                      <a:pt x="495" y="0"/>
                      <a:pt x="479" y="7"/>
                      <a:pt x="465" y="21"/>
                    </a:cubicBezTo>
                    <a:lnTo>
                      <a:pt x="19" y="467"/>
                    </a:lnTo>
                    <a:cubicBezTo>
                      <a:pt x="1" y="485"/>
                      <a:pt x="1" y="522"/>
                      <a:pt x="19" y="550"/>
                    </a:cubicBezTo>
                    <a:cubicBezTo>
                      <a:pt x="38" y="559"/>
                      <a:pt x="47" y="559"/>
                      <a:pt x="66" y="559"/>
                    </a:cubicBezTo>
                    <a:cubicBezTo>
                      <a:pt x="75" y="559"/>
                      <a:pt x="94" y="559"/>
                      <a:pt x="103" y="550"/>
                    </a:cubicBezTo>
                    <a:lnTo>
                      <a:pt x="548" y="105"/>
                    </a:lnTo>
                    <a:cubicBezTo>
                      <a:pt x="576" y="77"/>
                      <a:pt x="576" y="40"/>
                      <a:pt x="548" y="21"/>
                    </a:cubicBezTo>
                    <a:cubicBezTo>
                      <a:pt x="539" y="7"/>
                      <a:pt x="525" y="0"/>
                      <a:pt x="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2320" rIns="90000" bIns="22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57" name="Google Shape;1512;p29"/>
              <p:cNvSpPr/>
              <p:nvPr/>
            </p:nvSpPr>
            <p:spPr>
              <a:xfrm>
                <a:off x="8217000" y="3608280"/>
                <a:ext cx="45000" cy="43560"/>
              </a:xfrm>
              <a:custGeom>
                <a:avLst/>
                <a:gdLst>
                  <a:gd name="textAreaLeft" fmla="*/ 0 w 45000"/>
                  <a:gd name="textAreaRight" fmla="*/ 46440 w 45000"/>
                  <a:gd name="textAreaTop" fmla="*/ 0 h 43560"/>
                  <a:gd name="textAreaBottom" fmla="*/ 45000 h 43560"/>
                </a:gdLst>
                <a:ahLst/>
                <a:cxnLst/>
                <a:rect l="textAreaLeft" t="textAreaTop" r="textAreaRight" b="textAreaBottom"/>
                <a:pathLst>
                  <a:path w="576" h="560">
                    <a:moveTo>
                      <a:pt x="65" y="0"/>
                    </a:moveTo>
                    <a:cubicBezTo>
                      <a:pt x="49" y="0"/>
                      <a:pt x="33" y="7"/>
                      <a:pt x="19" y="21"/>
                    </a:cubicBezTo>
                    <a:cubicBezTo>
                      <a:pt x="1" y="40"/>
                      <a:pt x="1" y="77"/>
                      <a:pt x="19" y="105"/>
                    </a:cubicBezTo>
                    <a:lnTo>
                      <a:pt x="465" y="550"/>
                    </a:lnTo>
                    <a:cubicBezTo>
                      <a:pt x="474" y="559"/>
                      <a:pt x="492" y="559"/>
                      <a:pt x="511" y="559"/>
                    </a:cubicBezTo>
                    <a:cubicBezTo>
                      <a:pt x="520" y="559"/>
                      <a:pt x="539" y="559"/>
                      <a:pt x="548" y="550"/>
                    </a:cubicBezTo>
                    <a:cubicBezTo>
                      <a:pt x="576" y="522"/>
                      <a:pt x="576" y="485"/>
                      <a:pt x="548" y="467"/>
                    </a:cubicBezTo>
                    <a:lnTo>
                      <a:pt x="103" y="21"/>
                    </a:lnTo>
                    <a:cubicBezTo>
                      <a:pt x="94" y="7"/>
                      <a:pt x="80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2320" rIns="90000" bIns="2232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58" name="Google Shape;1513;p29"/>
              <p:cNvSpPr/>
              <p:nvPr/>
            </p:nvSpPr>
            <p:spPr>
              <a:xfrm>
                <a:off x="8308800" y="3700080"/>
                <a:ext cx="45000" cy="44280"/>
              </a:xfrm>
              <a:custGeom>
                <a:avLst/>
                <a:gdLst>
                  <a:gd name="textAreaLeft" fmla="*/ 0 w 45000"/>
                  <a:gd name="textAreaRight" fmla="*/ 46440 w 45000"/>
                  <a:gd name="textAreaTop" fmla="*/ 0 h 44280"/>
                  <a:gd name="textAreaBottom" fmla="*/ 45720 h 44280"/>
                </a:gdLst>
                <a:ahLst/>
                <a:cxnLst/>
                <a:rect l="textAreaLeft" t="textAreaTop" r="textAreaRight" b="textAreaBottom"/>
                <a:pathLst>
                  <a:path w="576" h="569">
                    <a:moveTo>
                      <a:pt x="65" y="0"/>
                    </a:moveTo>
                    <a:cubicBezTo>
                      <a:pt x="50" y="0"/>
                      <a:pt x="33" y="7"/>
                      <a:pt x="19" y="21"/>
                    </a:cubicBezTo>
                    <a:cubicBezTo>
                      <a:pt x="1" y="40"/>
                      <a:pt x="1" y="77"/>
                      <a:pt x="19" y="105"/>
                    </a:cubicBezTo>
                    <a:lnTo>
                      <a:pt x="465" y="550"/>
                    </a:lnTo>
                    <a:cubicBezTo>
                      <a:pt x="474" y="559"/>
                      <a:pt x="492" y="569"/>
                      <a:pt x="511" y="569"/>
                    </a:cubicBezTo>
                    <a:cubicBezTo>
                      <a:pt x="520" y="569"/>
                      <a:pt x="539" y="559"/>
                      <a:pt x="548" y="550"/>
                    </a:cubicBezTo>
                    <a:cubicBezTo>
                      <a:pt x="576" y="522"/>
                      <a:pt x="576" y="485"/>
                      <a:pt x="548" y="467"/>
                    </a:cubicBezTo>
                    <a:lnTo>
                      <a:pt x="103" y="21"/>
                    </a:lnTo>
                    <a:cubicBezTo>
                      <a:pt x="94" y="7"/>
                      <a:pt x="80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2680" rIns="90000" bIns="22680" anchor="ctr">
                <a:no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400" b="0" u="none" strike="noStrike">
                  <a:solidFill>
                    <a:srgbClr val="000000"/>
                  </a:solidFill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2359" name="Google Shape;1514;p29"/>
            <p:cNvSpPr/>
            <p:nvPr/>
          </p:nvSpPr>
          <p:spPr>
            <a:xfrm>
              <a:off x="7225200" y="3624840"/>
              <a:ext cx="888840" cy="887040"/>
            </a:xfrm>
            <a:custGeom>
              <a:avLst/>
              <a:gdLst>
                <a:gd name="textAreaLeft" fmla="*/ 0 w 888840"/>
                <a:gd name="textAreaRight" fmla="*/ 890280 w 888840"/>
                <a:gd name="textAreaTop" fmla="*/ 0 h 887040"/>
                <a:gd name="textAreaBottom" fmla="*/ 888480 h 887040"/>
              </a:gdLst>
              <a:ahLst/>
              <a:cxnLst/>
              <a:rect l="textAreaLeft" t="textAreaTop" r="textAreaRight" b="textAreaBottom"/>
              <a:pathLst>
                <a:path w="11059" h="11035">
                  <a:moveTo>
                    <a:pt x="5548" y="3056"/>
                  </a:moveTo>
                  <a:cubicBezTo>
                    <a:pt x="6021" y="3056"/>
                    <a:pt x="6494" y="3195"/>
                    <a:pt x="6893" y="3465"/>
                  </a:cubicBezTo>
                  <a:cubicBezTo>
                    <a:pt x="7496" y="3854"/>
                    <a:pt x="7885" y="4494"/>
                    <a:pt x="7978" y="5209"/>
                  </a:cubicBezTo>
                  <a:cubicBezTo>
                    <a:pt x="8117" y="6387"/>
                    <a:pt x="7366" y="7528"/>
                    <a:pt x="6225" y="7852"/>
                  </a:cubicBezTo>
                  <a:cubicBezTo>
                    <a:pt x="6001" y="7915"/>
                    <a:pt x="5774" y="7946"/>
                    <a:pt x="5548" y="7946"/>
                  </a:cubicBezTo>
                  <a:cubicBezTo>
                    <a:pt x="5072" y="7946"/>
                    <a:pt x="4603" y="7808"/>
                    <a:pt x="4193" y="7537"/>
                  </a:cubicBezTo>
                  <a:cubicBezTo>
                    <a:pt x="3600" y="7147"/>
                    <a:pt x="3201" y="6507"/>
                    <a:pt x="3117" y="5793"/>
                  </a:cubicBezTo>
                  <a:cubicBezTo>
                    <a:pt x="2969" y="4615"/>
                    <a:pt x="3720" y="3474"/>
                    <a:pt x="4861" y="3149"/>
                  </a:cubicBezTo>
                  <a:cubicBezTo>
                    <a:pt x="5084" y="3084"/>
                    <a:pt x="5316" y="3056"/>
                    <a:pt x="5548" y="3056"/>
                  </a:cubicBezTo>
                  <a:close/>
                  <a:moveTo>
                    <a:pt x="5538" y="2940"/>
                  </a:moveTo>
                  <a:cubicBezTo>
                    <a:pt x="5302" y="2940"/>
                    <a:pt x="5065" y="2972"/>
                    <a:pt x="4833" y="3038"/>
                  </a:cubicBezTo>
                  <a:cubicBezTo>
                    <a:pt x="3637" y="3381"/>
                    <a:pt x="2848" y="4568"/>
                    <a:pt x="2997" y="5802"/>
                  </a:cubicBezTo>
                  <a:cubicBezTo>
                    <a:pt x="3089" y="6554"/>
                    <a:pt x="3498" y="7222"/>
                    <a:pt x="4128" y="7639"/>
                  </a:cubicBezTo>
                  <a:cubicBezTo>
                    <a:pt x="4555" y="7917"/>
                    <a:pt x="5047" y="8066"/>
                    <a:pt x="5548" y="8066"/>
                  </a:cubicBezTo>
                  <a:cubicBezTo>
                    <a:pt x="5780" y="8066"/>
                    <a:pt x="6021" y="8029"/>
                    <a:pt x="6253" y="7964"/>
                  </a:cubicBezTo>
                  <a:cubicBezTo>
                    <a:pt x="7449" y="7620"/>
                    <a:pt x="8238" y="6433"/>
                    <a:pt x="8090" y="5199"/>
                  </a:cubicBezTo>
                  <a:cubicBezTo>
                    <a:pt x="7997" y="4448"/>
                    <a:pt x="7589" y="3780"/>
                    <a:pt x="6958" y="3362"/>
                  </a:cubicBezTo>
                  <a:cubicBezTo>
                    <a:pt x="6535" y="3085"/>
                    <a:pt x="6040" y="2940"/>
                    <a:pt x="5538" y="2940"/>
                  </a:cubicBezTo>
                  <a:close/>
                  <a:moveTo>
                    <a:pt x="4768" y="116"/>
                  </a:moveTo>
                  <a:lnTo>
                    <a:pt x="5130" y="1284"/>
                  </a:lnTo>
                  <a:cubicBezTo>
                    <a:pt x="5149" y="1331"/>
                    <a:pt x="5195" y="1368"/>
                    <a:pt x="5260" y="1368"/>
                  </a:cubicBezTo>
                  <a:cubicBezTo>
                    <a:pt x="5369" y="1359"/>
                    <a:pt x="5476" y="1354"/>
                    <a:pt x="5584" y="1354"/>
                  </a:cubicBezTo>
                  <a:cubicBezTo>
                    <a:pt x="5899" y="1354"/>
                    <a:pt x="6210" y="1394"/>
                    <a:pt x="6522" y="1470"/>
                  </a:cubicBezTo>
                  <a:cubicBezTo>
                    <a:pt x="6534" y="1474"/>
                    <a:pt x="6546" y="1476"/>
                    <a:pt x="6557" y="1476"/>
                  </a:cubicBezTo>
                  <a:cubicBezTo>
                    <a:pt x="6600" y="1476"/>
                    <a:pt x="6639" y="1451"/>
                    <a:pt x="6661" y="1414"/>
                  </a:cubicBezTo>
                  <a:lnTo>
                    <a:pt x="7227" y="329"/>
                  </a:lnTo>
                  <a:lnTo>
                    <a:pt x="8804" y="1155"/>
                  </a:lnTo>
                  <a:lnTo>
                    <a:pt x="8247" y="2240"/>
                  </a:lnTo>
                  <a:cubicBezTo>
                    <a:pt x="8219" y="2286"/>
                    <a:pt x="8229" y="2342"/>
                    <a:pt x="8275" y="2379"/>
                  </a:cubicBezTo>
                  <a:cubicBezTo>
                    <a:pt x="8590" y="2667"/>
                    <a:pt x="8869" y="2991"/>
                    <a:pt x="9091" y="3353"/>
                  </a:cubicBezTo>
                  <a:cubicBezTo>
                    <a:pt x="9112" y="3395"/>
                    <a:pt x="9149" y="3416"/>
                    <a:pt x="9189" y="3416"/>
                  </a:cubicBezTo>
                  <a:cubicBezTo>
                    <a:pt x="9203" y="3416"/>
                    <a:pt x="9217" y="3413"/>
                    <a:pt x="9231" y="3409"/>
                  </a:cubicBezTo>
                  <a:lnTo>
                    <a:pt x="10399" y="3047"/>
                  </a:lnTo>
                  <a:lnTo>
                    <a:pt x="10937" y="4735"/>
                  </a:lnTo>
                  <a:lnTo>
                    <a:pt x="10937" y="4735"/>
                  </a:lnTo>
                  <a:lnTo>
                    <a:pt x="9769" y="5116"/>
                  </a:lnTo>
                  <a:cubicBezTo>
                    <a:pt x="9713" y="5125"/>
                    <a:pt x="9676" y="5181"/>
                    <a:pt x="9685" y="5236"/>
                  </a:cubicBezTo>
                  <a:cubicBezTo>
                    <a:pt x="9713" y="5663"/>
                    <a:pt x="9676" y="6090"/>
                    <a:pt x="9574" y="6507"/>
                  </a:cubicBezTo>
                  <a:cubicBezTo>
                    <a:pt x="9565" y="6554"/>
                    <a:pt x="9583" y="6609"/>
                    <a:pt x="9639" y="6637"/>
                  </a:cubicBezTo>
                  <a:lnTo>
                    <a:pt x="10724" y="7212"/>
                  </a:lnTo>
                  <a:lnTo>
                    <a:pt x="9898" y="8789"/>
                  </a:lnTo>
                  <a:lnTo>
                    <a:pt x="8813" y="8223"/>
                  </a:lnTo>
                  <a:cubicBezTo>
                    <a:pt x="8796" y="8213"/>
                    <a:pt x="8776" y="8208"/>
                    <a:pt x="8756" y="8208"/>
                  </a:cubicBezTo>
                  <a:cubicBezTo>
                    <a:pt x="8722" y="8208"/>
                    <a:pt x="8688" y="8222"/>
                    <a:pt x="8665" y="8251"/>
                  </a:cubicBezTo>
                  <a:cubicBezTo>
                    <a:pt x="8386" y="8576"/>
                    <a:pt x="8052" y="8845"/>
                    <a:pt x="7691" y="9068"/>
                  </a:cubicBezTo>
                  <a:cubicBezTo>
                    <a:pt x="7644" y="9095"/>
                    <a:pt x="7626" y="9151"/>
                    <a:pt x="7635" y="9207"/>
                  </a:cubicBezTo>
                  <a:lnTo>
                    <a:pt x="8006" y="10376"/>
                  </a:lnTo>
                  <a:lnTo>
                    <a:pt x="6308" y="10914"/>
                  </a:lnTo>
                  <a:lnTo>
                    <a:pt x="5937" y="9745"/>
                  </a:lnTo>
                  <a:cubicBezTo>
                    <a:pt x="5919" y="9698"/>
                    <a:pt x="5872" y="9661"/>
                    <a:pt x="5826" y="9661"/>
                  </a:cubicBezTo>
                  <a:lnTo>
                    <a:pt x="5817" y="9661"/>
                  </a:lnTo>
                  <a:cubicBezTo>
                    <a:pt x="5725" y="9667"/>
                    <a:pt x="5634" y="9670"/>
                    <a:pt x="5543" y="9670"/>
                  </a:cubicBezTo>
                  <a:cubicBezTo>
                    <a:pt x="5208" y="9670"/>
                    <a:pt x="4874" y="9630"/>
                    <a:pt x="4546" y="9550"/>
                  </a:cubicBezTo>
                  <a:cubicBezTo>
                    <a:pt x="4537" y="9548"/>
                    <a:pt x="4528" y="9548"/>
                    <a:pt x="4519" y="9548"/>
                  </a:cubicBezTo>
                  <a:cubicBezTo>
                    <a:pt x="4473" y="9548"/>
                    <a:pt x="4430" y="9568"/>
                    <a:pt x="4407" y="9615"/>
                  </a:cubicBezTo>
                  <a:lnTo>
                    <a:pt x="3841" y="10700"/>
                  </a:lnTo>
                  <a:lnTo>
                    <a:pt x="2264" y="9875"/>
                  </a:lnTo>
                  <a:lnTo>
                    <a:pt x="2830" y="8789"/>
                  </a:lnTo>
                  <a:cubicBezTo>
                    <a:pt x="2848" y="8743"/>
                    <a:pt x="2839" y="8678"/>
                    <a:pt x="2802" y="8641"/>
                  </a:cubicBezTo>
                  <a:cubicBezTo>
                    <a:pt x="2477" y="8363"/>
                    <a:pt x="2199" y="8029"/>
                    <a:pt x="1976" y="7667"/>
                  </a:cubicBezTo>
                  <a:cubicBezTo>
                    <a:pt x="1956" y="7632"/>
                    <a:pt x="1920" y="7613"/>
                    <a:pt x="1880" y="7613"/>
                  </a:cubicBezTo>
                  <a:cubicBezTo>
                    <a:pt x="1866" y="7613"/>
                    <a:pt x="1851" y="7616"/>
                    <a:pt x="1837" y="7620"/>
                  </a:cubicBezTo>
                  <a:lnTo>
                    <a:pt x="668" y="7982"/>
                  </a:lnTo>
                  <a:lnTo>
                    <a:pt x="139" y="6285"/>
                  </a:lnTo>
                  <a:lnTo>
                    <a:pt x="1299" y="5914"/>
                  </a:lnTo>
                  <a:cubicBezTo>
                    <a:pt x="1355" y="5895"/>
                    <a:pt x="1392" y="5849"/>
                    <a:pt x="1382" y="5793"/>
                  </a:cubicBezTo>
                  <a:cubicBezTo>
                    <a:pt x="1355" y="5366"/>
                    <a:pt x="1392" y="4939"/>
                    <a:pt x="1494" y="4522"/>
                  </a:cubicBezTo>
                  <a:cubicBezTo>
                    <a:pt x="1512" y="4466"/>
                    <a:pt x="1485" y="4411"/>
                    <a:pt x="1438" y="4392"/>
                  </a:cubicBezTo>
                  <a:lnTo>
                    <a:pt x="353" y="3817"/>
                  </a:lnTo>
                  <a:lnTo>
                    <a:pt x="1178" y="2240"/>
                  </a:lnTo>
                  <a:lnTo>
                    <a:pt x="2254" y="2806"/>
                  </a:lnTo>
                  <a:cubicBezTo>
                    <a:pt x="2273" y="2815"/>
                    <a:pt x="2292" y="2819"/>
                    <a:pt x="2309" y="2819"/>
                  </a:cubicBezTo>
                  <a:cubicBezTo>
                    <a:pt x="2345" y="2819"/>
                    <a:pt x="2378" y="2803"/>
                    <a:pt x="2403" y="2778"/>
                  </a:cubicBezTo>
                  <a:cubicBezTo>
                    <a:pt x="2681" y="2453"/>
                    <a:pt x="3015" y="2175"/>
                    <a:pt x="3377" y="1962"/>
                  </a:cubicBezTo>
                  <a:cubicBezTo>
                    <a:pt x="3423" y="1925"/>
                    <a:pt x="3451" y="1869"/>
                    <a:pt x="3433" y="1823"/>
                  </a:cubicBezTo>
                  <a:lnTo>
                    <a:pt x="3071" y="644"/>
                  </a:lnTo>
                  <a:lnTo>
                    <a:pt x="4768" y="116"/>
                  </a:lnTo>
                  <a:close/>
                  <a:moveTo>
                    <a:pt x="4748" y="0"/>
                  </a:moveTo>
                  <a:cubicBezTo>
                    <a:pt x="4739" y="0"/>
                    <a:pt x="4730" y="2"/>
                    <a:pt x="4722" y="4"/>
                  </a:cubicBezTo>
                  <a:lnTo>
                    <a:pt x="3024" y="542"/>
                  </a:lnTo>
                  <a:cubicBezTo>
                    <a:pt x="2997" y="552"/>
                    <a:pt x="2969" y="570"/>
                    <a:pt x="2960" y="598"/>
                  </a:cubicBezTo>
                  <a:cubicBezTo>
                    <a:pt x="2941" y="626"/>
                    <a:pt x="2941" y="663"/>
                    <a:pt x="2950" y="691"/>
                  </a:cubicBezTo>
                  <a:lnTo>
                    <a:pt x="3321" y="1860"/>
                  </a:lnTo>
                  <a:cubicBezTo>
                    <a:pt x="2941" y="2092"/>
                    <a:pt x="2607" y="2370"/>
                    <a:pt x="2310" y="2704"/>
                  </a:cubicBezTo>
                  <a:lnTo>
                    <a:pt x="1225" y="2138"/>
                  </a:lnTo>
                  <a:cubicBezTo>
                    <a:pt x="1197" y="2129"/>
                    <a:pt x="1169" y="2129"/>
                    <a:pt x="1132" y="2129"/>
                  </a:cubicBezTo>
                  <a:cubicBezTo>
                    <a:pt x="1104" y="2138"/>
                    <a:pt x="1076" y="2166"/>
                    <a:pt x="1067" y="2194"/>
                  </a:cubicBezTo>
                  <a:lnTo>
                    <a:pt x="241" y="3771"/>
                  </a:lnTo>
                  <a:cubicBezTo>
                    <a:pt x="232" y="3798"/>
                    <a:pt x="232" y="3826"/>
                    <a:pt x="241" y="3863"/>
                  </a:cubicBezTo>
                  <a:cubicBezTo>
                    <a:pt x="251" y="3891"/>
                    <a:pt x="269" y="3919"/>
                    <a:pt x="297" y="3928"/>
                  </a:cubicBezTo>
                  <a:lnTo>
                    <a:pt x="1382" y="4494"/>
                  </a:lnTo>
                  <a:cubicBezTo>
                    <a:pt x="1280" y="4921"/>
                    <a:pt x="1243" y="5366"/>
                    <a:pt x="1271" y="5802"/>
                  </a:cubicBezTo>
                  <a:lnTo>
                    <a:pt x="102" y="6173"/>
                  </a:lnTo>
                  <a:cubicBezTo>
                    <a:pt x="37" y="6192"/>
                    <a:pt x="0" y="6266"/>
                    <a:pt x="19" y="6322"/>
                  </a:cubicBezTo>
                  <a:lnTo>
                    <a:pt x="557" y="8019"/>
                  </a:lnTo>
                  <a:cubicBezTo>
                    <a:pt x="571" y="8069"/>
                    <a:pt x="619" y="8103"/>
                    <a:pt x="665" y="8103"/>
                  </a:cubicBezTo>
                  <a:cubicBezTo>
                    <a:pt x="679" y="8103"/>
                    <a:pt x="693" y="8100"/>
                    <a:pt x="705" y="8094"/>
                  </a:cubicBezTo>
                  <a:lnTo>
                    <a:pt x="1874" y="7732"/>
                  </a:lnTo>
                  <a:cubicBezTo>
                    <a:pt x="2106" y="8103"/>
                    <a:pt x="2394" y="8446"/>
                    <a:pt x="2718" y="8734"/>
                  </a:cubicBezTo>
                  <a:lnTo>
                    <a:pt x="2162" y="9819"/>
                  </a:lnTo>
                  <a:cubicBezTo>
                    <a:pt x="2125" y="9884"/>
                    <a:pt x="2152" y="9958"/>
                    <a:pt x="2208" y="9986"/>
                  </a:cubicBezTo>
                  <a:lnTo>
                    <a:pt x="3785" y="10802"/>
                  </a:lnTo>
                  <a:cubicBezTo>
                    <a:pt x="3803" y="10814"/>
                    <a:pt x="3823" y="10819"/>
                    <a:pt x="3843" y="10819"/>
                  </a:cubicBezTo>
                  <a:cubicBezTo>
                    <a:pt x="3888" y="10819"/>
                    <a:pt x="3933" y="10794"/>
                    <a:pt x="3952" y="10756"/>
                  </a:cubicBezTo>
                  <a:lnTo>
                    <a:pt x="4518" y="9671"/>
                  </a:lnTo>
                  <a:cubicBezTo>
                    <a:pt x="4853" y="9751"/>
                    <a:pt x="5194" y="9791"/>
                    <a:pt x="5541" y="9791"/>
                  </a:cubicBezTo>
                  <a:cubicBezTo>
                    <a:pt x="5636" y="9791"/>
                    <a:pt x="5731" y="9788"/>
                    <a:pt x="5826" y="9782"/>
                  </a:cubicBezTo>
                  <a:lnTo>
                    <a:pt x="6197" y="10951"/>
                  </a:lnTo>
                  <a:cubicBezTo>
                    <a:pt x="6216" y="10997"/>
                    <a:pt x="6262" y="11034"/>
                    <a:pt x="6308" y="11034"/>
                  </a:cubicBezTo>
                  <a:lnTo>
                    <a:pt x="6346" y="11034"/>
                  </a:lnTo>
                  <a:lnTo>
                    <a:pt x="8043" y="10496"/>
                  </a:lnTo>
                  <a:cubicBezTo>
                    <a:pt x="8099" y="10478"/>
                    <a:pt x="8136" y="10403"/>
                    <a:pt x="8117" y="10338"/>
                  </a:cubicBezTo>
                  <a:lnTo>
                    <a:pt x="7756" y="9170"/>
                  </a:lnTo>
                  <a:cubicBezTo>
                    <a:pt x="8127" y="8947"/>
                    <a:pt x="8461" y="8659"/>
                    <a:pt x="8757" y="8335"/>
                  </a:cubicBezTo>
                  <a:lnTo>
                    <a:pt x="9843" y="8891"/>
                  </a:lnTo>
                  <a:cubicBezTo>
                    <a:pt x="9859" y="8902"/>
                    <a:pt x="9879" y="8907"/>
                    <a:pt x="9898" y="8907"/>
                  </a:cubicBezTo>
                  <a:cubicBezTo>
                    <a:pt x="9911" y="8907"/>
                    <a:pt x="9924" y="8904"/>
                    <a:pt x="9936" y="8901"/>
                  </a:cubicBezTo>
                  <a:cubicBezTo>
                    <a:pt x="9963" y="8891"/>
                    <a:pt x="9991" y="8873"/>
                    <a:pt x="10010" y="8845"/>
                  </a:cubicBezTo>
                  <a:lnTo>
                    <a:pt x="10826" y="7268"/>
                  </a:lnTo>
                  <a:cubicBezTo>
                    <a:pt x="10854" y="7212"/>
                    <a:pt x="10835" y="7138"/>
                    <a:pt x="10771" y="7101"/>
                  </a:cubicBezTo>
                  <a:lnTo>
                    <a:pt x="9685" y="6535"/>
                  </a:lnTo>
                  <a:cubicBezTo>
                    <a:pt x="9787" y="6108"/>
                    <a:pt x="9824" y="5672"/>
                    <a:pt x="9806" y="5227"/>
                  </a:cubicBezTo>
                  <a:lnTo>
                    <a:pt x="10965" y="4856"/>
                  </a:lnTo>
                  <a:cubicBezTo>
                    <a:pt x="10993" y="4847"/>
                    <a:pt x="11021" y="4828"/>
                    <a:pt x="11040" y="4800"/>
                  </a:cubicBezTo>
                  <a:cubicBezTo>
                    <a:pt x="11049" y="4773"/>
                    <a:pt x="11058" y="4735"/>
                    <a:pt x="11049" y="4708"/>
                  </a:cubicBezTo>
                  <a:lnTo>
                    <a:pt x="10511" y="3019"/>
                  </a:lnTo>
                  <a:cubicBezTo>
                    <a:pt x="10495" y="2966"/>
                    <a:pt x="10442" y="2931"/>
                    <a:pt x="10393" y="2931"/>
                  </a:cubicBezTo>
                  <a:cubicBezTo>
                    <a:pt x="10382" y="2931"/>
                    <a:pt x="10372" y="2933"/>
                    <a:pt x="10362" y="2936"/>
                  </a:cubicBezTo>
                  <a:lnTo>
                    <a:pt x="9193" y="3307"/>
                  </a:lnTo>
                  <a:cubicBezTo>
                    <a:pt x="8962" y="2926"/>
                    <a:pt x="8674" y="2592"/>
                    <a:pt x="8349" y="2296"/>
                  </a:cubicBezTo>
                  <a:lnTo>
                    <a:pt x="8906" y="1210"/>
                  </a:lnTo>
                  <a:cubicBezTo>
                    <a:pt x="8943" y="1155"/>
                    <a:pt x="8915" y="1080"/>
                    <a:pt x="8860" y="1053"/>
                  </a:cubicBezTo>
                  <a:lnTo>
                    <a:pt x="7282" y="227"/>
                  </a:lnTo>
                  <a:cubicBezTo>
                    <a:pt x="7263" y="220"/>
                    <a:pt x="7238" y="214"/>
                    <a:pt x="7216" y="214"/>
                  </a:cubicBezTo>
                  <a:cubicBezTo>
                    <a:pt x="7207" y="214"/>
                    <a:pt x="7198" y="215"/>
                    <a:pt x="7190" y="218"/>
                  </a:cubicBezTo>
                  <a:cubicBezTo>
                    <a:pt x="7162" y="227"/>
                    <a:pt x="7134" y="255"/>
                    <a:pt x="7115" y="283"/>
                  </a:cubicBezTo>
                  <a:lnTo>
                    <a:pt x="6550" y="1368"/>
                  </a:lnTo>
                  <a:cubicBezTo>
                    <a:pt x="6205" y="1286"/>
                    <a:pt x="5854" y="1239"/>
                    <a:pt x="5497" y="1239"/>
                  </a:cubicBezTo>
                  <a:cubicBezTo>
                    <a:pt x="5412" y="1239"/>
                    <a:pt x="5327" y="1242"/>
                    <a:pt x="5242" y="1247"/>
                  </a:cubicBezTo>
                  <a:lnTo>
                    <a:pt x="4871" y="88"/>
                  </a:lnTo>
                  <a:cubicBezTo>
                    <a:pt x="4861" y="60"/>
                    <a:pt x="4843" y="32"/>
                    <a:pt x="4815" y="14"/>
                  </a:cubicBezTo>
                  <a:cubicBezTo>
                    <a:pt x="4795" y="7"/>
                    <a:pt x="4771" y="0"/>
                    <a:pt x="474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grpSp>
        <p:nvGrpSpPr>
          <p:cNvPr id="2360" name="Google Shape;1515;p29"/>
          <p:cNvGrpSpPr/>
          <p:nvPr/>
        </p:nvGrpSpPr>
        <p:grpSpPr>
          <a:xfrm>
            <a:off x="6959880" y="2357640"/>
            <a:ext cx="1297440" cy="1014120"/>
            <a:chOff x="6959880" y="2357640"/>
            <a:chExt cx="1297440" cy="1014120"/>
          </a:xfrm>
        </p:grpSpPr>
        <p:sp>
          <p:nvSpPr>
            <p:cNvPr id="2361" name="Google Shape;1516;p29"/>
            <p:cNvSpPr/>
            <p:nvPr/>
          </p:nvSpPr>
          <p:spPr>
            <a:xfrm>
              <a:off x="6964200" y="2656080"/>
              <a:ext cx="997200" cy="710280"/>
            </a:xfrm>
            <a:custGeom>
              <a:avLst/>
              <a:gdLst>
                <a:gd name="textAreaLeft" fmla="*/ 0 w 997200"/>
                <a:gd name="textAreaRight" fmla="*/ 998640 w 997200"/>
                <a:gd name="textAreaTop" fmla="*/ 0 h 710280"/>
                <a:gd name="textAreaBottom" fmla="*/ 711720 h 710280"/>
              </a:gdLst>
              <a:ahLst/>
              <a:cxnLst/>
              <a:rect l="textAreaLeft" t="textAreaTop" r="textAreaRight" b="textAreaBottom"/>
              <a:pathLst>
                <a:path w="12404" h="8842">
                  <a:moveTo>
                    <a:pt x="233" y="1"/>
                  </a:moveTo>
                  <a:cubicBezTo>
                    <a:pt x="103" y="1"/>
                    <a:pt x="1" y="103"/>
                    <a:pt x="1" y="232"/>
                  </a:cubicBezTo>
                  <a:lnTo>
                    <a:pt x="1" y="8609"/>
                  </a:lnTo>
                  <a:cubicBezTo>
                    <a:pt x="1" y="8739"/>
                    <a:pt x="103" y="8841"/>
                    <a:pt x="233" y="8841"/>
                  </a:cubicBezTo>
                  <a:lnTo>
                    <a:pt x="12181" y="8841"/>
                  </a:lnTo>
                  <a:cubicBezTo>
                    <a:pt x="12302" y="8841"/>
                    <a:pt x="12404" y="8739"/>
                    <a:pt x="12404" y="8609"/>
                  </a:cubicBezTo>
                  <a:lnTo>
                    <a:pt x="12404" y="232"/>
                  </a:lnTo>
                  <a:cubicBezTo>
                    <a:pt x="12404" y="103"/>
                    <a:pt x="12302" y="1"/>
                    <a:pt x="1218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62" name="Google Shape;1517;p29"/>
            <p:cNvSpPr/>
            <p:nvPr/>
          </p:nvSpPr>
          <p:spPr>
            <a:xfrm>
              <a:off x="6959880" y="2651760"/>
              <a:ext cx="1006920" cy="720000"/>
            </a:xfrm>
            <a:custGeom>
              <a:avLst/>
              <a:gdLst>
                <a:gd name="textAreaLeft" fmla="*/ 0 w 1006920"/>
                <a:gd name="textAreaRight" fmla="*/ 1008360 w 1006920"/>
                <a:gd name="textAreaTop" fmla="*/ 0 h 720000"/>
                <a:gd name="textAreaBottom" fmla="*/ 721440 h 720000"/>
              </a:gdLst>
              <a:ahLst/>
              <a:cxnLst/>
              <a:rect l="textAreaLeft" t="textAreaTop" r="textAreaRight" b="textAreaBottom"/>
              <a:pathLst>
                <a:path w="12524" h="8963">
                  <a:moveTo>
                    <a:pt x="12236" y="112"/>
                  </a:moveTo>
                  <a:cubicBezTo>
                    <a:pt x="12329" y="112"/>
                    <a:pt x="12403" y="196"/>
                    <a:pt x="12403" y="288"/>
                  </a:cubicBezTo>
                  <a:lnTo>
                    <a:pt x="12403" y="8675"/>
                  </a:lnTo>
                  <a:cubicBezTo>
                    <a:pt x="12403" y="8767"/>
                    <a:pt x="12329" y="8842"/>
                    <a:pt x="12236" y="8842"/>
                  </a:cubicBezTo>
                  <a:lnTo>
                    <a:pt x="288" y="8842"/>
                  </a:lnTo>
                  <a:cubicBezTo>
                    <a:pt x="186" y="8842"/>
                    <a:pt x="111" y="8767"/>
                    <a:pt x="111" y="8675"/>
                  </a:cubicBezTo>
                  <a:lnTo>
                    <a:pt x="111" y="288"/>
                  </a:lnTo>
                  <a:cubicBezTo>
                    <a:pt x="111" y="196"/>
                    <a:pt x="186" y="112"/>
                    <a:pt x="288" y="112"/>
                  </a:cubicBezTo>
                  <a:close/>
                  <a:moveTo>
                    <a:pt x="288" y="1"/>
                  </a:moveTo>
                  <a:cubicBezTo>
                    <a:pt x="121" y="1"/>
                    <a:pt x="0" y="131"/>
                    <a:pt x="0" y="288"/>
                  </a:cubicBezTo>
                  <a:lnTo>
                    <a:pt x="0" y="8665"/>
                  </a:lnTo>
                  <a:cubicBezTo>
                    <a:pt x="0" y="8832"/>
                    <a:pt x="121" y="8962"/>
                    <a:pt x="288" y="8962"/>
                  </a:cubicBezTo>
                  <a:lnTo>
                    <a:pt x="12236" y="8962"/>
                  </a:lnTo>
                  <a:cubicBezTo>
                    <a:pt x="12394" y="8962"/>
                    <a:pt x="12524" y="8832"/>
                    <a:pt x="12524" y="8665"/>
                  </a:cubicBezTo>
                  <a:lnTo>
                    <a:pt x="12524" y="288"/>
                  </a:lnTo>
                  <a:cubicBezTo>
                    <a:pt x="12524" y="131"/>
                    <a:pt x="12394" y="1"/>
                    <a:pt x="1223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63" name="Google Shape;1518;p29"/>
            <p:cNvSpPr/>
            <p:nvPr/>
          </p:nvSpPr>
          <p:spPr>
            <a:xfrm>
              <a:off x="7020360" y="2602440"/>
              <a:ext cx="997200" cy="118800"/>
            </a:xfrm>
            <a:custGeom>
              <a:avLst/>
              <a:gdLst>
                <a:gd name="textAreaLeft" fmla="*/ 0 w 997200"/>
                <a:gd name="textAreaRight" fmla="*/ 998640 w 997200"/>
                <a:gd name="textAreaTop" fmla="*/ 0 h 118800"/>
                <a:gd name="textAreaBottom" fmla="*/ 120240 h 118800"/>
              </a:gdLst>
              <a:ahLst/>
              <a:cxnLst/>
              <a:rect l="textAreaLeft" t="textAreaTop" r="textAreaRight" b="textAreaBottom"/>
              <a:pathLst>
                <a:path w="12404" h="1495">
                  <a:moveTo>
                    <a:pt x="270" y="1"/>
                  </a:moveTo>
                  <a:cubicBezTo>
                    <a:pt x="121" y="1"/>
                    <a:pt x="0" y="121"/>
                    <a:pt x="0" y="270"/>
                  </a:cubicBezTo>
                  <a:lnTo>
                    <a:pt x="0" y="1494"/>
                  </a:lnTo>
                  <a:lnTo>
                    <a:pt x="12403" y="1494"/>
                  </a:lnTo>
                  <a:lnTo>
                    <a:pt x="12403" y="353"/>
                  </a:lnTo>
                  <a:cubicBezTo>
                    <a:pt x="12403" y="158"/>
                    <a:pt x="12246" y="1"/>
                    <a:pt x="1205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0120" rIns="90000" bIns="60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64" name="Google Shape;1519;p29"/>
            <p:cNvSpPr/>
            <p:nvPr/>
          </p:nvSpPr>
          <p:spPr>
            <a:xfrm>
              <a:off x="7016040" y="2598120"/>
              <a:ext cx="1006200" cy="127800"/>
            </a:xfrm>
            <a:custGeom>
              <a:avLst/>
              <a:gdLst>
                <a:gd name="textAreaLeft" fmla="*/ 0 w 1006200"/>
                <a:gd name="textAreaRight" fmla="*/ 1007640 w 1006200"/>
                <a:gd name="textAreaTop" fmla="*/ 0 h 127800"/>
                <a:gd name="textAreaBottom" fmla="*/ 129240 h 127800"/>
              </a:gdLst>
              <a:ahLst/>
              <a:cxnLst/>
              <a:rect l="textAreaLeft" t="textAreaTop" r="textAreaRight" b="textAreaBottom"/>
              <a:pathLst>
                <a:path w="12516" h="1606">
                  <a:moveTo>
                    <a:pt x="12107" y="112"/>
                  </a:moveTo>
                  <a:cubicBezTo>
                    <a:pt x="12274" y="112"/>
                    <a:pt x="12404" y="251"/>
                    <a:pt x="12404" y="409"/>
                  </a:cubicBezTo>
                  <a:lnTo>
                    <a:pt x="12404" y="1485"/>
                  </a:lnTo>
                  <a:lnTo>
                    <a:pt x="112" y="1485"/>
                  </a:lnTo>
                  <a:lnTo>
                    <a:pt x="112" y="326"/>
                  </a:lnTo>
                  <a:cubicBezTo>
                    <a:pt x="112" y="214"/>
                    <a:pt x="205" y="112"/>
                    <a:pt x="326" y="112"/>
                  </a:cubicBezTo>
                  <a:close/>
                  <a:moveTo>
                    <a:pt x="326" y="1"/>
                  </a:moveTo>
                  <a:cubicBezTo>
                    <a:pt x="149" y="1"/>
                    <a:pt x="1" y="149"/>
                    <a:pt x="1" y="335"/>
                  </a:cubicBezTo>
                  <a:lnTo>
                    <a:pt x="1" y="1606"/>
                  </a:lnTo>
                  <a:lnTo>
                    <a:pt x="12515" y="1606"/>
                  </a:lnTo>
                  <a:lnTo>
                    <a:pt x="12515" y="409"/>
                  </a:lnTo>
                  <a:cubicBezTo>
                    <a:pt x="12515" y="186"/>
                    <a:pt x="12330" y="1"/>
                    <a:pt x="1210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4440" rIns="90000" bIns="64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65" name="Google Shape;1520;p29"/>
            <p:cNvSpPr/>
            <p:nvPr/>
          </p:nvSpPr>
          <p:spPr>
            <a:xfrm>
              <a:off x="7128720" y="2637720"/>
              <a:ext cx="44280" cy="45000"/>
            </a:xfrm>
            <a:custGeom>
              <a:avLst/>
              <a:gdLst>
                <a:gd name="textAreaLeft" fmla="*/ 0 w 44280"/>
                <a:gd name="textAreaRight" fmla="*/ 45720 w 44280"/>
                <a:gd name="textAreaTop" fmla="*/ 0 h 45000"/>
                <a:gd name="textAreaBottom" fmla="*/ 46440 h 45000"/>
              </a:gdLst>
              <a:ahLst/>
              <a:cxnLst/>
              <a:rect l="textAreaLeft" t="textAreaTop" r="textAreaRight" b="textAreaBottom"/>
              <a:pathLst>
                <a:path w="567" h="576">
                  <a:moveTo>
                    <a:pt x="288" y="121"/>
                  </a:moveTo>
                  <a:cubicBezTo>
                    <a:pt x="381" y="121"/>
                    <a:pt x="455" y="195"/>
                    <a:pt x="455" y="288"/>
                  </a:cubicBezTo>
                  <a:cubicBezTo>
                    <a:pt x="455" y="390"/>
                    <a:pt x="381" y="464"/>
                    <a:pt x="288" y="464"/>
                  </a:cubicBezTo>
                  <a:cubicBezTo>
                    <a:pt x="186" y="464"/>
                    <a:pt x="112" y="390"/>
                    <a:pt x="112" y="288"/>
                  </a:cubicBezTo>
                  <a:cubicBezTo>
                    <a:pt x="112" y="195"/>
                    <a:pt x="186" y="121"/>
                    <a:pt x="288" y="121"/>
                  </a:cubicBezTo>
                  <a:close/>
                  <a:moveTo>
                    <a:pt x="288" y="1"/>
                  </a:moveTo>
                  <a:cubicBezTo>
                    <a:pt x="121" y="1"/>
                    <a:pt x="1" y="130"/>
                    <a:pt x="1" y="288"/>
                  </a:cubicBezTo>
                  <a:cubicBezTo>
                    <a:pt x="1" y="455"/>
                    <a:pt x="130" y="576"/>
                    <a:pt x="288" y="576"/>
                  </a:cubicBezTo>
                  <a:cubicBezTo>
                    <a:pt x="446" y="576"/>
                    <a:pt x="566" y="446"/>
                    <a:pt x="566" y="288"/>
                  </a:cubicBezTo>
                  <a:cubicBezTo>
                    <a:pt x="566" y="130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040" rIns="90000" bIns="23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66" name="Google Shape;1521;p29"/>
            <p:cNvSpPr/>
            <p:nvPr/>
          </p:nvSpPr>
          <p:spPr>
            <a:xfrm>
              <a:off x="7200360" y="2637720"/>
              <a:ext cx="45000" cy="45000"/>
            </a:xfrm>
            <a:custGeom>
              <a:avLst/>
              <a:gdLst>
                <a:gd name="textAreaLeft" fmla="*/ 0 w 45000"/>
                <a:gd name="textAreaRight" fmla="*/ 46440 w 45000"/>
                <a:gd name="textAreaTop" fmla="*/ 0 h 45000"/>
                <a:gd name="textAreaBottom" fmla="*/ 46440 h 4500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21"/>
                  </a:moveTo>
                  <a:cubicBezTo>
                    <a:pt x="381" y="121"/>
                    <a:pt x="455" y="195"/>
                    <a:pt x="455" y="288"/>
                  </a:cubicBezTo>
                  <a:cubicBezTo>
                    <a:pt x="455" y="390"/>
                    <a:pt x="381" y="464"/>
                    <a:pt x="288" y="464"/>
                  </a:cubicBezTo>
                  <a:cubicBezTo>
                    <a:pt x="195" y="464"/>
                    <a:pt x="111" y="390"/>
                    <a:pt x="111" y="288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1"/>
                  </a:moveTo>
                  <a:cubicBezTo>
                    <a:pt x="130" y="1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46"/>
                    <a:pt x="575" y="288"/>
                  </a:cubicBezTo>
                  <a:cubicBezTo>
                    <a:pt x="575" y="130"/>
                    <a:pt x="44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040" rIns="90000" bIns="23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67" name="Google Shape;1522;p29"/>
            <p:cNvSpPr/>
            <p:nvPr/>
          </p:nvSpPr>
          <p:spPr>
            <a:xfrm>
              <a:off x="7057080" y="2637720"/>
              <a:ext cx="45000" cy="45000"/>
            </a:xfrm>
            <a:custGeom>
              <a:avLst/>
              <a:gdLst>
                <a:gd name="textAreaLeft" fmla="*/ 0 w 45000"/>
                <a:gd name="textAreaRight" fmla="*/ 46440 w 45000"/>
                <a:gd name="textAreaTop" fmla="*/ 0 h 45000"/>
                <a:gd name="textAreaBottom" fmla="*/ 46440 h 4500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21"/>
                  </a:moveTo>
                  <a:cubicBezTo>
                    <a:pt x="380" y="121"/>
                    <a:pt x="455" y="195"/>
                    <a:pt x="455" y="288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95" y="464"/>
                    <a:pt x="111" y="390"/>
                    <a:pt x="111" y="288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1"/>
                  </a:moveTo>
                  <a:cubicBezTo>
                    <a:pt x="130" y="1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46"/>
                    <a:pt x="575" y="288"/>
                  </a:cubicBezTo>
                  <a:cubicBezTo>
                    <a:pt x="575" y="130"/>
                    <a:pt x="44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040" rIns="90000" bIns="23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68" name="Google Shape;1523;p29"/>
            <p:cNvSpPr/>
            <p:nvPr/>
          </p:nvSpPr>
          <p:spPr>
            <a:xfrm>
              <a:off x="7019640" y="2722680"/>
              <a:ext cx="997920" cy="585720"/>
            </a:xfrm>
            <a:custGeom>
              <a:avLst/>
              <a:gdLst>
                <a:gd name="textAreaLeft" fmla="*/ 0 w 997920"/>
                <a:gd name="textAreaRight" fmla="*/ 999360 w 997920"/>
                <a:gd name="textAreaTop" fmla="*/ 0 h 585720"/>
                <a:gd name="textAreaBottom" fmla="*/ 587160 h 585720"/>
              </a:gdLst>
              <a:ahLst/>
              <a:cxnLst/>
              <a:rect l="textAreaLeft" t="textAreaTop" r="textAreaRight" b="textAreaBottom"/>
              <a:pathLst>
                <a:path w="12413" h="7292">
                  <a:moveTo>
                    <a:pt x="47" y="0"/>
                  </a:moveTo>
                  <a:cubicBezTo>
                    <a:pt x="19" y="0"/>
                    <a:pt x="0" y="19"/>
                    <a:pt x="0" y="37"/>
                  </a:cubicBezTo>
                  <a:lnTo>
                    <a:pt x="0" y="7245"/>
                  </a:lnTo>
                  <a:cubicBezTo>
                    <a:pt x="0" y="7273"/>
                    <a:pt x="19" y="7292"/>
                    <a:pt x="47" y="7292"/>
                  </a:cubicBezTo>
                  <a:lnTo>
                    <a:pt x="12366" y="7292"/>
                  </a:lnTo>
                  <a:cubicBezTo>
                    <a:pt x="12394" y="7292"/>
                    <a:pt x="12412" y="7273"/>
                    <a:pt x="12412" y="7245"/>
                  </a:cubicBezTo>
                  <a:lnTo>
                    <a:pt x="12412" y="37"/>
                  </a:lnTo>
                  <a:cubicBezTo>
                    <a:pt x="12412" y="19"/>
                    <a:pt x="12394" y="0"/>
                    <a:pt x="1236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69" name="Google Shape;1524;p29"/>
            <p:cNvSpPr/>
            <p:nvPr/>
          </p:nvSpPr>
          <p:spPr>
            <a:xfrm>
              <a:off x="7015320" y="2717640"/>
              <a:ext cx="1006920" cy="595440"/>
            </a:xfrm>
            <a:custGeom>
              <a:avLst/>
              <a:gdLst>
                <a:gd name="textAreaLeft" fmla="*/ 0 w 1006920"/>
                <a:gd name="textAreaRight" fmla="*/ 1008360 w 1006920"/>
                <a:gd name="textAreaTop" fmla="*/ 0 h 595440"/>
                <a:gd name="textAreaBottom" fmla="*/ 596880 h 595440"/>
              </a:gdLst>
              <a:ahLst/>
              <a:cxnLst/>
              <a:rect l="textAreaLeft" t="textAreaTop" r="textAreaRight" b="textAreaBottom"/>
              <a:pathLst>
                <a:path w="12525" h="7413">
                  <a:moveTo>
                    <a:pt x="12403" y="121"/>
                  </a:moveTo>
                  <a:lnTo>
                    <a:pt x="12403" y="7292"/>
                  </a:lnTo>
                  <a:lnTo>
                    <a:pt x="112" y="7292"/>
                  </a:lnTo>
                  <a:lnTo>
                    <a:pt x="112" y="121"/>
                  </a:lnTo>
                  <a:close/>
                  <a:moveTo>
                    <a:pt x="103" y="0"/>
                  </a:moveTo>
                  <a:cubicBezTo>
                    <a:pt x="47" y="0"/>
                    <a:pt x="1" y="47"/>
                    <a:pt x="1" y="102"/>
                  </a:cubicBezTo>
                  <a:lnTo>
                    <a:pt x="1" y="7310"/>
                  </a:lnTo>
                  <a:cubicBezTo>
                    <a:pt x="1" y="7366"/>
                    <a:pt x="47" y="7412"/>
                    <a:pt x="103" y="7412"/>
                  </a:cubicBezTo>
                  <a:lnTo>
                    <a:pt x="12422" y="7412"/>
                  </a:lnTo>
                  <a:cubicBezTo>
                    <a:pt x="12478" y="7412"/>
                    <a:pt x="12524" y="7366"/>
                    <a:pt x="12524" y="7310"/>
                  </a:cubicBezTo>
                  <a:lnTo>
                    <a:pt x="12524" y="102"/>
                  </a:lnTo>
                  <a:cubicBezTo>
                    <a:pt x="12524" y="47"/>
                    <a:pt x="12478" y="0"/>
                    <a:pt x="1242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70" name="Google Shape;1525;p29"/>
            <p:cNvSpPr/>
            <p:nvPr/>
          </p:nvSpPr>
          <p:spPr>
            <a:xfrm>
              <a:off x="7435080" y="2860200"/>
              <a:ext cx="457200" cy="7560"/>
            </a:xfrm>
            <a:custGeom>
              <a:avLst/>
              <a:gdLst>
                <a:gd name="textAreaLeft" fmla="*/ 0 w 457200"/>
                <a:gd name="textAreaRight" fmla="*/ 458640 w 457200"/>
                <a:gd name="textAreaTop" fmla="*/ 0 h 7560"/>
                <a:gd name="textAreaBottom" fmla="*/ 9000 h 7560"/>
              </a:gdLst>
              <a:ahLst/>
              <a:cxnLst/>
              <a:rect l="textAreaLeft" t="textAreaTop" r="textAreaRight" b="textAreaBottom"/>
              <a:pathLst>
                <a:path w="5696" h="11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1"/>
                    <a:pt x="56" y="111"/>
                  </a:cubicBezTo>
                  <a:lnTo>
                    <a:pt x="5631" y="111"/>
                  </a:lnTo>
                  <a:cubicBezTo>
                    <a:pt x="5668" y="111"/>
                    <a:pt x="5696" y="93"/>
                    <a:pt x="5696" y="56"/>
                  </a:cubicBezTo>
                  <a:cubicBezTo>
                    <a:pt x="5696" y="28"/>
                    <a:pt x="5668" y="0"/>
                    <a:pt x="563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71" name="Google Shape;1526;p29"/>
            <p:cNvSpPr/>
            <p:nvPr/>
          </p:nvSpPr>
          <p:spPr>
            <a:xfrm>
              <a:off x="7435080" y="2928240"/>
              <a:ext cx="165960" cy="8280"/>
            </a:xfrm>
            <a:custGeom>
              <a:avLst/>
              <a:gdLst>
                <a:gd name="textAreaLeft" fmla="*/ 0 w 165960"/>
                <a:gd name="textAreaRight" fmla="*/ 167400 w 165960"/>
                <a:gd name="textAreaTop" fmla="*/ 0 h 8280"/>
                <a:gd name="textAreaBottom" fmla="*/ 9720 h 8280"/>
              </a:gdLst>
              <a:ahLst/>
              <a:cxnLst/>
              <a:rect l="textAreaLeft" t="textAreaTop" r="textAreaRight" b="textAreaBottom"/>
              <a:pathLst>
                <a:path w="2079" h="12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2013" y="121"/>
                  </a:lnTo>
                  <a:cubicBezTo>
                    <a:pt x="2050" y="121"/>
                    <a:pt x="2078" y="93"/>
                    <a:pt x="2078" y="56"/>
                  </a:cubicBezTo>
                  <a:cubicBezTo>
                    <a:pt x="2078" y="28"/>
                    <a:pt x="2050" y="0"/>
                    <a:pt x="2013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" rIns="90000" bIns="4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72" name="Google Shape;1527;p29"/>
            <p:cNvSpPr/>
            <p:nvPr/>
          </p:nvSpPr>
          <p:spPr>
            <a:xfrm>
              <a:off x="7657560" y="2928240"/>
              <a:ext cx="199440" cy="8280"/>
            </a:xfrm>
            <a:custGeom>
              <a:avLst/>
              <a:gdLst>
                <a:gd name="textAreaLeft" fmla="*/ 0 w 199440"/>
                <a:gd name="textAreaRight" fmla="*/ 200880 w 199440"/>
                <a:gd name="textAreaTop" fmla="*/ 0 h 8280"/>
                <a:gd name="textAreaBottom" fmla="*/ 9720 h 8280"/>
              </a:gdLst>
              <a:ahLst/>
              <a:cxnLst/>
              <a:rect l="textAreaLeft" t="textAreaTop" r="textAreaRight" b="textAreaBottom"/>
              <a:pathLst>
                <a:path w="2496" h="121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21"/>
                    <a:pt x="56" y="121"/>
                  </a:cubicBezTo>
                  <a:lnTo>
                    <a:pt x="2440" y="121"/>
                  </a:lnTo>
                  <a:cubicBezTo>
                    <a:pt x="2468" y="121"/>
                    <a:pt x="2496" y="93"/>
                    <a:pt x="2496" y="56"/>
                  </a:cubicBezTo>
                  <a:cubicBezTo>
                    <a:pt x="2496" y="28"/>
                    <a:pt x="2468" y="0"/>
                    <a:pt x="244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" rIns="90000" bIns="4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73" name="Google Shape;1528;p29"/>
            <p:cNvSpPr/>
            <p:nvPr/>
          </p:nvSpPr>
          <p:spPr>
            <a:xfrm>
              <a:off x="7435080" y="3134880"/>
              <a:ext cx="295920" cy="7560"/>
            </a:xfrm>
            <a:custGeom>
              <a:avLst/>
              <a:gdLst>
                <a:gd name="textAreaLeft" fmla="*/ 0 w 295920"/>
                <a:gd name="textAreaRight" fmla="*/ 297360 w 295920"/>
                <a:gd name="textAreaTop" fmla="*/ 0 h 7560"/>
                <a:gd name="textAreaBottom" fmla="*/ 9000 h 7560"/>
              </a:gdLst>
              <a:ahLst/>
              <a:cxnLst/>
              <a:rect l="textAreaLeft" t="textAreaTop" r="textAreaRight" b="textAreaBottom"/>
              <a:pathLst>
                <a:path w="3693" h="113">
                  <a:moveTo>
                    <a:pt x="56" y="1"/>
                  </a:moveTo>
                  <a:cubicBezTo>
                    <a:pt x="28" y="1"/>
                    <a:pt x="0" y="29"/>
                    <a:pt x="0" y="57"/>
                  </a:cubicBezTo>
                  <a:cubicBezTo>
                    <a:pt x="0" y="94"/>
                    <a:pt x="28" y="112"/>
                    <a:pt x="56" y="112"/>
                  </a:cubicBezTo>
                  <a:lnTo>
                    <a:pt x="3637" y="112"/>
                  </a:lnTo>
                  <a:cubicBezTo>
                    <a:pt x="3664" y="112"/>
                    <a:pt x="3692" y="94"/>
                    <a:pt x="3692" y="57"/>
                  </a:cubicBezTo>
                  <a:cubicBezTo>
                    <a:pt x="3692" y="29"/>
                    <a:pt x="3664" y="1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74" name="Google Shape;1529;p29"/>
            <p:cNvSpPr/>
            <p:nvPr/>
          </p:nvSpPr>
          <p:spPr>
            <a:xfrm>
              <a:off x="7435080" y="2999880"/>
              <a:ext cx="460800" cy="8280"/>
            </a:xfrm>
            <a:custGeom>
              <a:avLst/>
              <a:gdLst>
                <a:gd name="textAreaLeft" fmla="*/ 0 w 460800"/>
                <a:gd name="textAreaRight" fmla="*/ 462240 w 460800"/>
                <a:gd name="textAreaTop" fmla="*/ 0 h 8280"/>
                <a:gd name="textAreaBottom" fmla="*/ 9720 h 8280"/>
              </a:gdLst>
              <a:ahLst/>
              <a:cxnLst/>
              <a:rect l="textAreaLeft" t="textAreaTop" r="textAreaRight" b="textAreaBottom"/>
              <a:pathLst>
                <a:path w="5743" h="122">
                  <a:moveTo>
                    <a:pt x="56" y="1"/>
                  </a:moveTo>
                  <a:cubicBezTo>
                    <a:pt x="28" y="1"/>
                    <a:pt x="0" y="29"/>
                    <a:pt x="0" y="56"/>
                  </a:cubicBezTo>
                  <a:cubicBezTo>
                    <a:pt x="0" y="94"/>
                    <a:pt x="28" y="121"/>
                    <a:pt x="56" y="121"/>
                  </a:cubicBezTo>
                  <a:lnTo>
                    <a:pt x="5687" y="121"/>
                  </a:lnTo>
                  <a:cubicBezTo>
                    <a:pt x="5714" y="121"/>
                    <a:pt x="5742" y="94"/>
                    <a:pt x="5742" y="56"/>
                  </a:cubicBezTo>
                  <a:cubicBezTo>
                    <a:pt x="5742" y="29"/>
                    <a:pt x="5714" y="1"/>
                    <a:pt x="568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" rIns="90000" bIns="4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75" name="Google Shape;1530;p29"/>
            <p:cNvSpPr/>
            <p:nvPr/>
          </p:nvSpPr>
          <p:spPr>
            <a:xfrm>
              <a:off x="7435080" y="3067560"/>
              <a:ext cx="151560" cy="8280"/>
            </a:xfrm>
            <a:custGeom>
              <a:avLst/>
              <a:gdLst>
                <a:gd name="textAreaLeft" fmla="*/ 0 w 151560"/>
                <a:gd name="textAreaRight" fmla="*/ 153000 w 151560"/>
                <a:gd name="textAreaTop" fmla="*/ 0 h 8280"/>
                <a:gd name="textAreaBottom" fmla="*/ 9720 h 8280"/>
              </a:gdLst>
              <a:ahLst/>
              <a:cxnLst/>
              <a:rect l="textAreaLeft" t="textAreaTop" r="textAreaRight" b="textAreaBottom"/>
              <a:pathLst>
                <a:path w="1902" h="122">
                  <a:moveTo>
                    <a:pt x="56" y="1"/>
                  </a:moveTo>
                  <a:cubicBezTo>
                    <a:pt x="28" y="1"/>
                    <a:pt x="0" y="29"/>
                    <a:pt x="0" y="57"/>
                  </a:cubicBezTo>
                  <a:cubicBezTo>
                    <a:pt x="0" y="94"/>
                    <a:pt x="28" y="122"/>
                    <a:pt x="56" y="122"/>
                  </a:cubicBezTo>
                  <a:lnTo>
                    <a:pt x="1837" y="122"/>
                  </a:lnTo>
                  <a:cubicBezTo>
                    <a:pt x="1874" y="122"/>
                    <a:pt x="1902" y="94"/>
                    <a:pt x="1902" y="57"/>
                  </a:cubicBezTo>
                  <a:cubicBezTo>
                    <a:pt x="1902" y="29"/>
                    <a:pt x="1874" y="1"/>
                    <a:pt x="1837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" rIns="90000" bIns="4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76" name="Google Shape;1531;p29"/>
            <p:cNvSpPr/>
            <p:nvPr/>
          </p:nvSpPr>
          <p:spPr>
            <a:xfrm>
              <a:off x="7622280" y="3067560"/>
              <a:ext cx="269640" cy="8280"/>
            </a:xfrm>
            <a:custGeom>
              <a:avLst/>
              <a:gdLst>
                <a:gd name="textAreaLeft" fmla="*/ 0 w 269640"/>
                <a:gd name="textAreaRight" fmla="*/ 271080 w 269640"/>
                <a:gd name="textAreaTop" fmla="*/ 0 h 8280"/>
                <a:gd name="textAreaBottom" fmla="*/ 9720 h 8280"/>
              </a:gdLst>
              <a:ahLst/>
              <a:cxnLst/>
              <a:rect l="textAreaLeft" t="textAreaTop" r="textAreaRight" b="textAreaBottom"/>
              <a:pathLst>
                <a:path w="3368" h="122">
                  <a:moveTo>
                    <a:pt x="65" y="1"/>
                  </a:moveTo>
                  <a:cubicBezTo>
                    <a:pt x="28" y="1"/>
                    <a:pt x="1" y="29"/>
                    <a:pt x="1" y="57"/>
                  </a:cubicBezTo>
                  <a:cubicBezTo>
                    <a:pt x="1" y="94"/>
                    <a:pt x="28" y="122"/>
                    <a:pt x="65" y="122"/>
                  </a:cubicBezTo>
                  <a:lnTo>
                    <a:pt x="3303" y="122"/>
                  </a:lnTo>
                  <a:cubicBezTo>
                    <a:pt x="3340" y="122"/>
                    <a:pt x="3368" y="94"/>
                    <a:pt x="3368" y="57"/>
                  </a:cubicBezTo>
                  <a:cubicBezTo>
                    <a:pt x="3368" y="29"/>
                    <a:pt x="3340" y="1"/>
                    <a:pt x="330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" rIns="90000" bIns="4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77" name="Google Shape;1532;p29"/>
            <p:cNvSpPr/>
            <p:nvPr/>
          </p:nvSpPr>
          <p:spPr>
            <a:xfrm>
              <a:off x="7090560" y="2837880"/>
              <a:ext cx="297360" cy="297360"/>
            </a:xfrm>
            <a:custGeom>
              <a:avLst/>
              <a:gdLst>
                <a:gd name="textAreaLeft" fmla="*/ 0 w 297360"/>
                <a:gd name="textAreaRight" fmla="*/ 298800 w 297360"/>
                <a:gd name="textAreaTop" fmla="*/ 0 h 297360"/>
                <a:gd name="textAreaBottom" fmla="*/ 298800 h 297360"/>
              </a:gdLst>
              <a:ahLst/>
              <a:cxnLst/>
              <a:rect l="textAreaLeft" t="textAreaTop" r="textAreaRight" b="textAreaBottom"/>
              <a:pathLst>
                <a:path w="3712" h="3712">
                  <a:moveTo>
                    <a:pt x="1856" y="1"/>
                  </a:moveTo>
                  <a:cubicBezTo>
                    <a:pt x="835" y="1"/>
                    <a:pt x="0" y="826"/>
                    <a:pt x="0" y="1856"/>
                  </a:cubicBezTo>
                  <a:cubicBezTo>
                    <a:pt x="0" y="2877"/>
                    <a:pt x="835" y="3711"/>
                    <a:pt x="1856" y="3711"/>
                  </a:cubicBezTo>
                  <a:cubicBezTo>
                    <a:pt x="2876" y="3711"/>
                    <a:pt x="3711" y="2877"/>
                    <a:pt x="3711" y="1856"/>
                  </a:cubicBez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78" name="Google Shape;1533;p29"/>
            <p:cNvSpPr/>
            <p:nvPr/>
          </p:nvSpPr>
          <p:spPr>
            <a:xfrm>
              <a:off x="7086240" y="2833200"/>
              <a:ext cx="306360" cy="306360"/>
            </a:xfrm>
            <a:custGeom>
              <a:avLst/>
              <a:gdLst>
                <a:gd name="textAreaLeft" fmla="*/ 0 w 306360"/>
                <a:gd name="textAreaRight" fmla="*/ 307800 w 306360"/>
                <a:gd name="textAreaTop" fmla="*/ 0 h 306360"/>
                <a:gd name="textAreaBottom" fmla="*/ 307800 h 306360"/>
              </a:gdLst>
              <a:ahLst/>
              <a:cxnLst/>
              <a:rect l="textAreaLeft" t="textAreaTop" r="textAreaRight" b="textAreaBottom"/>
              <a:pathLst>
                <a:path w="3823" h="3823">
                  <a:moveTo>
                    <a:pt x="1856" y="121"/>
                  </a:moveTo>
                  <a:lnTo>
                    <a:pt x="1856" y="1911"/>
                  </a:lnTo>
                  <a:cubicBezTo>
                    <a:pt x="1856" y="1939"/>
                    <a:pt x="1884" y="1967"/>
                    <a:pt x="1912" y="1967"/>
                  </a:cubicBezTo>
                  <a:lnTo>
                    <a:pt x="3702" y="1967"/>
                  </a:lnTo>
                  <a:cubicBezTo>
                    <a:pt x="3674" y="2932"/>
                    <a:pt x="2886" y="3701"/>
                    <a:pt x="1912" y="3701"/>
                  </a:cubicBezTo>
                  <a:cubicBezTo>
                    <a:pt x="919" y="3701"/>
                    <a:pt x="121" y="2904"/>
                    <a:pt x="121" y="1911"/>
                  </a:cubicBezTo>
                  <a:cubicBezTo>
                    <a:pt x="121" y="937"/>
                    <a:pt x="891" y="149"/>
                    <a:pt x="1856" y="121"/>
                  </a:cubicBezTo>
                  <a:close/>
                  <a:moveTo>
                    <a:pt x="1912" y="0"/>
                  </a:moveTo>
                  <a:cubicBezTo>
                    <a:pt x="854" y="0"/>
                    <a:pt x="1" y="854"/>
                    <a:pt x="1" y="1911"/>
                  </a:cubicBezTo>
                  <a:cubicBezTo>
                    <a:pt x="1" y="2969"/>
                    <a:pt x="854" y="3822"/>
                    <a:pt x="1912" y="3822"/>
                  </a:cubicBezTo>
                  <a:cubicBezTo>
                    <a:pt x="2969" y="3822"/>
                    <a:pt x="3823" y="2959"/>
                    <a:pt x="3823" y="1911"/>
                  </a:cubicBezTo>
                  <a:cubicBezTo>
                    <a:pt x="3823" y="1874"/>
                    <a:pt x="3795" y="1855"/>
                    <a:pt x="3767" y="1855"/>
                  </a:cubicBezTo>
                  <a:lnTo>
                    <a:pt x="1967" y="1855"/>
                  </a:lnTo>
                  <a:lnTo>
                    <a:pt x="1967" y="56"/>
                  </a:lnTo>
                  <a:cubicBezTo>
                    <a:pt x="1967" y="28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79" name="Google Shape;1534;p29"/>
            <p:cNvSpPr/>
            <p:nvPr/>
          </p:nvSpPr>
          <p:spPr>
            <a:xfrm>
              <a:off x="7077960" y="2840040"/>
              <a:ext cx="296640" cy="296640"/>
            </a:xfrm>
            <a:custGeom>
              <a:avLst/>
              <a:gdLst>
                <a:gd name="textAreaLeft" fmla="*/ 0 w 296640"/>
                <a:gd name="textAreaRight" fmla="*/ 298080 w 296640"/>
                <a:gd name="textAreaTop" fmla="*/ 0 h 296640"/>
                <a:gd name="textAreaBottom" fmla="*/ 298080 h 296640"/>
              </a:gdLst>
              <a:ahLst/>
              <a:cxnLst/>
              <a:rect l="textAreaLeft" t="textAreaTop" r="textAreaRight" b="textAreaBottom"/>
              <a:pathLst>
                <a:path w="3703" h="3702">
                  <a:moveTo>
                    <a:pt x="1856" y="1"/>
                  </a:moveTo>
                  <a:cubicBezTo>
                    <a:pt x="826" y="1"/>
                    <a:pt x="1" y="826"/>
                    <a:pt x="1" y="1847"/>
                  </a:cubicBezTo>
                  <a:cubicBezTo>
                    <a:pt x="1" y="2876"/>
                    <a:pt x="826" y="3702"/>
                    <a:pt x="1856" y="3702"/>
                  </a:cubicBezTo>
                  <a:cubicBezTo>
                    <a:pt x="2877" y="3702"/>
                    <a:pt x="3702" y="2876"/>
                    <a:pt x="3702" y="1847"/>
                  </a:cubicBez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80" name="Google Shape;1535;p29"/>
            <p:cNvSpPr/>
            <p:nvPr/>
          </p:nvSpPr>
          <p:spPr>
            <a:xfrm>
              <a:off x="7073280" y="2834640"/>
              <a:ext cx="306360" cy="306360"/>
            </a:xfrm>
            <a:custGeom>
              <a:avLst/>
              <a:gdLst>
                <a:gd name="textAreaLeft" fmla="*/ 0 w 306360"/>
                <a:gd name="textAreaRight" fmla="*/ 307800 w 306360"/>
                <a:gd name="textAreaTop" fmla="*/ 0 h 306360"/>
                <a:gd name="textAreaBottom" fmla="*/ 307800 h 306360"/>
              </a:gdLst>
              <a:ahLst/>
              <a:cxnLst/>
              <a:rect l="textAreaLeft" t="textAreaTop" r="textAreaRight" b="textAreaBottom"/>
              <a:pathLst>
                <a:path w="3823" h="3823">
                  <a:moveTo>
                    <a:pt x="1846" y="121"/>
                  </a:moveTo>
                  <a:lnTo>
                    <a:pt x="1846" y="1977"/>
                  </a:lnTo>
                  <a:lnTo>
                    <a:pt x="3702" y="1977"/>
                  </a:lnTo>
                  <a:cubicBezTo>
                    <a:pt x="3674" y="2941"/>
                    <a:pt x="2876" y="3711"/>
                    <a:pt x="1911" y="3711"/>
                  </a:cubicBezTo>
                  <a:cubicBezTo>
                    <a:pt x="919" y="3711"/>
                    <a:pt x="111" y="2904"/>
                    <a:pt x="111" y="1912"/>
                  </a:cubicBezTo>
                  <a:cubicBezTo>
                    <a:pt x="111" y="947"/>
                    <a:pt x="891" y="149"/>
                    <a:pt x="1846" y="121"/>
                  </a:cubicBezTo>
                  <a:close/>
                  <a:moveTo>
                    <a:pt x="1911" y="1"/>
                  </a:moveTo>
                  <a:cubicBezTo>
                    <a:pt x="854" y="1"/>
                    <a:pt x="0" y="863"/>
                    <a:pt x="0" y="1912"/>
                  </a:cubicBezTo>
                  <a:cubicBezTo>
                    <a:pt x="0" y="2969"/>
                    <a:pt x="854" y="3823"/>
                    <a:pt x="1911" y="3823"/>
                  </a:cubicBezTo>
                  <a:cubicBezTo>
                    <a:pt x="2959" y="3823"/>
                    <a:pt x="3822" y="2969"/>
                    <a:pt x="3822" y="1912"/>
                  </a:cubicBezTo>
                  <a:lnTo>
                    <a:pt x="3822" y="1856"/>
                  </a:lnTo>
                  <a:lnTo>
                    <a:pt x="1967" y="185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81" name="Google Shape;1536;p29"/>
            <p:cNvSpPr/>
            <p:nvPr/>
          </p:nvSpPr>
          <p:spPr>
            <a:xfrm>
              <a:off x="7276680" y="2861640"/>
              <a:ext cx="73440" cy="73440"/>
            </a:xfrm>
            <a:custGeom>
              <a:avLst/>
              <a:gdLst>
                <a:gd name="textAreaLeft" fmla="*/ 0 w 73440"/>
                <a:gd name="textAreaRight" fmla="*/ 74880 w 73440"/>
                <a:gd name="textAreaTop" fmla="*/ 0 h 73440"/>
                <a:gd name="textAreaBottom" fmla="*/ 74880 h 73440"/>
              </a:gdLst>
              <a:ahLst/>
              <a:cxnLst/>
              <a:rect l="textAreaLeft" t="textAreaTop" r="textAreaRight" b="textAreaBottom"/>
              <a:pathLst>
                <a:path w="929" h="929">
                  <a:moveTo>
                    <a:pt x="0" y="1"/>
                  </a:moveTo>
                  <a:lnTo>
                    <a:pt x="0" y="928"/>
                  </a:lnTo>
                  <a:lnTo>
                    <a:pt x="928" y="928"/>
                  </a:lnTo>
                  <a:cubicBezTo>
                    <a:pt x="928" y="409"/>
                    <a:pt x="51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440" rIns="90000" bIns="37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82" name="Google Shape;1537;p29"/>
            <p:cNvSpPr/>
            <p:nvPr/>
          </p:nvSpPr>
          <p:spPr>
            <a:xfrm>
              <a:off x="7272000" y="2856240"/>
              <a:ext cx="82440" cy="83160"/>
            </a:xfrm>
            <a:custGeom>
              <a:avLst/>
              <a:gdLst>
                <a:gd name="textAreaLeft" fmla="*/ 0 w 82440"/>
                <a:gd name="textAreaRight" fmla="*/ 83880 w 8244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040" h="1049">
                  <a:moveTo>
                    <a:pt x="112" y="121"/>
                  </a:moveTo>
                  <a:cubicBezTo>
                    <a:pt x="548" y="149"/>
                    <a:pt x="891" y="502"/>
                    <a:pt x="928" y="928"/>
                  </a:cubicBezTo>
                  <a:lnTo>
                    <a:pt x="112" y="928"/>
                  </a:lnTo>
                  <a:lnTo>
                    <a:pt x="112" y="121"/>
                  </a:lnTo>
                  <a:close/>
                  <a:moveTo>
                    <a:pt x="1" y="1"/>
                  </a:moveTo>
                  <a:lnTo>
                    <a:pt x="1" y="1049"/>
                  </a:lnTo>
                  <a:lnTo>
                    <a:pt x="1040" y="1049"/>
                  </a:lnTo>
                  <a:lnTo>
                    <a:pt x="1040" y="993"/>
                  </a:lnTo>
                  <a:cubicBezTo>
                    <a:pt x="1040" y="446"/>
                    <a:pt x="604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83" name="Google Shape;1538;p29"/>
            <p:cNvSpPr/>
            <p:nvPr/>
          </p:nvSpPr>
          <p:spPr>
            <a:xfrm>
              <a:off x="7718040" y="2384640"/>
              <a:ext cx="513360" cy="461160"/>
            </a:xfrm>
            <a:custGeom>
              <a:avLst/>
              <a:gdLst>
                <a:gd name="textAreaLeft" fmla="*/ 0 w 513360"/>
                <a:gd name="textAreaRight" fmla="*/ 514800 w 513360"/>
                <a:gd name="textAreaTop" fmla="*/ 0 h 461160"/>
                <a:gd name="textAreaBottom" fmla="*/ 462600 h 461160"/>
              </a:gdLst>
              <a:ahLst/>
              <a:cxnLst/>
              <a:rect l="textAreaLeft" t="textAreaTop" r="textAreaRight" b="textAreaBottom"/>
              <a:pathLst>
                <a:path w="6393" h="5747">
                  <a:moveTo>
                    <a:pt x="3204" y="0"/>
                  </a:moveTo>
                  <a:cubicBezTo>
                    <a:pt x="1946" y="0"/>
                    <a:pt x="791" y="829"/>
                    <a:pt x="437" y="2092"/>
                  </a:cubicBezTo>
                  <a:cubicBezTo>
                    <a:pt x="1" y="3623"/>
                    <a:pt x="891" y="5209"/>
                    <a:pt x="2422" y="5636"/>
                  </a:cubicBezTo>
                  <a:cubicBezTo>
                    <a:pt x="2684" y="5711"/>
                    <a:pt x="2947" y="5747"/>
                    <a:pt x="3207" y="5747"/>
                  </a:cubicBezTo>
                  <a:cubicBezTo>
                    <a:pt x="4455" y="5747"/>
                    <a:pt x="5605" y="4918"/>
                    <a:pt x="5966" y="3651"/>
                  </a:cubicBezTo>
                  <a:cubicBezTo>
                    <a:pt x="6393" y="2129"/>
                    <a:pt x="5502" y="543"/>
                    <a:pt x="3981" y="107"/>
                  </a:cubicBezTo>
                  <a:cubicBezTo>
                    <a:pt x="3721" y="35"/>
                    <a:pt x="3460" y="0"/>
                    <a:pt x="320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84" name="Google Shape;1539;p29"/>
            <p:cNvSpPr/>
            <p:nvPr/>
          </p:nvSpPr>
          <p:spPr>
            <a:xfrm>
              <a:off x="7738920" y="2379960"/>
              <a:ext cx="470520" cy="470520"/>
            </a:xfrm>
            <a:custGeom>
              <a:avLst/>
              <a:gdLst>
                <a:gd name="textAreaLeft" fmla="*/ 0 w 470520"/>
                <a:gd name="textAreaRight" fmla="*/ 471960 w 470520"/>
                <a:gd name="textAreaTop" fmla="*/ 0 h 470520"/>
                <a:gd name="textAreaBottom" fmla="*/ 471960 h 470520"/>
              </a:gdLst>
              <a:ahLst/>
              <a:cxnLst/>
              <a:rect l="textAreaLeft" t="textAreaTop" r="textAreaRight" b="textAreaBottom"/>
              <a:pathLst>
                <a:path w="5864" h="5864">
                  <a:moveTo>
                    <a:pt x="2932" y="112"/>
                  </a:moveTo>
                  <a:cubicBezTo>
                    <a:pt x="4491" y="112"/>
                    <a:pt x="5752" y="1373"/>
                    <a:pt x="5752" y="2932"/>
                  </a:cubicBezTo>
                  <a:cubicBezTo>
                    <a:pt x="5752" y="4481"/>
                    <a:pt x="4491" y="5742"/>
                    <a:pt x="2932" y="5742"/>
                  </a:cubicBezTo>
                  <a:cubicBezTo>
                    <a:pt x="1383" y="5742"/>
                    <a:pt x="121" y="4481"/>
                    <a:pt x="121" y="2932"/>
                  </a:cubicBezTo>
                  <a:cubicBezTo>
                    <a:pt x="121" y="1373"/>
                    <a:pt x="1383" y="112"/>
                    <a:pt x="2932" y="112"/>
                  </a:cubicBezTo>
                  <a:close/>
                  <a:moveTo>
                    <a:pt x="2932" y="0"/>
                  </a:moveTo>
                  <a:cubicBezTo>
                    <a:pt x="1318" y="0"/>
                    <a:pt x="1" y="1317"/>
                    <a:pt x="1" y="2932"/>
                  </a:cubicBezTo>
                  <a:cubicBezTo>
                    <a:pt x="1" y="4546"/>
                    <a:pt x="1318" y="5863"/>
                    <a:pt x="2932" y="5863"/>
                  </a:cubicBezTo>
                  <a:cubicBezTo>
                    <a:pt x="4546" y="5863"/>
                    <a:pt x="5864" y="4546"/>
                    <a:pt x="5864" y="2932"/>
                  </a:cubicBezTo>
                  <a:cubicBezTo>
                    <a:pt x="5864" y="1317"/>
                    <a:pt x="4546" y="0"/>
                    <a:pt x="29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85" name="Google Shape;1540;p29"/>
            <p:cNvSpPr/>
            <p:nvPr/>
          </p:nvSpPr>
          <p:spPr>
            <a:xfrm>
              <a:off x="7733520" y="2362320"/>
              <a:ext cx="523800" cy="461520"/>
            </a:xfrm>
            <a:custGeom>
              <a:avLst/>
              <a:gdLst>
                <a:gd name="textAreaLeft" fmla="*/ 0 w 523800"/>
                <a:gd name="textAreaRight" fmla="*/ 525240 w 523800"/>
                <a:gd name="textAreaTop" fmla="*/ 0 h 461520"/>
                <a:gd name="textAreaBottom" fmla="*/ 462960 h 461520"/>
              </a:gdLst>
              <a:ahLst/>
              <a:cxnLst/>
              <a:rect l="textAreaLeft" t="textAreaTop" r="textAreaRight" b="textAreaBottom"/>
              <a:pathLst>
                <a:path w="6523" h="5752">
                  <a:moveTo>
                    <a:pt x="3267" y="1"/>
                  </a:moveTo>
                  <a:cubicBezTo>
                    <a:pt x="2132" y="1"/>
                    <a:pt x="1055" y="677"/>
                    <a:pt x="604" y="1797"/>
                  </a:cubicBezTo>
                  <a:cubicBezTo>
                    <a:pt x="1" y="3263"/>
                    <a:pt x="706" y="4942"/>
                    <a:pt x="2181" y="5536"/>
                  </a:cubicBezTo>
                  <a:cubicBezTo>
                    <a:pt x="2536" y="5682"/>
                    <a:pt x="2904" y="5751"/>
                    <a:pt x="3267" y="5751"/>
                  </a:cubicBezTo>
                  <a:cubicBezTo>
                    <a:pt x="4397" y="5751"/>
                    <a:pt x="5470" y="5076"/>
                    <a:pt x="5919" y="3959"/>
                  </a:cubicBezTo>
                  <a:cubicBezTo>
                    <a:pt x="6522" y="2493"/>
                    <a:pt x="5817" y="814"/>
                    <a:pt x="4342" y="211"/>
                  </a:cubicBezTo>
                  <a:cubicBezTo>
                    <a:pt x="3990" y="68"/>
                    <a:pt x="3625" y="1"/>
                    <a:pt x="32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86" name="Google Shape;1541;p29"/>
            <p:cNvSpPr/>
            <p:nvPr/>
          </p:nvSpPr>
          <p:spPr>
            <a:xfrm>
              <a:off x="7759800" y="2357640"/>
              <a:ext cx="470520" cy="470520"/>
            </a:xfrm>
            <a:custGeom>
              <a:avLst/>
              <a:gdLst>
                <a:gd name="textAreaLeft" fmla="*/ 0 w 470520"/>
                <a:gd name="textAreaRight" fmla="*/ 471960 w 470520"/>
                <a:gd name="textAreaTop" fmla="*/ 0 h 470520"/>
                <a:gd name="textAreaBottom" fmla="*/ 471960 h 470520"/>
              </a:gdLst>
              <a:ahLst/>
              <a:cxnLst/>
              <a:rect l="textAreaLeft" t="textAreaTop" r="textAreaRight" b="textAreaBottom"/>
              <a:pathLst>
                <a:path w="5864" h="5864">
                  <a:moveTo>
                    <a:pt x="2932" y="112"/>
                  </a:moveTo>
                  <a:cubicBezTo>
                    <a:pt x="4481" y="112"/>
                    <a:pt x="5752" y="1374"/>
                    <a:pt x="5743" y="2932"/>
                  </a:cubicBezTo>
                  <a:cubicBezTo>
                    <a:pt x="5743" y="4482"/>
                    <a:pt x="4481" y="5743"/>
                    <a:pt x="2932" y="5743"/>
                  </a:cubicBezTo>
                  <a:cubicBezTo>
                    <a:pt x="1383" y="5743"/>
                    <a:pt x="112" y="4482"/>
                    <a:pt x="112" y="2932"/>
                  </a:cubicBezTo>
                  <a:cubicBezTo>
                    <a:pt x="112" y="1374"/>
                    <a:pt x="1383" y="112"/>
                    <a:pt x="2932" y="112"/>
                  </a:cubicBezTo>
                  <a:close/>
                  <a:moveTo>
                    <a:pt x="2932" y="1"/>
                  </a:moveTo>
                  <a:cubicBezTo>
                    <a:pt x="1318" y="1"/>
                    <a:pt x="0" y="1309"/>
                    <a:pt x="0" y="2932"/>
                  </a:cubicBezTo>
                  <a:cubicBezTo>
                    <a:pt x="0" y="4546"/>
                    <a:pt x="1318" y="5864"/>
                    <a:pt x="2932" y="5864"/>
                  </a:cubicBezTo>
                  <a:cubicBezTo>
                    <a:pt x="4546" y="5864"/>
                    <a:pt x="5863" y="4546"/>
                    <a:pt x="5863" y="2932"/>
                  </a:cubicBezTo>
                  <a:cubicBezTo>
                    <a:pt x="5863" y="1309"/>
                    <a:pt x="4546" y="1"/>
                    <a:pt x="293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87" name="Google Shape;1542;p29"/>
            <p:cNvSpPr/>
            <p:nvPr/>
          </p:nvSpPr>
          <p:spPr>
            <a:xfrm>
              <a:off x="7833600" y="2479320"/>
              <a:ext cx="304920" cy="192240"/>
            </a:xfrm>
            <a:custGeom>
              <a:avLst/>
              <a:gdLst>
                <a:gd name="textAreaLeft" fmla="*/ 0 w 304920"/>
                <a:gd name="textAreaRight" fmla="*/ 306360 w 304920"/>
                <a:gd name="textAreaTop" fmla="*/ 0 h 192240"/>
                <a:gd name="textAreaBottom" fmla="*/ 193680 h 192240"/>
              </a:gdLst>
              <a:ahLst/>
              <a:cxnLst/>
              <a:rect l="textAreaLeft" t="textAreaTop" r="textAreaRight" b="textAreaBottom"/>
              <a:pathLst>
                <a:path w="3805" h="2404">
                  <a:moveTo>
                    <a:pt x="1949" y="1"/>
                  </a:moveTo>
                  <a:cubicBezTo>
                    <a:pt x="1476" y="1"/>
                    <a:pt x="1077" y="353"/>
                    <a:pt x="1003" y="808"/>
                  </a:cubicBezTo>
                  <a:lnTo>
                    <a:pt x="734" y="808"/>
                  </a:lnTo>
                  <a:cubicBezTo>
                    <a:pt x="325" y="808"/>
                    <a:pt x="1" y="1161"/>
                    <a:pt x="1" y="1606"/>
                  </a:cubicBezTo>
                  <a:cubicBezTo>
                    <a:pt x="1" y="2042"/>
                    <a:pt x="325" y="2404"/>
                    <a:pt x="734" y="2404"/>
                  </a:cubicBezTo>
                  <a:lnTo>
                    <a:pt x="3071" y="2404"/>
                  </a:lnTo>
                  <a:cubicBezTo>
                    <a:pt x="3480" y="2404"/>
                    <a:pt x="3804" y="2042"/>
                    <a:pt x="3804" y="1606"/>
                  </a:cubicBezTo>
                  <a:cubicBezTo>
                    <a:pt x="3804" y="1161"/>
                    <a:pt x="3480" y="808"/>
                    <a:pt x="3071" y="808"/>
                  </a:cubicBezTo>
                  <a:lnTo>
                    <a:pt x="2895" y="808"/>
                  </a:lnTo>
                  <a:cubicBezTo>
                    <a:pt x="2821" y="353"/>
                    <a:pt x="2431" y="1"/>
                    <a:pt x="194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88" name="Google Shape;1543;p29"/>
            <p:cNvSpPr/>
            <p:nvPr/>
          </p:nvSpPr>
          <p:spPr>
            <a:xfrm>
              <a:off x="7828560" y="2474640"/>
              <a:ext cx="314640" cy="200880"/>
            </a:xfrm>
            <a:custGeom>
              <a:avLst/>
              <a:gdLst>
                <a:gd name="textAreaLeft" fmla="*/ 0 w 314640"/>
                <a:gd name="textAreaRight" fmla="*/ 316080 w 314640"/>
                <a:gd name="textAreaTop" fmla="*/ 0 h 200880"/>
                <a:gd name="textAreaBottom" fmla="*/ 202320 h 200880"/>
              </a:gdLst>
              <a:ahLst/>
              <a:cxnLst/>
              <a:rect l="textAreaLeft" t="textAreaTop" r="textAreaRight" b="textAreaBottom"/>
              <a:pathLst>
                <a:path w="3925" h="2515">
                  <a:moveTo>
                    <a:pt x="2014" y="112"/>
                  </a:moveTo>
                  <a:cubicBezTo>
                    <a:pt x="2459" y="112"/>
                    <a:pt x="2830" y="436"/>
                    <a:pt x="2904" y="872"/>
                  </a:cubicBezTo>
                  <a:cubicBezTo>
                    <a:pt x="2914" y="900"/>
                    <a:pt x="2932" y="919"/>
                    <a:pt x="2960" y="919"/>
                  </a:cubicBezTo>
                  <a:lnTo>
                    <a:pt x="3136" y="919"/>
                  </a:lnTo>
                  <a:cubicBezTo>
                    <a:pt x="3507" y="919"/>
                    <a:pt x="3814" y="1253"/>
                    <a:pt x="3814" y="1661"/>
                  </a:cubicBezTo>
                  <a:cubicBezTo>
                    <a:pt x="3814" y="2069"/>
                    <a:pt x="3507" y="2403"/>
                    <a:pt x="3136" y="2403"/>
                  </a:cubicBezTo>
                  <a:lnTo>
                    <a:pt x="799" y="2403"/>
                  </a:lnTo>
                  <a:cubicBezTo>
                    <a:pt x="418" y="2403"/>
                    <a:pt x="121" y="2069"/>
                    <a:pt x="121" y="1661"/>
                  </a:cubicBezTo>
                  <a:cubicBezTo>
                    <a:pt x="121" y="1253"/>
                    <a:pt x="418" y="919"/>
                    <a:pt x="799" y="919"/>
                  </a:cubicBezTo>
                  <a:lnTo>
                    <a:pt x="1068" y="919"/>
                  </a:lnTo>
                  <a:cubicBezTo>
                    <a:pt x="1096" y="919"/>
                    <a:pt x="1123" y="900"/>
                    <a:pt x="1123" y="872"/>
                  </a:cubicBezTo>
                  <a:cubicBezTo>
                    <a:pt x="1198" y="436"/>
                    <a:pt x="1569" y="112"/>
                    <a:pt x="2014" y="112"/>
                  </a:cubicBezTo>
                  <a:close/>
                  <a:moveTo>
                    <a:pt x="2014" y="0"/>
                  </a:moveTo>
                  <a:cubicBezTo>
                    <a:pt x="1532" y="0"/>
                    <a:pt x="1123" y="334"/>
                    <a:pt x="1021" y="798"/>
                  </a:cubicBezTo>
                  <a:lnTo>
                    <a:pt x="789" y="798"/>
                  </a:lnTo>
                  <a:cubicBezTo>
                    <a:pt x="363" y="798"/>
                    <a:pt x="1" y="1188"/>
                    <a:pt x="1" y="1661"/>
                  </a:cubicBezTo>
                  <a:cubicBezTo>
                    <a:pt x="1" y="2134"/>
                    <a:pt x="353" y="2514"/>
                    <a:pt x="789" y="2514"/>
                  </a:cubicBezTo>
                  <a:lnTo>
                    <a:pt x="3136" y="2514"/>
                  </a:lnTo>
                  <a:cubicBezTo>
                    <a:pt x="3572" y="2514"/>
                    <a:pt x="3925" y="2134"/>
                    <a:pt x="3925" y="1661"/>
                  </a:cubicBezTo>
                  <a:cubicBezTo>
                    <a:pt x="3925" y="1188"/>
                    <a:pt x="3572" y="798"/>
                    <a:pt x="3136" y="798"/>
                  </a:cubicBezTo>
                  <a:lnTo>
                    <a:pt x="3007" y="798"/>
                  </a:lnTo>
                  <a:cubicBezTo>
                    <a:pt x="2904" y="334"/>
                    <a:pt x="2496" y="0"/>
                    <a:pt x="201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grpSp>
        <p:nvGrpSpPr>
          <p:cNvPr id="2389" name="Google Shape;1544;p29"/>
          <p:cNvGrpSpPr/>
          <p:nvPr/>
        </p:nvGrpSpPr>
        <p:grpSpPr>
          <a:xfrm>
            <a:off x="6414120" y="1204560"/>
            <a:ext cx="1468080" cy="942480"/>
            <a:chOff x="6414120" y="1204560"/>
            <a:chExt cx="1468080" cy="942480"/>
          </a:xfrm>
        </p:grpSpPr>
        <p:sp>
          <p:nvSpPr>
            <p:cNvPr id="2390" name="Google Shape;1545;p29"/>
            <p:cNvSpPr/>
            <p:nvPr/>
          </p:nvSpPr>
          <p:spPr>
            <a:xfrm>
              <a:off x="7735320" y="1397520"/>
              <a:ext cx="146880" cy="146520"/>
            </a:xfrm>
            <a:custGeom>
              <a:avLst/>
              <a:gdLst>
                <a:gd name="textAreaLeft" fmla="*/ 0 w 146880"/>
                <a:gd name="textAreaRight" fmla="*/ 148320 w 146880"/>
                <a:gd name="textAreaTop" fmla="*/ 0 h 146520"/>
                <a:gd name="textAreaBottom" fmla="*/ 147960 h 146520"/>
              </a:gdLst>
              <a:ahLst/>
              <a:cxnLst/>
              <a:rect l="textAreaLeft" t="textAreaTop" r="textAreaRight" b="textAreaBottom"/>
              <a:pathLst>
                <a:path w="2060" h="2052">
                  <a:moveTo>
                    <a:pt x="1030" y="177"/>
                  </a:moveTo>
                  <a:lnTo>
                    <a:pt x="1318" y="715"/>
                  </a:lnTo>
                  <a:cubicBezTo>
                    <a:pt x="1327" y="725"/>
                    <a:pt x="1336" y="725"/>
                    <a:pt x="1346" y="734"/>
                  </a:cubicBezTo>
                  <a:lnTo>
                    <a:pt x="1874" y="1031"/>
                  </a:lnTo>
                  <a:lnTo>
                    <a:pt x="1346" y="1318"/>
                  </a:lnTo>
                  <a:cubicBezTo>
                    <a:pt x="1336" y="1318"/>
                    <a:pt x="1327" y="1328"/>
                    <a:pt x="1318" y="1337"/>
                  </a:cubicBezTo>
                  <a:lnTo>
                    <a:pt x="1030" y="1875"/>
                  </a:lnTo>
                  <a:lnTo>
                    <a:pt x="733" y="1337"/>
                  </a:lnTo>
                  <a:cubicBezTo>
                    <a:pt x="733" y="1328"/>
                    <a:pt x="724" y="1318"/>
                    <a:pt x="715" y="1318"/>
                  </a:cubicBezTo>
                  <a:lnTo>
                    <a:pt x="177" y="1021"/>
                  </a:lnTo>
                  <a:lnTo>
                    <a:pt x="715" y="734"/>
                  </a:lnTo>
                  <a:cubicBezTo>
                    <a:pt x="724" y="725"/>
                    <a:pt x="733" y="715"/>
                    <a:pt x="743" y="706"/>
                  </a:cubicBezTo>
                  <a:lnTo>
                    <a:pt x="1030" y="177"/>
                  </a:lnTo>
                  <a:close/>
                  <a:moveTo>
                    <a:pt x="1030" y="1"/>
                  </a:moveTo>
                  <a:cubicBezTo>
                    <a:pt x="1012" y="1"/>
                    <a:pt x="993" y="10"/>
                    <a:pt x="984" y="29"/>
                  </a:cubicBezTo>
                  <a:lnTo>
                    <a:pt x="641" y="641"/>
                  </a:lnTo>
                  <a:lnTo>
                    <a:pt x="28" y="975"/>
                  </a:lnTo>
                  <a:cubicBezTo>
                    <a:pt x="10" y="984"/>
                    <a:pt x="0" y="1003"/>
                    <a:pt x="0" y="1021"/>
                  </a:cubicBezTo>
                  <a:cubicBezTo>
                    <a:pt x="0" y="1040"/>
                    <a:pt x="10" y="1059"/>
                    <a:pt x="28" y="1077"/>
                  </a:cubicBezTo>
                  <a:lnTo>
                    <a:pt x="641" y="1411"/>
                  </a:lnTo>
                  <a:lnTo>
                    <a:pt x="975" y="2023"/>
                  </a:lnTo>
                  <a:cubicBezTo>
                    <a:pt x="984" y="2042"/>
                    <a:pt x="1002" y="2051"/>
                    <a:pt x="1030" y="2051"/>
                  </a:cubicBezTo>
                  <a:cubicBezTo>
                    <a:pt x="1049" y="2051"/>
                    <a:pt x="1067" y="2042"/>
                    <a:pt x="1077" y="2023"/>
                  </a:cubicBezTo>
                  <a:lnTo>
                    <a:pt x="1411" y="1411"/>
                  </a:lnTo>
                  <a:lnTo>
                    <a:pt x="2023" y="1077"/>
                  </a:lnTo>
                  <a:cubicBezTo>
                    <a:pt x="2041" y="1068"/>
                    <a:pt x="2060" y="1049"/>
                    <a:pt x="2060" y="1021"/>
                  </a:cubicBezTo>
                  <a:cubicBezTo>
                    <a:pt x="2060" y="1003"/>
                    <a:pt x="2041" y="984"/>
                    <a:pt x="2023" y="975"/>
                  </a:cubicBezTo>
                  <a:lnTo>
                    <a:pt x="1411" y="641"/>
                  </a:lnTo>
                  <a:lnTo>
                    <a:pt x="1086" y="29"/>
                  </a:lnTo>
                  <a:cubicBezTo>
                    <a:pt x="1067" y="10"/>
                    <a:pt x="1049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3800" rIns="90000" bIns="73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91" name="Google Shape;1546;p29"/>
            <p:cNvSpPr/>
            <p:nvPr/>
          </p:nvSpPr>
          <p:spPr>
            <a:xfrm>
              <a:off x="6495120" y="1530720"/>
              <a:ext cx="7200" cy="52560"/>
            </a:xfrm>
            <a:custGeom>
              <a:avLst/>
              <a:gdLst>
                <a:gd name="textAreaLeft" fmla="*/ 0 w 7200"/>
                <a:gd name="textAreaRight" fmla="*/ 8640 w 7200"/>
                <a:gd name="textAreaTop" fmla="*/ 0 h 52560"/>
                <a:gd name="textAreaBottom" fmla="*/ 54000 h 52560"/>
              </a:gdLst>
              <a:ahLst/>
              <a:cxnLst/>
              <a:rect l="textAreaLeft" t="textAreaTop" r="textAreaRight" b="textAreaBottom"/>
              <a:pathLst>
                <a:path w="122" h="752">
                  <a:moveTo>
                    <a:pt x="66" y="0"/>
                  </a:moveTo>
                  <a:cubicBezTo>
                    <a:pt x="29" y="0"/>
                    <a:pt x="1" y="28"/>
                    <a:pt x="1" y="65"/>
                  </a:cubicBezTo>
                  <a:lnTo>
                    <a:pt x="1" y="687"/>
                  </a:lnTo>
                  <a:cubicBezTo>
                    <a:pt x="1" y="724"/>
                    <a:pt x="29" y="751"/>
                    <a:pt x="66" y="751"/>
                  </a:cubicBezTo>
                  <a:cubicBezTo>
                    <a:pt x="94" y="751"/>
                    <a:pt x="122" y="724"/>
                    <a:pt x="122" y="687"/>
                  </a:cubicBezTo>
                  <a:lnTo>
                    <a:pt x="122" y="65"/>
                  </a:lnTo>
                  <a:cubicBezTo>
                    <a:pt x="122" y="28"/>
                    <a:pt x="9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000" rIns="90000" bIns="27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92" name="Google Shape;1547;p29"/>
            <p:cNvSpPr/>
            <p:nvPr/>
          </p:nvSpPr>
          <p:spPr>
            <a:xfrm>
              <a:off x="6495120" y="1647000"/>
              <a:ext cx="7200" cy="52560"/>
            </a:xfrm>
            <a:custGeom>
              <a:avLst/>
              <a:gdLst>
                <a:gd name="textAreaLeft" fmla="*/ 0 w 7200"/>
                <a:gd name="textAreaRight" fmla="*/ 8640 w 7200"/>
                <a:gd name="textAreaTop" fmla="*/ 0 h 52560"/>
                <a:gd name="textAreaBottom" fmla="*/ 54000 h 52560"/>
              </a:gdLst>
              <a:ahLst/>
              <a:cxnLst/>
              <a:rect l="textAreaLeft" t="textAreaTop" r="textAreaRight" b="textAreaBottom"/>
              <a:pathLst>
                <a:path w="122" h="752">
                  <a:moveTo>
                    <a:pt x="66" y="0"/>
                  </a:moveTo>
                  <a:cubicBezTo>
                    <a:pt x="29" y="0"/>
                    <a:pt x="1" y="28"/>
                    <a:pt x="1" y="65"/>
                  </a:cubicBezTo>
                  <a:lnTo>
                    <a:pt x="1" y="687"/>
                  </a:lnTo>
                  <a:cubicBezTo>
                    <a:pt x="1" y="724"/>
                    <a:pt x="29" y="752"/>
                    <a:pt x="66" y="752"/>
                  </a:cubicBezTo>
                  <a:cubicBezTo>
                    <a:pt x="94" y="752"/>
                    <a:pt x="122" y="724"/>
                    <a:pt x="122" y="687"/>
                  </a:cubicBezTo>
                  <a:lnTo>
                    <a:pt x="122" y="65"/>
                  </a:lnTo>
                  <a:cubicBezTo>
                    <a:pt x="122" y="28"/>
                    <a:pt x="9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000" rIns="90000" bIns="27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93" name="Google Shape;1548;p29"/>
            <p:cNvSpPr/>
            <p:nvPr/>
          </p:nvSpPr>
          <p:spPr>
            <a:xfrm>
              <a:off x="6530400" y="1611360"/>
              <a:ext cx="52560" cy="7200"/>
            </a:xfrm>
            <a:custGeom>
              <a:avLst/>
              <a:gdLst>
                <a:gd name="textAreaLeft" fmla="*/ 0 w 52560"/>
                <a:gd name="textAreaRight" fmla="*/ 54000 w 5256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752" h="122">
                  <a:moveTo>
                    <a:pt x="66" y="1"/>
                  </a:moveTo>
                  <a:cubicBezTo>
                    <a:pt x="28" y="1"/>
                    <a:pt x="1" y="28"/>
                    <a:pt x="1" y="56"/>
                  </a:cubicBezTo>
                  <a:cubicBezTo>
                    <a:pt x="1" y="93"/>
                    <a:pt x="28" y="121"/>
                    <a:pt x="66" y="121"/>
                  </a:cubicBezTo>
                  <a:lnTo>
                    <a:pt x="696" y="121"/>
                  </a:lnTo>
                  <a:cubicBezTo>
                    <a:pt x="724" y="121"/>
                    <a:pt x="752" y="93"/>
                    <a:pt x="752" y="56"/>
                  </a:cubicBezTo>
                  <a:cubicBezTo>
                    <a:pt x="752" y="28"/>
                    <a:pt x="724" y="1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94" name="Google Shape;1549;p29"/>
            <p:cNvSpPr/>
            <p:nvPr/>
          </p:nvSpPr>
          <p:spPr>
            <a:xfrm>
              <a:off x="6414120" y="1611360"/>
              <a:ext cx="52560" cy="7200"/>
            </a:xfrm>
            <a:custGeom>
              <a:avLst/>
              <a:gdLst>
                <a:gd name="textAreaLeft" fmla="*/ 0 w 52560"/>
                <a:gd name="textAreaRight" fmla="*/ 54000 w 5256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752" h="122">
                  <a:moveTo>
                    <a:pt x="65" y="1"/>
                  </a:moveTo>
                  <a:cubicBezTo>
                    <a:pt x="28" y="1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687" y="121"/>
                  </a:lnTo>
                  <a:cubicBezTo>
                    <a:pt x="724" y="121"/>
                    <a:pt x="752" y="93"/>
                    <a:pt x="752" y="56"/>
                  </a:cubicBezTo>
                  <a:cubicBezTo>
                    <a:pt x="752" y="28"/>
                    <a:pt x="724" y="1"/>
                    <a:pt x="68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95" name="Google Shape;1550;p29"/>
            <p:cNvSpPr/>
            <p:nvPr/>
          </p:nvSpPr>
          <p:spPr>
            <a:xfrm>
              <a:off x="6442560" y="1640880"/>
              <a:ext cx="30600" cy="30600"/>
            </a:xfrm>
            <a:custGeom>
              <a:avLst/>
              <a:gdLst>
                <a:gd name="textAreaLeft" fmla="*/ 0 w 30600"/>
                <a:gd name="textAreaRight" fmla="*/ 32040 w 30600"/>
                <a:gd name="textAreaTop" fmla="*/ 0 h 30600"/>
                <a:gd name="textAreaBottom" fmla="*/ 32040 h 30600"/>
              </a:gdLst>
              <a:ahLst/>
              <a:cxnLst/>
              <a:rect l="textAreaLeft" t="textAreaTop" r="textAreaRight" b="textAreaBottom"/>
              <a:pathLst>
                <a:path w="446" h="446">
                  <a:moveTo>
                    <a:pt x="0" y="446"/>
                  </a:moveTo>
                  <a:lnTo>
                    <a:pt x="445" y="1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840" rIns="90000" bIns="15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96" name="Google Shape;1551;p29"/>
            <p:cNvSpPr/>
            <p:nvPr/>
          </p:nvSpPr>
          <p:spPr>
            <a:xfrm>
              <a:off x="6437880" y="1636560"/>
              <a:ext cx="39960" cy="38880"/>
            </a:xfrm>
            <a:custGeom>
              <a:avLst/>
              <a:gdLst>
                <a:gd name="textAreaLeft" fmla="*/ 0 w 39960"/>
                <a:gd name="textAreaRight" fmla="*/ 41400 w 39960"/>
                <a:gd name="textAreaTop" fmla="*/ 0 h 38880"/>
                <a:gd name="textAreaBottom" fmla="*/ 40320 h 38880"/>
              </a:gdLst>
              <a:ahLst/>
              <a:cxnLst/>
              <a:rect l="textAreaLeft" t="textAreaTop" r="textAreaRight" b="textAreaBottom"/>
              <a:pathLst>
                <a:path w="576" h="562">
                  <a:moveTo>
                    <a:pt x="512" y="0"/>
                  </a:moveTo>
                  <a:cubicBezTo>
                    <a:pt x="496" y="0"/>
                    <a:pt x="483" y="5"/>
                    <a:pt x="473" y="14"/>
                  </a:cubicBezTo>
                  <a:lnTo>
                    <a:pt x="28" y="460"/>
                  </a:lnTo>
                  <a:cubicBezTo>
                    <a:pt x="0" y="487"/>
                    <a:pt x="0" y="525"/>
                    <a:pt x="28" y="543"/>
                  </a:cubicBezTo>
                  <a:cubicBezTo>
                    <a:pt x="37" y="562"/>
                    <a:pt x="47" y="562"/>
                    <a:pt x="65" y="562"/>
                  </a:cubicBezTo>
                  <a:cubicBezTo>
                    <a:pt x="84" y="562"/>
                    <a:pt x="93" y="562"/>
                    <a:pt x="111" y="543"/>
                  </a:cubicBezTo>
                  <a:lnTo>
                    <a:pt x="557" y="98"/>
                  </a:lnTo>
                  <a:cubicBezTo>
                    <a:pt x="575" y="79"/>
                    <a:pt x="575" y="42"/>
                    <a:pt x="557" y="14"/>
                  </a:cubicBezTo>
                  <a:cubicBezTo>
                    <a:pt x="543" y="5"/>
                    <a:pt x="527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97" name="Google Shape;1552;p29"/>
            <p:cNvSpPr/>
            <p:nvPr/>
          </p:nvSpPr>
          <p:spPr>
            <a:xfrm>
              <a:off x="6524640" y="1558440"/>
              <a:ext cx="30600" cy="30600"/>
            </a:xfrm>
            <a:custGeom>
              <a:avLst/>
              <a:gdLst>
                <a:gd name="textAreaLeft" fmla="*/ 0 w 30600"/>
                <a:gd name="textAreaRight" fmla="*/ 32040 w 30600"/>
                <a:gd name="textAreaTop" fmla="*/ 0 h 30600"/>
                <a:gd name="textAreaBottom" fmla="*/ 32040 h 30600"/>
              </a:gdLst>
              <a:ahLst/>
              <a:cxnLst/>
              <a:rect l="textAreaLeft" t="textAreaTop" r="textAreaRight" b="textAreaBottom"/>
              <a:pathLst>
                <a:path w="446" h="446">
                  <a:moveTo>
                    <a:pt x="0" y="446"/>
                  </a:moveTo>
                  <a:lnTo>
                    <a:pt x="445" y="1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840" rIns="90000" bIns="15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98" name="Google Shape;1553;p29"/>
            <p:cNvSpPr/>
            <p:nvPr/>
          </p:nvSpPr>
          <p:spPr>
            <a:xfrm>
              <a:off x="6519960" y="1554120"/>
              <a:ext cx="39960" cy="38880"/>
            </a:xfrm>
            <a:custGeom>
              <a:avLst/>
              <a:gdLst>
                <a:gd name="textAreaLeft" fmla="*/ 0 w 39960"/>
                <a:gd name="textAreaRight" fmla="*/ 41400 w 39960"/>
                <a:gd name="textAreaTop" fmla="*/ 0 h 38880"/>
                <a:gd name="textAreaBottom" fmla="*/ 40320 h 38880"/>
              </a:gdLst>
              <a:ahLst/>
              <a:cxnLst/>
              <a:rect l="textAreaLeft" t="textAreaTop" r="textAreaRight" b="textAreaBottom"/>
              <a:pathLst>
                <a:path w="576" h="562">
                  <a:moveTo>
                    <a:pt x="512" y="0"/>
                  </a:moveTo>
                  <a:cubicBezTo>
                    <a:pt x="496" y="0"/>
                    <a:pt x="483" y="5"/>
                    <a:pt x="473" y="14"/>
                  </a:cubicBezTo>
                  <a:lnTo>
                    <a:pt x="28" y="460"/>
                  </a:lnTo>
                  <a:cubicBezTo>
                    <a:pt x="0" y="487"/>
                    <a:pt x="0" y="524"/>
                    <a:pt x="28" y="543"/>
                  </a:cubicBezTo>
                  <a:cubicBezTo>
                    <a:pt x="37" y="552"/>
                    <a:pt x="56" y="562"/>
                    <a:pt x="65" y="562"/>
                  </a:cubicBezTo>
                  <a:cubicBezTo>
                    <a:pt x="84" y="562"/>
                    <a:pt x="93" y="552"/>
                    <a:pt x="111" y="543"/>
                  </a:cubicBezTo>
                  <a:lnTo>
                    <a:pt x="557" y="98"/>
                  </a:lnTo>
                  <a:cubicBezTo>
                    <a:pt x="575" y="79"/>
                    <a:pt x="575" y="42"/>
                    <a:pt x="557" y="14"/>
                  </a:cubicBezTo>
                  <a:cubicBezTo>
                    <a:pt x="543" y="5"/>
                    <a:pt x="527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399" name="Google Shape;1554;p29"/>
            <p:cNvSpPr/>
            <p:nvPr/>
          </p:nvSpPr>
          <p:spPr>
            <a:xfrm>
              <a:off x="6442560" y="1558440"/>
              <a:ext cx="30600" cy="30600"/>
            </a:xfrm>
            <a:custGeom>
              <a:avLst/>
              <a:gdLst>
                <a:gd name="textAreaLeft" fmla="*/ 0 w 30600"/>
                <a:gd name="textAreaRight" fmla="*/ 32040 w 30600"/>
                <a:gd name="textAreaTop" fmla="*/ 0 h 30600"/>
                <a:gd name="textAreaBottom" fmla="*/ 32040 h 30600"/>
              </a:gdLst>
              <a:ahLst/>
              <a:cxnLst/>
              <a:rect l="textAreaLeft" t="textAreaTop" r="textAreaRight" b="textAreaBottom"/>
              <a:pathLst>
                <a:path w="446" h="446">
                  <a:moveTo>
                    <a:pt x="0" y="1"/>
                  </a:moveTo>
                  <a:lnTo>
                    <a:pt x="445" y="446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840" rIns="90000" bIns="15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00" name="Google Shape;1555;p29"/>
            <p:cNvSpPr/>
            <p:nvPr/>
          </p:nvSpPr>
          <p:spPr>
            <a:xfrm>
              <a:off x="6437880" y="1554120"/>
              <a:ext cx="39960" cy="38880"/>
            </a:xfrm>
            <a:custGeom>
              <a:avLst/>
              <a:gdLst>
                <a:gd name="textAreaLeft" fmla="*/ 0 w 39960"/>
                <a:gd name="textAreaRight" fmla="*/ 41400 w 39960"/>
                <a:gd name="textAreaTop" fmla="*/ 0 h 38880"/>
                <a:gd name="textAreaBottom" fmla="*/ 40320 h 38880"/>
              </a:gdLst>
              <a:ahLst/>
              <a:cxnLst/>
              <a:rect l="textAreaLeft" t="textAreaTop" r="textAreaRight" b="textAreaBottom"/>
              <a:pathLst>
                <a:path w="576" h="562">
                  <a:moveTo>
                    <a:pt x="65" y="0"/>
                  </a:moveTo>
                  <a:cubicBezTo>
                    <a:pt x="51" y="0"/>
                    <a:pt x="37" y="5"/>
                    <a:pt x="28" y="14"/>
                  </a:cubicBezTo>
                  <a:cubicBezTo>
                    <a:pt x="0" y="42"/>
                    <a:pt x="0" y="79"/>
                    <a:pt x="28" y="98"/>
                  </a:cubicBezTo>
                  <a:lnTo>
                    <a:pt x="473" y="543"/>
                  </a:lnTo>
                  <a:cubicBezTo>
                    <a:pt x="483" y="552"/>
                    <a:pt x="492" y="562"/>
                    <a:pt x="510" y="562"/>
                  </a:cubicBezTo>
                  <a:cubicBezTo>
                    <a:pt x="529" y="562"/>
                    <a:pt x="538" y="552"/>
                    <a:pt x="547" y="543"/>
                  </a:cubicBezTo>
                  <a:cubicBezTo>
                    <a:pt x="575" y="524"/>
                    <a:pt x="575" y="487"/>
                    <a:pt x="547" y="460"/>
                  </a:cubicBezTo>
                  <a:lnTo>
                    <a:pt x="102" y="14"/>
                  </a:lnTo>
                  <a:cubicBezTo>
                    <a:pt x="93" y="5"/>
                    <a:pt x="79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01" name="Google Shape;1556;p29"/>
            <p:cNvSpPr/>
            <p:nvPr/>
          </p:nvSpPr>
          <p:spPr>
            <a:xfrm>
              <a:off x="6524640" y="1640880"/>
              <a:ext cx="30600" cy="30600"/>
            </a:xfrm>
            <a:custGeom>
              <a:avLst/>
              <a:gdLst>
                <a:gd name="textAreaLeft" fmla="*/ 0 w 30600"/>
                <a:gd name="textAreaRight" fmla="*/ 32040 w 30600"/>
                <a:gd name="textAreaTop" fmla="*/ 0 h 30600"/>
                <a:gd name="textAreaBottom" fmla="*/ 32040 h 30600"/>
              </a:gdLst>
              <a:ahLst/>
              <a:cxnLst/>
              <a:rect l="textAreaLeft" t="textAreaTop" r="textAreaRight" b="textAreaBottom"/>
              <a:pathLst>
                <a:path w="446" h="446">
                  <a:moveTo>
                    <a:pt x="0" y="1"/>
                  </a:moveTo>
                  <a:lnTo>
                    <a:pt x="445" y="446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840" rIns="90000" bIns="15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02" name="Google Shape;1557;p29"/>
            <p:cNvSpPr/>
            <p:nvPr/>
          </p:nvSpPr>
          <p:spPr>
            <a:xfrm>
              <a:off x="6519960" y="1636560"/>
              <a:ext cx="39960" cy="38880"/>
            </a:xfrm>
            <a:custGeom>
              <a:avLst/>
              <a:gdLst>
                <a:gd name="textAreaLeft" fmla="*/ 0 w 39960"/>
                <a:gd name="textAreaRight" fmla="*/ 41400 w 39960"/>
                <a:gd name="textAreaTop" fmla="*/ 0 h 38880"/>
                <a:gd name="textAreaBottom" fmla="*/ 40320 h 38880"/>
              </a:gdLst>
              <a:ahLst/>
              <a:cxnLst/>
              <a:rect l="textAreaLeft" t="textAreaTop" r="textAreaRight" b="textAreaBottom"/>
              <a:pathLst>
                <a:path w="576" h="562">
                  <a:moveTo>
                    <a:pt x="66" y="0"/>
                  </a:moveTo>
                  <a:cubicBezTo>
                    <a:pt x="51" y="0"/>
                    <a:pt x="37" y="5"/>
                    <a:pt x="28" y="14"/>
                  </a:cubicBezTo>
                  <a:cubicBezTo>
                    <a:pt x="0" y="42"/>
                    <a:pt x="0" y="79"/>
                    <a:pt x="28" y="98"/>
                  </a:cubicBezTo>
                  <a:lnTo>
                    <a:pt x="473" y="543"/>
                  </a:lnTo>
                  <a:cubicBezTo>
                    <a:pt x="483" y="562"/>
                    <a:pt x="492" y="562"/>
                    <a:pt x="510" y="562"/>
                  </a:cubicBezTo>
                  <a:cubicBezTo>
                    <a:pt x="529" y="562"/>
                    <a:pt x="538" y="562"/>
                    <a:pt x="547" y="543"/>
                  </a:cubicBezTo>
                  <a:cubicBezTo>
                    <a:pt x="575" y="525"/>
                    <a:pt x="575" y="487"/>
                    <a:pt x="547" y="460"/>
                  </a:cubicBezTo>
                  <a:lnTo>
                    <a:pt x="111" y="14"/>
                  </a:lnTo>
                  <a:cubicBezTo>
                    <a:pt x="98" y="5"/>
                    <a:pt x="81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03" name="Google Shape;1558;p29"/>
            <p:cNvSpPr/>
            <p:nvPr/>
          </p:nvSpPr>
          <p:spPr>
            <a:xfrm>
              <a:off x="7608960" y="2017440"/>
              <a:ext cx="62640" cy="61920"/>
            </a:xfrm>
            <a:custGeom>
              <a:avLst/>
              <a:gdLst>
                <a:gd name="textAreaLeft" fmla="*/ 0 w 62640"/>
                <a:gd name="textAreaRight" fmla="*/ 64080 w 62640"/>
                <a:gd name="textAreaTop" fmla="*/ 0 h 61920"/>
                <a:gd name="textAreaBottom" fmla="*/ 63360 h 61920"/>
              </a:gdLst>
              <a:ahLst/>
              <a:cxnLst/>
              <a:rect l="textAreaLeft" t="textAreaTop" r="textAreaRight" b="textAreaBottom"/>
              <a:pathLst>
                <a:path w="891" h="882">
                  <a:moveTo>
                    <a:pt x="445" y="112"/>
                  </a:moveTo>
                  <a:cubicBezTo>
                    <a:pt x="631" y="112"/>
                    <a:pt x="770" y="260"/>
                    <a:pt x="770" y="446"/>
                  </a:cubicBezTo>
                  <a:cubicBezTo>
                    <a:pt x="770" y="622"/>
                    <a:pt x="631" y="771"/>
                    <a:pt x="445" y="771"/>
                  </a:cubicBezTo>
                  <a:cubicBezTo>
                    <a:pt x="269" y="771"/>
                    <a:pt x="121" y="622"/>
                    <a:pt x="121" y="446"/>
                  </a:cubicBezTo>
                  <a:cubicBezTo>
                    <a:pt x="121" y="260"/>
                    <a:pt x="269" y="112"/>
                    <a:pt x="445" y="112"/>
                  </a:cubicBezTo>
                  <a:close/>
                  <a:moveTo>
                    <a:pt x="445" y="1"/>
                  </a:moveTo>
                  <a:cubicBezTo>
                    <a:pt x="204" y="1"/>
                    <a:pt x="0" y="196"/>
                    <a:pt x="0" y="446"/>
                  </a:cubicBezTo>
                  <a:cubicBezTo>
                    <a:pt x="0" y="687"/>
                    <a:pt x="204" y="882"/>
                    <a:pt x="445" y="882"/>
                  </a:cubicBezTo>
                  <a:cubicBezTo>
                    <a:pt x="696" y="882"/>
                    <a:pt x="891" y="687"/>
                    <a:pt x="891" y="446"/>
                  </a:cubicBezTo>
                  <a:cubicBezTo>
                    <a:pt x="891" y="196"/>
                    <a:pt x="687" y="1"/>
                    <a:pt x="445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1680" rIns="90000" bIns="31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04" name="Google Shape;1559;p29"/>
            <p:cNvSpPr/>
            <p:nvPr/>
          </p:nvSpPr>
          <p:spPr>
            <a:xfrm>
              <a:off x="6690960" y="1241280"/>
              <a:ext cx="39240" cy="3852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8520"/>
                <a:gd name="textAreaBottom" fmla="*/ 39960 h 38520"/>
              </a:gdLst>
              <a:ahLst/>
              <a:cxnLst/>
              <a:rect l="textAreaLeft" t="textAreaTop" r="textAreaRight" b="textAreaBottom"/>
              <a:pathLst>
                <a:path w="567" h="557">
                  <a:moveTo>
                    <a:pt x="289" y="112"/>
                  </a:moveTo>
                  <a:cubicBezTo>
                    <a:pt x="381" y="112"/>
                    <a:pt x="456" y="186"/>
                    <a:pt x="456" y="279"/>
                  </a:cubicBezTo>
                  <a:cubicBezTo>
                    <a:pt x="456" y="371"/>
                    <a:pt x="381" y="446"/>
                    <a:pt x="289" y="446"/>
                  </a:cubicBezTo>
                  <a:cubicBezTo>
                    <a:pt x="196" y="446"/>
                    <a:pt x="122" y="371"/>
                    <a:pt x="122" y="279"/>
                  </a:cubicBezTo>
                  <a:cubicBezTo>
                    <a:pt x="122" y="186"/>
                    <a:pt x="196" y="112"/>
                    <a:pt x="289" y="112"/>
                  </a:cubicBezTo>
                  <a:close/>
                  <a:moveTo>
                    <a:pt x="289" y="0"/>
                  </a:moveTo>
                  <a:cubicBezTo>
                    <a:pt x="131" y="0"/>
                    <a:pt x="1" y="121"/>
                    <a:pt x="1" y="279"/>
                  </a:cubicBezTo>
                  <a:cubicBezTo>
                    <a:pt x="1" y="436"/>
                    <a:pt x="131" y="557"/>
                    <a:pt x="289" y="557"/>
                  </a:cubicBezTo>
                  <a:cubicBezTo>
                    <a:pt x="437" y="557"/>
                    <a:pt x="567" y="436"/>
                    <a:pt x="567" y="279"/>
                  </a:cubicBezTo>
                  <a:cubicBezTo>
                    <a:pt x="567" y="121"/>
                    <a:pt x="437" y="0"/>
                    <a:pt x="28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05" name="Google Shape;1560;p29"/>
            <p:cNvSpPr/>
            <p:nvPr/>
          </p:nvSpPr>
          <p:spPr>
            <a:xfrm>
              <a:off x="6688080" y="1718280"/>
              <a:ext cx="956880" cy="127080"/>
            </a:xfrm>
            <a:custGeom>
              <a:avLst/>
              <a:gdLst>
                <a:gd name="textAreaLeft" fmla="*/ 0 w 956880"/>
                <a:gd name="textAreaRight" fmla="*/ 958320 w 956880"/>
                <a:gd name="textAreaTop" fmla="*/ 0 h 127080"/>
                <a:gd name="textAreaBottom" fmla="*/ 128520 h 127080"/>
              </a:gdLst>
              <a:ahLst/>
              <a:cxnLst/>
              <a:rect l="textAreaLeft" t="textAreaTop" r="textAreaRight" b="textAreaBottom"/>
              <a:pathLst>
                <a:path w="13304" h="1782">
                  <a:moveTo>
                    <a:pt x="845" y="1"/>
                  </a:moveTo>
                  <a:cubicBezTo>
                    <a:pt x="381" y="1"/>
                    <a:pt x="1" y="372"/>
                    <a:pt x="1" y="836"/>
                  </a:cubicBezTo>
                  <a:lnTo>
                    <a:pt x="1" y="938"/>
                  </a:lnTo>
                  <a:cubicBezTo>
                    <a:pt x="1" y="1402"/>
                    <a:pt x="381" y="1782"/>
                    <a:pt x="845" y="1782"/>
                  </a:cubicBezTo>
                  <a:lnTo>
                    <a:pt x="12469" y="1782"/>
                  </a:lnTo>
                  <a:cubicBezTo>
                    <a:pt x="12933" y="1782"/>
                    <a:pt x="13304" y="1402"/>
                    <a:pt x="13304" y="938"/>
                  </a:cubicBezTo>
                  <a:lnTo>
                    <a:pt x="13304" y="836"/>
                  </a:lnTo>
                  <a:cubicBezTo>
                    <a:pt x="13304" y="372"/>
                    <a:pt x="12933" y="1"/>
                    <a:pt x="1246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4080" rIns="90000" bIns="64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06" name="Google Shape;1561;p29"/>
            <p:cNvSpPr/>
            <p:nvPr/>
          </p:nvSpPr>
          <p:spPr>
            <a:xfrm>
              <a:off x="6684120" y="1713600"/>
              <a:ext cx="964800" cy="135720"/>
            </a:xfrm>
            <a:custGeom>
              <a:avLst/>
              <a:gdLst>
                <a:gd name="textAreaLeft" fmla="*/ 0 w 964800"/>
                <a:gd name="textAreaRight" fmla="*/ 966240 w 964800"/>
                <a:gd name="textAreaTop" fmla="*/ 0 h 135720"/>
                <a:gd name="textAreaBottom" fmla="*/ 137160 h 135720"/>
              </a:gdLst>
              <a:ahLst/>
              <a:cxnLst/>
              <a:rect l="textAreaLeft" t="textAreaTop" r="textAreaRight" b="textAreaBottom"/>
              <a:pathLst>
                <a:path w="13415" h="1903">
                  <a:moveTo>
                    <a:pt x="12524" y="121"/>
                  </a:moveTo>
                  <a:cubicBezTo>
                    <a:pt x="12950" y="121"/>
                    <a:pt x="13303" y="474"/>
                    <a:pt x="13303" y="901"/>
                  </a:cubicBezTo>
                  <a:lnTo>
                    <a:pt x="13303" y="1003"/>
                  </a:lnTo>
                  <a:cubicBezTo>
                    <a:pt x="13303" y="1429"/>
                    <a:pt x="12950" y="1782"/>
                    <a:pt x="12524" y="1782"/>
                  </a:cubicBezTo>
                  <a:lnTo>
                    <a:pt x="900" y="1782"/>
                  </a:lnTo>
                  <a:cubicBezTo>
                    <a:pt x="464" y="1782"/>
                    <a:pt x="112" y="1439"/>
                    <a:pt x="112" y="1003"/>
                  </a:cubicBezTo>
                  <a:lnTo>
                    <a:pt x="112" y="901"/>
                  </a:lnTo>
                  <a:cubicBezTo>
                    <a:pt x="112" y="474"/>
                    <a:pt x="464" y="121"/>
                    <a:pt x="900" y="121"/>
                  </a:cubicBezTo>
                  <a:close/>
                  <a:moveTo>
                    <a:pt x="900" y="1"/>
                  </a:moveTo>
                  <a:cubicBezTo>
                    <a:pt x="399" y="1"/>
                    <a:pt x="0" y="409"/>
                    <a:pt x="0" y="901"/>
                  </a:cubicBezTo>
                  <a:lnTo>
                    <a:pt x="0" y="1003"/>
                  </a:lnTo>
                  <a:cubicBezTo>
                    <a:pt x="0" y="1504"/>
                    <a:pt x="399" y="1903"/>
                    <a:pt x="900" y="1903"/>
                  </a:cubicBezTo>
                  <a:lnTo>
                    <a:pt x="12524" y="1903"/>
                  </a:lnTo>
                  <a:cubicBezTo>
                    <a:pt x="13015" y="1903"/>
                    <a:pt x="13414" y="1494"/>
                    <a:pt x="13414" y="1003"/>
                  </a:cubicBezTo>
                  <a:lnTo>
                    <a:pt x="13414" y="901"/>
                  </a:lnTo>
                  <a:cubicBezTo>
                    <a:pt x="13414" y="409"/>
                    <a:pt x="13015" y="1"/>
                    <a:pt x="1252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0" rIns="90000" bIns="68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07" name="Google Shape;1562;p29"/>
            <p:cNvSpPr/>
            <p:nvPr/>
          </p:nvSpPr>
          <p:spPr>
            <a:xfrm>
              <a:off x="6854040" y="1918080"/>
              <a:ext cx="625320" cy="73440"/>
            </a:xfrm>
            <a:custGeom>
              <a:avLst/>
              <a:gdLst>
                <a:gd name="textAreaLeft" fmla="*/ 0 w 625320"/>
                <a:gd name="textAreaRight" fmla="*/ 626760 w 625320"/>
                <a:gd name="textAreaTop" fmla="*/ 0 h 73440"/>
                <a:gd name="textAreaBottom" fmla="*/ 74880 h 73440"/>
              </a:gdLst>
              <a:ahLst/>
              <a:cxnLst/>
              <a:rect l="textAreaLeft" t="textAreaTop" r="textAreaRight" b="textAreaBottom"/>
              <a:pathLst>
                <a:path w="8703" h="1040">
                  <a:moveTo>
                    <a:pt x="520" y="0"/>
                  </a:moveTo>
                  <a:cubicBezTo>
                    <a:pt x="232" y="0"/>
                    <a:pt x="1" y="232"/>
                    <a:pt x="1" y="520"/>
                  </a:cubicBezTo>
                  <a:cubicBezTo>
                    <a:pt x="1" y="808"/>
                    <a:pt x="232" y="1039"/>
                    <a:pt x="520" y="1039"/>
                  </a:cubicBezTo>
                  <a:lnTo>
                    <a:pt x="8183" y="1039"/>
                  </a:lnTo>
                  <a:cubicBezTo>
                    <a:pt x="8470" y="1039"/>
                    <a:pt x="8702" y="808"/>
                    <a:pt x="8702" y="520"/>
                  </a:cubicBezTo>
                  <a:cubicBezTo>
                    <a:pt x="8702" y="232"/>
                    <a:pt x="8470" y="0"/>
                    <a:pt x="818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440" rIns="90000" bIns="37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08" name="Google Shape;1563;p29"/>
            <p:cNvSpPr/>
            <p:nvPr/>
          </p:nvSpPr>
          <p:spPr>
            <a:xfrm>
              <a:off x="6850080" y="1914120"/>
              <a:ext cx="633240" cy="81360"/>
            </a:xfrm>
            <a:custGeom>
              <a:avLst/>
              <a:gdLst>
                <a:gd name="textAreaLeft" fmla="*/ 0 w 633240"/>
                <a:gd name="textAreaRight" fmla="*/ 634680 w 633240"/>
                <a:gd name="textAreaTop" fmla="*/ 0 h 81360"/>
                <a:gd name="textAreaBottom" fmla="*/ 82800 h 81360"/>
              </a:gdLst>
              <a:ahLst/>
              <a:cxnLst/>
              <a:rect l="textAreaLeft" t="textAreaTop" r="textAreaRight" b="textAreaBottom"/>
              <a:pathLst>
                <a:path w="8814" h="1152">
                  <a:moveTo>
                    <a:pt x="8239" y="112"/>
                  </a:moveTo>
                  <a:cubicBezTo>
                    <a:pt x="8489" y="112"/>
                    <a:pt x="8702" y="326"/>
                    <a:pt x="8702" y="576"/>
                  </a:cubicBezTo>
                  <a:cubicBezTo>
                    <a:pt x="8702" y="826"/>
                    <a:pt x="8498" y="1040"/>
                    <a:pt x="8239" y="1040"/>
                  </a:cubicBezTo>
                  <a:lnTo>
                    <a:pt x="576" y="1040"/>
                  </a:lnTo>
                  <a:cubicBezTo>
                    <a:pt x="326" y="1040"/>
                    <a:pt x="112" y="826"/>
                    <a:pt x="112" y="576"/>
                  </a:cubicBezTo>
                  <a:cubicBezTo>
                    <a:pt x="112" y="326"/>
                    <a:pt x="326" y="112"/>
                    <a:pt x="576" y="112"/>
                  </a:cubicBezTo>
                  <a:close/>
                  <a:moveTo>
                    <a:pt x="576" y="1"/>
                  </a:moveTo>
                  <a:cubicBezTo>
                    <a:pt x="261" y="1"/>
                    <a:pt x="1" y="261"/>
                    <a:pt x="1" y="576"/>
                  </a:cubicBezTo>
                  <a:cubicBezTo>
                    <a:pt x="1" y="891"/>
                    <a:pt x="261" y="1151"/>
                    <a:pt x="576" y="1151"/>
                  </a:cubicBezTo>
                  <a:lnTo>
                    <a:pt x="8239" y="1151"/>
                  </a:lnTo>
                  <a:cubicBezTo>
                    <a:pt x="8554" y="1151"/>
                    <a:pt x="8814" y="891"/>
                    <a:pt x="8814" y="576"/>
                  </a:cubicBezTo>
                  <a:cubicBezTo>
                    <a:pt x="8814" y="261"/>
                    <a:pt x="8554" y="1"/>
                    <a:pt x="823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400" rIns="90000" bIns="41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09" name="Google Shape;1564;p29"/>
            <p:cNvSpPr/>
            <p:nvPr/>
          </p:nvSpPr>
          <p:spPr>
            <a:xfrm>
              <a:off x="7018920" y="2053080"/>
              <a:ext cx="295200" cy="90000"/>
            </a:xfrm>
            <a:custGeom>
              <a:avLst/>
              <a:gdLst>
                <a:gd name="textAreaLeft" fmla="*/ 0 w 295200"/>
                <a:gd name="textAreaRight" fmla="*/ 296640 w 295200"/>
                <a:gd name="textAreaTop" fmla="*/ 0 h 90000"/>
                <a:gd name="textAreaBottom" fmla="*/ 91440 h 90000"/>
              </a:gdLst>
              <a:ahLst/>
              <a:cxnLst/>
              <a:rect l="textAreaLeft" t="textAreaTop" r="textAreaRight" b="textAreaBottom"/>
              <a:pathLst>
                <a:path w="4120" h="1272">
                  <a:moveTo>
                    <a:pt x="641" y="0"/>
                  </a:moveTo>
                  <a:cubicBezTo>
                    <a:pt x="288" y="0"/>
                    <a:pt x="1" y="279"/>
                    <a:pt x="1" y="631"/>
                  </a:cubicBezTo>
                  <a:cubicBezTo>
                    <a:pt x="1" y="984"/>
                    <a:pt x="288" y="1271"/>
                    <a:pt x="641" y="1271"/>
                  </a:cubicBezTo>
                  <a:lnTo>
                    <a:pt x="3480" y="1271"/>
                  </a:lnTo>
                  <a:cubicBezTo>
                    <a:pt x="3832" y="1271"/>
                    <a:pt x="4120" y="984"/>
                    <a:pt x="4120" y="631"/>
                  </a:cubicBezTo>
                  <a:cubicBezTo>
                    <a:pt x="4120" y="279"/>
                    <a:pt x="3832" y="0"/>
                    <a:pt x="348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10" name="Google Shape;1565;p29"/>
            <p:cNvSpPr/>
            <p:nvPr/>
          </p:nvSpPr>
          <p:spPr>
            <a:xfrm>
              <a:off x="7014960" y="2048400"/>
              <a:ext cx="303120" cy="98640"/>
            </a:xfrm>
            <a:custGeom>
              <a:avLst/>
              <a:gdLst>
                <a:gd name="textAreaLeft" fmla="*/ 0 w 303120"/>
                <a:gd name="textAreaRight" fmla="*/ 304560 w 303120"/>
                <a:gd name="textAreaTop" fmla="*/ 0 h 98640"/>
                <a:gd name="textAreaBottom" fmla="*/ 100080 h 98640"/>
              </a:gdLst>
              <a:ahLst/>
              <a:cxnLst/>
              <a:rect l="textAreaLeft" t="textAreaTop" r="textAreaRight" b="textAreaBottom"/>
              <a:pathLst>
                <a:path w="4231" h="1392">
                  <a:moveTo>
                    <a:pt x="3535" y="121"/>
                  </a:moveTo>
                  <a:cubicBezTo>
                    <a:pt x="3850" y="121"/>
                    <a:pt x="4110" y="381"/>
                    <a:pt x="4110" y="696"/>
                  </a:cubicBezTo>
                  <a:cubicBezTo>
                    <a:pt x="4110" y="1021"/>
                    <a:pt x="3850" y="1281"/>
                    <a:pt x="3535" y="1281"/>
                  </a:cubicBezTo>
                  <a:lnTo>
                    <a:pt x="696" y="1281"/>
                  </a:lnTo>
                  <a:cubicBezTo>
                    <a:pt x="381" y="1281"/>
                    <a:pt x="121" y="1021"/>
                    <a:pt x="121" y="696"/>
                  </a:cubicBezTo>
                  <a:cubicBezTo>
                    <a:pt x="121" y="381"/>
                    <a:pt x="381" y="121"/>
                    <a:pt x="696" y="121"/>
                  </a:cubicBezTo>
                  <a:close/>
                  <a:moveTo>
                    <a:pt x="696" y="0"/>
                  </a:moveTo>
                  <a:cubicBezTo>
                    <a:pt x="316" y="0"/>
                    <a:pt x="0" y="316"/>
                    <a:pt x="0" y="696"/>
                  </a:cubicBezTo>
                  <a:cubicBezTo>
                    <a:pt x="0" y="1086"/>
                    <a:pt x="316" y="1392"/>
                    <a:pt x="696" y="1392"/>
                  </a:cubicBezTo>
                  <a:lnTo>
                    <a:pt x="3535" y="1392"/>
                  </a:lnTo>
                  <a:cubicBezTo>
                    <a:pt x="3915" y="1392"/>
                    <a:pt x="4230" y="1086"/>
                    <a:pt x="4230" y="696"/>
                  </a:cubicBezTo>
                  <a:cubicBezTo>
                    <a:pt x="4230" y="316"/>
                    <a:pt x="3915" y="0"/>
                    <a:pt x="353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040" rIns="90000" bIns="50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11" name="Google Shape;1566;p29"/>
            <p:cNvSpPr/>
            <p:nvPr/>
          </p:nvSpPr>
          <p:spPr>
            <a:xfrm>
              <a:off x="6698880" y="1694160"/>
              <a:ext cx="956880" cy="127080"/>
            </a:xfrm>
            <a:custGeom>
              <a:avLst/>
              <a:gdLst>
                <a:gd name="textAreaLeft" fmla="*/ 0 w 956880"/>
                <a:gd name="textAreaRight" fmla="*/ 958320 w 956880"/>
                <a:gd name="textAreaTop" fmla="*/ 0 h 127080"/>
                <a:gd name="textAreaBottom" fmla="*/ 128520 h 127080"/>
              </a:gdLst>
              <a:ahLst/>
              <a:cxnLst/>
              <a:rect l="textAreaLeft" t="textAreaTop" r="textAreaRight" b="textAreaBottom"/>
              <a:pathLst>
                <a:path w="13304" h="1782">
                  <a:moveTo>
                    <a:pt x="844" y="1"/>
                  </a:moveTo>
                  <a:cubicBezTo>
                    <a:pt x="381" y="1"/>
                    <a:pt x="0" y="381"/>
                    <a:pt x="0" y="845"/>
                  </a:cubicBezTo>
                  <a:lnTo>
                    <a:pt x="0" y="947"/>
                  </a:lnTo>
                  <a:cubicBezTo>
                    <a:pt x="0" y="1411"/>
                    <a:pt x="381" y="1782"/>
                    <a:pt x="844" y="1782"/>
                  </a:cubicBezTo>
                  <a:lnTo>
                    <a:pt x="12468" y="1782"/>
                  </a:lnTo>
                  <a:cubicBezTo>
                    <a:pt x="12932" y="1782"/>
                    <a:pt x="13303" y="1411"/>
                    <a:pt x="13303" y="947"/>
                  </a:cubicBezTo>
                  <a:lnTo>
                    <a:pt x="13303" y="845"/>
                  </a:lnTo>
                  <a:cubicBezTo>
                    <a:pt x="13303" y="381"/>
                    <a:pt x="12932" y="1"/>
                    <a:pt x="1246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4080" rIns="90000" bIns="64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12" name="Google Shape;1567;p29"/>
            <p:cNvSpPr/>
            <p:nvPr/>
          </p:nvSpPr>
          <p:spPr>
            <a:xfrm>
              <a:off x="6694920" y="1690200"/>
              <a:ext cx="965520" cy="135720"/>
            </a:xfrm>
            <a:custGeom>
              <a:avLst/>
              <a:gdLst>
                <a:gd name="textAreaLeft" fmla="*/ 0 w 965520"/>
                <a:gd name="textAreaRight" fmla="*/ 966960 w 965520"/>
                <a:gd name="textAreaTop" fmla="*/ 0 h 135720"/>
                <a:gd name="textAreaBottom" fmla="*/ 137160 h 135720"/>
              </a:gdLst>
              <a:ahLst/>
              <a:cxnLst/>
              <a:rect l="textAreaLeft" t="textAreaTop" r="textAreaRight" b="textAreaBottom"/>
              <a:pathLst>
                <a:path w="13425" h="1902">
                  <a:moveTo>
                    <a:pt x="12524" y="121"/>
                  </a:moveTo>
                  <a:cubicBezTo>
                    <a:pt x="12951" y="121"/>
                    <a:pt x="13303" y="464"/>
                    <a:pt x="13303" y="900"/>
                  </a:cubicBezTo>
                  <a:lnTo>
                    <a:pt x="13303" y="1002"/>
                  </a:lnTo>
                  <a:cubicBezTo>
                    <a:pt x="13303" y="1429"/>
                    <a:pt x="12951" y="1781"/>
                    <a:pt x="12524" y="1781"/>
                  </a:cubicBezTo>
                  <a:lnTo>
                    <a:pt x="900" y="1781"/>
                  </a:lnTo>
                  <a:cubicBezTo>
                    <a:pt x="474" y="1781"/>
                    <a:pt x="121" y="1429"/>
                    <a:pt x="121" y="1002"/>
                  </a:cubicBezTo>
                  <a:lnTo>
                    <a:pt x="121" y="900"/>
                  </a:lnTo>
                  <a:cubicBezTo>
                    <a:pt x="121" y="464"/>
                    <a:pt x="464" y="121"/>
                    <a:pt x="900" y="121"/>
                  </a:cubicBezTo>
                  <a:close/>
                  <a:moveTo>
                    <a:pt x="900" y="0"/>
                  </a:moveTo>
                  <a:cubicBezTo>
                    <a:pt x="409" y="0"/>
                    <a:pt x="1" y="408"/>
                    <a:pt x="1" y="900"/>
                  </a:cubicBezTo>
                  <a:lnTo>
                    <a:pt x="1" y="1002"/>
                  </a:lnTo>
                  <a:cubicBezTo>
                    <a:pt x="1" y="1494"/>
                    <a:pt x="409" y="1902"/>
                    <a:pt x="900" y="1902"/>
                  </a:cubicBezTo>
                  <a:lnTo>
                    <a:pt x="12524" y="1902"/>
                  </a:lnTo>
                  <a:cubicBezTo>
                    <a:pt x="13016" y="1902"/>
                    <a:pt x="13424" y="1494"/>
                    <a:pt x="13424" y="1002"/>
                  </a:cubicBezTo>
                  <a:lnTo>
                    <a:pt x="13424" y="900"/>
                  </a:lnTo>
                  <a:cubicBezTo>
                    <a:pt x="13424" y="408"/>
                    <a:pt x="13016" y="0"/>
                    <a:pt x="1252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0" rIns="90000" bIns="68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13" name="Google Shape;1568;p29"/>
            <p:cNvSpPr/>
            <p:nvPr/>
          </p:nvSpPr>
          <p:spPr>
            <a:xfrm>
              <a:off x="6804360" y="1730160"/>
              <a:ext cx="740160" cy="50040"/>
            </a:xfrm>
            <a:custGeom>
              <a:avLst/>
              <a:gdLst>
                <a:gd name="textAreaLeft" fmla="*/ 0 w 740160"/>
                <a:gd name="textAreaRight" fmla="*/ 741600 w 740160"/>
                <a:gd name="textAreaTop" fmla="*/ 0 h 50040"/>
                <a:gd name="textAreaBottom" fmla="*/ 51480 h 50040"/>
              </a:gdLst>
              <a:ahLst/>
              <a:cxnLst/>
              <a:rect l="textAreaLeft" t="textAreaTop" r="textAreaRight" b="textAreaBottom"/>
              <a:pathLst>
                <a:path w="10298" h="716">
                  <a:moveTo>
                    <a:pt x="9954" y="112"/>
                  </a:moveTo>
                  <a:cubicBezTo>
                    <a:pt x="10084" y="112"/>
                    <a:pt x="10186" y="214"/>
                    <a:pt x="10186" y="335"/>
                  </a:cubicBezTo>
                  <a:lnTo>
                    <a:pt x="10186" y="372"/>
                  </a:lnTo>
                  <a:cubicBezTo>
                    <a:pt x="10186" y="492"/>
                    <a:pt x="10084" y="594"/>
                    <a:pt x="9954" y="594"/>
                  </a:cubicBezTo>
                  <a:lnTo>
                    <a:pt x="343" y="594"/>
                  </a:lnTo>
                  <a:cubicBezTo>
                    <a:pt x="213" y="594"/>
                    <a:pt x="111" y="492"/>
                    <a:pt x="111" y="372"/>
                  </a:cubicBezTo>
                  <a:lnTo>
                    <a:pt x="111" y="335"/>
                  </a:lnTo>
                  <a:cubicBezTo>
                    <a:pt x="111" y="214"/>
                    <a:pt x="213" y="112"/>
                    <a:pt x="343" y="112"/>
                  </a:cubicBezTo>
                  <a:close/>
                  <a:moveTo>
                    <a:pt x="343" y="1"/>
                  </a:moveTo>
                  <a:cubicBezTo>
                    <a:pt x="148" y="1"/>
                    <a:pt x="0" y="149"/>
                    <a:pt x="0" y="335"/>
                  </a:cubicBezTo>
                  <a:lnTo>
                    <a:pt x="0" y="372"/>
                  </a:lnTo>
                  <a:cubicBezTo>
                    <a:pt x="0" y="557"/>
                    <a:pt x="158" y="715"/>
                    <a:pt x="343" y="715"/>
                  </a:cubicBezTo>
                  <a:lnTo>
                    <a:pt x="9954" y="715"/>
                  </a:lnTo>
                  <a:cubicBezTo>
                    <a:pt x="10149" y="715"/>
                    <a:pt x="10297" y="557"/>
                    <a:pt x="10297" y="372"/>
                  </a:cubicBezTo>
                  <a:lnTo>
                    <a:pt x="10297" y="335"/>
                  </a:lnTo>
                  <a:cubicBezTo>
                    <a:pt x="10297" y="149"/>
                    <a:pt x="10149" y="1"/>
                    <a:pt x="995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14" name="Google Shape;1569;p29"/>
            <p:cNvSpPr/>
            <p:nvPr/>
          </p:nvSpPr>
          <p:spPr>
            <a:xfrm>
              <a:off x="6865200" y="1894680"/>
              <a:ext cx="624600" cy="73440"/>
            </a:xfrm>
            <a:custGeom>
              <a:avLst/>
              <a:gdLst>
                <a:gd name="textAreaLeft" fmla="*/ 0 w 624600"/>
                <a:gd name="textAreaRight" fmla="*/ 626040 w 624600"/>
                <a:gd name="textAreaTop" fmla="*/ 0 h 73440"/>
                <a:gd name="textAreaBottom" fmla="*/ 74880 h 73440"/>
              </a:gdLst>
              <a:ahLst/>
              <a:cxnLst/>
              <a:rect l="textAreaLeft" t="textAreaTop" r="textAreaRight" b="textAreaBottom"/>
              <a:pathLst>
                <a:path w="8693" h="1040">
                  <a:moveTo>
                    <a:pt x="510" y="1"/>
                  </a:moveTo>
                  <a:cubicBezTo>
                    <a:pt x="232" y="1"/>
                    <a:pt x="0" y="233"/>
                    <a:pt x="0" y="520"/>
                  </a:cubicBezTo>
                  <a:cubicBezTo>
                    <a:pt x="0" y="808"/>
                    <a:pt x="232" y="1040"/>
                    <a:pt x="510" y="1040"/>
                  </a:cubicBezTo>
                  <a:lnTo>
                    <a:pt x="8173" y="1040"/>
                  </a:lnTo>
                  <a:cubicBezTo>
                    <a:pt x="8461" y="1040"/>
                    <a:pt x="8692" y="808"/>
                    <a:pt x="8692" y="520"/>
                  </a:cubicBezTo>
                  <a:cubicBezTo>
                    <a:pt x="8692" y="233"/>
                    <a:pt x="8461" y="1"/>
                    <a:pt x="817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440" rIns="90000" bIns="37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15" name="Google Shape;1570;p29"/>
            <p:cNvSpPr/>
            <p:nvPr/>
          </p:nvSpPr>
          <p:spPr>
            <a:xfrm>
              <a:off x="6860520" y="1890720"/>
              <a:ext cx="633240" cy="81360"/>
            </a:xfrm>
            <a:custGeom>
              <a:avLst/>
              <a:gdLst>
                <a:gd name="textAreaLeft" fmla="*/ 0 w 633240"/>
                <a:gd name="textAreaRight" fmla="*/ 634680 w 633240"/>
                <a:gd name="textAreaTop" fmla="*/ 0 h 81360"/>
                <a:gd name="textAreaBottom" fmla="*/ 82800 h 81360"/>
              </a:gdLst>
              <a:ahLst/>
              <a:cxnLst/>
              <a:rect l="textAreaLeft" t="textAreaTop" r="textAreaRight" b="textAreaBottom"/>
              <a:pathLst>
                <a:path w="8814" h="1151">
                  <a:moveTo>
                    <a:pt x="8238" y="111"/>
                  </a:moveTo>
                  <a:cubicBezTo>
                    <a:pt x="8498" y="111"/>
                    <a:pt x="8702" y="316"/>
                    <a:pt x="8702" y="575"/>
                  </a:cubicBezTo>
                  <a:cubicBezTo>
                    <a:pt x="8702" y="826"/>
                    <a:pt x="8498" y="1030"/>
                    <a:pt x="8238" y="1030"/>
                  </a:cubicBezTo>
                  <a:lnTo>
                    <a:pt x="575" y="1030"/>
                  </a:lnTo>
                  <a:cubicBezTo>
                    <a:pt x="325" y="1030"/>
                    <a:pt x="121" y="826"/>
                    <a:pt x="121" y="575"/>
                  </a:cubicBezTo>
                  <a:cubicBezTo>
                    <a:pt x="121" y="316"/>
                    <a:pt x="325" y="111"/>
                    <a:pt x="575" y="111"/>
                  </a:cubicBezTo>
                  <a:close/>
                  <a:moveTo>
                    <a:pt x="575" y="0"/>
                  </a:moveTo>
                  <a:cubicBezTo>
                    <a:pt x="260" y="0"/>
                    <a:pt x="0" y="251"/>
                    <a:pt x="0" y="575"/>
                  </a:cubicBezTo>
                  <a:cubicBezTo>
                    <a:pt x="0" y="891"/>
                    <a:pt x="260" y="1150"/>
                    <a:pt x="575" y="1150"/>
                  </a:cubicBezTo>
                  <a:lnTo>
                    <a:pt x="8238" y="1150"/>
                  </a:lnTo>
                  <a:cubicBezTo>
                    <a:pt x="8563" y="1150"/>
                    <a:pt x="8813" y="891"/>
                    <a:pt x="8813" y="575"/>
                  </a:cubicBezTo>
                  <a:cubicBezTo>
                    <a:pt x="8813" y="251"/>
                    <a:pt x="8563" y="0"/>
                    <a:pt x="823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400" rIns="90000" bIns="41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16" name="Google Shape;1571;p29"/>
            <p:cNvSpPr/>
            <p:nvPr/>
          </p:nvSpPr>
          <p:spPr>
            <a:xfrm>
              <a:off x="6992280" y="1915560"/>
              <a:ext cx="32040" cy="3204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465" h="465">
                  <a:moveTo>
                    <a:pt x="233" y="112"/>
                  </a:moveTo>
                  <a:cubicBezTo>
                    <a:pt x="298" y="112"/>
                    <a:pt x="353" y="167"/>
                    <a:pt x="353" y="232"/>
                  </a:cubicBezTo>
                  <a:cubicBezTo>
                    <a:pt x="353" y="297"/>
                    <a:pt x="298" y="344"/>
                    <a:pt x="233" y="344"/>
                  </a:cubicBezTo>
                  <a:cubicBezTo>
                    <a:pt x="177" y="344"/>
                    <a:pt x="121" y="297"/>
                    <a:pt x="121" y="232"/>
                  </a:cubicBezTo>
                  <a:cubicBezTo>
                    <a:pt x="121" y="167"/>
                    <a:pt x="177" y="112"/>
                    <a:pt x="233" y="112"/>
                  </a:cubicBezTo>
                  <a:close/>
                  <a:moveTo>
                    <a:pt x="233" y="0"/>
                  </a:moveTo>
                  <a:cubicBezTo>
                    <a:pt x="112" y="0"/>
                    <a:pt x="1" y="102"/>
                    <a:pt x="1" y="232"/>
                  </a:cubicBezTo>
                  <a:cubicBezTo>
                    <a:pt x="1" y="353"/>
                    <a:pt x="112" y="464"/>
                    <a:pt x="233" y="464"/>
                  </a:cubicBezTo>
                  <a:cubicBezTo>
                    <a:pt x="363" y="464"/>
                    <a:pt x="465" y="353"/>
                    <a:pt x="465" y="232"/>
                  </a:cubicBezTo>
                  <a:cubicBezTo>
                    <a:pt x="465" y="102"/>
                    <a:pt x="363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17" name="Google Shape;1572;p29"/>
            <p:cNvSpPr/>
            <p:nvPr/>
          </p:nvSpPr>
          <p:spPr>
            <a:xfrm>
              <a:off x="7061760" y="1915560"/>
              <a:ext cx="32040" cy="3204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465" h="465">
                  <a:moveTo>
                    <a:pt x="232" y="112"/>
                  </a:moveTo>
                  <a:cubicBezTo>
                    <a:pt x="297" y="112"/>
                    <a:pt x="353" y="167"/>
                    <a:pt x="353" y="232"/>
                  </a:cubicBezTo>
                  <a:cubicBezTo>
                    <a:pt x="353" y="297"/>
                    <a:pt x="297" y="344"/>
                    <a:pt x="232" y="344"/>
                  </a:cubicBezTo>
                  <a:cubicBezTo>
                    <a:pt x="168" y="344"/>
                    <a:pt x="121" y="297"/>
                    <a:pt x="121" y="232"/>
                  </a:cubicBezTo>
                  <a:cubicBezTo>
                    <a:pt x="121" y="167"/>
                    <a:pt x="168" y="112"/>
                    <a:pt x="232" y="112"/>
                  </a:cubicBezTo>
                  <a:close/>
                  <a:moveTo>
                    <a:pt x="232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53"/>
                    <a:pt x="103" y="464"/>
                    <a:pt x="232" y="464"/>
                  </a:cubicBezTo>
                  <a:cubicBezTo>
                    <a:pt x="362" y="464"/>
                    <a:pt x="464" y="353"/>
                    <a:pt x="464" y="232"/>
                  </a:cubicBezTo>
                  <a:cubicBezTo>
                    <a:pt x="464" y="102"/>
                    <a:pt x="362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18" name="Google Shape;1573;p29"/>
            <p:cNvSpPr/>
            <p:nvPr/>
          </p:nvSpPr>
          <p:spPr>
            <a:xfrm>
              <a:off x="7126560" y="1915560"/>
              <a:ext cx="32040" cy="3204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465" h="465">
                  <a:moveTo>
                    <a:pt x="232" y="112"/>
                  </a:moveTo>
                  <a:cubicBezTo>
                    <a:pt x="297" y="112"/>
                    <a:pt x="344" y="167"/>
                    <a:pt x="344" y="232"/>
                  </a:cubicBezTo>
                  <a:cubicBezTo>
                    <a:pt x="344" y="297"/>
                    <a:pt x="297" y="344"/>
                    <a:pt x="232" y="344"/>
                  </a:cubicBezTo>
                  <a:cubicBezTo>
                    <a:pt x="167" y="344"/>
                    <a:pt x="112" y="297"/>
                    <a:pt x="112" y="232"/>
                  </a:cubicBezTo>
                  <a:cubicBezTo>
                    <a:pt x="112" y="167"/>
                    <a:pt x="167" y="112"/>
                    <a:pt x="232" y="112"/>
                  </a:cubicBezTo>
                  <a:close/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cubicBezTo>
                    <a:pt x="0" y="353"/>
                    <a:pt x="102" y="464"/>
                    <a:pt x="232" y="464"/>
                  </a:cubicBezTo>
                  <a:cubicBezTo>
                    <a:pt x="362" y="464"/>
                    <a:pt x="464" y="353"/>
                    <a:pt x="464" y="232"/>
                  </a:cubicBezTo>
                  <a:cubicBezTo>
                    <a:pt x="464" y="102"/>
                    <a:pt x="362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19" name="Google Shape;1574;p29"/>
            <p:cNvSpPr/>
            <p:nvPr/>
          </p:nvSpPr>
          <p:spPr>
            <a:xfrm>
              <a:off x="7196040" y="1915560"/>
              <a:ext cx="32040" cy="3204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464" h="465">
                  <a:moveTo>
                    <a:pt x="232" y="112"/>
                  </a:moveTo>
                  <a:cubicBezTo>
                    <a:pt x="297" y="112"/>
                    <a:pt x="343" y="167"/>
                    <a:pt x="343" y="232"/>
                  </a:cubicBezTo>
                  <a:cubicBezTo>
                    <a:pt x="343" y="297"/>
                    <a:pt x="288" y="344"/>
                    <a:pt x="232" y="344"/>
                  </a:cubicBezTo>
                  <a:cubicBezTo>
                    <a:pt x="167" y="344"/>
                    <a:pt x="111" y="297"/>
                    <a:pt x="111" y="232"/>
                  </a:cubicBezTo>
                  <a:cubicBezTo>
                    <a:pt x="111" y="167"/>
                    <a:pt x="167" y="112"/>
                    <a:pt x="232" y="112"/>
                  </a:cubicBezTo>
                  <a:close/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cubicBezTo>
                    <a:pt x="0" y="353"/>
                    <a:pt x="102" y="464"/>
                    <a:pt x="232" y="464"/>
                  </a:cubicBezTo>
                  <a:cubicBezTo>
                    <a:pt x="353" y="464"/>
                    <a:pt x="464" y="353"/>
                    <a:pt x="464" y="232"/>
                  </a:cubicBezTo>
                  <a:cubicBezTo>
                    <a:pt x="464" y="102"/>
                    <a:pt x="353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20" name="Google Shape;1575;p29"/>
            <p:cNvSpPr/>
            <p:nvPr/>
          </p:nvSpPr>
          <p:spPr>
            <a:xfrm>
              <a:off x="7263000" y="1915560"/>
              <a:ext cx="32040" cy="3204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465" h="465">
                  <a:moveTo>
                    <a:pt x="233" y="112"/>
                  </a:moveTo>
                  <a:cubicBezTo>
                    <a:pt x="298" y="112"/>
                    <a:pt x="353" y="167"/>
                    <a:pt x="353" y="232"/>
                  </a:cubicBezTo>
                  <a:cubicBezTo>
                    <a:pt x="353" y="297"/>
                    <a:pt x="298" y="344"/>
                    <a:pt x="233" y="344"/>
                  </a:cubicBezTo>
                  <a:cubicBezTo>
                    <a:pt x="177" y="344"/>
                    <a:pt x="121" y="297"/>
                    <a:pt x="121" y="232"/>
                  </a:cubicBezTo>
                  <a:cubicBezTo>
                    <a:pt x="121" y="167"/>
                    <a:pt x="177" y="112"/>
                    <a:pt x="233" y="112"/>
                  </a:cubicBezTo>
                  <a:close/>
                  <a:moveTo>
                    <a:pt x="233" y="0"/>
                  </a:moveTo>
                  <a:cubicBezTo>
                    <a:pt x="112" y="0"/>
                    <a:pt x="1" y="102"/>
                    <a:pt x="1" y="232"/>
                  </a:cubicBezTo>
                  <a:cubicBezTo>
                    <a:pt x="1" y="353"/>
                    <a:pt x="112" y="464"/>
                    <a:pt x="233" y="464"/>
                  </a:cubicBezTo>
                  <a:cubicBezTo>
                    <a:pt x="363" y="464"/>
                    <a:pt x="465" y="353"/>
                    <a:pt x="465" y="232"/>
                  </a:cubicBezTo>
                  <a:cubicBezTo>
                    <a:pt x="465" y="102"/>
                    <a:pt x="363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21" name="Google Shape;1576;p29"/>
            <p:cNvSpPr/>
            <p:nvPr/>
          </p:nvSpPr>
          <p:spPr>
            <a:xfrm>
              <a:off x="7332480" y="1915560"/>
              <a:ext cx="32040" cy="3204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465" h="465">
                  <a:moveTo>
                    <a:pt x="233" y="112"/>
                  </a:moveTo>
                  <a:cubicBezTo>
                    <a:pt x="297" y="112"/>
                    <a:pt x="344" y="167"/>
                    <a:pt x="344" y="232"/>
                  </a:cubicBezTo>
                  <a:cubicBezTo>
                    <a:pt x="344" y="297"/>
                    <a:pt x="297" y="344"/>
                    <a:pt x="233" y="344"/>
                  </a:cubicBezTo>
                  <a:cubicBezTo>
                    <a:pt x="168" y="344"/>
                    <a:pt x="112" y="297"/>
                    <a:pt x="112" y="232"/>
                  </a:cubicBezTo>
                  <a:cubicBezTo>
                    <a:pt x="112" y="167"/>
                    <a:pt x="168" y="112"/>
                    <a:pt x="233" y="112"/>
                  </a:cubicBezTo>
                  <a:close/>
                  <a:moveTo>
                    <a:pt x="233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53"/>
                    <a:pt x="103" y="464"/>
                    <a:pt x="233" y="464"/>
                  </a:cubicBezTo>
                  <a:cubicBezTo>
                    <a:pt x="362" y="464"/>
                    <a:pt x="464" y="353"/>
                    <a:pt x="464" y="232"/>
                  </a:cubicBezTo>
                  <a:cubicBezTo>
                    <a:pt x="464" y="102"/>
                    <a:pt x="362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22" name="Google Shape;1577;p29"/>
            <p:cNvSpPr/>
            <p:nvPr/>
          </p:nvSpPr>
          <p:spPr>
            <a:xfrm>
              <a:off x="6948720" y="1234080"/>
              <a:ext cx="399600" cy="400320"/>
            </a:xfrm>
            <a:custGeom>
              <a:avLst/>
              <a:gdLst>
                <a:gd name="textAreaLeft" fmla="*/ 0 w 399600"/>
                <a:gd name="textAreaRight" fmla="*/ 401040 w 399600"/>
                <a:gd name="textAreaTop" fmla="*/ 0 h 400320"/>
                <a:gd name="textAreaBottom" fmla="*/ 401760 h 400320"/>
              </a:gdLst>
              <a:ahLst/>
              <a:cxnLst/>
              <a:rect l="textAreaLeft" t="textAreaTop" r="textAreaRight" b="textAreaBottom"/>
              <a:pathLst>
                <a:path w="5567" h="5576">
                  <a:moveTo>
                    <a:pt x="2784" y="0"/>
                  </a:moveTo>
                  <a:cubicBezTo>
                    <a:pt x="1244" y="0"/>
                    <a:pt x="1" y="1253"/>
                    <a:pt x="1" y="2792"/>
                  </a:cubicBezTo>
                  <a:cubicBezTo>
                    <a:pt x="1" y="4323"/>
                    <a:pt x="1244" y="5575"/>
                    <a:pt x="2784" y="5575"/>
                  </a:cubicBezTo>
                  <a:cubicBezTo>
                    <a:pt x="4324" y="5575"/>
                    <a:pt x="5567" y="4323"/>
                    <a:pt x="5567" y="2792"/>
                  </a:cubicBezTo>
                  <a:cubicBezTo>
                    <a:pt x="5567" y="1253"/>
                    <a:pt x="4324" y="0"/>
                    <a:pt x="278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23" name="Google Shape;1578;p29"/>
            <p:cNvSpPr/>
            <p:nvPr/>
          </p:nvSpPr>
          <p:spPr>
            <a:xfrm>
              <a:off x="6944040" y="1229760"/>
              <a:ext cx="408240" cy="408240"/>
            </a:xfrm>
            <a:custGeom>
              <a:avLst/>
              <a:gdLst>
                <a:gd name="textAreaLeft" fmla="*/ 0 w 408240"/>
                <a:gd name="textAreaRight" fmla="*/ 409680 w 408240"/>
                <a:gd name="textAreaTop" fmla="*/ 0 h 408240"/>
                <a:gd name="textAreaBottom" fmla="*/ 409680 h 408240"/>
              </a:gdLst>
              <a:ahLst/>
              <a:cxnLst/>
              <a:rect l="textAreaLeft" t="textAreaTop" r="textAreaRight" b="textAreaBottom"/>
              <a:pathLst>
                <a:path w="5688" h="5688">
                  <a:moveTo>
                    <a:pt x="2849" y="121"/>
                  </a:moveTo>
                  <a:cubicBezTo>
                    <a:pt x="4352" y="121"/>
                    <a:pt x="5576" y="1336"/>
                    <a:pt x="5576" y="2848"/>
                  </a:cubicBezTo>
                  <a:cubicBezTo>
                    <a:pt x="5576" y="4351"/>
                    <a:pt x="4352" y="5576"/>
                    <a:pt x="2849" y="5576"/>
                  </a:cubicBezTo>
                  <a:cubicBezTo>
                    <a:pt x="1346" y="5576"/>
                    <a:pt x="121" y="4351"/>
                    <a:pt x="121" y="2848"/>
                  </a:cubicBezTo>
                  <a:cubicBezTo>
                    <a:pt x="121" y="1336"/>
                    <a:pt x="1346" y="121"/>
                    <a:pt x="2849" y="121"/>
                  </a:cubicBezTo>
                  <a:close/>
                  <a:moveTo>
                    <a:pt x="2849" y="1"/>
                  </a:moveTo>
                  <a:cubicBezTo>
                    <a:pt x="1281" y="1"/>
                    <a:pt x="1" y="1271"/>
                    <a:pt x="1" y="2839"/>
                  </a:cubicBezTo>
                  <a:cubicBezTo>
                    <a:pt x="1" y="4416"/>
                    <a:pt x="1281" y="5687"/>
                    <a:pt x="2849" y="5687"/>
                  </a:cubicBezTo>
                  <a:cubicBezTo>
                    <a:pt x="4417" y="5687"/>
                    <a:pt x="5687" y="4416"/>
                    <a:pt x="5687" y="2839"/>
                  </a:cubicBezTo>
                  <a:cubicBezTo>
                    <a:pt x="5687" y="1271"/>
                    <a:pt x="4417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24" name="Google Shape;1579;p29"/>
            <p:cNvSpPr/>
            <p:nvPr/>
          </p:nvSpPr>
          <p:spPr>
            <a:xfrm>
              <a:off x="6977520" y="1208520"/>
              <a:ext cx="400320" cy="400320"/>
            </a:xfrm>
            <a:custGeom>
              <a:avLst/>
              <a:gdLst>
                <a:gd name="textAreaLeft" fmla="*/ 0 w 400320"/>
                <a:gd name="textAreaRight" fmla="*/ 401760 w 400320"/>
                <a:gd name="textAreaTop" fmla="*/ 0 h 400320"/>
                <a:gd name="textAreaBottom" fmla="*/ 401760 h 400320"/>
              </a:gdLst>
              <a:ahLst/>
              <a:cxnLst/>
              <a:rect l="textAreaLeft" t="textAreaTop" r="textAreaRight" b="textAreaBottom"/>
              <a:pathLst>
                <a:path w="5576" h="5576">
                  <a:moveTo>
                    <a:pt x="2784" y="1"/>
                  </a:moveTo>
                  <a:cubicBezTo>
                    <a:pt x="1253" y="1"/>
                    <a:pt x="1" y="1253"/>
                    <a:pt x="1" y="2784"/>
                  </a:cubicBezTo>
                  <a:cubicBezTo>
                    <a:pt x="1" y="4324"/>
                    <a:pt x="1253" y="5576"/>
                    <a:pt x="2784" y="5576"/>
                  </a:cubicBezTo>
                  <a:cubicBezTo>
                    <a:pt x="4324" y="5576"/>
                    <a:pt x="5576" y="4324"/>
                    <a:pt x="5576" y="2784"/>
                  </a:cubicBezTo>
                  <a:cubicBezTo>
                    <a:pt x="5576" y="1253"/>
                    <a:pt x="4324" y="1"/>
                    <a:pt x="278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25" name="Google Shape;1580;p29"/>
            <p:cNvSpPr/>
            <p:nvPr/>
          </p:nvSpPr>
          <p:spPr>
            <a:xfrm>
              <a:off x="6973560" y="1204560"/>
              <a:ext cx="408240" cy="408240"/>
            </a:xfrm>
            <a:custGeom>
              <a:avLst/>
              <a:gdLst>
                <a:gd name="textAreaLeft" fmla="*/ 0 w 408240"/>
                <a:gd name="textAreaRight" fmla="*/ 409680 w 408240"/>
                <a:gd name="textAreaTop" fmla="*/ 0 h 408240"/>
                <a:gd name="textAreaBottom" fmla="*/ 409680 h 408240"/>
              </a:gdLst>
              <a:ahLst/>
              <a:cxnLst/>
              <a:rect l="textAreaLeft" t="textAreaTop" r="textAreaRight" b="textAreaBottom"/>
              <a:pathLst>
                <a:path w="5687" h="5687">
                  <a:moveTo>
                    <a:pt x="2839" y="121"/>
                  </a:moveTo>
                  <a:cubicBezTo>
                    <a:pt x="4342" y="121"/>
                    <a:pt x="5566" y="1336"/>
                    <a:pt x="5566" y="2839"/>
                  </a:cubicBezTo>
                  <a:cubicBezTo>
                    <a:pt x="5566" y="4351"/>
                    <a:pt x="4351" y="5575"/>
                    <a:pt x="2839" y="5575"/>
                  </a:cubicBezTo>
                  <a:cubicBezTo>
                    <a:pt x="1336" y="5575"/>
                    <a:pt x="111" y="4351"/>
                    <a:pt x="111" y="2839"/>
                  </a:cubicBezTo>
                  <a:cubicBezTo>
                    <a:pt x="111" y="1336"/>
                    <a:pt x="1336" y="121"/>
                    <a:pt x="2839" y="121"/>
                  </a:cubicBezTo>
                  <a:close/>
                  <a:moveTo>
                    <a:pt x="2839" y="0"/>
                  </a:moveTo>
                  <a:cubicBezTo>
                    <a:pt x="1271" y="0"/>
                    <a:pt x="0" y="1271"/>
                    <a:pt x="0" y="2839"/>
                  </a:cubicBezTo>
                  <a:cubicBezTo>
                    <a:pt x="0" y="4416"/>
                    <a:pt x="1271" y="5687"/>
                    <a:pt x="2839" y="5687"/>
                  </a:cubicBezTo>
                  <a:cubicBezTo>
                    <a:pt x="4406" y="5687"/>
                    <a:pt x="5687" y="4416"/>
                    <a:pt x="5687" y="2839"/>
                  </a:cubicBezTo>
                  <a:cubicBezTo>
                    <a:pt x="5687" y="1271"/>
                    <a:pt x="4406" y="0"/>
                    <a:pt x="28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26" name="Google Shape;1581;p29"/>
            <p:cNvSpPr/>
            <p:nvPr/>
          </p:nvSpPr>
          <p:spPr>
            <a:xfrm>
              <a:off x="7089120" y="1421640"/>
              <a:ext cx="177120" cy="87840"/>
            </a:xfrm>
            <a:custGeom>
              <a:avLst/>
              <a:gdLst>
                <a:gd name="textAreaLeft" fmla="*/ 0 w 177120"/>
                <a:gd name="textAreaRight" fmla="*/ 178560 w 17712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2478" h="1239">
                  <a:moveTo>
                    <a:pt x="1235" y="1"/>
                  </a:moveTo>
                  <a:cubicBezTo>
                    <a:pt x="558" y="1"/>
                    <a:pt x="1" y="548"/>
                    <a:pt x="1" y="1235"/>
                  </a:cubicBezTo>
                  <a:cubicBezTo>
                    <a:pt x="1" y="1235"/>
                    <a:pt x="1102" y="1239"/>
                    <a:pt x="1836" y="1239"/>
                  </a:cubicBezTo>
                  <a:cubicBezTo>
                    <a:pt x="2203" y="1239"/>
                    <a:pt x="2478" y="1238"/>
                    <a:pt x="2478" y="1235"/>
                  </a:cubicBezTo>
                  <a:cubicBezTo>
                    <a:pt x="2478" y="548"/>
                    <a:pt x="1921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27" name="Google Shape;1582;p29"/>
            <p:cNvSpPr/>
            <p:nvPr/>
          </p:nvSpPr>
          <p:spPr>
            <a:xfrm>
              <a:off x="7085160" y="1416960"/>
              <a:ext cx="185040" cy="96840"/>
            </a:xfrm>
            <a:custGeom>
              <a:avLst/>
              <a:gdLst>
                <a:gd name="textAreaLeft" fmla="*/ 0 w 185040"/>
                <a:gd name="textAreaRight" fmla="*/ 186480 w 185040"/>
                <a:gd name="textAreaTop" fmla="*/ 0 h 96840"/>
                <a:gd name="textAreaBottom" fmla="*/ 98280 h 96840"/>
              </a:gdLst>
              <a:ahLst/>
              <a:cxnLst/>
              <a:rect l="textAreaLeft" t="textAreaTop" r="textAreaRight" b="textAreaBottom"/>
              <a:pathLst>
                <a:path w="2589" h="1364">
                  <a:moveTo>
                    <a:pt x="1290" y="121"/>
                  </a:moveTo>
                  <a:cubicBezTo>
                    <a:pt x="1921" y="121"/>
                    <a:pt x="2440" y="622"/>
                    <a:pt x="2468" y="1243"/>
                  </a:cubicBezTo>
                  <a:lnTo>
                    <a:pt x="112" y="1243"/>
                  </a:lnTo>
                  <a:cubicBezTo>
                    <a:pt x="149" y="622"/>
                    <a:pt x="659" y="121"/>
                    <a:pt x="1290" y="121"/>
                  </a:cubicBezTo>
                  <a:close/>
                  <a:moveTo>
                    <a:pt x="1290" y="0"/>
                  </a:moveTo>
                  <a:cubicBezTo>
                    <a:pt x="575" y="0"/>
                    <a:pt x="0" y="584"/>
                    <a:pt x="0" y="1299"/>
                  </a:cubicBezTo>
                  <a:cubicBezTo>
                    <a:pt x="0" y="1364"/>
                    <a:pt x="0" y="1364"/>
                    <a:pt x="492" y="1364"/>
                  </a:cubicBezTo>
                  <a:lnTo>
                    <a:pt x="2190" y="1364"/>
                  </a:lnTo>
                  <a:cubicBezTo>
                    <a:pt x="2588" y="1364"/>
                    <a:pt x="2588" y="1364"/>
                    <a:pt x="2588" y="1299"/>
                  </a:cubicBezTo>
                  <a:cubicBezTo>
                    <a:pt x="2588" y="584"/>
                    <a:pt x="2004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8960" rIns="90000" bIns="48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28" name="Google Shape;1583;p29"/>
            <p:cNvSpPr/>
            <p:nvPr/>
          </p:nvSpPr>
          <p:spPr>
            <a:xfrm>
              <a:off x="7128000" y="1307880"/>
              <a:ext cx="100080" cy="99360"/>
            </a:xfrm>
            <a:custGeom>
              <a:avLst/>
              <a:gdLst>
                <a:gd name="textAreaLeft" fmla="*/ 0 w 100080"/>
                <a:gd name="textAreaRight" fmla="*/ 101520 w 100080"/>
                <a:gd name="textAreaTop" fmla="*/ 0 h 99360"/>
                <a:gd name="textAreaBottom" fmla="*/ 100800 h 99360"/>
              </a:gdLst>
              <a:ahLst/>
              <a:cxnLst/>
              <a:rect l="textAreaLeft" t="textAreaTop" r="textAreaRight" b="textAreaBottom"/>
              <a:pathLst>
                <a:path w="1411" h="1402">
                  <a:moveTo>
                    <a:pt x="706" y="1"/>
                  </a:moveTo>
                  <a:cubicBezTo>
                    <a:pt x="316" y="1"/>
                    <a:pt x="1" y="316"/>
                    <a:pt x="1" y="697"/>
                  </a:cubicBezTo>
                  <a:cubicBezTo>
                    <a:pt x="1" y="1086"/>
                    <a:pt x="316" y="1402"/>
                    <a:pt x="706" y="1402"/>
                  </a:cubicBezTo>
                  <a:cubicBezTo>
                    <a:pt x="1096" y="1402"/>
                    <a:pt x="1411" y="1086"/>
                    <a:pt x="1411" y="697"/>
                  </a:cubicBezTo>
                  <a:cubicBezTo>
                    <a:pt x="1411" y="316"/>
                    <a:pt x="1096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400" rIns="90000" bIns="50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29" name="Google Shape;1584;p29"/>
            <p:cNvSpPr/>
            <p:nvPr/>
          </p:nvSpPr>
          <p:spPr>
            <a:xfrm>
              <a:off x="7124040" y="1303200"/>
              <a:ext cx="108360" cy="108360"/>
            </a:xfrm>
            <a:custGeom>
              <a:avLst/>
              <a:gdLst>
                <a:gd name="textAreaLeft" fmla="*/ 0 w 108360"/>
                <a:gd name="textAreaRight" fmla="*/ 109800 w 108360"/>
                <a:gd name="textAreaTop" fmla="*/ 0 h 108360"/>
                <a:gd name="textAreaBottom" fmla="*/ 109800 h 108360"/>
              </a:gdLst>
              <a:ahLst/>
              <a:cxnLst/>
              <a:rect l="textAreaLeft" t="textAreaTop" r="textAreaRight" b="textAreaBottom"/>
              <a:pathLst>
                <a:path w="1522" h="1523">
                  <a:moveTo>
                    <a:pt x="761" y="122"/>
                  </a:moveTo>
                  <a:cubicBezTo>
                    <a:pt x="1123" y="122"/>
                    <a:pt x="1410" y="409"/>
                    <a:pt x="1410" y="762"/>
                  </a:cubicBezTo>
                  <a:cubicBezTo>
                    <a:pt x="1410" y="1123"/>
                    <a:pt x="1123" y="1411"/>
                    <a:pt x="761" y="1411"/>
                  </a:cubicBezTo>
                  <a:cubicBezTo>
                    <a:pt x="408" y="1411"/>
                    <a:pt x="121" y="1123"/>
                    <a:pt x="121" y="762"/>
                  </a:cubicBezTo>
                  <a:cubicBezTo>
                    <a:pt x="121" y="409"/>
                    <a:pt x="408" y="122"/>
                    <a:pt x="761" y="122"/>
                  </a:cubicBezTo>
                  <a:close/>
                  <a:moveTo>
                    <a:pt x="761" y="1"/>
                  </a:moveTo>
                  <a:cubicBezTo>
                    <a:pt x="344" y="1"/>
                    <a:pt x="0" y="344"/>
                    <a:pt x="0" y="762"/>
                  </a:cubicBezTo>
                  <a:cubicBezTo>
                    <a:pt x="0" y="1188"/>
                    <a:pt x="344" y="1522"/>
                    <a:pt x="761" y="1522"/>
                  </a:cubicBezTo>
                  <a:cubicBezTo>
                    <a:pt x="1178" y="1522"/>
                    <a:pt x="1522" y="1188"/>
                    <a:pt x="1522" y="762"/>
                  </a:cubicBezTo>
                  <a:cubicBezTo>
                    <a:pt x="1522" y="344"/>
                    <a:pt x="1178" y="1"/>
                    <a:pt x="76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4720" rIns="90000" bIns="54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30" name="Google Shape;1585;p29"/>
            <p:cNvSpPr/>
            <p:nvPr/>
          </p:nvSpPr>
          <p:spPr>
            <a:xfrm>
              <a:off x="7030440" y="2028960"/>
              <a:ext cx="294480" cy="90720"/>
            </a:xfrm>
            <a:custGeom>
              <a:avLst/>
              <a:gdLst>
                <a:gd name="textAreaLeft" fmla="*/ 0 w 294480"/>
                <a:gd name="textAreaRight" fmla="*/ 295920 w 294480"/>
                <a:gd name="textAreaTop" fmla="*/ 0 h 90720"/>
                <a:gd name="textAreaBottom" fmla="*/ 92160 h 90720"/>
              </a:gdLst>
              <a:ahLst/>
              <a:cxnLst/>
              <a:rect l="textAreaLeft" t="textAreaTop" r="textAreaRight" b="textAreaBottom"/>
              <a:pathLst>
                <a:path w="4111" h="1281">
                  <a:moveTo>
                    <a:pt x="641" y="0"/>
                  </a:moveTo>
                  <a:cubicBezTo>
                    <a:pt x="288" y="0"/>
                    <a:pt x="1" y="288"/>
                    <a:pt x="1" y="640"/>
                  </a:cubicBezTo>
                  <a:cubicBezTo>
                    <a:pt x="1" y="993"/>
                    <a:pt x="288" y="1281"/>
                    <a:pt x="641" y="1281"/>
                  </a:cubicBezTo>
                  <a:lnTo>
                    <a:pt x="3470" y="1281"/>
                  </a:lnTo>
                  <a:cubicBezTo>
                    <a:pt x="3823" y="1281"/>
                    <a:pt x="4110" y="993"/>
                    <a:pt x="4110" y="640"/>
                  </a:cubicBezTo>
                  <a:cubicBezTo>
                    <a:pt x="4110" y="288"/>
                    <a:pt x="3823" y="0"/>
                    <a:pt x="3470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080" rIns="90000" bIns="46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31" name="Google Shape;1586;p29"/>
            <p:cNvSpPr/>
            <p:nvPr/>
          </p:nvSpPr>
          <p:spPr>
            <a:xfrm>
              <a:off x="7026120" y="2025000"/>
              <a:ext cx="302760" cy="99000"/>
            </a:xfrm>
            <a:custGeom>
              <a:avLst/>
              <a:gdLst>
                <a:gd name="textAreaLeft" fmla="*/ 0 w 302760"/>
                <a:gd name="textAreaRight" fmla="*/ 304200 w 302760"/>
                <a:gd name="textAreaTop" fmla="*/ 0 h 99000"/>
                <a:gd name="textAreaBottom" fmla="*/ 100440 h 99000"/>
              </a:gdLst>
              <a:ahLst/>
              <a:cxnLst/>
              <a:rect l="textAreaLeft" t="textAreaTop" r="textAreaRight" b="textAreaBottom"/>
              <a:pathLst>
                <a:path w="4222" h="1393">
                  <a:moveTo>
                    <a:pt x="3526" y="121"/>
                  </a:moveTo>
                  <a:cubicBezTo>
                    <a:pt x="3851" y="121"/>
                    <a:pt x="4110" y="381"/>
                    <a:pt x="4110" y="696"/>
                  </a:cubicBezTo>
                  <a:cubicBezTo>
                    <a:pt x="4110" y="1012"/>
                    <a:pt x="3851" y="1281"/>
                    <a:pt x="3526" y="1281"/>
                  </a:cubicBezTo>
                  <a:lnTo>
                    <a:pt x="697" y="1281"/>
                  </a:lnTo>
                  <a:cubicBezTo>
                    <a:pt x="372" y="1281"/>
                    <a:pt x="112" y="1012"/>
                    <a:pt x="112" y="696"/>
                  </a:cubicBezTo>
                  <a:cubicBezTo>
                    <a:pt x="112" y="381"/>
                    <a:pt x="372" y="121"/>
                    <a:pt x="697" y="121"/>
                  </a:cubicBezTo>
                  <a:close/>
                  <a:moveTo>
                    <a:pt x="697" y="1"/>
                  </a:moveTo>
                  <a:cubicBezTo>
                    <a:pt x="307" y="1"/>
                    <a:pt x="1" y="316"/>
                    <a:pt x="1" y="696"/>
                  </a:cubicBezTo>
                  <a:cubicBezTo>
                    <a:pt x="1" y="1086"/>
                    <a:pt x="307" y="1392"/>
                    <a:pt x="697" y="1392"/>
                  </a:cubicBezTo>
                  <a:lnTo>
                    <a:pt x="3526" y="1392"/>
                  </a:lnTo>
                  <a:cubicBezTo>
                    <a:pt x="3916" y="1392"/>
                    <a:pt x="4222" y="1077"/>
                    <a:pt x="4222" y="696"/>
                  </a:cubicBezTo>
                  <a:cubicBezTo>
                    <a:pt x="4222" y="316"/>
                    <a:pt x="3916" y="1"/>
                    <a:pt x="352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040" rIns="90000" bIns="50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PlaceHolder 1"/>
          <p:cNvSpPr>
            <a:spLocks noGrp="1"/>
          </p:cNvSpPr>
          <p:nvPr>
            <p:ph type="title"/>
          </p:nvPr>
        </p:nvSpPr>
        <p:spPr>
          <a:xfrm>
            <a:off x="623520" y="508680"/>
            <a:ext cx="7874280" cy="600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pip install &lt;package_name&gt;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33" name="Google Shape;1213;p27"/>
          <p:cNvSpPr/>
          <p:nvPr/>
        </p:nvSpPr>
        <p:spPr>
          <a:xfrm>
            <a:off x="525240" y="1126440"/>
            <a:ext cx="8092080" cy="60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used to install Python packages from the Python Package Index (PyPI) or other sources, for example TensorFlow.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34" name="Picture 3"/>
          <p:cNvPicPr/>
          <p:nvPr/>
        </p:nvPicPr>
        <p:blipFill>
          <a:blip r:embed="rId2"/>
          <a:stretch/>
        </p:blipFill>
        <p:spPr>
          <a:xfrm>
            <a:off x="1151280" y="1728000"/>
            <a:ext cx="6693120" cy="303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PlaceHolder 1"/>
          <p:cNvSpPr>
            <a:spLocks noGrp="1"/>
          </p:cNvSpPr>
          <p:nvPr>
            <p:ph type="title"/>
          </p:nvPr>
        </p:nvSpPr>
        <p:spPr>
          <a:xfrm>
            <a:off x="623520" y="508680"/>
            <a:ext cx="7874280" cy="600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docker rm &lt;container_id&gt;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36" name="Picture 2"/>
          <p:cNvPicPr/>
          <p:nvPr/>
        </p:nvPicPr>
        <p:blipFill>
          <a:blip r:embed="rId2"/>
          <a:stretch/>
        </p:blipFill>
        <p:spPr>
          <a:xfrm>
            <a:off x="244800" y="1110240"/>
            <a:ext cx="8652960" cy="3738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37" name="Google Shape;1500;p 1"/>
          <p:cNvSpPr/>
          <p:nvPr/>
        </p:nvSpPr>
        <p:spPr>
          <a:xfrm>
            <a:off x="5548320" y="570600"/>
            <a:ext cx="3137400" cy="57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2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(try deleting your PyTorch container)</a:t>
            </a:r>
            <a:endParaRPr lang="en-US" sz="1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PlaceHolder 1"/>
          <p:cNvSpPr>
            <a:spLocks noGrp="1"/>
          </p:cNvSpPr>
          <p:nvPr>
            <p:ph type="title"/>
          </p:nvPr>
        </p:nvSpPr>
        <p:spPr>
          <a:xfrm>
            <a:off x="4130640" y="2623320"/>
            <a:ext cx="4298760" cy="840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5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Exercise:</a:t>
            </a:r>
            <a:br>
              <a:rPr sz="4500"/>
            </a:br>
            <a:r>
              <a:rPr lang="en" sz="45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Hello world</a:t>
            </a:r>
            <a:endParaRPr lang="en-US" sz="4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39" name="PlaceHolder 2"/>
          <p:cNvSpPr>
            <a:spLocks noGrp="1"/>
          </p:cNvSpPr>
          <p:nvPr>
            <p:ph type="title"/>
          </p:nvPr>
        </p:nvSpPr>
        <p:spPr>
          <a:xfrm>
            <a:off x="4130640" y="1678320"/>
            <a:ext cx="4298760" cy="840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05</a:t>
            </a:r>
            <a:endParaRPr lang="en-US" sz="6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440" name="Google Shape;1291;p28"/>
          <p:cNvGrpSpPr/>
          <p:nvPr/>
        </p:nvGrpSpPr>
        <p:grpSpPr>
          <a:xfrm>
            <a:off x="713160" y="1219320"/>
            <a:ext cx="2953800" cy="2461680"/>
            <a:chOff x="713160" y="1219320"/>
            <a:chExt cx="2953800" cy="2461680"/>
          </a:xfrm>
        </p:grpSpPr>
        <p:sp>
          <p:nvSpPr>
            <p:cNvPr id="2441" name="Google Shape;1292;p28"/>
            <p:cNvSpPr/>
            <p:nvPr/>
          </p:nvSpPr>
          <p:spPr>
            <a:xfrm>
              <a:off x="819360" y="1784160"/>
              <a:ext cx="113760" cy="114120"/>
            </a:xfrm>
            <a:custGeom>
              <a:avLst/>
              <a:gdLst>
                <a:gd name="textAreaLeft" fmla="*/ 0 w 113760"/>
                <a:gd name="textAreaRight" fmla="*/ 115200 w 113760"/>
                <a:gd name="textAreaTop" fmla="*/ 0 h 114120"/>
                <a:gd name="textAreaBottom" fmla="*/ 115560 h 114120"/>
              </a:gdLst>
              <a:ahLst/>
              <a:cxnLst/>
              <a:rect l="textAreaLeft" t="textAreaTop" r="textAreaRight" b="textAreaBottom"/>
              <a:pathLst>
                <a:path w="2023" h="2033">
                  <a:moveTo>
                    <a:pt x="1011" y="186"/>
                  </a:moveTo>
                  <a:lnTo>
                    <a:pt x="1299" y="706"/>
                  </a:lnTo>
                  <a:cubicBezTo>
                    <a:pt x="1299" y="715"/>
                    <a:pt x="1308" y="724"/>
                    <a:pt x="1318" y="734"/>
                  </a:cubicBezTo>
                  <a:lnTo>
                    <a:pt x="1846" y="1021"/>
                  </a:lnTo>
                  <a:lnTo>
                    <a:pt x="1318" y="1309"/>
                  </a:lnTo>
                  <a:cubicBezTo>
                    <a:pt x="1308" y="1309"/>
                    <a:pt x="1299" y="1318"/>
                    <a:pt x="1299" y="1327"/>
                  </a:cubicBezTo>
                  <a:lnTo>
                    <a:pt x="1011" y="1856"/>
                  </a:lnTo>
                  <a:lnTo>
                    <a:pt x="724" y="1327"/>
                  </a:lnTo>
                  <a:cubicBezTo>
                    <a:pt x="715" y="1318"/>
                    <a:pt x="705" y="1309"/>
                    <a:pt x="696" y="1299"/>
                  </a:cubicBezTo>
                  <a:lnTo>
                    <a:pt x="177" y="1021"/>
                  </a:lnTo>
                  <a:lnTo>
                    <a:pt x="696" y="734"/>
                  </a:lnTo>
                  <a:cubicBezTo>
                    <a:pt x="705" y="724"/>
                    <a:pt x="715" y="715"/>
                    <a:pt x="724" y="706"/>
                  </a:cubicBezTo>
                  <a:lnTo>
                    <a:pt x="1011" y="186"/>
                  </a:lnTo>
                  <a:close/>
                  <a:moveTo>
                    <a:pt x="1011" y="1"/>
                  </a:moveTo>
                  <a:cubicBezTo>
                    <a:pt x="993" y="1"/>
                    <a:pt x="974" y="19"/>
                    <a:pt x="956" y="38"/>
                  </a:cubicBezTo>
                  <a:lnTo>
                    <a:pt x="631" y="641"/>
                  </a:lnTo>
                  <a:lnTo>
                    <a:pt x="28" y="965"/>
                  </a:lnTo>
                  <a:cubicBezTo>
                    <a:pt x="10" y="975"/>
                    <a:pt x="0" y="993"/>
                    <a:pt x="0" y="1012"/>
                  </a:cubicBezTo>
                  <a:cubicBezTo>
                    <a:pt x="0" y="1040"/>
                    <a:pt x="10" y="1058"/>
                    <a:pt x="28" y="1068"/>
                  </a:cubicBezTo>
                  <a:lnTo>
                    <a:pt x="631" y="1401"/>
                  </a:lnTo>
                  <a:lnTo>
                    <a:pt x="956" y="2004"/>
                  </a:lnTo>
                  <a:cubicBezTo>
                    <a:pt x="965" y="2023"/>
                    <a:pt x="984" y="2032"/>
                    <a:pt x="1011" y="2032"/>
                  </a:cubicBezTo>
                  <a:cubicBezTo>
                    <a:pt x="1030" y="2032"/>
                    <a:pt x="1049" y="2023"/>
                    <a:pt x="1058" y="2004"/>
                  </a:cubicBezTo>
                  <a:lnTo>
                    <a:pt x="1392" y="1401"/>
                  </a:lnTo>
                  <a:lnTo>
                    <a:pt x="1995" y="1068"/>
                  </a:lnTo>
                  <a:cubicBezTo>
                    <a:pt x="2013" y="1058"/>
                    <a:pt x="2023" y="1040"/>
                    <a:pt x="2023" y="1021"/>
                  </a:cubicBezTo>
                  <a:cubicBezTo>
                    <a:pt x="2023" y="1003"/>
                    <a:pt x="2013" y="984"/>
                    <a:pt x="1995" y="965"/>
                  </a:cubicBezTo>
                  <a:lnTo>
                    <a:pt x="1392" y="641"/>
                  </a:lnTo>
                  <a:lnTo>
                    <a:pt x="1067" y="38"/>
                  </a:lnTo>
                  <a:cubicBezTo>
                    <a:pt x="1049" y="19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0" rIns="90000" bIns="57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42" name="Google Shape;1293;p28"/>
            <p:cNvSpPr/>
            <p:nvPr/>
          </p:nvSpPr>
          <p:spPr>
            <a:xfrm>
              <a:off x="3471120" y="2115000"/>
              <a:ext cx="66240" cy="66240"/>
            </a:xfrm>
            <a:custGeom>
              <a:avLst/>
              <a:gdLst>
                <a:gd name="textAreaLeft" fmla="*/ 0 w 66240"/>
                <a:gd name="textAreaRight" fmla="*/ 67680 w 66240"/>
                <a:gd name="textAreaTop" fmla="*/ 0 h 66240"/>
                <a:gd name="textAreaBottom" fmla="*/ 67680 h 66240"/>
              </a:gdLst>
              <a:ahLst/>
              <a:cxnLst/>
              <a:rect l="textAreaLeft" t="textAreaTop" r="textAreaRight" b="textAreaBottom"/>
              <a:pathLst>
                <a:path w="1189" h="1188">
                  <a:moveTo>
                    <a:pt x="594" y="177"/>
                  </a:moveTo>
                  <a:lnTo>
                    <a:pt x="734" y="436"/>
                  </a:lnTo>
                  <a:cubicBezTo>
                    <a:pt x="743" y="446"/>
                    <a:pt x="752" y="455"/>
                    <a:pt x="761" y="455"/>
                  </a:cubicBezTo>
                  <a:lnTo>
                    <a:pt x="1012" y="594"/>
                  </a:lnTo>
                  <a:lnTo>
                    <a:pt x="752" y="733"/>
                  </a:lnTo>
                  <a:cubicBezTo>
                    <a:pt x="743" y="743"/>
                    <a:pt x="743" y="752"/>
                    <a:pt x="734" y="761"/>
                  </a:cubicBezTo>
                  <a:lnTo>
                    <a:pt x="594" y="1012"/>
                  </a:lnTo>
                  <a:lnTo>
                    <a:pt x="455" y="761"/>
                  </a:lnTo>
                  <a:cubicBezTo>
                    <a:pt x="446" y="752"/>
                    <a:pt x="437" y="743"/>
                    <a:pt x="427" y="733"/>
                  </a:cubicBezTo>
                  <a:lnTo>
                    <a:pt x="177" y="594"/>
                  </a:lnTo>
                  <a:lnTo>
                    <a:pt x="437" y="455"/>
                  </a:lnTo>
                  <a:cubicBezTo>
                    <a:pt x="446" y="446"/>
                    <a:pt x="446" y="446"/>
                    <a:pt x="455" y="436"/>
                  </a:cubicBezTo>
                  <a:lnTo>
                    <a:pt x="594" y="177"/>
                  </a:lnTo>
                  <a:close/>
                  <a:moveTo>
                    <a:pt x="594" y="0"/>
                  </a:moveTo>
                  <a:cubicBezTo>
                    <a:pt x="576" y="0"/>
                    <a:pt x="557" y="10"/>
                    <a:pt x="548" y="28"/>
                  </a:cubicBezTo>
                  <a:lnTo>
                    <a:pt x="362" y="362"/>
                  </a:lnTo>
                  <a:lnTo>
                    <a:pt x="29" y="548"/>
                  </a:lnTo>
                  <a:cubicBezTo>
                    <a:pt x="10" y="557"/>
                    <a:pt x="1" y="576"/>
                    <a:pt x="1" y="594"/>
                  </a:cubicBezTo>
                  <a:cubicBezTo>
                    <a:pt x="1" y="613"/>
                    <a:pt x="10" y="631"/>
                    <a:pt x="29" y="640"/>
                  </a:cubicBezTo>
                  <a:lnTo>
                    <a:pt x="362" y="826"/>
                  </a:lnTo>
                  <a:lnTo>
                    <a:pt x="539" y="1160"/>
                  </a:lnTo>
                  <a:cubicBezTo>
                    <a:pt x="548" y="1179"/>
                    <a:pt x="576" y="1188"/>
                    <a:pt x="594" y="1188"/>
                  </a:cubicBezTo>
                  <a:cubicBezTo>
                    <a:pt x="613" y="1188"/>
                    <a:pt x="632" y="1179"/>
                    <a:pt x="641" y="1160"/>
                  </a:cubicBezTo>
                  <a:lnTo>
                    <a:pt x="826" y="826"/>
                  </a:lnTo>
                  <a:lnTo>
                    <a:pt x="1160" y="650"/>
                  </a:lnTo>
                  <a:cubicBezTo>
                    <a:pt x="1179" y="640"/>
                    <a:pt x="1188" y="622"/>
                    <a:pt x="1188" y="594"/>
                  </a:cubicBezTo>
                  <a:cubicBezTo>
                    <a:pt x="1188" y="576"/>
                    <a:pt x="1179" y="557"/>
                    <a:pt x="1160" y="548"/>
                  </a:cubicBezTo>
                  <a:lnTo>
                    <a:pt x="826" y="362"/>
                  </a:lnTo>
                  <a:lnTo>
                    <a:pt x="650" y="28"/>
                  </a:lnTo>
                  <a:cubicBezTo>
                    <a:pt x="641" y="10"/>
                    <a:pt x="613" y="0"/>
                    <a:pt x="59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43" name="Google Shape;1294;p28"/>
            <p:cNvSpPr/>
            <p:nvPr/>
          </p:nvSpPr>
          <p:spPr>
            <a:xfrm>
              <a:off x="713160" y="2962800"/>
              <a:ext cx="118080" cy="11808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118080"/>
                <a:gd name="textAreaBottom" fmla="*/ 119520 h 118080"/>
              </a:gdLst>
              <a:ahLst/>
              <a:cxnLst/>
              <a:rect l="textAreaLeft" t="textAreaTop" r="textAreaRight" b="textAreaBottom"/>
              <a:pathLst>
                <a:path w="2097" h="2098">
                  <a:moveTo>
                    <a:pt x="1048" y="177"/>
                  </a:moveTo>
                  <a:lnTo>
                    <a:pt x="1345" y="724"/>
                  </a:lnTo>
                  <a:cubicBezTo>
                    <a:pt x="1354" y="733"/>
                    <a:pt x="1364" y="743"/>
                    <a:pt x="1373" y="752"/>
                  </a:cubicBezTo>
                  <a:lnTo>
                    <a:pt x="1911" y="1049"/>
                  </a:lnTo>
                  <a:lnTo>
                    <a:pt x="1364" y="1346"/>
                  </a:lnTo>
                  <a:cubicBezTo>
                    <a:pt x="1354" y="1355"/>
                    <a:pt x="1345" y="1364"/>
                    <a:pt x="1345" y="1374"/>
                  </a:cubicBezTo>
                  <a:lnTo>
                    <a:pt x="1048" y="1912"/>
                  </a:lnTo>
                  <a:lnTo>
                    <a:pt x="752" y="1364"/>
                  </a:lnTo>
                  <a:cubicBezTo>
                    <a:pt x="742" y="1355"/>
                    <a:pt x="733" y="1355"/>
                    <a:pt x="724" y="1346"/>
                  </a:cubicBezTo>
                  <a:lnTo>
                    <a:pt x="176" y="1049"/>
                  </a:lnTo>
                  <a:lnTo>
                    <a:pt x="724" y="752"/>
                  </a:lnTo>
                  <a:cubicBezTo>
                    <a:pt x="733" y="743"/>
                    <a:pt x="742" y="733"/>
                    <a:pt x="752" y="724"/>
                  </a:cubicBezTo>
                  <a:lnTo>
                    <a:pt x="1048" y="177"/>
                  </a:lnTo>
                  <a:close/>
                  <a:moveTo>
                    <a:pt x="1048" y="1"/>
                  </a:moveTo>
                  <a:cubicBezTo>
                    <a:pt x="1030" y="1"/>
                    <a:pt x="1011" y="10"/>
                    <a:pt x="1002" y="28"/>
                  </a:cubicBezTo>
                  <a:lnTo>
                    <a:pt x="659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40"/>
                  </a:cubicBezTo>
                  <a:cubicBezTo>
                    <a:pt x="0" y="1067"/>
                    <a:pt x="9" y="1086"/>
                    <a:pt x="28" y="1095"/>
                  </a:cubicBezTo>
                  <a:lnTo>
                    <a:pt x="649" y="1438"/>
                  </a:lnTo>
                  <a:lnTo>
                    <a:pt x="993" y="2060"/>
                  </a:lnTo>
                  <a:cubicBezTo>
                    <a:pt x="1002" y="2079"/>
                    <a:pt x="1021" y="2097"/>
                    <a:pt x="1039" y="2097"/>
                  </a:cubicBezTo>
                  <a:cubicBezTo>
                    <a:pt x="1067" y="2097"/>
                    <a:pt x="1085" y="2079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97" y="1067"/>
                    <a:pt x="2097" y="1049"/>
                  </a:cubicBezTo>
                  <a:cubicBezTo>
                    <a:pt x="2097" y="1030"/>
                    <a:pt x="2078" y="1012"/>
                    <a:pt x="2060" y="993"/>
                  </a:cubicBezTo>
                  <a:lnTo>
                    <a:pt x="1438" y="659"/>
                  </a:lnTo>
                  <a:lnTo>
                    <a:pt x="1104" y="28"/>
                  </a:lnTo>
                  <a:cubicBezTo>
                    <a:pt x="1085" y="10"/>
                    <a:pt x="1067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44" name="Google Shape;1295;p28"/>
            <p:cNvSpPr/>
            <p:nvPr/>
          </p:nvSpPr>
          <p:spPr>
            <a:xfrm>
              <a:off x="3549600" y="3192840"/>
              <a:ext cx="117360" cy="117360"/>
            </a:xfrm>
            <a:custGeom>
              <a:avLst/>
              <a:gdLst>
                <a:gd name="textAreaLeft" fmla="*/ 0 w 117360"/>
                <a:gd name="textAreaRight" fmla="*/ 118800 w 11736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2088" h="2088">
                  <a:moveTo>
                    <a:pt x="1048" y="176"/>
                  </a:moveTo>
                  <a:lnTo>
                    <a:pt x="1345" y="724"/>
                  </a:lnTo>
                  <a:cubicBezTo>
                    <a:pt x="1345" y="733"/>
                    <a:pt x="1355" y="742"/>
                    <a:pt x="1364" y="742"/>
                  </a:cubicBezTo>
                  <a:lnTo>
                    <a:pt x="1911" y="1049"/>
                  </a:lnTo>
                  <a:lnTo>
                    <a:pt x="1364" y="1345"/>
                  </a:lnTo>
                  <a:cubicBezTo>
                    <a:pt x="1355" y="1345"/>
                    <a:pt x="1345" y="1355"/>
                    <a:pt x="1336" y="1364"/>
                  </a:cubicBezTo>
                  <a:lnTo>
                    <a:pt x="1039" y="1911"/>
                  </a:lnTo>
                  <a:lnTo>
                    <a:pt x="742" y="1364"/>
                  </a:lnTo>
                  <a:cubicBezTo>
                    <a:pt x="742" y="1355"/>
                    <a:pt x="733" y="1345"/>
                    <a:pt x="724" y="1345"/>
                  </a:cubicBezTo>
                  <a:lnTo>
                    <a:pt x="176" y="1039"/>
                  </a:lnTo>
                  <a:lnTo>
                    <a:pt x="724" y="742"/>
                  </a:lnTo>
                  <a:cubicBezTo>
                    <a:pt x="733" y="742"/>
                    <a:pt x="742" y="733"/>
                    <a:pt x="742" y="724"/>
                  </a:cubicBezTo>
                  <a:lnTo>
                    <a:pt x="1048" y="176"/>
                  </a:lnTo>
                  <a:close/>
                  <a:moveTo>
                    <a:pt x="1048" y="0"/>
                  </a:moveTo>
                  <a:cubicBezTo>
                    <a:pt x="1030" y="0"/>
                    <a:pt x="1011" y="10"/>
                    <a:pt x="993" y="28"/>
                  </a:cubicBezTo>
                  <a:lnTo>
                    <a:pt x="650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39"/>
                  </a:cubicBezTo>
                  <a:cubicBezTo>
                    <a:pt x="0" y="1058"/>
                    <a:pt x="9" y="1076"/>
                    <a:pt x="28" y="1095"/>
                  </a:cubicBezTo>
                  <a:lnTo>
                    <a:pt x="650" y="1438"/>
                  </a:lnTo>
                  <a:lnTo>
                    <a:pt x="993" y="2060"/>
                  </a:lnTo>
                  <a:cubicBezTo>
                    <a:pt x="1002" y="2078"/>
                    <a:pt x="1021" y="2087"/>
                    <a:pt x="1039" y="2087"/>
                  </a:cubicBezTo>
                  <a:cubicBezTo>
                    <a:pt x="1067" y="2087"/>
                    <a:pt x="1086" y="2078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87" y="1067"/>
                    <a:pt x="2087" y="1049"/>
                  </a:cubicBezTo>
                  <a:cubicBezTo>
                    <a:pt x="2087" y="1021"/>
                    <a:pt x="2078" y="1002"/>
                    <a:pt x="2060" y="993"/>
                  </a:cubicBezTo>
                  <a:lnTo>
                    <a:pt x="1438" y="650"/>
                  </a:lnTo>
                  <a:lnTo>
                    <a:pt x="1095" y="28"/>
                  </a:lnTo>
                  <a:cubicBezTo>
                    <a:pt x="1086" y="10"/>
                    <a:pt x="106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400" rIns="900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45" name="Google Shape;1296;p28"/>
            <p:cNvSpPr/>
            <p:nvPr/>
          </p:nvSpPr>
          <p:spPr>
            <a:xfrm>
              <a:off x="3252960" y="1312560"/>
              <a:ext cx="5400" cy="41400"/>
            </a:xfrm>
            <a:custGeom>
              <a:avLst/>
              <a:gdLst>
                <a:gd name="textAreaLeft" fmla="*/ 0 w 5400"/>
                <a:gd name="textAreaRight" fmla="*/ 6840 w 540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122" h="75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52"/>
                    <a:pt x="66" y="752"/>
                  </a:cubicBezTo>
                  <a:cubicBezTo>
                    <a:pt x="93" y="752"/>
                    <a:pt x="121" y="724"/>
                    <a:pt x="121" y="696"/>
                  </a:cubicBezTo>
                  <a:lnTo>
                    <a:pt x="121" y="56"/>
                  </a:lnTo>
                  <a:cubicBezTo>
                    <a:pt x="121" y="19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46" name="Google Shape;1297;p28"/>
            <p:cNvSpPr/>
            <p:nvPr/>
          </p:nvSpPr>
          <p:spPr>
            <a:xfrm>
              <a:off x="3252960" y="1406160"/>
              <a:ext cx="5400" cy="42120"/>
            </a:xfrm>
            <a:custGeom>
              <a:avLst/>
              <a:gdLst>
                <a:gd name="textAreaLeft" fmla="*/ 0 w 5400"/>
                <a:gd name="textAreaRight" fmla="*/ 6840 w 540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122" h="76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61"/>
                    <a:pt x="66" y="761"/>
                  </a:cubicBezTo>
                  <a:cubicBezTo>
                    <a:pt x="93" y="761"/>
                    <a:pt x="121" y="733"/>
                    <a:pt x="121" y="696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47" name="Google Shape;1298;p28"/>
            <p:cNvSpPr/>
            <p:nvPr/>
          </p:nvSpPr>
          <p:spPr>
            <a:xfrm>
              <a:off x="3281760" y="1377720"/>
              <a:ext cx="41400" cy="5040"/>
            </a:xfrm>
            <a:custGeom>
              <a:avLst/>
              <a:gdLst>
                <a:gd name="textAreaLeft" fmla="*/ 0 w 41400"/>
                <a:gd name="textAreaRight" fmla="*/ 42840 w 414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53" h="112">
                  <a:moveTo>
                    <a:pt x="57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7" y="112"/>
                  </a:cubicBezTo>
                  <a:lnTo>
                    <a:pt x="697" y="112"/>
                  </a:lnTo>
                  <a:cubicBezTo>
                    <a:pt x="724" y="112"/>
                    <a:pt x="752" y="93"/>
                    <a:pt x="752" y="56"/>
                  </a:cubicBezTo>
                  <a:cubicBezTo>
                    <a:pt x="752" y="28"/>
                    <a:pt x="734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48" name="Google Shape;1299;p28"/>
            <p:cNvSpPr/>
            <p:nvPr/>
          </p:nvSpPr>
          <p:spPr>
            <a:xfrm>
              <a:off x="3187800" y="1377720"/>
              <a:ext cx="42120" cy="504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62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706" y="112"/>
                  </a:lnTo>
                  <a:cubicBezTo>
                    <a:pt x="734" y="112"/>
                    <a:pt x="761" y="93"/>
                    <a:pt x="761" y="56"/>
                  </a:cubicBezTo>
                  <a:cubicBezTo>
                    <a:pt x="761" y="28"/>
                    <a:pt x="73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49" name="Google Shape;1300;p28"/>
            <p:cNvSpPr/>
            <p:nvPr/>
          </p:nvSpPr>
          <p:spPr>
            <a:xfrm>
              <a:off x="3210120" y="140076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455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50" name="Google Shape;1301;p28"/>
            <p:cNvSpPr/>
            <p:nvPr/>
          </p:nvSpPr>
          <p:spPr>
            <a:xfrm>
              <a:off x="3206880" y="1397880"/>
              <a:ext cx="31320" cy="3096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76" h="572">
                  <a:moveTo>
                    <a:pt x="512" y="1"/>
                  </a:moveTo>
                  <a:cubicBezTo>
                    <a:pt x="497" y="1"/>
                    <a:pt x="483" y="5"/>
                    <a:pt x="474" y="14"/>
                  </a:cubicBezTo>
                  <a:lnTo>
                    <a:pt x="19" y="469"/>
                  </a:lnTo>
                  <a:cubicBezTo>
                    <a:pt x="1" y="488"/>
                    <a:pt x="1" y="525"/>
                    <a:pt x="19" y="553"/>
                  </a:cubicBezTo>
                  <a:cubicBezTo>
                    <a:pt x="28" y="562"/>
                    <a:pt x="47" y="571"/>
                    <a:pt x="56" y="571"/>
                  </a:cubicBezTo>
                  <a:cubicBezTo>
                    <a:pt x="75" y="571"/>
                    <a:pt x="93" y="562"/>
                    <a:pt x="103" y="553"/>
                  </a:cubicBezTo>
                  <a:lnTo>
                    <a:pt x="557" y="98"/>
                  </a:lnTo>
                  <a:cubicBezTo>
                    <a:pt x="576" y="70"/>
                    <a:pt x="576" y="33"/>
                    <a:pt x="557" y="14"/>
                  </a:cubicBezTo>
                  <a:cubicBezTo>
                    <a:pt x="543" y="5"/>
                    <a:pt x="527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51" name="Google Shape;1302;p28"/>
            <p:cNvSpPr/>
            <p:nvPr/>
          </p:nvSpPr>
          <p:spPr>
            <a:xfrm>
              <a:off x="3276720" y="133488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456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52" name="Google Shape;1303;p28"/>
            <p:cNvSpPr/>
            <p:nvPr/>
          </p:nvSpPr>
          <p:spPr>
            <a:xfrm>
              <a:off x="3273120" y="1331640"/>
              <a:ext cx="32040" cy="3096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85" h="569">
                  <a:moveTo>
                    <a:pt x="519" y="0"/>
                  </a:moveTo>
                  <a:cubicBezTo>
                    <a:pt x="503" y="0"/>
                    <a:pt x="487" y="7"/>
                    <a:pt x="473" y="21"/>
                  </a:cubicBezTo>
                  <a:lnTo>
                    <a:pt x="28" y="466"/>
                  </a:lnTo>
                  <a:cubicBezTo>
                    <a:pt x="0" y="494"/>
                    <a:pt x="0" y="531"/>
                    <a:pt x="28" y="550"/>
                  </a:cubicBezTo>
                  <a:cubicBezTo>
                    <a:pt x="37" y="568"/>
                    <a:pt x="47" y="568"/>
                    <a:pt x="65" y="568"/>
                  </a:cubicBezTo>
                  <a:cubicBezTo>
                    <a:pt x="84" y="568"/>
                    <a:pt x="93" y="568"/>
                    <a:pt x="112" y="550"/>
                  </a:cubicBezTo>
                  <a:lnTo>
                    <a:pt x="557" y="95"/>
                  </a:lnTo>
                  <a:cubicBezTo>
                    <a:pt x="585" y="77"/>
                    <a:pt x="585" y="39"/>
                    <a:pt x="557" y="21"/>
                  </a:cubicBezTo>
                  <a:cubicBezTo>
                    <a:pt x="548" y="7"/>
                    <a:pt x="534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53" name="Google Shape;1304;p28"/>
            <p:cNvSpPr/>
            <p:nvPr/>
          </p:nvSpPr>
          <p:spPr>
            <a:xfrm>
              <a:off x="3210120" y="133488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1"/>
                  </a:moveTo>
                  <a:lnTo>
                    <a:pt x="455" y="456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54" name="Google Shape;1305;p28"/>
            <p:cNvSpPr/>
            <p:nvPr/>
          </p:nvSpPr>
          <p:spPr>
            <a:xfrm>
              <a:off x="3206880" y="1331640"/>
              <a:ext cx="31320" cy="3096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76" h="569">
                  <a:moveTo>
                    <a:pt x="61" y="0"/>
                  </a:moveTo>
                  <a:cubicBezTo>
                    <a:pt x="47" y="0"/>
                    <a:pt x="33" y="7"/>
                    <a:pt x="19" y="21"/>
                  </a:cubicBezTo>
                  <a:cubicBezTo>
                    <a:pt x="1" y="39"/>
                    <a:pt x="1" y="77"/>
                    <a:pt x="19" y="95"/>
                  </a:cubicBezTo>
                  <a:lnTo>
                    <a:pt x="474" y="550"/>
                  </a:lnTo>
                  <a:cubicBezTo>
                    <a:pt x="483" y="568"/>
                    <a:pt x="502" y="568"/>
                    <a:pt x="511" y="568"/>
                  </a:cubicBezTo>
                  <a:cubicBezTo>
                    <a:pt x="529" y="568"/>
                    <a:pt x="548" y="568"/>
                    <a:pt x="557" y="550"/>
                  </a:cubicBezTo>
                  <a:cubicBezTo>
                    <a:pt x="576" y="531"/>
                    <a:pt x="576" y="494"/>
                    <a:pt x="557" y="466"/>
                  </a:cubicBezTo>
                  <a:lnTo>
                    <a:pt x="103" y="21"/>
                  </a:lnTo>
                  <a:cubicBezTo>
                    <a:pt x="89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55" name="Google Shape;1306;p28"/>
            <p:cNvSpPr/>
            <p:nvPr/>
          </p:nvSpPr>
          <p:spPr>
            <a:xfrm>
              <a:off x="3276720" y="140076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1"/>
                  </a:moveTo>
                  <a:lnTo>
                    <a:pt x="455" y="455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56" name="Google Shape;1307;p28"/>
            <p:cNvSpPr/>
            <p:nvPr/>
          </p:nvSpPr>
          <p:spPr>
            <a:xfrm>
              <a:off x="3273120" y="1397880"/>
              <a:ext cx="32040" cy="3096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85" h="572">
                  <a:moveTo>
                    <a:pt x="66" y="1"/>
                  </a:moveTo>
                  <a:cubicBezTo>
                    <a:pt x="51" y="1"/>
                    <a:pt x="37" y="5"/>
                    <a:pt x="28" y="14"/>
                  </a:cubicBezTo>
                  <a:cubicBezTo>
                    <a:pt x="0" y="42"/>
                    <a:pt x="0" y="70"/>
                    <a:pt x="28" y="98"/>
                  </a:cubicBezTo>
                  <a:lnTo>
                    <a:pt x="483" y="553"/>
                  </a:lnTo>
                  <a:cubicBezTo>
                    <a:pt x="492" y="562"/>
                    <a:pt x="501" y="571"/>
                    <a:pt x="520" y="571"/>
                  </a:cubicBezTo>
                  <a:cubicBezTo>
                    <a:pt x="529" y="571"/>
                    <a:pt x="548" y="562"/>
                    <a:pt x="557" y="553"/>
                  </a:cubicBezTo>
                  <a:cubicBezTo>
                    <a:pt x="585" y="525"/>
                    <a:pt x="585" y="488"/>
                    <a:pt x="557" y="469"/>
                  </a:cubicBezTo>
                  <a:lnTo>
                    <a:pt x="112" y="14"/>
                  </a:lnTo>
                  <a:cubicBezTo>
                    <a:pt x="98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57" name="Google Shape;1308;p28"/>
            <p:cNvSpPr/>
            <p:nvPr/>
          </p:nvSpPr>
          <p:spPr>
            <a:xfrm>
              <a:off x="3593160" y="1567080"/>
              <a:ext cx="49680" cy="49680"/>
            </a:xfrm>
            <a:custGeom>
              <a:avLst/>
              <a:gdLst>
                <a:gd name="textAreaLeft" fmla="*/ 0 w 49680"/>
                <a:gd name="textAreaRight" fmla="*/ 51120 w 49680"/>
                <a:gd name="textAreaTop" fmla="*/ 0 h 49680"/>
                <a:gd name="textAreaBottom" fmla="*/ 51120 h 49680"/>
              </a:gdLst>
              <a:ahLst/>
              <a:cxnLst/>
              <a:rect l="textAreaLeft" t="textAreaTop" r="textAreaRight" b="textAreaBottom"/>
              <a:pathLst>
                <a:path w="901" h="901">
                  <a:moveTo>
                    <a:pt x="455" y="121"/>
                  </a:moveTo>
                  <a:cubicBezTo>
                    <a:pt x="641" y="121"/>
                    <a:pt x="789" y="270"/>
                    <a:pt x="789" y="455"/>
                  </a:cubicBezTo>
                  <a:cubicBezTo>
                    <a:pt x="789" y="641"/>
                    <a:pt x="641" y="789"/>
                    <a:pt x="455" y="789"/>
                  </a:cubicBezTo>
                  <a:cubicBezTo>
                    <a:pt x="270" y="789"/>
                    <a:pt x="121" y="641"/>
                    <a:pt x="121" y="455"/>
                  </a:cubicBez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5"/>
                    <a:pt x="1" y="455"/>
                  </a:cubicBezTo>
                  <a:cubicBezTo>
                    <a:pt x="1" y="706"/>
                    <a:pt x="205" y="901"/>
                    <a:pt x="455" y="901"/>
                  </a:cubicBezTo>
                  <a:cubicBezTo>
                    <a:pt x="697" y="901"/>
                    <a:pt x="901" y="706"/>
                    <a:pt x="901" y="455"/>
                  </a:cubicBezTo>
                  <a:cubicBezTo>
                    <a:pt x="901" y="205"/>
                    <a:pt x="697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58" name="Google Shape;1309;p28"/>
            <p:cNvSpPr/>
            <p:nvPr/>
          </p:nvSpPr>
          <p:spPr>
            <a:xfrm>
              <a:off x="977040" y="213228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11"/>
                  </a:moveTo>
                  <a:cubicBezTo>
                    <a:pt x="381" y="111"/>
                    <a:pt x="455" y="186"/>
                    <a:pt x="455" y="288"/>
                  </a:cubicBezTo>
                  <a:cubicBezTo>
                    <a:pt x="455" y="381"/>
                    <a:pt x="381" y="455"/>
                    <a:pt x="288" y="455"/>
                  </a:cubicBezTo>
                  <a:cubicBezTo>
                    <a:pt x="186" y="455"/>
                    <a:pt x="112" y="381"/>
                    <a:pt x="112" y="288"/>
                  </a:cubicBezTo>
                  <a:cubicBezTo>
                    <a:pt x="112" y="186"/>
                    <a:pt x="195" y="111"/>
                    <a:pt x="288" y="11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21"/>
                    <a:pt x="0" y="288"/>
                  </a:cubicBezTo>
                  <a:cubicBezTo>
                    <a:pt x="0" y="445"/>
                    <a:pt x="130" y="575"/>
                    <a:pt x="288" y="575"/>
                  </a:cubicBezTo>
                  <a:cubicBezTo>
                    <a:pt x="446" y="575"/>
                    <a:pt x="576" y="445"/>
                    <a:pt x="576" y="288"/>
                  </a:cubicBezTo>
                  <a:cubicBezTo>
                    <a:pt x="576" y="121"/>
                    <a:pt x="44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59" name="Google Shape;1310;p28"/>
            <p:cNvSpPr/>
            <p:nvPr/>
          </p:nvSpPr>
          <p:spPr>
            <a:xfrm>
              <a:off x="1875600" y="121932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21"/>
                  </a:moveTo>
                  <a:cubicBezTo>
                    <a:pt x="380" y="121"/>
                    <a:pt x="455" y="195"/>
                    <a:pt x="455" y="297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86" y="464"/>
                    <a:pt x="111" y="390"/>
                    <a:pt x="111" y="297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55"/>
                    <a:pt x="575" y="288"/>
                  </a:cubicBezTo>
                  <a:cubicBezTo>
                    <a:pt x="575" y="130"/>
                    <a:pt x="445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60" name="Google Shape;1311;p28"/>
            <p:cNvSpPr/>
            <p:nvPr/>
          </p:nvSpPr>
          <p:spPr>
            <a:xfrm>
              <a:off x="1860120" y="1646280"/>
              <a:ext cx="583200" cy="390240"/>
            </a:xfrm>
            <a:custGeom>
              <a:avLst/>
              <a:gdLst>
                <a:gd name="textAreaLeft" fmla="*/ 0 w 583200"/>
                <a:gd name="textAreaRight" fmla="*/ 584640 w 583200"/>
                <a:gd name="textAreaTop" fmla="*/ 0 h 390240"/>
                <a:gd name="textAreaBottom" fmla="*/ 391680 h 390240"/>
              </a:gdLst>
              <a:ahLst/>
              <a:cxnLst/>
              <a:rect l="textAreaLeft" t="textAreaTop" r="textAreaRight" b="textAreaBottom"/>
              <a:pathLst>
                <a:path w="10270" h="6879">
                  <a:moveTo>
                    <a:pt x="9963" y="0"/>
                  </a:moveTo>
                  <a:lnTo>
                    <a:pt x="7607" y="1113"/>
                  </a:lnTo>
                  <a:lnTo>
                    <a:pt x="8600" y="1596"/>
                  </a:lnTo>
                  <a:lnTo>
                    <a:pt x="8321" y="2041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58"/>
                  </a:cubicBezTo>
                  <a:lnTo>
                    <a:pt x="5826" y="6132"/>
                  </a:lnTo>
                  <a:lnTo>
                    <a:pt x="5390" y="5622"/>
                  </a:lnTo>
                  <a:lnTo>
                    <a:pt x="4360" y="4407"/>
                  </a:lnTo>
                  <a:lnTo>
                    <a:pt x="3330" y="3191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23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80"/>
                  </a:lnTo>
                  <a:cubicBezTo>
                    <a:pt x="2412" y="2115"/>
                    <a:pt x="2328" y="2069"/>
                    <a:pt x="2245" y="2041"/>
                  </a:cubicBezTo>
                  <a:cubicBezTo>
                    <a:pt x="2168" y="2013"/>
                    <a:pt x="2085" y="1998"/>
                    <a:pt x="2003" y="1998"/>
                  </a:cubicBezTo>
                  <a:cubicBezTo>
                    <a:pt x="1897" y="1998"/>
                    <a:pt x="1792" y="2022"/>
                    <a:pt x="1698" y="2069"/>
                  </a:cubicBezTo>
                  <a:cubicBezTo>
                    <a:pt x="1623" y="2106"/>
                    <a:pt x="1549" y="2162"/>
                    <a:pt x="1494" y="2227"/>
                  </a:cubicBezTo>
                  <a:cubicBezTo>
                    <a:pt x="1484" y="2245"/>
                    <a:pt x="1466" y="2264"/>
                    <a:pt x="1456" y="2282"/>
                  </a:cubicBezTo>
                  <a:lnTo>
                    <a:pt x="1447" y="2301"/>
                  </a:lnTo>
                  <a:lnTo>
                    <a:pt x="1438" y="2310"/>
                  </a:lnTo>
                  <a:lnTo>
                    <a:pt x="1419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61" y="3553"/>
                  </a:lnTo>
                  <a:lnTo>
                    <a:pt x="0" y="4917"/>
                  </a:lnTo>
                  <a:lnTo>
                    <a:pt x="668" y="5195"/>
                  </a:lnTo>
                  <a:lnTo>
                    <a:pt x="1429" y="3831"/>
                  </a:lnTo>
                  <a:lnTo>
                    <a:pt x="1809" y="3145"/>
                  </a:lnTo>
                  <a:lnTo>
                    <a:pt x="1995" y="2811"/>
                  </a:lnTo>
                  <a:lnTo>
                    <a:pt x="2022" y="2755"/>
                  </a:lnTo>
                  <a:lnTo>
                    <a:pt x="2199" y="296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14"/>
                  </a:lnTo>
                  <a:lnTo>
                    <a:pt x="5325" y="6652"/>
                  </a:lnTo>
                  <a:lnTo>
                    <a:pt x="5343" y="6670"/>
                  </a:lnTo>
                  <a:lnTo>
                    <a:pt x="5362" y="6689"/>
                  </a:lnTo>
                  <a:cubicBezTo>
                    <a:pt x="5381" y="6707"/>
                    <a:pt x="5390" y="6717"/>
                    <a:pt x="5408" y="6735"/>
                  </a:cubicBezTo>
                  <a:cubicBezTo>
                    <a:pt x="5473" y="6781"/>
                    <a:pt x="5557" y="6828"/>
                    <a:pt x="5640" y="6846"/>
                  </a:cubicBezTo>
                  <a:cubicBezTo>
                    <a:pt x="5708" y="6868"/>
                    <a:pt x="5778" y="6878"/>
                    <a:pt x="5848" y="6878"/>
                  </a:cubicBezTo>
                  <a:cubicBezTo>
                    <a:pt x="5961" y="6878"/>
                    <a:pt x="6072" y="6851"/>
                    <a:pt x="6169" y="6800"/>
                  </a:cubicBezTo>
                  <a:cubicBezTo>
                    <a:pt x="6243" y="6754"/>
                    <a:pt x="6317" y="6698"/>
                    <a:pt x="6364" y="6633"/>
                  </a:cubicBezTo>
                  <a:cubicBezTo>
                    <a:pt x="6373" y="6614"/>
                    <a:pt x="6392" y="6596"/>
                    <a:pt x="6401" y="6587"/>
                  </a:cubicBezTo>
                  <a:lnTo>
                    <a:pt x="6410" y="6559"/>
                  </a:lnTo>
                  <a:lnTo>
                    <a:pt x="6438" y="6522"/>
                  </a:lnTo>
                  <a:lnTo>
                    <a:pt x="6540" y="6355"/>
                  </a:lnTo>
                  <a:cubicBezTo>
                    <a:pt x="7078" y="5455"/>
                    <a:pt x="7607" y="4564"/>
                    <a:pt x="8145" y="3664"/>
                  </a:cubicBezTo>
                  <a:lnTo>
                    <a:pt x="8952" y="2319"/>
                  </a:lnTo>
                  <a:lnTo>
                    <a:pt x="9203" y="1902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61" name="Google Shape;1312;p28"/>
            <p:cNvSpPr/>
            <p:nvPr/>
          </p:nvSpPr>
          <p:spPr>
            <a:xfrm>
              <a:off x="1857600" y="1641600"/>
              <a:ext cx="590040" cy="398520"/>
            </a:xfrm>
            <a:custGeom>
              <a:avLst/>
              <a:gdLst>
                <a:gd name="textAreaLeft" fmla="*/ 0 w 590040"/>
                <a:gd name="textAreaRight" fmla="*/ 591480 w 590040"/>
                <a:gd name="textAreaTop" fmla="*/ 0 h 398520"/>
                <a:gd name="textAreaBottom" fmla="*/ 399960 h 398520"/>
              </a:gdLst>
              <a:ahLst/>
              <a:cxnLst/>
              <a:rect l="textAreaLeft" t="textAreaTop" r="textAreaRight" b="textAreaBottom"/>
              <a:pathLst>
                <a:path w="10391" h="7024">
                  <a:moveTo>
                    <a:pt x="10057" y="1"/>
                  </a:moveTo>
                  <a:lnTo>
                    <a:pt x="7515" y="1197"/>
                  </a:lnTo>
                  <a:lnTo>
                    <a:pt x="8563" y="1698"/>
                  </a:lnTo>
                  <a:lnTo>
                    <a:pt x="7506" y="3433"/>
                  </a:lnTo>
                  <a:cubicBezTo>
                    <a:pt x="7339" y="3702"/>
                    <a:pt x="7172" y="3971"/>
                    <a:pt x="7005" y="4240"/>
                  </a:cubicBezTo>
                  <a:cubicBezTo>
                    <a:pt x="6633" y="4852"/>
                    <a:pt x="6244" y="5483"/>
                    <a:pt x="5873" y="6105"/>
                  </a:cubicBezTo>
                  <a:lnTo>
                    <a:pt x="5864" y="6123"/>
                  </a:lnTo>
                  <a:lnTo>
                    <a:pt x="2645" y="2320"/>
                  </a:lnTo>
                  <a:lnTo>
                    <a:pt x="2561" y="2218"/>
                  </a:lnTo>
                  <a:cubicBezTo>
                    <a:pt x="2487" y="2153"/>
                    <a:pt x="2403" y="2097"/>
                    <a:pt x="2311" y="2069"/>
                  </a:cubicBezTo>
                  <a:cubicBezTo>
                    <a:pt x="2227" y="2038"/>
                    <a:pt x="2141" y="2023"/>
                    <a:pt x="2055" y="2023"/>
                  </a:cubicBezTo>
                  <a:cubicBezTo>
                    <a:pt x="1940" y="2023"/>
                    <a:pt x="1827" y="2049"/>
                    <a:pt x="1726" y="2097"/>
                  </a:cubicBezTo>
                  <a:cubicBezTo>
                    <a:pt x="1633" y="2144"/>
                    <a:pt x="1550" y="2209"/>
                    <a:pt x="1494" y="2274"/>
                  </a:cubicBezTo>
                  <a:cubicBezTo>
                    <a:pt x="1485" y="2292"/>
                    <a:pt x="1476" y="2311"/>
                    <a:pt x="1457" y="2338"/>
                  </a:cubicBezTo>
                  <a:lnTo>
                    <a:pt x="1" y="4973"/>
                  </a:lnTo>
                  <a:lnTo>
                    <a:pt x="103" y="5029"/>
                  </a:lnTo>
                  <a:lnTo>
                    <a:pt x="1513" y="2468"/>
                  </a:lnTo>
                  <a:lnTo>
                    <a:pt x="1559" y="2385"/>
                  </a:lnTo>
                  <a:cubicBezTo>
                    <a:pt x="1568" y="2376"/>
                    <a:pt x="1578" y="2366"/>
                    <a:pt x="1587" y="2348"/>
                  </a:cubicBezTo>
                  <a:cubicBezTo>
                    <a:pt x="1633" y="2292"/>
                    <a:pt x="1698" y="2236"/>
                    <a:pt x="1773" y="2199"/>
                  </a:cubicBezTo>
                  <a:cubicBezTo>
                    <a:pt x="1857" y="2157"/>
                    <a:pt x="1954" y="2136"/>
                    <a:pt x="2053" y="2136"/>
                  </a:cubicBezTo>
                  <a:cubicBezTo>
                    <a:pt x="2127" y="2136"/>
                    <a:pt x="2202" y="2148"/>
                    <a:pt x="2273" y="2171"/>
                  </a:cubicBezTo>
                  <a:cubicBezTo>
                    <a:pt x="2348" y="2199"/>
                    <a:pt x="2422" y="2246"/>
                    <a:pt x="2478" y="2301"/>
                  </a:cubicBezTo>
                  <a:lnTo>
                    <a:pt x="5882" y="6318"/>
                  </a:lnTo>
                  <a:lnTo>
                    <a:pt x="5966" y="6170"/>
                  </a:lnTo>
                  <a:cubicBezTo>
                    <a:pt x="6346" y="5548"/>
                    <a:pt x="6726" y="4917"/>
                    <a:pt x="7107" y="4305"/>
                  </a:cubicBezTo>
                  <a:cubicBezTo>
                    <a:pt x="7274" y="4036"/>
                    <a:pt x="7431" y="3767"/>
                    <a:pt x="7598" y="3489"/>
                  </a:cubicBezTo>
                  <a:lnTo>
                    <a:pt x="8730" y="1652"/>
                  </a:lnTo>
                  <a:lnTo>
                    <a:pt x="7784" y="1197"/>
                  </a:lnTo>
                  <a:lnTo>
                    <a:pt x="9964" y="177"/>
                  </a:lnTo>
                  <a:lnTo>
                    <a:pt x="10242" y="2468"/>
                  </a:lnTo>
                  <a:lnTo>
                    <a:pt x="9222" y="1912"/>
                  </a:lnTo>
                  <a:lnTo>
                    <a:pt x="8146" y="3721"/>
                  </a:lnTo>
                  <a:lnTo>
                    <a:pt x="7654" y="4537"/>
                  </a:lnTo>
                  <a:cubicBezTo>
                    <a:pt x="7292" y="5149"/>
                    <a:pt x="6912" y="5789"/>
                    <a:pt x="6531" y="6411"/>
                  </a:cubicBezTo>
                  <a:lnTo>
                    <a:pt x="6392" y="6634"/>
                  </a:lnTo>
                  <a:cubicBezTo>
                    <a:pt x="6383" y="6652"/>
                    <a:pt x="6374" y="6671"/>
                    <a:pt x="6364" y="6680"/>
                  </a:cubicBezTo>
                  <a:cubicBezTo>
                    <a:pt x="6318" y="6745"/>
                    <a:pt x="6253" y="6791"/>
                    <a:pt x="6188" y="6828"/>
                  </a:cubicBezTo>
                  <a:cubicBezTo>
                    <a:pt x="6100" y="6875"/>
                    <a:pt x="5997" y="6900"/>
                    <a:pt x="5891" y="6900"/>
                  </a:cubicBezTo>
                  <a:cubicBezTo>
                    <a:pt x="5830" y="6900"/>
                    <a:pt x="5767" y="6892"/>
                    <a:pt x="5706" y="6875"/>
                  </a:cubicBezTo>
                  <a:cubicBezTo>
                    <a:pt x="5632" y="6856"/>
                    <a:pt x="5557" y="6819"/>
                    <a:pt x="5492" y="6773"/>
                  </a:cubicBezTo>
                  <a:cubicBezTo>
                    <a:pt x="5483" y="6754"/>
                    <a:pt x="5465" y="6745"/>
                    <a:pt x="5455" y="6736"/>
                  </a:cubicBezTo>
                  <a:lnTo>
                    <a:pt x="2060" y="2737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41"/>
                  </a:lnTo>
                  <a:lnTo>
                    <a:pt x="5298" y="6736"/>
                  </a:lnTo>
                  <a:lnTo>
                    <a:pt x="5372" y="6819"/>
                  </a:lnTo>
                  <a:cubicBezTo>
                    <a:pt x="5390" y="6828"/>
                    <a:pt x="5400" y="6847"/>
                    <a:pt x="5418" y="6865"/>
                  </a:cubicBezTo>
                  <a:cubicBezTo>
                    <a:pt x="5492" y="6921"/>
                    <a:pt x="5585" y="6967"/>
                    <a:pt x="5678" y="6995"/>
                  </a:cubicBezTo>
                  <a:cubicBezTo>
                    <a:pt x="5743" y="7014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44" y="6930"/>
                  </a:cubicBezTo>
                  <a:cubicBezTo>
                    <a:pt x="6327" y="6884"/>
                    <a:pt x="6402" y="6819"/>
                    <a:pt x="6457" y="6754"/>
                  </a:cubicBezTo>
                  <a:cubicBezTo>
                    <a:pt x="6467" y="6736"/>
                    <a:pt x="6485" y="6717"/>
                    <a:pt x="6494" y="6698"/>
                  </a:cubicBezTo>
                  <a:lnTo>
                    <a:pt x="6633" y="6467"/>
                  </a:lnTo>
                  <a:cubicBezTo>
                    <a:pt x="7014" y="5845"/>
                    <a:pt x="7394" y="5205"/>
                    <a:pt x="7756" y="4593"/>
                  </a:cubicBezTo>
                  <a:lnTo>
                    <a:pt x="8248" y="3776"/>
                  </a:lnTo>
                  <a:lnTo>
                    <a:pt x="9268" y="2060"/>
                  </a:lnTo>
                  <a:lnTo>
                    <a:pt x="10391" y="2682"/>
                  </a:lnTo>
                  <a:lnTo>
                    <a:pt x="1005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62" name="Google Shape;1313;p28"/>
            <p:cNvSpPr/>
            <p:nvPr/>
          </p:nvSpPr>
          <p:spPr>
            <a:xfrm>
              <a:off x="1413360" y="1672920"/>
              <a:ext cx="288000" cy="288000"/>
            </a:xfrm>
            <a:custGeom>
              <a:avLst/>
              <a:gdLst>
                <a:gd name="textAreaLeft" fmla="*/ 0 w 288000"/>
                <a:gd name="textAreaRight" fmla="*/ 289440 w 288000"/>
                <a:gd name="textAreaTop" fmla="*/ 0 h 288000"/>
                <a:gd name="textAreaBottom" fmla="*/ 289440 h 288000"/>
              </a:gdLst>
              <a:ahLst/>
              <a:cxnLst/>
              <a:rect l="textAreaLeft" t="textAreaTop" r="textAreaRight" b="textAreaBottom"/>
              <a:pathLst>
                <a:path w="5085" h="5084">
                  <a:moveTo>
                    <a:pt x="2543" y="0"/>
                  </a:moveTo>
                  <a:cubicBezTo>
                    <a:pt x="1142" y="0"/>
                    <a:pt x="1" y="1141"/>
                    <a:pt x="1" y="2542"/>
                  </a:cubicBezTo>
                  <a:cubicBezTo>
                    <a:pt x="1" y="3952"/>
                    <a:pt x="1142" y="5084"/>
                    <a:pt x="2543" y="5084"/>
                  </a:cubicBezTo>
                  <a:cubicBezTo>
                    <a:pt x="3944" y="5084"/>
                    <a:pt x="5085" y="3952"/>
                    <a:pt x="5085" y="2542"/>
                  </a:cubicBezTo>
                  <a:lnTo>
                    <a:pt x="2543" y="2542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63" name="Google Shape;1314;p28"/>
            <p:cNvSpPr/>
            <p:nvPr/>
          </p:nvSpPr>
          <p:spPr>
            <a:xfrm>
              <a:off x="1410480" y="1669680"/>
              <a:ext cx="294480" cy="294480"/>
            </a:xfrm>
            <a:custGeom>
              <a:avLst/>
              <a:gdLst>
                <a:gd name="textAreaLeft" fmla="*/ 0 w 294480"/>
                <a:gd name="textAreaRight" fmla="*/ 295920 w 294480"/>
                <a:gd name="textAreaTop" fmla="*/ 0 h 294480"/>
                <a:gd name="textAreaBottom" fmla="*/ 295920 h 294480"/>
              </a:gdLst>
              <a:ahLst/>
              <a:cxnLst/>
              <a:rect l="textAreaLeft" t="textAreaTop" r="textAreaRight" b="textAreaBottom"/>
              <a:pathLst>
                <a:path w="5196" h="5196">
                  <a:moveTo>
                    <a:pt x="2542" y="121"/>
                  </a:moveTo>
                  <a:lnTo>
                    <a:pt x="2542" y="2598"/>
                  </a:lnTo>
                  <a:cubicBezTo>
                    <a:pt x="2542" y="2635"/>
                    <a:pt x="2570" y="2663"/>
                    <a:pt x="2598" y="2663"/>
                  </a:cubicBezTo>
                  <a:lnTo>
                    <a:pt x="5084" y="2663"/>
                  </a:lnTo>
                  <a:cubicBezTo>
                    <a:pt x="5047" y="3999"/>
                    <a:pt x="3952" y="5084"/>
                    <a:pt x="2598" y="5084"/>
                  </a:cubicBezTo>
                  <a:cubicBezTo>
                    <a:pt x="1234" y="5084"/>
                    <a:pt x="121" y="3971"/>
                    <a:pt x="121" y="2598"/>
                  </a:cubicBezTo>
                  <a:cubicBezTo>
                    <a:pt x="121" y="1253"/>
                    <a:pt x="1197" y="149"/>
                    <a:pt x="2542" y="121"/>
                  </a:cubicBezTo>
                  <a:close/>
                  <a:moveTo>
                    <a:pt x="2598" y="0"/>
                  </a:moveTo>
                  <a:cubicBezTo>
                    <a:pt x="1169" y="0"/>
                    <a:pt x="0" y="1169"/>
                    <a:pt x="0" y="2598"/>
                  </a:cubicBezTo>
                  <a:cubicBezTo>
                    <a:pt x="0" y="4036"/>
                    <a:pt x="1169" y="5195"/>
                    <a:pt x="2598" y="5195"/>
                  </a:cubicBezTo>
                  <a:cubicBezTo>
                    <a:pt x="4036" y="5195"/>
                    <a:pt x="5195" y="4036"/>
                    <a:pt x="5195" y="2598"/>
                  </a:cubicBezTo>
                  <a:cubicBezTo>
                    <a:pt x="5195" y="2570"/>
                    <a:pt x="5177" y="2542"/>
                    <a:pt x="5140" y="2542"/>
                  </a:cubicBezTo>
                  <a:lnTo>
                    <a:pt x="2653" y="2542"/>
                  </a:lnTo>
                  <a:lnTo>
                    <a:pt x="2653" y="56"/>
                  </a:lnTo>
                  <a:cubicBezTo>
                    <a:pt x="2653" y="28"/>
                    <a:pt x="2635" y="0"/>
                    <a:pt x="259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64" name="Google Shape;1315;p28"/>
            <p:cNvSpPr/>
            <p:nvPr/>
          </p:nvSpPr>
          <p:spPr>
            <a:xfrm>
              <a:off x="1597320" y="1701360"/>
              <a:ext cx="76320" cy="76320"/>
            </a:xfrm>
            <a:custGeom>
              <a:avLst/>
              <a:gdLst>
                <a:gd name="textAreaLeft" fmla="*/ 0 w 76320"/>
                <a:gd name="textAreaRight" fmla="*/ 77760 w 76320"/>
                <a:gd name="textAreaTop" fmla="*/ 0 h 76320"/>
                <a:gd name="textAreaBottom" fmla="*/ 77760 h 76320"/>
              </a:gdLst>
              <a:ahLst/>
              <a:cxnLst/>
              <a:rect l="textAreaLeft" t="textAreaTop" r="textAreaRight" b="textAreaBottom"/>
              <a:pathLst>
                <a:path w="1364" h="1365">
                  <a:moveTo>
                    <a:pt x="0" y="1"/>
                  </a:moveTo>
                  <a:lnTo>
                    <a:pt x="0" y="1365"/>
                  </a:lnTo>
                  <a:lnTo>
                    <a:pt x="1364" y="1365"/>
                  </a:lnTo>
                  <a:cubicBezTo>
                    <a:pt x="1364" y="604"/>
                    <a:pt x="752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8880" rIns="90000" bIns="38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65" name="Google Shape;1316;p28"/>
            <p:cNvSpPr/>
            <p:nvPr/>
          </p:nvSpPr>
          <p:spPr>
            <a:xfrm>
              <a:off x="1594080" y="1697760"/>
              <a:ext cx="82440" cy="83160"/>
            </a:xfrm>
            <a:custGeom>
              <a:avLst/>
              <a:gdLst>
                <a:gd name="textAreaLeft" fmla="*/ 0 w 82440"/>
                <a:gd name="textAreaRight" fmla="*/ 83880 w 8244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476" h="1485">
                  <a:moveTo>
                    <a:pt x="112" y="121"/>
                  </a:moveTo>
                  <a:cubicBezTo>
                    <a:pt x="789" y="148"/>
                    <a:pt x="1327" y="696"/>
                    <a:pt x="1355" y="1364"/>
                  </a:cubicBezTo>
                  <a:lnTo>
                    <a:pt x="112" y="1364"/>
                  </a:lnTo>
                  <a:lnTo>
                    <a:pt x="112" y="121"/>
                  </a:lnTo>
                  <a:close/>
                  <a:moveTo>
                    <a:pt x="1" y="0"/>
                  </a:moveTo>
                  <a:lnTo>
                    <a:pt x="1" y="1484"/>
                  </a:lnTo>
                  <a:lnTo>
                    <a:pt x="1476" y="1484"/>
                  </a:lnTo>
                  <a:lnTo>
                    <a:pt x="1476" y="1429"/>
                  </a:lnTo>
                  <a:cubicBezTo>
                    <a:pt x="1476" y="640"/>
                    <a:pt x="835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66" name="Google Shape;1317;p28"/>
            <p:cNvSpPr/>
            <p:nvPr/>
          </p:nvSpPr>
          <p:spPr>
            <a:xfrm>
              <a:off x="1869840" y="1644120"/>
              <a:ext cx="583200" cy="389880"/>
            </a:xfrm>
            <a:custGeom>
              <a:avLst/>
              <a:gdLst>
                <a:gd name="textAreaLeft" fmla="*/ 0 w 583200"/>
                <a:gd name="textAreaRight" fmla="*/ 584640 w 583200"/>
                <a:gd name="textAreaTop" fmla="*/ 0 h 389880"/>
                <a:gd name="textAreaBottom" fmla="*/ 391320 h 389880"/>
              </a:gdLst>
              <a:ahLst/>
              <a:cxnLst/>
              <a:rect l="textAreaLeft" t="textAreaTop" r="textAreaRight" b="textAreaBottom"/>
              <a:pathLst>
                <a:path w="10270" h="6872">
                  <a:moveTo>
                    <a:pt x="9963" y="0"/>
                  </a:moveTo>
                  <a:lnTo>
                    <a:pt x="7598" y="1113"/>
                  </a:lnTo>
                  <a:lnTo>
                    <a:pt x="8600" y="1586"/>
                  </a:lnTo>
                  <a:lnTo>
                    <a:pt x="8321" y="2032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48"/>
                  </a:cubicBezTo>
                  <a:lnTo>
                    <a:pt x="5826" y="6132"/>
                  </a:lnTo>
                  <a:lnTo>
                    <a:pt x="5390" y="5612"/>
                  </a:lnTo>
                  <a:lnTo>
                    <a:pt x="4351" y="4397"/>
                  </a:lnTo>
                  <a:lnTo>
                    <a:pt x="3321" y="3182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14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71"/>
                  </a:lnTo>
                  <a:cubicBezTo>
                    <a:pt x="2403" y="2115"/>
                    <a:pt x="2328" y="2069"/>
                    <a:pt x="2236" y="2032"/>
                  </a:cubicBezTo>
                  <a:cubicBezTo>
                    <a:pt x="2166" y="2005"/>
                    <a:pt x="2090" y="1992"/>
                    <a:pt x="2012" y="1992"/>
                  </a:cubicBezTo>
                  <a:cubicBezTo>
                    <a:pt x="1905" y="1992"/>
                    <a:pt x="1795" y="2016"/>
                    <a:pt x="1698" y="2060"/>
                  </a:cubicBezTo>
                  <a:cubicBezTo>
                    <a:pt x="1614" y="2097"/>
                    <a:pt x="1540" y="2162"/>
                    <a:pt x="1494" y="2227"/>
                  </a:cubicBezTo>
                  <a:cubicBezTo>
                    <a:pt x="1475" y="2245"/>
                    <a:pt x="1466" y="2254"/>
                    <a:pt x="1456" y="2273"/>
                  </a:cubicBezTo>
                  <a:lnTo>
                    <a:pt x="1438" y="2301"/>
                  </a:lnTo>
                  <a:lnTo>
                    <a:pt x="1438" y="2310"/>
                  </a:lnTo>
                  <a:lnTo>
                    <a:pt x="1410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51" y="3544"/>
                  </a:lnTo>
                  <a:lnTo>
                    <a:pt x="0" y="4917"/>
                  </a:lnTo>
                  <a:lnTo>
                    <a:pt x="668" y="5186"/>
                  </a:lnTo>
                  <a:lnTo>
                    <a:pt x="1429" y="3822"/>
                  </a:lnTo>
                  <a:lnTo>
                    <a:pt x="1809" y="3145"/>
                  </a:lnTo>
                  <a:lnTo>
                    <a:pt x="1995" y="2802"/>
                  </a:lnTo>
                  <a:lnTo>
                    <a:pt x="2022" y="2755"/>
                  </a:lnTo>
                  <a:lnTo>
                    <a:pt x="2199" y="295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05"/>
                  </a:lnTo>
                  <a:lnTo>
                    <a:pt x="5325" y="6651"/>
                  </a:lnTo>
                  <a:lnTo>
                    <a:pt x="5343" y="6661"/>
                  </a:lnTo>
                  <a:lnTo>
                    <a:pt x="5362" y="6689"/>
                  </a:lnTo>
                  <a:cubicBezTo>
                    <a:pt x="5371" y="6698"/>
                    <a:pt x="5390" y="6716"/>
                    <a:pt x="5408" y="6726"/>
                  </a:cubicBezTo>
                  <a:cubicBezTo>
                    <a:pt x="5473" y="6781"/>
                    <a:pt x="5557" y="6818"/>
                    <a:pt x="5640" y="6846"/>
                  </a:cubicBezTo>
                  <a:cubicBezTo>
                    <a:pt x="5703" y="6863"/>
                    <a:pt x="5769" y="6871"/>
                    <a:pt x="5834" y="6871"/>
                  </a:cubicBezTo>
                  <a:cubicBezTo>
                    <a:pt x="5951" y="6871"/>
                    <a:pt x="6068" y="6844"/>
                    <a:pt x="6169" y="6791"/>
                  </a:cubicBezTo>
                  <a:cubicBezTo>
                    <a:pt x="6243" y="6754"/>
                    <a:pt x="6308" y="6689"/>
                    <a:pt x="6364" y="6624"/>
                  </a:cubicBezTo>
                  <a:cubicBezTo>
                    <a:pt x="6373" y="6614"/>
                    <a:pt x="6382" y="6596"/>
                    <a:pt x="6392" y="6577"/>
                  </a:cubicBezTo>
                  <a:lnTo>
                    <a:pt x="6410" y="6559"/>
                  </a:lnTo>
                  <a:lnTo>
                    <a:pt x="6429" y="6512"/>
                  </a:lnTo>
                  <a:lnTo>
                    <a:pt x="6531" y="6345"/>
                  </a:lnTo>
                  <a:cubicBezTo>
                    <a:pt x="7078" y="5455"/>
                    <a:pt x="7607" y="4555"/>
                    <a:pt x="8145" y="3664"/>
                  </a:cubicBezTo>
                  <a:lnTo>
                    <a:pt x="8952" y="2319"/>
                  </a:lnTo>
                  <a:lnTo>
                    <a:pt x="9193" y="1902"/>
                  </a:lnTo>
                  <a:lnTo>
                    <a:pt x="10269" y="2486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67" name="Google Shape;1318;p28"/>
            <p:cNvSpPr/>
            <p:nvPr/>
          </p:nvSpPr>
          <p:spPr>
            <a:xfrm>
              <a:off x="1866960" y="1639080"/>
              <a:ext cx="589680" cy="398520"/>
            </a:xfrm>
            <a:custGeom>
              <a:avLst/>
              <a:gdLst>
                <a:gd name="textAreaLeft" fmla="*/ 0 w 589680"/>
                <a:gd name="textAreaRight" fmla="*/ 591120 w 589680"/>
                <a:gd name="textAreaTop" fmla="*/ 0 h 398520"/>
                <a:gd name="textAreaBottom" fmla="*/ 399960 h 398520"/>
              </a:gdLst>
              <a:ahLst/>
              <a:cxnLst/>
              <a:rect l="textAreaLeft" t="textAreaTop" r="textAreaRight" b="textAreaBottom"/>
              <a:pathLst>
                <a:path w="10382" h="7023">
                  <a:moveTo>
                    <a:pt x="10057" y="0"/>
                  </a:moveTo>
                  <a:lnTo>
                    <a:pt x="7515" y="1206"/>
                  </a:lnTo>
                  <a:lnTo>
                    <a:pt x="8563" y="1707"/>
                  </a:lnTo>
                  <a:lnTo>
                    <a:pt x="7496" y="3433"/>
                  </a:lnTo>
                  <a:cubicBezTo>
                    <a:pt x="7329" y="3711"/>
                    <a:pt x="7162" y="3980"/>
                    <a:pt x="6995" y="4258"/>
                  </a:cubicBezTo>
                  <a:cubicBezTo>
                    <a:pt x="6624" y="4861"/>
                    <a:pt x="6244" y="5492"/>
                    <a:pt x="5864" y="6114"/>
                  </a:cubicBezTo>
                  <a:lnTo>
                    <a:pt x="5864" y="6123"/>
                  </a:lnTo>
                  <a:lnTo>
                    <a:pt x="2644" y="2329"/>
                  </a:lnTo>
                  <a:lnTo>
                    <a:pt x="2552" y="2227"/>
                  </a:lnTo>
                  <a:cubicBezTo>
                    <a:pt x="2487" y="2162"/>
                    <a:pt x="2403" y="2106"/>
                    <a:pt x="2301" y="2069"/>
                  </a:cubicBezTo>
                  <a:cubicBezTo>
                    <a:pt x="2222" y="2041"/>
                    <a:pt x="2138" y="2027"/>
                    <a:pt x="2053" y="2027"/>
                  </a:cubicBezTo>
                  <a:cubicBezTo>
                    <a:pt x="1939" y="2027"/>
                    <a:pt x="1823" y="2053"/>
                    <a:pt x="1717" y="2106"/>
                  </a:cubicBezTo>
                  <a:cubicBezTo>
                    <a:pt x="1633" y="2143"/>
                    <a:pt x="1550" y="2208"/>
                    <a:pt x="1494" y="2282"/>
                  </a:cubicBezTo>
                  <a:cubicBezTo>
                    <a:pt x="1485" y="2301"/>
                    <a:pt x="1466" y="2310"/>
                    <a:pt x="1457" y="2329"/>
                  </a:cubicBezTo>
                  <a:lnTo>
                    <a:pt x="1" y="4982"/>
                  </a:lnTo>
                  <a:lnTo>
                    <a:pt x="103" y="5038"/>
                  </a:lnTo>
                  <a:lnTo>
                    <a:pt x="1513" y="2477"/>
                  </a:lnTo>
                  <a:lnTo>
                    <a:pt x="1559" y="2394"/>
                  </a:lnTo>
                  <a:cubicBezTo>
                    <a:pt x="1568" y="2384"/>
                    <a:pt x="1578" y="2366"/>
                    <a:pt x="1587" y="2357"/>
                  </a:cubicBezTo>
                  <a:cubicBezTo>
                    <a:pt x="1633" y="2292"/>
                    <a:pt x="1698" y="2245"/>
                    <a:pt x="1772" y="2208"/>
                  </a:cubicBezTo>
                  <a:cubicBezTo>
                    <a:pt x="1857" y="2166"/>
                    <a:pt x="1954" y="2145"/>
                    <a:pt x="2051" y="2145"/>
                  </a:cubicBezTo>
                  <a:cubicBezTo>
                    <a:pt x="2124" y="2145"/>
                    <a:pt x="2197" y="2157"/>
                    <a:pt x="2264" y="2180"/>
                  </a:cubicBezTo>
                  <a:cubicBezTo>
                    <a:pt x="2348" y="2208"/>
                    <a:pt x="2413" y="2255"/>
                    <a:pt x="2468" y="2310"/>
                  </a:cubicBezTo>
                  <a:lnTo>
                    <a:pt x="5873" y="6327"/>
                  </a:lnTo>
                  <a:lnTo>
                    <a:pt x="5966" y="6179"/>
                  </a:lnTo>
                  <a:cubicBezTo>
                    <a:pt x="6337" y="5557"/>
                    <a:pt x="6726" y="4926"/>
                    <a:pt x="7097" y="4314"/>
                  </a:cubicBezTo>
                  <a:cubicBezTo>
                    <a:pt x="7264" y="4045"/>
                    <a:pt x="7431" y="3767"/>
                    <a:pt x="7598" y="3498"/>
                  </a:cubicBezTo>
                  <a:lnTo>
                    <a:pt x="8730" y="1661"/>
                  </a:lnTo>
                  <a:lnTo>
                    <a:pt x="7784" y="1206"/>
                  </a:lnTo>
                  <a:lnTo>
                    <a:pt x="9964" y="177"/>
                  </a:lnTo>
                  <a:lnTo>
                    <a:pt x="10242" y="2477"/>
                  </a:lnTo>
                  <a:lnTo>
                    <a:pt x="10242" y="2477"/>
                  </a:lnTo>
                  <a:lnTo>
                    <a:pt x="9222" y="1911"/>
                  </a:lnTo>
                  <a:lnTo>
                    <a:pt x="8146" y="3730"/>
                  </a:lnTo>
                  <a:cubicBezTo>
                    <a:pt x="7979" y="3999"/>
                    <a:pt x="7812" y="4277"/>
                    <a:pt x="7654" y="4546"/>
                  </a:cubicBezTo>
                  <a:cubicBezTo>
                    <a:pt x="7283" y="5158"/>
                    <a:pt x="6912" y="5789"/>
                    <a:pt x="6531" y="6411"/>
                  </a:cubicBezTo>
                  <a:lnTo>
                    <a:pt x="6392" y="6642"/>
                  </a:lnTo>
                  <a:cubicBezTo>
                    <a:pt x="6383" y="6661"/>
                    <a:pt x="6374" y="6670"/>
                    <a:pt x="6364" y="6689"/>
                  </a:cubicBezTo>
                  <a:cubicBezTo>
                    <a:pt x="6318" y="6744"/>
                    <a:pt x="6253" y="6800"/>
                    <a:pt x="6188" y="6837"/>
                  </a:cubicBezTo>
                  <a:cubicBezTo>
                    <a:pt x="6094" y="6884"/>
                    <a:pt x="5993" y="6909"/>
                    <a:pt x="5889" y="6909"/>
                  </a:cubicBezTo>
                  <a:cubicBezTo>
                    <a:pt x="5828" y="6909"/>
                    <a:pt x="5767" y="6901"/>
                    <a:pt x="5706" y="6884"/>
                  </a:cubicBezTo>
                  <a:cubicBezTo>
                    <a:pt x="5632" y="6865"/>
                    <a:pt x="5557" y="6828"/>
                    <a:pt x="5492" y="6772"/>
                  </a:cubicBezTo>
                  <a:cubicBezTo>
                    <a:pt x="5483" y="6763"/>
                    <a:pt x="5465" y="6754"/>
                    <a:pt x="5455" y="6735"/>
                  </a:cubicBezTo>
                  <a:lnTo>
                    <a:pt x="2060" y="2746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50"/>
                  </a:lnTo>
                  <a:lnTo>
                    <a:pt x="5298" y="6744"/>
                  </a:lnTo>
                  <a:lnTo>
                    <a:pt x="5372" y="6819"/>
                  </a:lnTo>
                  <a:cubicBezTo>
                    <a:pt x="5381" y="6837"/>
                    <a:pt x="5400" y="6856"/>
                    <a:pt x="5418" y="6865"/>
                  </a:cubicBezTo>
                  <a:cubicBezTo>
                    <a:pt x="5492" y="6930"/>
                    <a:pt x="5585" y="6976"/>
                    <a:pt x="5678" y="6995"/>
                  </a:cubicBezTo>
                  <a:cubicBezTo>
                    <a:pt x="5743" y="7013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35" y="6939"/>
                  </a:cubicBezTo>
                  <a:cubicBezTo>
                    <a:pt x="6327" y="6893"/>
                    <a:pt x="6402" y="6828"/>
                    <a:pt x="6457" y="6754"/>
                  </a:cubicBezTo>
                  <a:cubicBezTo>
                    <a:pt x="6466" y="6744"/>
                    <a:pt x="6476" y="6717"/>
                    <a:pt x="6494" y="6707"/>
                  </a:cubicBezTo>
                  <a:lnTo>
                    <a:pt x="6633" y="6475"/>
                  </a:lnTo>
                  <a:cubicBezTo>
                    <a:pt x="7005" y="5854"/>
                    <a:pt x="7385" y="5223"/>
                    <a:pt x="7747" y="4611"/>
                  </a:cubicBezTo>
                  <a:cubicBezTo>
                    <a:pt x="7914" y="4333"/>
                    <a:pt x="8081" y="4054"/>
                    <a:pt x="8238" y="3785"/>
                  </a:cubicBezTo>
                  <a:lnTo>
                    <a:pt x="9268" y="2069"/>
                  </a:lnTo>
                  <a:lnTo>
                    <a:pt x="10381" y="2681"/>
                  </a:lnTo>
                  <a:lnTo>
                    <a:pt x="10057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68" name="Google Shape;1319;p28"/>
            <p:cNvSpPr/>
            <p:nvPr/>
          </p:nvSpPr>
          <p:spPr>
            <a:xfrm>
              <a:off x="2575800" y="1577160"/>
              <a:ext cx="79920" cy="320400"/>
            </a:xfrm>
            <a:custGeom>
              <a:avLst/>
              <a:gdLst>
                <a:gd name="textAreaLeft" fmla="*/ 0 w 79920"/>
                <a:gd name="textAreaRight" fmla="*/ 81360 w 79920"/>
                <a:gd name="textAreaTop" fmla="*/ 0 h 320400"/>
                <a:gd name="textAreaBottom" fmla="*/ 321840 h 320400"/>
              </a:gdLst>
              <a:ahLst/>
              <a:cxnLst/>
              <a:rect l="textAreaLeft" t="textAreaTop" r="textAreaRight" b="textAreaBottom"/>
              <a:pathLst>
                <a:path w="1430" h="5651">
                  <a:moveTo>
                    <a:pt x="1" y="1"/>
                  </a:moveTo>
                  <a:lnTo>
                    <a:pt x="1" y="5650"/>
                  </a:lnTo>
                  <a:lnTo>
                    <a:pt x="1430" y="5650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69" name="Google Shape;1320;p28"/>
            <p:cNvSpPr/>
            <p:nvPr/>
          </p:nvSpPr>
          <p:spPr>
            <a:xfrm>
              <a:off x="2572200" y="1573560"/>
              <a:ext cx="86760" cy="327240"/>
            </a:xfrm>
            <a:custGeom>
              <a:avLst/>
              <a:gdLst>
                <a:gd name="textAreaLeft" fmla="*/ 0 w 86760"/>
                <a:gd name="textAreaRight" fmla="*/ 88200 w 86760"/>
                <a:gd name="textAreaTop" fmla="*/ 0 h 327240"/>
                <a:gd name="textAreaBottom" fmla="*/ 328680 h 327240"/>
              </a:gdLst>
              <a:ahLst/>
              <a:cxnLst/>
              <a:rect l="textAreaLeft" t="textAreaTop" r="textAreaRight" b="textAreaBottom"/>
              <a:pathLst>
                <a:path w="1550" h="5771">
                  <a:moveTo>
                    <a:pt x="1438" y="121"/>
                  </a:moveTo>
                  <a:lnTo>
                    <a:pt x="1438" y="5659"/>
                  </a:lnTo>
                  <a:lnTo>
                    <a:pt x="121" y="5659"/>
                  </a:lnTo>
                  <a:lnTo>
                    <a:pt x="121" y="121"/>
                  </a:lnTo>
                  <a:close/>
                  <a:moveTo>
                    <a:pt x="0" y="0"/>
                  </a:moveTo>
                  <a:lnTo>
                    <a:pt x="0" y="5770"/>
                  </a:lnTo>
                  <a:lnTo>
                    <a:pt x="1549" y="577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70" name="Google Shape;1321;p28"/>
            <p:cNvSpPr/>
            <p:nvPr/>
          </p:nvSpPr>
          <p:spPr>
            <a:xfrm>
              <a:off x="2706840" y="1434240"/>
              <a:ext cx="80640" cy="46332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463320"/>
                <a:gd name="textAreaBottom" fmla="*/ 464760 h 463320"/>
              </a:gdLst>
              <a:ahLst/>
              <a:cxnLst/>
              <a:rect l="textAreaLeft" t="textAreaTop" r="textAreaRight" b="textAreaBottom"/>
              <a:pathLst>
                <a:path w="1439" h="8164">
                  <a:moveTo>
                    <a:pt x="1" y="0"/>
                  </a:moveTo>
                  <a:lnTo>
                    <a:pt x="1" y="8163"/>
                  </a:lnTo>
                  <a:lnTo>
                    <a:pt x="1438" y="816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71" name="Google Shape;1322;p28"/>
            <p:cNvSpPr/>
            <p:nvPr/>
          </p:nvSpPr>
          <p:spPr>
            <a:xfrm>
              <a:off x="2703240" y="1431000"/>
              <a:ext cx="87480" cy="46980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469800"/>
                <a:gd name="textAreaBottom" fmla="*/ 471240 h 469800"/>
              </a:gdLst>
              <a:ahLst/>
              <a:cxnLst/>
              <a:rect l="textAreaLeft" t="textAreaTop" r="textAreaRight" b="textAreaBottom"/>
              <a:pathLst>
                <a:path w="1560" h="8276">
                  <a:moveTo>
                    <a:pt x="1439" y="112"/>
                  </a:moveTo>
                  <a:lnTo>
                    <a:pt x="1439" y="8164"/>
                  </a:lnTo>
                  <a:lnTo>
                    <a:pt x="121" y="8164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8219"/>
                  </a:lnTo>
                  <a:cubicBezTo>
                    <a:pt x="1" y="8257"/>
                    <a:pt x="28" y="8275"/>
                    <a:pt x="66" y="8275"/>
                  </a:cubicBezTo>
                  <a:lnTo>
                    <a:pt x="1494" y="8275"/>
                  </a:lnTo>
                  <a:cubicBezTo>
                    <a:pt x="1531" y="8275"/>
                    <a:pt x="1559" y="8257"/>
                    <a:pt x="1559" y="8219"/>
                  </a:cubicBezTo>
                  <a:lnTo>
                    <a:pt x="1559" y="56"/>
                  </a:lnTo>
                  <a:cubicBezTo>
                    <a:pt x="1559" y="19"/>
                    <a:pt x="1531" y="0"/>
                    <a:pt x="149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72" name="Google Shape;1323;p28"/>
            <p:cNvSpPr/>
            <p:nvPr/>
          </p:nvSpPr>
          <p:spPr>
            <a:xfrm>
              <a:off x="2825280" y="1631160"/>
              <a:ext cx="80640" cy="26640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266400"/>
                <a:gd name="textAreaBottom" fmla="*/ 267840 h 266400"/>
              </a:gdLst>
              <a:ahLst/>
              <a:cxnLst/>
              <a:rect l="textAreaLeft" t="textAreaTop" r="textAreaRight" b="textAreaBottom"/>
              <a:pathLst>
                <a:path w="1439" h="4704">
                  <a:moveTo>
                    <a:pt x="1" y="0"/>
                  </a:moveTo>
                  <a:lnTo>
                    <a:pt x="1" y="4703"/>
                  </a:lnTo>
                  <a:lnTo>
                    <a:pt x="1438" y="470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73" name="Google Shape;1324;p28"/>
            <p:cNvSpPr/>
            <p:nvPr/>
          </p:nvSpPr>
          <p:spPr>
            <a:xfrm>
              <a:off x="2821320" y="1627920"/>
              <a:ext cx="87480" cy="27288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272880"/>
                <a:gd name="textAreaBottom" fmla="*/ 274320 h 272880"/>
              </a:gdLst>
              <a:ahLst/>
              <a:cxnLst/>
              <a:rect l="textAreaLeft" t="textAreaTop" r="textAreaRight" b="textAreaBottom"/>
              <a:pathLst>
                <a:path w="1560" h="4816">
                  <a:moveTo>
                    <a:pt x="1439" y="112"/>
                  </a:moveTo>
                  <a:lnTo>
                    <a:pt x="1439" y="4704"/>
                  </a:lnTo>
                  <a:lnTo>
                    <a:pt x="121" y="4704"/>
                  </a:lnTo>
                  <a:lnTo>
                    <a:pt x="121" y="112"/>
                  </a:lnTo>
                  <a:close/>
                  <a:moveTo>
                    <a:pt x="1" y="1"/>
                  </a:moveTo>
                  <a:lnTo>
                    <a:pt x="1" y="4815"/>
                  </a:lnTo>
                  <a:lnTo>
                    <a:pt x="1559" y="48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74" name="Google Shape;1325;p28"/>
            <p:cNvSpPr/>
            <p:nvPr/>
          </p:nvSpPr>
          <p:spPr>
            <a:xfrm>
              <a:off x="1350000" y="1436400"/>
              <a:ext cx="373680" cy="117360"/>
            </a:xfrm>
            <a:custGeom>
              <a:avLst/>
              <a:gdLst>
                <a:gd name="textAreaLeft" fmla="*/ 0 w 373680"/>
                <a:gd name="textAreaRight" fmla="*/ 375120 w 37368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6588" h="2084">
                  <a:moveTo>
                    <a:pt x="67" y="1"/>
                  </a:moveTo>
                  <a:cubicBezTo>
                    <a:pt x="52" y="1"/>
                    <a:pt x="38" y="5"/>
                    <a:pt x="29" y="15"/>
                  </a:cubicBezTo>
                  <a:cubicBezTo>
                    <a:pt x="1" y="42"/>
                    <a:pt x="1" y="80"/>
                    <a:pt x="29" y="98"/>
                  </a:cubicBezTo>
                  <a:lnTo>
                    <a:pt x="1930" y="2065"/>
                  </a:lnTo>
                  <a:cubicBezTo>
                    <a:pt x="1940" y="2074"/>
                    <a:pt x="1958" y="2083"/>
                    <a:pt x="1967" y="2083"/>
                  </a:cubicBezTo>
                  <a:cubicBezTo>
                    <a:pt x="1986" y="2083"/>
                    <a:pt x="1995" y="2074"/>
                    <a:pt x="2014" y="2065"/>
                  </a:cubicBezTo>
                  <a:lnTo>
                    <a:pt x="4064" y="135"/>
                  </a:lnTo>
                  <a:lnTo>
                    <a:pt x="6485" y="2009"/>
                  </a:lnTo>
                  <a:cubicBezTo>
                    <a:pt x="6496" y="2016"/>
                    <a:pt x="6506" y="2019"/>
                    <a:pt x="6517" y="2019"/>
                  </a:cubicBezTo>
                  <a:cubicBezTo>
                    <a:pt x="6534" y="2019"/>
                    <a:pt x="6551" y="2011"/>
                    <a:pt x="6569" y="2000"/>
                  </a:cubicBezTo>
                  <a:cubicBezTo>
                    <a:pt x="6587" y="1972"/>
                    <a:pt x="6578" y="1935"/>
                    <a:pt x="6550" y="1916"/>
                  </a:cubicBezTo>
                  <a:lnTo>
                    <a:pt x="4101" y="15"/>
                  </a:lnTo>
                  <a:cubicBezTo>
                    <a:pt x="4087" y="5"/>
                    <a:pt x="4073" y="1"/>
                    <a:pt x="4060" y="1"/>
                  </a:cubicBezTo>
                  <a:cubicBezTo>
                    <a:pt x="4048" y="1"/>
                    <a:pt x="4036" y="5"/>
                    <a:pt x="4027" y="15"/>
                  </a:cubicBezTo>
                  <a:lnTo>
                    <a:pt x="1977" y="1944"/>
                  </a:lnTo>
                  <a:lnTo>
                    <a:pt x="112" y="15"/>
                  </a:lnTo>
                  <a:cubicBezTo>
                    <a:pt x="98" y="5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400" rIns="900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75" name="Google Shape;1326;p28"/>
            <p:cNvSpPr/>
            <p:nvPr/>
          </p:nvSpPr>
          <p:spPr>
            <a:xfrm>
              <a:off x="1324080" y="141048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40" h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7" y="1040"/>
                    <a:pt x="1039" y="808"/>
                    <a:pt x="1039" y="520"/>
                  </a:cubicBezTo>
                  <a:cubicBezTo>
                    <a:pt x="1039" y="232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76" name="Google Shape;1327;p28"/>
            <p:cNvSpPr/>
            <p:nvPr/>
          </p:nvSpPr>
          <p:spPr>
            <a:xfrm>
              <a:off x="1321200" y="1406520"/>
              <a:ext cx="64800" cy="64800"/>
            </a:xfrm>
            <a:custGeom>
              <a:avLst/>
              <a:gdLst>
                <a:gd name="textAreaLeft" fmla="*/ 0 w 64800"/>
                <a:gd name="textAreaRight" fmla="*/ 66240 w 64800"/>
                <a:gd name="textAreaTop" fmla="*/ 0 h 64800"/>
                <a:gd name="textAreaBottom" fmla="*/ 66240 h 64800"/>
              </a:gdLst>
              <a:ahLst/>
              <a:cxnLst/>
              <a:rect l="textAreaLeft" t="textAreaTop" r="textAreaRight" b="textAreaBottom"/>
              <a:pathLst>
                <a:path w="1161" h="1161">
                  <a:moveTo>
                    <a:pt x="576" y="121"/>
                  </a:moveTo>
                  <a:cubicBezTo>
                    <a:pt x="835" y="121"/>
                    <a:pt x="1040" y="325"/>
                    <a:pt x="1040" y="585"/>
                  </a:cubicBezTo>
                  <a:cubicBezTo>
                    <a:pt x="1040" y="836"/>
                    <a:pt x="835" y="1049"/>
                    <a:pt x="576" y="1049"/>
                  </a:cubicBezTo>
                  <a:cubicBezTo>
                    <a:pt x="325" y="1049"/>
                    <a:pt x="112" y="836"/>
                    <a:pt x="112" y="585"/>
                  </a:cubicBezTo>
                  <a:cubicBezTo>
                    <a:pt x="112" y="325"/>
                    <a:pt x="325" y="121"/>
                    <a:pt x="576" y="121"/>
                  </a:cubicBezTo>
                  <a:close/>
                  <a:moveTo>
                    <a:pt x="576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60" y="1160"/>
                    <a:pt x="576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120" rIns="90000" bIns="33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77" name="Google Shape;1328;p28"/>
            <p:cNvSpPr/>
            <p:nvPr/>
          </p:nvSpPr>
          <p:spPr>
            <a:xfrm>
              <a:off x="1551960" y="141048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40" h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8" y="1040"/>
                    <a:pt x="1039" y="808"/>
                    <a:pt x="1039" y="520"/>
                  </a:cubicBezTo>
                  <a:cubicBezTo>
                    <a:pt x="1039" y="232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78" name="Google Shape;1329;p28"/>
            <p:cNvSpPr/>
            <p:nvPr/>
          </p:nvSpPr>
          <p:spPr>
            <a:xfrm>
              <a:off x="1548000" y="1406520"/>
              <a:ext cx="64800" cy="64800"/>
            </a:xfrm>
            <a:custGeom>
              <a:avLst/>
              <a:gdLst>
                <a:gd name="textAreaLeft" fmla="*/ 0 w 64800"/>
                <a:gd name="textAreaRight" fmla="*/ 66240 w 64800"/>
                <a:gd name="textAreaTop" fmla="*/ 0 h 64800"/>
                <a:gd name="textAreaBottom" fmla="*/ 66240 h 64800"/>
              </a:gdLst>
              <a:ahLst/>
              <a:cxnLst/>
              <a:rect l="textAreaLeft" t="textAreaTop" r="textAreaRight" b="textAreaBottom"/>
              <a:pathLst>
                <a:path w="1161" h="1161">
                  <a:moveTo>
                    <a:pt x="585" y="121"/>
                  </a:moveTo>
                  <a:cubicBezTo>
                    <a:pt x="835" y="121"/>
                    <a:pt x="1049" y="325"/>
                    <a:pt x="1049" y="585"/>
                  </a:cubicBezTo>
                  <a:cubicBezTo>
                    <a:pt x="1049" y="836"/>
                    <a:pt x="835" y="1049"/>
                    <a:pt x="585" y="1049"/>
                  </a:cubicBezTo>
                  <a:cubicBezTo>
                    <a:pt x="325" y="1049"/>
                    <a:pt x="121" y="836"/>
                    <a:pt x="121" y="585"/>
                  </a:cubicBezTo>
                  <a:cubicBezTo>
                    <a:pt x="121" y="325"/>
                    <a:pt x="325" y="121"/>
                    <a:pt x="585" y="121"/>
                  </a:cubicBezTo>
                  <a:close/>
                  <a:moveTo>
                    <a:pt x="585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70" y="1160"/>
                    <a:pt x="58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120" rIns="90000" bIns="33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79" name="Google Shape;1330;p28"/>
            <p:cNvSpPr/>
            <p:nvPr/>
          </p:nvSpPr>
          <p:spPr>
            <a:xfrm>
              <a:off x="1432440" y="1518480"/>
              <a:ext cx="58320" cy="57600"/>
            </a:xfrm>
            <a:custGeom>
              <a:avLst/>
              <a:gdLst>
                <a:gd name="textAreaLeft" fmla="*/ 0 w 58320"/>
                <a:gd name="textAreaRight" fmla="*/ 59760 w 5832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50" h="1040">
                  <a:moveTo>
                    <a:pt x="520" y="0"/>
                  </a:moveTo>
                  <a:cubicBezTo>
                    <a:pt x="233" y="0"/>
                    <a:pt x="1" y="232"/>
                    <a:pt x="1" y="520"/>
                  </a:cubicBezTo>
                  <a:cubicBezTo>
                    <a:pt x="1" y="807"/>
                    <a:pt x="233" y="1039"/>
                    <a:pt x="520" y="1039"/>
                  </a:cubicBezTo>
                  <a:cubicBezTo>
                    <a:pt x="808" y="1039"/>
                    <a:pt x="1049" y="807"/>
                    <a:pt x="1049" y="520"/>
                  </a:cubicBezTo>
                  <a:cubicBezTo>
                    <a:pt x="1049" y="232"/>
                    <a:pt x="808" y="0"/>
                    <a:pt x="52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80" name="Google Shape;1331;p28"/>
            <p:cNvSpPr/>
            <p:nvPr/>
          </p:nvSpPr>
          <p:spPr>
            <a:xfrm>
              <a:off x="1429200" y="1514880"/>
              <a:ext cx="64440" cy="64440"/>
            </a:xfrm>
            <a:custGeom>
              <a:avLst/>
              <a:gdLst>
                <a:gd name="textAreaLeft" fmla="*/ 0 w 64440"/>
                <a:gd name="textAreaRight" fmla="*/ 65880 w 64440"/>
                <a:gd name="textAreaTop" fmla="*/ 0 h 64440"/>
                <a:gd name="textAreaBottom" fmla="*/ 65880 h 64440"/>
              </a:gdLst>
              <a:ahLst/>
              <a:cxnLst/>
              <a:rect l="textAreaLeft" t="textAreaTop" r="textAreaRight" b="textAreaBottom"/>
              <a:pathLst>
                <a:path w="1160" h="1160">
                  <a:moveTo>
                    <a:pt x="575" y="121"/>
                  </a:moveTo>
                  <a:cubicBezTo>
                    <a:pt x="835" y="121"/>
                    <a:pt x="1039" y="325"/>
                    <a:pt x="1039" y="585"/>
                  </a:cubicBezTo>
                  <a:cubicBezTo>
                    <a:pt x="1039" y="835"/>
                    <a:pt x="835" y="1049"/>
                    <a:pt x="575" y="1049"/>
                  </a:cubicBezTo>
                  <a:cubicBezTo>
                    <a:pt x="325" y="1049"/>
                    <a:pt x="112" y="835"/>
                    <a:pt x="112" y="585"/>
                  </a:cubicBezTo>
                  <a:cubicBezTo>
                    <a:pt x="112" y="325"/>
                    <a:pt x="325" y="121"/>
                    <a:pt x="575" y="121"/>
                  </a:cubicBezTo>
                  <a:close/>
                  <a:moveTo>
                    <a:pt x="575" y="0"/>
                  </a:moveTo>
                  <a:cubicBezTo>
                    <a:pt x="260" y="0"/>
                    <a:pt x="0" y="269"/>
                    <a:pt x="0" y="585"/>
                  </a:cubicBezTo>
                  <a:cubicBezTo>
                    <a:pt x="0" y="900"/>
                    <a:pt x="260" y="1160"/>
                    <a:pt x="57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9"/>
                    <a:pt x="90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760" rIns="90000" bIns="32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81" name="Google Shape;1332;p28"/>
            <p:cNvSpPr/>
            <p:nvPr/>
          </p:nvSpPr>
          <p:spPr>
            <a:xfrm>
              <a:off x="1686960" y="1424160"/>
              <a:ext cx="361440" cy="227160"/>
            </a:xfrm>
            <a:custGeom>
              <a:avLst/>
              <a:gdLst>
                <a:gd name="textAreaLeft" fmla="*/ 0 w 361440"/>
                <a:gd name="textAreaRight" fmla="*/ 362880 w 361440"/>
                <a:gd name="textAreaTop" fmla="*/ 0 h 227160"/>
                <a:gd name="textAreaBottom" fmla="*/ 228600 h 227160"/>
              </a:gdLst>
              <a:ahLst/>
              <a:cxnLst/>
              <a:rect l="textAreaLeft" t="textAreaTop" r="textAreaRight" b="textAreaBottom"/>
              <a:pathLst>
                <a:path w="6374" h="4018">
                  <a:moveTo>
                    <a:pt x="3275" y="1"/>
                  </a:moveTo>
                  <a:cubicBezTo>
                    <a:pt x="2477" y="1"/>
                    <a:pt x="1819" y="585"/>
                    <a:pt x="1689" y="1346"/>
                  </a:cubicBezTo>
                  <a:lnTo>
                    <a:pt x="1234" y="1346"/>
                  </a:lnTo>
                  <a:cubicBezTo>
                    <a:pt x="557" y="1346"/>
                    <a:pt x="0" y="1940"/>
                    <a:pt x="0" y="2682"/>
                  </a:cubicBezTo>
                  <a:cubicBezTo>
                    <a:pt x="0" y="3415"/>
                    <a:pt x="557" y="4018"/>
                    <a:pt x="1234" y="4018"/>
                  </a:cubicBezTo>
                  <a:lnTo>
                    <a:pt x="5149" y="4018"/>
                  </a:lnTo>
                  <a:cubicBezTo>
                    <a:pt x="5826" y="4018"/>
                    <a:pt x="6373" y="3415"/>
                    <a:pt x="6373" y="2682"/>
                  </a:cubicBezTo>
                  <a:cubicBezTo>
                    <a:pt x="6373" y="1940"/>
                    <a:pt x="5826" y="1346"/>
                    <a:pt x="5149" y="1346"/>
                  </a:cubicBezTo>
                  <a:lnTo>
                    <a:pt x="4861" y="1346"/>
                  </a:lnTo>
                  <a:cubicBezTo>
                    <a:pt x="4731" y="585"/>
                    <a:pt x="4073" y="1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82" name="Google Shape;1333;p28"/>
            <p:cNvSpPr/>
            <p:nvPr/>
          </p:nvSpPr>
          <p:spPr>
            <a:xfrm>
              <a:off x="1683720" y="1420920"/>
              <a:ext cx="368280" cy="233640"/>
            </a:xfrm>
            <a:custGeom>
              <a:avLst/>
              <a:gdLst>
                <a:gd name="textAreaLeft" fmla="*/ 0 w 368280"/>
                <a:gd name="textAreaRight" fmla="*/ 369720 w 368280"/>
                <a:gd name="textAreaTop" fmla="*/ 0 h 233640"/>
                <a:gd name="textAreaBottom" fmla="*/ 235080 h 233640"/>
              </a:gdLst>
              <a:ahLst/>
              <a:cxnLst/>
              <a:rect l="textAreaLeft" t="textAreaTop" r="textAreaRight" b="textAreaBottom"/>
              <a:pathLst>
                <a:path w="6495" h="4129">
                  <a:moveTo>
                    <a:pt x="3331" y="111"/>
                  </a:moveTo>
                  <a:cubicBezTo>
                    <a:pt x="4092" y="111"/>
                    <a:pt x="4732" y="659"/>
                    <a:pt x="4862" y="1410"/>
                  </a:cubicBezTo>
                  <a:cubicBezTo>
                    <a:pt x="4862" y="1438"/>
                    <a:pt x="4889" y="1457"/>
                    <a:pt x="4917" y="1457"/>
                  </a:cubicBezTo>
                  <a:lnTo>
                    <a:pt x="5205" y="1457"/>
                  </a:lnTo>
                  <a:cubicBezTo>
                    <a:pt x="5854" y="1457"/>
                    <a:pt x="6374" y="2032"/>
                    <a:pt x="6374" y="2737"/>
                  </a:cubicBezTo>
                  <a:cubicBezTo>
                    <a:pt x="6374" y="3442"/>
                    <a:pt x="5854" y="4017"/>
                    <a:pt x="5205" y="4017"/>
                  </a:cubicBezTo>
                  <a:lnTo>
                    <a:pt x="1290" y="4017"/>
                  </a:lnTo>
                  <a:cubicBezTo>
                    <a:pt x="641" y="4017"/>
                    <a:pt x="121" y="3442"/>
                    <a:pt x="121" y="2737"/>
                  </a:cubicBezTo>
                  <a:cubicBezTo>
                    <a:pt x="121" y="2032"/>
                    <a:pt x="641" y="1457"/>
                    <a:pt x="1290" y="1457"/>
                  </a:cubicBezTo>
                  <a:lnTo>
                    <a:pt x="1745" y="1457"/>
                  </a:lnTo>
                  <a:cubicBezTo>
                    <a:pt x="1772" y="1457"/>
                    <a:pt x="1791" y="1438"/>
                    <a:pt x="1800" y="1401"/>
                  </a:cubicBezTo>
                  <a:cubicBezTo>
                    <a:pt x="1930" y="659"/>
                    <a:pt x="2570" y="111"/>
                    <a:pt x="3331" y="111"/>
                  </a:cubicBezTo>
                  <a:close/>
                  <a:moveTo>
                    <a:pt x="3331" y="0"/>
                  </a:moveTo>
                  <a:cubicBezTo>
                    <a:pt x="2533" y="0"/>
                    <a:pt x="1847" y="557"/>
                    <a:pt x="1698" y="1336"/>
                  </a:cubicBezTo>
                  <a:lnTo>
                    <a:pt x="1290" y="1336"/>
                  </a:lnTo>
                  <a:cubicBezTo>
                    <a:pt x="576" y="1336"/>
                    <a:pt x="1" y="1967"/>
                    <a:pt x="1" y="2737"/>
                  </a:cubicBezTo>
                  <a:cubicBezTo>
                    <a:pt x="1" y="3507"/>
                    <a:pt x="576" y="4128"/>
                    <a:pt x="1290" y="4128"/>
                  </a:cubicBezTo>
                  <a:lnTo>
                    <a:pt x="5205" y="4128"/>
                  </a:lnTo>
                  <a:cubicBezTo>
                    <a:pt x="5919" y="4128"/>
                    <a:pt x="6494" y="3507"/>
                    <a:pt x="6494" y="2737"/>
                  </a:cubicBezTo>
                  <a:cubicBezTo>
                    <a:pt x="6494" y="1967"/>
                    <a:pt x="5910" y="1336"/>
                    <a:pt x="5205" y="1336"/>
                  </a:cubicBezTo>
                  <a:lnTo>
                    <a:pt x="4964" y="1336"/>
                  </a:lnTo>
                  <a:cubicBezTo>
                    <a:pt x="4806" y="557"/>
                    <a:pt x="412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83" name="Google Shape;1334;p28"/>
            <p:cNvSpPr/>
            <p:nvPr/>
          </p:nvSpPr>
          <p:spPr>
            <a:xfrm>
              <a:off x="2168280" y="1347120"/>
              <a:ext cx="277560" cy="260280"/>
            </a:xfrm>
            <a:custGeom>
              <a:avLst/>
              <a:gdLst>
                <a:gd name="textAreaLeft" fmla="*/ 0 w 277560"/>
                <a:gd name="textAreaRight" fmla="*/ 279000 w 277560"/>
                <a:gd name="textAreaTop" fmla="*/ 0 h 260280"/>
                <a:gd name="textAreaBottom" fmla="*/ 261720 h 260280"/>
              </a:gdLst>
              <a:ahLst/>
              <a:cxnLst/>
              <a:rect l="textAreaLeft" t="textAreaTop" r="textAreaRight" b="textAreaBottom"/>
              <a:pathLst>
                <a:path w="4899" h="4599">
                  <a:moveTo>
                    <a:pt x="93" y="0"/>
                  </a:moveTo>
                  <a:cubicBezTo>
                    <a:pt x="47" y="0"/>
                    <a:pt x="0" y="47"/>
                    <a:pt x="0" y="93"/>
                  </a:cubicBezTo>
                  <a:lnTo>
                    <a:pt x="0" y="3321"/>
                  </a:lnTo>
                  <a:cubicBezTo>
                    <a:pt x="0" y="3368"/>
                    <a:pt x="47" y="3414"/>
                    <a:pt x="93" y="3414"/>
                  </a:cubicBezTo>
                  <a:lnTo>
                    <a:pt x="1308" y="3414"/>
                  </a:lnTo>
                  <a:cubicBezTo>
                    <a:pt x="1364" y="3414"/>
                    <a:pt x="1401" y="3451"/>
                    <a:pt x="1401" y="3507"/>
                  </a:cubicBezTo>
                  <a:lnTo>
                    <a:pt x="1392" y="4509"/>
                  </a:lnTo>
                  <a:cubicBezTo>
                    <a:pt x="1392" y="4560"/>
                    <a:pt x="1441" y="4598"/>
                    <a:pt x="1489" y="4598"/>
                  </a:cubicBezTo>
                  <a:cubicBezTo>
                    <a:pt x="1511" y="4598"/>
                    <a:pt x="1532" y="4591"/>
                    <a:pt x="1550" y="4574"/>
                  </a:cubicBezTo>
                  <a:lnTo>
                    <a:pt x="2811" y="3433"/>
                  </a:lnTo>
                  <a:cubicBezTo>
                    <a:pt x="2830" y="3414"/>
                    <a:pt x="2848" y="3405"/>
                    <a:pt x="2876" y="3405"/>
                  </a:cubicBezTo>
                  <a:lnTo>
                    <a:pt x="4806" y="3405"/>
                  </a:lnTo>
                  <a:cubicBezTo>
                    <a:pt x="4852" y="3405"/>
                    <a:pt x="4898" y="3368"/>
                    <a:pt x="4898" y="3321"/>
                  </a:cubicBezTo>
                  <a:lnTo>
                    <a:pt x="4898" y="93"/>
                  </a:lnTo>
                  <a:cubicBezTo>
                    <a:pt x="4898" y="47"/>
                    <a:pt x="4852" y="0"/>
                    <a:pt x="480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84" name="Google Shape;1335;p28"/>
            <p:cNvSpPr/>
            <p:nvPr/>
          </p:nvSpPr>
          <p:spPr>
            <a:xfrm>
              <a:off x="2165040" y="1343880"/>
              <a:ext cx="283680" cy="266760"/>
            </a:xfrm>
            <a:custGeom>
              <a:avLst/>
              <a:gdLst>
                <a:gd name="textAreaLeft" fmla="*/ 0 w 283680"/>
                <a:gd name="textAreaRight" fmla="*/ 285120 w 283680"/>
                <a:gd name="textAreaTop" fmla="*/ 0 h 266760"/>
                <a:gd name="textAreaBottom" fmla="*/ 268200 h 266760"/>
              </a:gdLst>
              <a:ahLst/>
              <a:cxnLst/>
              <a:rect l="textAreaLeft" t="textAreaTop" r="textAreaRight" b="textAreaBottom"/>
              <a:pathLst>
                <a:path w="5011" h="4714">
                  <a:moveTo>
                    <a:pt x="4862" y="112"/>
                  </a:moveTo>
                  <a:cubicBezTo>
                    <a:pt x="4880" y="112"/>
                    <a:pt x="4899" y="131"/>
                    <a:pt x="4899" y="149"/>
                  </a:cubicBezTo>
                  <a:lnTo>
                    <a:pt x="4899" y="3368"/>
                  </a:lnTo>
                  <a:cubicBezTo>
                    <a:pt x="4899" y="3396"/>
                    <a:pt x="4880" y="3405"/>
                    <a:pt x="4862" y="3405"/>
                  </a:cubicBezTo>
                  <a:lnTo>
                    <a:pt x="2932" y="3405"/>
                  </a:lnTo>
                  <a:cubicBezTo>
                    <a:pt x="2895" y="3405"/>
                    <a:pt x="2858" y="3424"/>
                    <a:pt x="2830" y="3442"/>
                  </a:cubicBezTo>
                  <a:lnTo>
                    <a:pt x="1568" y="4583"/>
                  </a:lnTo>
                  <a:cubicBezTo>
                    <a:pt x="1559" y="4593"/>
                    <a:pt x="1552" y="4595"/>
                    <a:pt x="1546" y="4595"/>
                  </a:cubicBezTo>
                  <a:cubicBezTo>
                    <a:pt x="1541" y="4595"/>
                    <a:pt x="1536" y="4593"/>
                    <a:pt x="1531" y="4593"/>
                  </a:cubicBezTo>
                  <a:cubicBezTo>
                    <a:pt x="1522" y="4593"/>
                    <a:pt x="1513" y="4583"/>
                    <a:pt x="1513" y="4565"/>
                  </a:cubicBezTo>
                  <a:lnTo>
                    <a:pt x="1522" y="3563"/>
                  </a:lnTo>
                  <a:cubicBezTo>
                    <a:pt x="1522" y="3517"/>
                    <a:pt x="1504" y="3479"/>
                    <a:pt x="1476" y="3452"/>
                  </a:cubicBezTo>
                  <a:cubicBezTo>
                    <a:pt x="1448" y="3424"/>
                    <a:pt x="1411" y="3405"/>
                    <a:pt x="1364" y="3405"/>
                  </a:cubicBezTo>
                  <a:lnTo>
                    <a:pt x="149" y="3405"/>
                  </a:lnTo>
                  <a:cubicBezTo>
                    <a:pt x="131" y="3405"/>
                    <a:pt x="112" y="3396"/>
                    <a:pt x="112" y="3377"/>
                  </a:cubicBezTo>
                  <a:lnTo>
                    <a:pt x="112" y="149"/>
                  </a:lnTo>
                  <a:cubicBezTo>
                    <a:pt x="112" y="131"/>
                    <a:pt x="131" y="121"/>
                    <a:pt x="149" y="121"/>
                  </a:cubicBezTo>
                  <a:lnTo>
                    <a:pt x="149" y="112"/>
                  </a:lnTo>
                  <a:close/>
                  <a:moveTo>
                    <a:pt x="149" y="1"/>
                  </a:moveTo>
                  <a:cubicBezTo>
                    <a:pt x="66" y="1"/>
                    <a:pt x="1" y="66"/>
                    <a:pt x="1" y="149"/>
                  </a:cubicBezTo>
                  <a:lnTo>
                    <a:pt x="1" y="3368"/>
                  </a:lnTo>
                  <a:cubicBezTo>
                    <a:pt x="1" y="3452"/>
                    <a:pt x="66" y="3526"/>
                    <a:pt x="149" y="3526"/>
                  </a:cubicBezTo>
                  <a:lnTo>
                    <a:pt x="1364" y="3526"/>
                  </a:lnTo>
                  <a:cubicBezTo>
                    <a:pt x="1374" y="3526"/>
                    <a:pt x="1383" y="3526"/>
                    <a:pt x="1392" y="3535"/>
                  </a:cubicBezTo>
                  <a:cubicBezTo>
                    <a:pt x="1401" y="3535"/>
                    <a:pt x="1401" y="3544"/>
                    <a:pt x="1401" y="3554"/>
                  </a:cubicBezTo>
                  <a:lnTo>
                    <a:pt x="1392" y="4556"/>
                  </a:lnTo>
                  <a:cubicBezTo>
                    <a:pt x="1392" y="4620"/>
                    <a:pt x="1429" y="4676"/>
                    <a:pt x="1485" y="4695"/>
                  </a:cubicBezTo>
                  <a:cubicBezTo>
                    <a:pt x="1504" y="4704"/>
                    <a:pt x="1522" y="4713"/>
                    <a:pt x="1541" y="4713"/>
                  </a:cubicBezTo>
                  <a:cubicBezTo>
                    <a:pt x="1578" y="4713"/>
                    <a:pt x="1615" y="4695"/>
                    <a:pt x="1643" y="4676"/>
                  </a:cubicBezTo>
                  <a:lnTo>
                    <a:pt x="2904" y="3535"/>
                  </a:lnTo>
                  <a:cubicBezTo>
                    <a:pt x="2914" y="3526"/>
                    <a:pt x="2923" y="3526"/>
                    <a:pt x="2932" y="3526"/>
                  </a:cubicBezTo>
                  <a:lnTo>
                    <a:pt x="4862" y="3526"/>
                  </a:lnTo>
                  <a:cubicBezTo>
                    <a:pt x="4945" y="3526"/>
                    <a:pt x="5010" y="3452"/>
                    <a:pt x="5010" y="3368"/>
                  </a:cubicBezTo>
                  <a:lnTo>
                    <a:pt x="5010" y="149"/>
                  </a:lnTo>
                  <a:cubicBezTo>
                    <a:pt x="5010" y="66"/>
                    <a:pt x="4945" y="1"/>
                    <a:pt x="486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85" name="Google Shape;1336;p28"/>
            <p:cNvSpPr/>
            <p:nvPr/>
          </p:nvSpPr>
          <p:spPr>
            <a:xfrm>
              <a:off x="222588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62" y="121"/>
                  </a:moveTo>
                  <a:cubicBezTo>
                    <a:pt x="492" y="121"/>
                    <a:pt x="603" y="232"/>
                    <a:pt x="603" y="362"/>
                  </a:cubicBezTo>
                  <a:cubicBezTo>
                    <a:pt x="603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86" name="Google Shape;1337;p28"/>
            <p:cNvSpPr/>
            <p:nvPr/>
          </p:nvSpPr>
          <p:spPr>
            <a:xfrm>
              <a:off x="228924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6" h="715">
                  <a:moveTo>
                    <a:pt x="363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3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3" y="121"/>
                  </a:cubicBezTo>
                  <a:close/>
                  <a:moveTo>
                    <a:pt x="363" y="1"/>
                  </a:moveTo>
                  <a:cubicBezTo>
                    <a:pt x="168" y="1"/>
                    <a:pt x="1" y="168"/>
                    <a:pt x="1" y="362"/>
                  </a:cubicBezTo>
                  <a:cubicBezTo>
                    <a:pt x="1" y="557"/>
                    <a:pt x="168" y="715"/>
                    <a:pt x="363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87" name="Google Shape;1338;p28"/>
            <p:cNvSpPr/>
            <p:nvPr/>
          </p:nvSpPr>
          <p:spPr>
            <a:xfrm>
              <a:off x="235188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62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88" name="Google Shape;1339;p28"/>
            <p:cNvSpPr/>
            <p:nvPr/>
          </p:nvSpPr>
          <p:spPr>
            <a:xfrm>
              <a:off x="981360" y="1563480"/>
              <a:ext cx="262800" cy="246600"/>
            </a:xfrm>
            <a:custGeom>
              <a:avLst/>
              <a:gdLst>
                <a:gd name="textAreaLeft" fmla="*/ 0 w 262800"/>
                <a:gd name="textAreaRight" fmla="*/ 264240 w 262800"/>
                <a:gd name="textAreaTop" fmla="*/ 0 h 246600"/>
                <a:gd name="textAreaBottom" fmla="*/ 248040 h 246600"/>
              </a:gdLst>
              <a:ahLst/>
              <a:cxnLst/>
              <a:rect l="textAreaLeft" t="textAreaTop" r="textAreaRight" b="textAreaBottom"/>
              <a:pathLst>
                <a:path w="4639" h="4354">
                  <a:moveTo>
                    <a:pt x="93" y="1"/>
                  </a:moveTo>
                  <a:cubicBezTo>
                    <a:pt x="38" y="1"/>
                    <a:pt x="1" y="38"/>
                    <a:pt x="1" y="94"/>
                  </a:cubicBezTo>
                  <a:lnTo>
                    <a:pt x="1" y="3136"/>
                  </a:lnTo>
                  <a:cubicBezTo>
                    <a:pt x="1" y="3192"/>
                    <a:pt x="38" y="3229"/>
                    <a:pt x="93" y="3229"/>
                  </a:cubicBezTo>
                  <a:lnTo>
                    <a:pt x="1912" y="3229"/>
                  </a:lnTo>
                  <a:cubicBezTo>
                    <a:pt x="1939" y="3229"/>
                    <a:pt x="1958" y="3238"/>
                    <a:pt x="1977" y="3248"/>
                  </a:cubicBezTo>
                  <a:lnTo>
                    <a:pt x="3173" y="4333"/>
                  </a:lnTo>
                  <a:cubicBezTo>
                    <a:pt x="3190" y="4347"/>
                    <a:pt x="3210" y="4353"/>
                    <a:pt x="3231" y="4353"/>
                  </a:cubicBezTo>
                  <a:cubicBezTo>
                    <a:pt x="3277" y="4353"/>
                    <a:pt x="3322" y="4320"/>
                    <a:pt x="3322" y="4268"/>
                  </a:cubicBezTo>
                  <a:lnTo>
                    <a:pt x="3312" y="3313"/>
                  </a:lnTo>
                  <a:cubicBezTo>
                    <a:pt x="3312" y="3266"/>
                    <a:pt x="3350" y="3229"/>
                    <a:pt x="3396" y="3229"/>
                  </a:cubicBezTo>
                  <a:lnTo>
                    <a:pt x="4555" y="3229"/>
                  </a:lnTo>
                  <a:cubicBezTo>
                    <a:pt x="4602" y="3229"/>
                    <a:pt x="4639" y="3192"/>
                    <a:pt x="4639" y="3136"/>
                  </a:cubicBezTo>
                  <a:lnTo>
                    <a:pt x="4639" y="94"/>
                  </a:lnTo>
                  <a:cubicBezTo>
                    <a:pt x="4639" y="38"/>
                    <a:pt x="4602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89" name="Google Shape;1340;p28"/>
            <p:cNvSpPr/>
            <p:nvPr/>
          </p:nvSpPr>
          <p:spPr>
            <a:xfrm>
              <a:off x="978120" y="1560240"/>
              <a:ext cx="268920" cy="252720"/>
            </a:xfrm>
            <a:custGeom>
              <a:avLst/>
              <a:gdLst>
                <a:gd name="textAreaLeft" fmla="*/ 0 w 268920"/>
                <a:gd name="textAreaRight" fmla="*/ 270360 w 268920"/>
                <a:gd name="textAreaTop" fmla="*/ 0 h 252720"/>
                <a:gd name="textAreaBottom" fmla="*/ 254160 h 252720"/>
              </a:gdLst>
              <a:ahLst/>
              <a:cxnLst/>
              <a:rect l="textAreaLeft" t="textAreaTop" r="textAreaRight" b="textAreaBottom"/>
              <a:pathLst>
                <a:path w="4751" h="4463">
                  <a:moveTo>
                    <a:pt x="4611" y="111"/>
                  </a:moveTo>
                  <a:cubicBezTo>
                    <a:pt x="4621" y="111"/>
                    <a:pt x="4639" y="130"/>
                    <a:pt x="4639" y="139"/>
                  </a:cubicBezTo>
                  <a:lnTo>
                    <a:pt x="4639" y="3191"/>
                  </a:lnTo>
                  <a:cubicBezTo>
                    <a:pt x="4639" y="3210"/>
                    <a:pt x="4621" y="3219"/>
                    <a:pt x="4611" y="3219"/>
                  </a:cubicBezTo>
                  <a:lnTo>
                    <a:pt x="3452" y="3219"/>
                  </a:lnTo>
                  <a:cubicBezTo>
                    <a:pt x="3415" y="3219"/>
                    <a:pt x="3378" y="3238"/>
                    <a:pt x="3350" y="3266"/>
                  </a:cubicBezTo>
                  <a:cubicBezTo>
                    <a:pt x="3322" y="3293"/>
                    <a:pt x="3313" y="3330"/>
                    <a:pt x="3313" y="3368"/>
                  </a:cubicBezTo>
                  <a:lnTo>
                    <a:pt x="3313" y="4323"/>
                  </a:lnTo>
                  <a:cubicBezTo>
                    <a:pt x="3313" y="4342"/>
                    <a:pt x="3303" y="4342"/>
                    <a:pt x="3294" y="4351"/>
                  </a:cubicBezTo>
                  <a:cubicBezTo>
                    <a:pt x="3294" y="4351"/>
                    <a:pt x="3276" y="4351"/>
                    <a:pt x="3266" y="4342"/>
                  </a:cubicBezTo>
                  <a:lnTo>
                    <a:pt x="2070" y="3266"/>
                  </a:lnTo>
                  <a:cubicBezTo>
                    <a:pt x="2042" y="3238"/>
                    <a:pt x="2005" y="3228"/>
                    <a:pt x="1968" y="3228"/>
                  </a:cubicBezTo>
                  <a:lnTo>
                    <a:pt x="149" y="3228"/>
                  </a:lnTo>
                  <a:cubicBezTo>
                    <a:pt x="131" y="3228"/>
                    <a:pt x="112" y="3210"/>
                    <a:pt x="112" y="3191"/>
                  </a:cubicBezTo>
                  <a:lnTo>
                    <a:pt x="112" y="149"/>
                  </a:lnTo>
                  <a:cubicBezTo>
                    <a:pt x="112" y="130"/>
                    <a:pt x="131" y="111"/>
                    <a:pt x="149" y="111"/>
                  </a:cubicBezTo>
                  <a:close/>
                  <a:moveTo>
                    <a:pt x="140" y="0"/>
                  </a:moveTo>
                  <a:cubicBezTo>
                    <a:pt x="66" y="0"/>
                    <a:pt x="1" y="65"/>
                    <a:pt x="1" y="139"/>
                  </a:cubicBezTo>
                  <a:lnTo>
                    <a:pt x="1" y="3191"/>
                  </a:lnTo>
                  <a:cubicBezTo>
                    <a:pt x="1" y="3275"/>
                    <a:pt x="66" y="3340"/>
                    <a:pt x="140" y="3340"/>
                  </a:cubicBezTo>
                  <a:lnTo>
                    <a:pt x="1968" y="3340"/>
                  </a:lnTo>
                  <a:cubicBezTo>
                    <a:pt x="1977" y="3340"/>
                    <a:pt x="1986" y="3340"/>
                    <a:pt x="1986" y="3349"/>
                  </a:cubicBezTo>
                  <a:lnTo>
                    <a:pt x="3192" y="4425"/>
                  </a:lnTo>
                  <a:cubicBezTo>
                    <a:pt x="3220" y="4453"/>
                    <a:pt x="3248" y="4462"/>
                    <a:pt x="3285" y="4462"/>
                  </a:cubicBezTo>
                  <a:cubicBezTo>
                    <a:pt x="3303" y="4462"/>
                    <a:pt x="3322" y="4462"/>
                    <a:pt x="3350" y="4453"/>
                  </a:cubicBezTo>
                  <a:cubicBezTo>
                    <a:pt x="3396" y="4425"/>
                    <a:pt x="3433" y="4379"/>
                    <a:pt x="3433" y="4314"/>
                  </a:cubicBezTo>
                  <a:lnTo>
                    <a:pt x="3424" y="3368"/>
                  </a:lnTo>
                  <a:cubicBezTo>
                    <a:pt x="3424" y="3358"/>
                    <a:pt x="3424" y="3349"/>
                    <a:pt x="3433" y="3349"/>
                  </a:cubicBezTo>
                  <a:cubicBezTo>
                    <a:pt x="3433" y="3349"/>
                    <a:pt x="3443" y="3340"/>
                    <a:pt x="3452" y="3340"/>
                  </a:cubicBezTo>
                  <a:lnTo>
                    <a:pt x="4602" y="3340"/>
                  </a:lnTo>
                  <a:cubicBezTo>
                    <a:pt x="4686" y="3340"/>
                    <a:pt x="4751" y="3275"/>
                    <a:pt x="4751" y="3191"/>
                  </a:cubicBezTo>
                  <a:lnTo>
                    <a:pt x="4751" y="139"/>
                  </a:lnTo>
                  <a:cubicBezTo>
                    <a:pt x="4751" y="65"/>
                    <a:pt x="4686" y="0"/>
                    <a:pt x="46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90" name="Google Shape;1341;p28"/>
            <p:cNvSpPr/>
            <p:nvPr/>
          </p:nvSpPr>
          <p:spPr>
            <a:xfrm>
              <a:off x="115200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8" h="688">
                  <a:moveTo>
                    <a:pt x="344" y="112"/>
                  </a:moveTo>
                  <a:cubicBezTo>
                    <a:pt x="474" y="112"/>
                    <a:pt x="567" y="214"/>
                    <a:pt x="567" y="344"/>
                  </a:cubicBezTo>
                  <a:cubicBezTo>
                    <a:pt x="567" y="465"/>
                    <a:pt x="465" y="567"/>
                    <a:pt x="344" y="567"/>
                  </a:cubicBezTo>
                  <a:cubicBezTo>
                    <a:pt x="214" y="567"/>
                    <a:pt x="122" y="465"/>
                    <a:pt x="122" y="344"/>
                  </a:cubicBezTo>
                  <a:cubicBezTo>
                    <a:pt x="122" y="214"/>
                    <a:pt x="22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9" y="1"/>
                    <a:pt x="1" y="149"/>
                    <a:pt x="1" y="344"/>
                  </a:cubicBezTo>
                  <a:cubicBezTo>
                    <a:pt x="1" y="530"/>
                    <a:pt x="159" y="687"/>
                    <a:pt x="344" y="687"/>
                  </a:cubicBezTo>
                  <a:cubicBezTo>
                    <a:pt x="530" y="687"/>
                    <a:pt x="687" y="530"/>
                    <a:pt x="687" y="344"/>
                  </a:cubicBezTo>
                  <a:cubicBezTo>
                    <a:pt x="687" y="149"/>
                    <a:pt x="530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91" name="Google Shape;1342;p28"/>
            <p:cNvSpPr/>
            <p:nvPr/>
          </p:nvSpPr>
          <p:spPr>
            <a:xfrm>
              <a:off x="109188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7" h="688">
                  <a:moveTo>
                    <a:pt x="344" y="112"/>
                  </a:moveTo>
                  <a:cubicBezTo>
                    <a:pt x="474" y="112"/>
                    <a:pt x="576" y="214"/>
                    <a:pt x="576" y="344"/>
                  </a:cubicBezTo>
                  <a:cubicBezTo>
                    <a:pt x="576" y="465"/>
                    <a:pt x="474" y="567"/>
                    <a:pt x="344" y="567"/>
                  </a:cubicBezTo>
                  <a:cubicBezTo>
                    <a:pt x="223" y="567"/>
                    <a:pt x="121" y="465"/>
                    <a:pt x="121" y="344"/>
                  </a:cubicBezTo>
                  <a:cubicBezTo>
                    <a:pt x="121" y="214"/>
                    <a:pt x="223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38" y="687"/>
                    <a:pt x="687" y="530"/>
                    <a:pt x="687" y="344"/>
                  </a:cubicBezTo>
                  <a:cubicBezTo>
                    <a:pt x="687" y="149"/>
                    <a:pt x="538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92" name="Google Shape;1343;p28"/>
            <p:cNvSpPr/>
            <p:nvPr/>
          </p:nvSpPr>
          <p:spPr>
            <a:xfrm>
              <a:off x="103284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7" h="688">
                  <a:moveTo>
                    <a:pt x="344" y="112"/>
                  </a:moveTo>
                  <a:cubicBezTo>
                    <a:pt x="464" y="112"/>
                    <a:pt x="566" y="214"/>
                    <a:pt x="566" y="344"/>
                  </a:cubicBezTo>
                  <a:cubicBezTo>
                    <a:pt x="566" y="465"/>
                    <a:pt x="464" y="567"/>
                    <a:pt x="344" y="567"/>
                  </a:cubicBezTo>
                  <a:cubicBezTo>
                    <a:pt x="214" y="567"/>
                    <a:pt x="112" y="465"/>
                    <a:pt x="112" y="344"/>
                  </a:cubicBezTo>
                  <a:cubicBezTo>
                    <a:pt x="112" y="214"/>
                    <a:pt x="21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49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29" y="687"/>
                    <a:pt x="687" y="530"/>
                    <a:pt x="687" y="344"/>
                  </a:cubicBezTo>
                  <a:cubicBezTo>
                    <a:pt x="687" y="149"/>
                    <a:pt x="529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93" name="Google Shape;1344;p28"/>
            <p:cNvSpPr/>
            <p:nvPr/>
          </p:nvSpPr>
          <p:spPr>
            <a:xfrm>
              <a:off x="3212280" y="1636200"/>
              <a:ext cx="214560" cy="208800"/>
            </a:xfrm>
            <a:custGeom>
              <a:avLst/>
              <a:gdLst>
                <a:gd name="textAreaLeft" fmla="*/ 0 w 214560"/>
                <a:gd name="textAreaRight" fmla="*/ 216000 w 214560"/>
                <a:gd name="textAreaTop" fmla="*/ 0 h 208800"/>
                <a:gd name="textAreaBottom" fmla="*/ 210240 h 208800"/>
              </a:gdLst>
              <a:ahLst/>
              <a:cxnLst/>
              <a:rect l="textAreaLeft" t="textAreaTop" r="textAreaRight" b="textAreaBottom"/>
              <a:pathLst>
                <a:path w="3795" h="3696">
                  <a:moveTo>
                    <a:pt x="1842" y="1"/>
                  </a:moveTo>
                  <a:cubicBezTo>
                    <a:pt x="849" y="1"/>
                    <a:pt x="35" y="795"/>
                    <a:pt x="0" y="1784"/>
                  </a:cubicBezTo>
                  <a:cubicBezTo>
                    <a:pt x="0" y="1821"/>
                    <a:pt x="28" y="1849"/>
                    <a:pt x="65" y="1849"/>
                  </a:cubicBezTo>
                  <a:lnTo>
                    <a:pt x="1846" y="1849"/>
                  </a:lnTo>
                  <a:lnTo>
                    <a:pt x="1846" y="3621"/>
                  </a:lnTo>
                  <a:cubicBezTo>
                    <a:pt x="1846" y="3658"/>
                    <a:pt x="1874" y="3695"/>
                    <a:pt x="1911" y="3695"/>
                  </a:cubicBezTo>
                  <a:cubicBezTo>
                    <a:pt x="2969" y="3649"/>
                    <a:pt x="3795" y="2730"/>
                    <a:pt x="3674" y="1636"/>
                  </a:cubicBezTo>
                  <a:cubicBezTo>
                    <a:pt x="3581" y="791"/>
                    <a:pt x="2895" y="105"/>
                    <a:pt x="2051" y="12"/>
                  </a:cubicBezTo>
                  <a:cubicBezTo>
                    <a:pt x="1980" y="4"/>
                    <a:pt x="1911" y="1"/>
                    <a:pt x="1842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94" name="Google Shape;1345;p28"/>
            <p:cNvSpPr/>
            <p:nvPr/>
          </p:nvSpPr>
          <p:spPr>
            <a:xfrm>
              <a:off x="3208680" y="1632960"/>
              <a:ext cx="218160" cy="215280"/>
            </a:xfrm>
            <a:custGeom>
              <a:avLst/>
              <a:gdLst>
                <a:gd name="textAreaLeft" fmla="*/ 0 w 218160"/>
                <a:gd name="textAreaRight" fmla="*/ 219600 w 218160"/>
                <a:gd name="textAreaTop" fmla="*/ 0 h 215280"/>
                <a:gd name="textAreaBottom" fmla="*/ 216720 h 215280"/>
              </a:gdLst>
              <a:ahLst/>
              <a:cxnLst/>
              <a:rect l="textAreaLeft" t="textAreaTop" r="textAreaRight" b="textAreaBottom"/>
              <a:pathLst>
                <a:path w="3860" h="3809">
                  <a:moveTo>
                    <a:pt x="1902" y="117"/>
                  </a:moveTo>
                  <a:cubicBezTo>
                    <a:pt x="1976" y="117"/>
                    <a:pt x="2041" y="117"/>
                    <a:pt x="2106" y="126"/>
                  </a:cubicBezTo>
                  <a:cubicBezTo>
                    <a:pt x="2932" y="219"/>
                    <a:pt x="3591" y="877"/>
                    <a:pt x="3683" y="1703"/>
                  </a:cubicBezTo>
                  <a:cubicBezTo>
                    <a:pt x="3739" y="2204"/>
                    <a:pt x="3591" y="2696"/>
                    <a:pt x="3257" y="3076"/>
                  </a:cubicBezTo>
                  <a:cubicBezTo>
                    <a:pt x="2941" y="3447"/>
                    <a:pt x="2468" y="3670"/>
                    <a:pt x="1976" y="3688"/>
                  </a:cubicBezTo>
                  <a:lnTo>
                    <a:pt x="1976" y="3753"/>
                  </a:lnTo>
                  <a:lnTo>
                    <a:pt x="1967" y="3679"/>
                  </a:lnTo>
                  <a:lnTo>
                    <a:pt x="1967" y="1907"/>
                  </a:lnTo>
                  <a:cubicBezTo>
                    <a:pt x="1967" y="1870"/>
                    <a:pt x="1939" y="1851"/>
                    <a:pt x="1902" y="1851"/>
                  </a:cubicBezTo>
                  <a:lnTo>
                    <a:pt x="121" y="1842"/>
                  </a:lnTo>
                  <a:cubicBezTo>
                    <a:pt x="140" y="1341"/>
                    <a:pt x="362" y="877"/>
                    <a:pt x="743" y="553"/>
                  </a:cubicBezTo>
                  <a:cubicBezTo>
                    <a:pt x="1067" y="265"/>
                    <a:pt x="1475" y="117"/>
                    <a:pt x="1902" y="117"/>
                  </a:cubicBezTo>
                  <a:close/>
                  <a:moveTo>
                    <a:pt x="1889" y="0"/>
                  </a:moveTo>
                  <a:cubicBezTo>
                    <a:pt x="1436" y="0"/>
                    <a:pt x="1007" y="159"/>
                    <a:pt x="659" y="460"/>
                  </a:cubicBezTo>
                  <a:cubicBezTo>
                    <a:pt x="260" y="812"/>
                    <a:pt x="19" y="1304"/>
                    <a:pt x="0" y="1833"/>
                  </a:cubicBezTo>
                  <a:cubicBezTo>
                    <a:pt x="0" y="1870"/>
                    <a:pt x="19" y="1898"/>
                    <a:pt x="38" y="1926"/>
                  </a:cubicBezTo>
                  <a:cubicBezTo>
                    <a:pt x="65" y="1944"/>
                    <a:pt x="93" y="1963"/>
                    <a:pt x="130" y="1963"/>
                  </a:cubicBezTo>
                  <a:lnTo>
                    <a:pt x="1846" y="1963"/>
                  </a:lnTo>
                  <a:lnTo>
                    <a:pt x="1846" y="3679"/>
                  </a:lnTo>
                  <a:cubicBezTo>
                    <a:pt x="1846" y="3716"/>
                    <a:pt x="1865" y="3744"/>
                    <a:pt x="1884" y="3772"/>
                  </a:cubicBezTo>
                  <a:cubicBezTo>
                    <a:pt x="1911" y="3790"/>
                    <a:pt x="1939" y="3809"/>
                    <a:pt x="1976" y="3809"/>
                  </a:cubicBezTo>
                  <a:cubicBezTo>
                    <a:pt x="2505" y="3790"/>
                    <a:pt x="3006" y="3549"/>
                    <a:pt x="3349" y="3150"/>
                  </a:cubicBezTo>
                  <a:cubicBezTo>
                    <a:pt x="3693" y="2742"/>
                    <a:pt x="3860" y="2222"/>
                    <a:pt x="3795" y="1684"/>
                  </a:cubicBezTo>
                  <a:cubicBezTo>
                    <a:pt x="3702" y="812"/>
                    <a:pt x="2997" y="107"/>
                    <a:pt x="2125" y="15"/>
                  </a:cubicBezTo>
                  <a:cubicBezTo>
                    <a:pt x="2046" y="5"/>
                    <a:pt x="1967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95" name="Google Shape;1346;p28"/>
            <p:cNvSpPr/>
            <p:nvPr/>
          </p:nvSpPr>
          <p:spPr>
            <a:xfrm>
              <a:off x="3184200" y="1761120"/>
              <a:ext cx="111600" cy="111600"/>
            </a:xfrm>
            <a:custGeom>
              <a:avLst/>
              <a:gdLst>
                <a:gd name="textAreaLeft" fmla="*/ 0 w 111600"/>
                <a:gd name="textAreaRight" fmla="*/ 113040 w 11160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986" h="1987">
                  <a:moveTo>
                    <a:pt x="75" y="0"/>
                  </a:moveTo>
                  <a:cubicBezTo>
                    <a:pt x="38" y="0"/>
                    <a:pt x="1" y="47"/>
                    <a:pt x="1" y="84"/>
                  </a:cubicBezTo>
                  <a:cubicBezTo>
                    <a:pt x="38" y="1123"/>
                    <a:pt x="873" y="1948"/>
                    <a:pt x="1902" y="1985"/>
                  </a:cubicBezTo>
                  <a:cubicBezTo>
                    <a:pt x="1907" y="1986"/>
                    <a:pt x="1912" y="1987"/>
                    <a:pt x="1917" y="1987"/>
                  </a:cubicBezTo>
                  <a:cubicBezTo>
                    <a:pt x="1956" y="1987"/>
                    <a:pt x="1986" y="1953"/>
                    <a:pt x="1986" y="1911"/>
                  </a:cubicBezTo>
                  <a:lnTo>
                    <a:pt x="1986" y="84"/>
                  </a:lnTo>
                  <a:cubicBezTo>
                    <a:pt x="1986" y="37"/>
                    <a:pt x="1949" y="0"/>
                    <a:pt x="19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96" name="Google Shape;1347;p28"/>
            <p:cNvSpPr/>
            <p:nvPr/>
          </p:nvSpPr>
          <p:spPr>
            <a:xfrm>
              <a:off x="3180600" y="1757880"/>
              <a:ext cx="118440" cy="11844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118440"/>
                <a:gd name="textAreaBottom" fmla="*/ 119880 h 118440"/>
              </a:gdLst>
              <a:ahLst/>
              <a:cxnLst/>
              <a:rect l="textAreaLeft" t="textAreaTop" r="textAreaRight" b="textAreaBottom"/>
              <a:pathLst>
                <a:path w="2107" h="2107">
                  <a:moveTo>
                    <a:pt x="1967" y="121"/>
                  </a:moveTo>
                  <a:cubicBezTo>
                    <a:pt x="1977" y="121"/>
                    <a:pt x="1986" y="130"/>
                    <a:pt x="1986" y="140"/>
                  </a:cubicBezTo>
                  <a:lnTo>
                    <a:pt x="1986" y="1967"/>
                  </a:lnTo>
                  <a:cubicBezTo>
                    <a:pt x="1986" y="1967"/>
                    <a:pt x="1986" y="1977"/>
                    <a:pt x="1986" y="1986"/>
                  </a:cubicBezTo>
                  <a:lnTo>
                    <a:pt x="1967" y="1986"/>
                  </a:lnTo>
                  <a:cubicBezTo>
                    <a:pt x="975" y="1949"/>
                    <a:pt x="158" y="1132"/>
                    <a:pt x="121" y="140"/>
                  </a:cubicBezTo>
                  <a:cubicBezTo>
                    <a:pt x="121" y="130"/>
                    <a:pt x="121" y="130"/>
                    <a:pt x="131" y="121"/>
                  </a:cubicBezTo>
                  <a:close/>
                  <a:moveTo>
                    <a:pt x="140" y="1"/>
                  </a:moveTo>
                  <a:cubicBezTo>
                    <a:pt x="103" y="1"/>
                    <a:pt x="66" y="19"/>
                    <a:pt x="47" y="47"/>
                  </a:cubicBezTo>
                  <a:cubicBezTo>
                    <a:pt x="19" y="75"/>
                    <a:pt x="1" y="112"/>
                    <a:pt x="1" y="149"/>
                  </a:cubicBezTo>
                  <a:cubicBezTo>
                    <a:pt x="47" y="1197"/>
                    <a:pt x="910" y="2060"/>
                    <a:pt x="1967" y="2106"/>
                  </a:cubicBezTo>
                  <a:cubicBezTo>
                    <a:pt x="2005" y="2106"/>
                    <a:pt x="2042" y="2088"/>
                    <a:pt x="2060" y="2069"/>
                  </a:cubicBezTo>
                  <a:cubicBezTo>
                    <a:pt x="2088" y="2041"/>
                    <a:pt x="2107" y="2004"/>
                    <a:pt x="2107" y="1967"/>
                  </a:cubicBezTo>
                  <a:lnTo>
                    <a:pt x="2107" y="140"/>
                  </a:lnTo>
                  <a:cubicBezTo>
                    <a:pt x="2107" y="66"/>
                    <a:pt x="2042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97" name="Google Shape;1348;p28"/>
            <p:cNvSpPr/>
            <p:nvPr/>
          </p:nvSpPr>
          <p:spPr>
            <a:xfrm>
              <a:off x="2979000" y="1509120"/>
              <a:ext cx="158760" cy="158040"/>
            </a:xfrm>
            <a:custGeom>
              <a:avLst/>
              <a:gdLst>
                <a:gd name="textAreaLeft" fmla="*/ 0 w 158760"/>
                <a:gd name="textAreaRight" fmla="*/ 160200 w 158760"/>
                <a:gd name="textAreaTop" fmla="*/ 0 h 158040"/>
                <a:gd name="textAreaBottom" fmla="*/ 159480 h 158040"/>
              </a:gdLst>
              <a:ahLst/>
              <a:cxnLst/>
              <a:rect l="textAreaLeft" t="textAreaTop" r="textAreaRight" b="textAreaBottom"/>
              <a:pathLst>
                <a:path w="2811" h="2802">
                  <a:moveTo>
                    <a:pt x="1410" y="0"/>
                  </a:moveTo>
                  <a:cubicBezTo>
                    <a:pt x="631" y="0"/>
                    <a:pt x="0" y="631"/>
                    <a:pt x="0" y="1401"/>
                  </a:cubicBezTo>
                  <a:cubicBezTo>
                    <a:pt x="0" y="2180"/>
                    <a:pt x="631" y="2802"/>
                    <a:pt x="1410" y="2802"/>
                  </a:cubicBezTo>
                  <a:cubicBezTo>
                    <a:pt x="2180" y="2802"/>
                    <a:pt x="2811" y="2180"/>
                    <a:pt x="2811" y="1401"/>
                  </a:cubicBezTo>
                  <a:cubicBezTo>
                    <a:pt x="2811" y="631"/>
                    <a:pt x="2180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9560" rIns="90000" bIns="79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98" name="Google Shape;1349;p28"/>
            <p:cNvSpPr/>
            <p:nvPr/>
          </p:nvSpPr>
          <p:spPr>
            <a:xfrm>
              <a:off x="2975760" y="1505880"/>
              <a:ext cx="164880" cy="164880"/>
            </a:xfrm>
            <a:custGeom>
              <a:avLst/>
              <a:gdLst>
                <a:gd name="textAreaLeft" fmla="*/ 0 w 164880"/>
                <a:gd name="textAreaRight" fmla="*/ 166320 w 164880"/>
                <a:gd name="textAreaTop" fmla="*/ 0 h 164880"/>
                <a:gd name="textAreaBottom" fmla="*/ 166320 h 164880"/>
              </a:gdLst>
              <a:ahLst/>
              <a:cxnLst/>
              <a:rect l="textAreaLeft" t="textAreaTop" r="textAreaRight" b="textAreaBottom"/>
              <a:pathLst>
                <a:path w="2923" h="2923">
                  <a:moveTo>
                    <a:pt x="1466" y="121"/>
                  </a:moveTo>
                  <a:cubicBezTo>
                    <a:pt x="2208" y="121"/>
                    <a:pt x="2811" y="724"/>
                    <a:pt x="2811" y="1457"/>
                  </a:cubicBezTo>
                  <a:cubicBezTo>
                    <a:pt x="2811" y="2199"/>
                    <a:pt x="2208" y="2802"/>
                    <a:pt x="1466" y="2802"/>
                  </a:cubicBezTo>
                  <a:cubicBezTo>
                    <a:pt x="724" y="2802"/>
                    <a:pt x="121" y="2199"/>
                    <a:pt x="121" y="1457"/>
                  </a:cubicBezTo>
                  <a:cubicBezTo>
                    <a:pt x="121" y="724"/>
                    <a:pt x="724" y="121"/>
                    <a:pt x="1466" y="121"/>
                  </a:cubicBezTo>
                  <a:close/>
                  <a:moveTo>
                    <a:pt x="1466" y="1"/>
                  </a:moveTo>
                  <a:cubicBezTo>
                    <a:pt x="659" y="1"/>
                    <a:pt x="0" y="659"/>
                    <a:pt x="0" y="1457"/>
                  </a:cubicBezTo>
                  <a:cubicBezTo>
                    <a:pt x="0" y="2264"/>
                    <a:pt x="659" y="2923"/>
                    <a:pt x="1466" y="2923"/>
                  </a:cubicBezTo>
                  <a:cubicBezTo>
                    <a:pt x="2264" y="2923"/>
                    <a:pt x="2923" y="2264"/>
                    <a:pt x="2923" y="1457"/>
                  </a:cubicBezTo>
                  <a:cubicBezTo>
                    <a:pt x="2923" y="659"/>
                    <a:pt x="2264" y="1"/>
                    <a:pt x="14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3160" rIns="90000" bIns="83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499" name="Google Shape;1350;p28"/>
            <p:cNvSpPr/>
            <p:nvPr/>
          </p:nvSpPr>
          <p:spPr>
            <a:xfrm>
              <a:off x="3022200" y="1529280"/>
              <a:ext cx="115200" cy="81360"/>
            </a:xfrm>
            <a:custGeom>
              <a:avLst/>
              <a:gdLst>
                <a:gd name="textAreaLeft" fmla="*/ 0 w 115200"/>
                <a:gd name="textAreaRight" fmla="*/ 116640 w 115200"/>
                <a:gd name="textAreaTop" fmla="*/ 0 h 81360"/>
                <a:gd name="textAreaBottom" fmla="*/ 82800 h 81360"/>
              </a:gdLst>
              <a:ahLst/>
              <a:cxnLst/>
              <a:rect l="textAreaLeft" t="textAreaTop" r="textAreaRight" b="textAreaBottom"/>
              <a:pathLst>
                <a:path w="2051" h="1453">
                  <a:moveTo>
                    <a:pt x="1985" y="0"/>
                  </a:moveTo>
                  <a:cubicBezTo>
                    <a:pt x="1970" y="0"/>
                    <a:pt x="1954" y="5"/>
                    <a:pt x="1940" y="14"/>
                  </a:cubicBezTo>
                  <a:lnTo>
                    <a:pt x="632" y="1322"/>
                  </a:lnTo>
                  <a:cubicBezTo>
                    <a:pt x="627" y="1327"/>
                    <a:pt x="622" y="1329"/>
                    <a:pt x="618" y="1329"/>
                  </a:cubicBezTo>
                  <a:cubicBezTo>
                    <a:pt x="613" y="1329"/>
                    <a:pt x="608" y="1327"/>
                    <a:pt x="604" y="1322"/>
                  </a:cubicBezTo>
                  <a:lnTo>
                    <a:pt x="103" y="821"/>
                  </a:lnTo>
                  <a:cubicBezTo>
                    <a:pt x="94" y="812"/>
                    <a:pt x="80" y="808"/>
                    <a:pt x="65" y="808"/>
                  </a:cubicBezTo>
                  <a:cubicBezTo>
                    <a:pt x="49" y="808"/>
                    <a:pt x="33" y="812"/>
                    <a:pt x="19" y="821"/>
                  </a:cubicBezTo>
                  <a:cubicBezTo>
                    <a:pt x="1" y="849"/>
                    <a:pt x="1" y="886"/>
                    <a:pt x="19" y="905"/>
                  </a:cubicBezTo>
                  <a:lnTo>
                    <a:pt x="520" y="1406"/>
                  </a:lnTo>
                  <a:cubicBezTo>
                    <a:pt x="548" y="1434"/>
                    <a:pt x="585" y="1452"/>
                    <a:pt x="622" y="1452"/>
                  </a:cubicBezTo>
                  <a:cubicBezTo>
                    <a:pt x="650" y="1452"/>
                    <a:pt x="687" y="1434"/>
                    <a:pt x="715" y="1406"/>
                  </a:cubicBezTo>
                  <a:lnTo>
                    <a:pt x="2023" y="98"/>
                  </a:lnTo>
                  <a:cubicBezTo>
                    <a:pt x="2051" y="70"/>
                    <a:pt x="2051" y="42"/>
                    <a:pt x="2023" y="14"/>
                  </a:cubicBezTo>
                  <a:cubicBezTo>
                    <a:pt x="2014" y="5"/>
                    <a:pt x="2000" y="0"/>
                    <a:pt x="19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400" rIns="90000" bIns="41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00" name="Google Shape;1351;p28"/>
            <p:cNvSpPr/>
            <p:nvPr/>
          </p:nvSpPr>
          <p:spPr>
            <a:xfrm>
              <a:off x="2143800" y="3136680"/>
              <a:ext cx="88560" cy="87840"/>
            </a:xfrm>
            <a:custGeom>
              <a:avLst/>
              <a:gdLst>
                <a:gd name="textAreaLeft" fmla="*/ 0 w 88560"/>
                <a:gd name="textAreaRight" fmla="*/ 90000 w 8856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578" h="1569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01" name="Google Shape;1352;p28"/>
            <p:cNvSpPr/>
            <p:nvPr/>
          </p:nvSpPr>
          <p:spPr>
            <a:xfrm>
              <a:off x="2140560" y="3133080"/>
              <a:ext cx="94680" cy="94680"/>
            </a:xfrm>
            <a:custGeom>
              <a:avLst/>
              <a:gdLst>
                <a:gd name="textAreaLeft" fmla="*/ 0 w 94680"/>
                <a:gd name="textAreaRight" fmla="*/ 96120 w 94680"/>
                <a:gd name="textAreaTop" fmla="*/ 0 h 94680"/>
                <a:gd name="textAreaBottom" fmla="*/ 96120 h 94680"/>
              </a:gdLst>
              <a:ahLst/>
              <a:cxnLst/>
              <a:rect l="textAreaLeft" t="textAreaTop" r="textAreaRight" b="textAreaBottom"/>
              <a:pathLst>
                <a:path w="1690" h="1690">
                  <a:moveTo>
                    <a:pt x="845" y="122"/>
                  </a:moveTo>
                  <a:cubicBezTo>
                    <a:pt x="1244" y="122"/>
                    <a:pt x="1578" y="446"/>
                    <a:pt x="1578" y="845"/>
                  </a:cubicBezTo>
                  <a:cubicBezTo>
                    <a:pt x="1578" y="1244"/>
                    <a:pt x="1244" y="1578"/>
                    <a:pt x="845" y="1578"/>
                  </a:cubicBezTo>
                  <a:cubicBezTo>
                    <a:pt x="446" y="1578"/>
                    <a:pt x="122" y="1244"/>
                    <a:pt x="122" y="845"/>
                  </a:cubicBezTo>
                  <a:cubicBezTo>
                    <a:pt x="122" y="446"/>
                    <a:pt x="446" y="122"/>
                    <a:pt x="845" y="122"/>
                  </a:cubicBezTo>
                  <a:close/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09"/>
                    <a:pt x="381" y="1689"/>
                    <a:pt x="845" y="1689"/>
                  </a:cubicBezTo>
                  <a:cubicBezTo>
                    <a:pt x="1309" y="1689"/>
                    <a:pt x="1689" y="1318"/>
                    <a:pt x="1689" y="845"/>
                  </a:cubicBezTo>
                  <a:cubicBezTo>
                    <a:pt x="1689" y="381"/>
                    <a:pt x="1309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880" rIns="90000" bIns="47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02" name="Google Shape;1353;p28"/>
            <p:cNvSpPr/>
            <p:nvPr/>
          </p:nvSpPr>
          <p:spPr>
            <a:xfrm>
              <a:off x="1131840" y="1887840"/>
              <a:ext cx="2114280" cy="1275120"/>
            </a:xfrm>
            <a:custGeom>
              <a:avLst/>
              <a:gdLst>
                <a:gd name="textAreaLeft" fmla="*/ 0 w 2114280"/>
                <a:gd name="textAreaRight" fmla="*/ 2115720 w 2114280"/>
                <a:gd name="textAreaTop" fmla="*/ 0 h 1275120"/>
                <a:gd name="textAreaBottom" fmla="*/ 1276560 h 1275120"/>
              </a:gdLst>
              <a:ahLst/>
              <a:cxnLst/>
              <a:rect l="textAreaLeft" t="textAreaTop" r="textAreaRight" b="textAreaBottom"/>
              <a:pathLst>
                <a:path w="37163" h="22423">
                  <a:moveTo>
                    <a:pt x="1188" y="1"/>
                  </a:moveTo>
                  <a:cubicBezTo>
                    <a:pt x="529" y="1"/>
                    <a:pt x="0" y="502"/>
                    <a:pt x="0" y="1114"/>
                  </a:cubicBezTo>
                  <a:lnTo>
                    <a:pt x="0" y="21300"/>
                  </a:lnTo>
                  <a:cubicBezTo>
                    <a:pt x="0" y="21921"/>
                    <a:pt x="529" y="22422"/>
                    <a:pt x="1188" y="22422"/>
                  </a:cubicBezTo>
                  <a:lnTo>
                    <a:pt x="35975" y="22422"/>
                  </a:lnTo>
                  <a:cubicBezTo>
                    <a:pt x="36625" y="22422"/>
                    <a:pt x="37163" y="21921"/>
                    <a:pt x="37163" y="21300"/>
                  </a:cubicBezTo>
                  <a:lnTo>
                    <a:pt x="37163" y="1114"/>
                  </a:lnTo>
                  <a:cubicBezTo>
                    <a:pt x="37163" y="502"/>
                    <a:pt x="36625" y="1"/>
                    <a:pt x="3597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03" name="Google Shape;1354;p28"/>
            <p:cNvSpPr/>
            <p:nvPr/>
          </p:nvSpPr>
          <p:spPr>
            <a:xfrm>
              <a:off x="1128960" y="1884600"/>
              <a:ext cx="2120760" cy="1281600"/>
            </a:xfrm>
            <a:custGeom>
              <a:avLst/>
              <a:gdLst>
                <a:gd name="textAreaLeft" fmla="*/ 0 w 2120760"/>
                <a:gd name="textAreaRight" fmla="*/ 2122200 w 2120760"/>
                <a:gd name="textAreaTop" fmla="*/ 0 h 1281600"/>
                <a:gd name="textAreaBottom" fmla="*/ 1283040 h 1281600"/>
              </a:gdLst>
              <a:ahLst/>
              <a:cxnLst/>
              <a:rect l="textAreaLeft" t="textAreaTop" r="textAreaRight" b="textAreaBottom"/>
              <a:pathLst>
                <a:path w="37275" h="22534">
                  <a:moveTo>
                    <a:pt x="36022" y="112"/>
                  </a:moveTo>
                  <a:cubicBezTo>
                    <a:pt x="36653" y="112"/>
                    <a:pt x="37163" y="585"/>
                    <a:pt x="37163" y="1170"/>
                  </a:cubicBezTo>
                  <a:lnTo>
                    <a:pt x="37163" y="21356"/>
                  </a:lnTo>
                  <a:cubicBezTo>
                    <a:pt x="37163" y="21940"/>
                    <a:pt x="36653" y="22413"/>
                    <a:pt x="36022" y="22413"/>
                  </a:cubicBezTo>
                  <a:lnTo>
                    <a:pt x="1244" y="22413"/>
                  </a:lnTo>
                  <a:cubicBezTo>
                    <a:pt x="622" y="22413"/>
                    <a:pt x="112" y="21940"/>
                    <a:pt x="112" y="21356"/>
                  </a:cubicBezTo>
                  <a:lnTo>
                    <a:pt x="112" y="1170"/>
                  </a:lnTo>
                  <a:cubicBezTo>
                    <a:pt x="112" y="585"/>
                    <a:pt x="622" y="112"/>
                    <a:pt x="1244" y="112"/>
                  </a:cubicBezTo>
                  <a:close/>
                  <a:moveTo>
                    <a:pt x="1244" y="1"/>
                  </a:moveTo>
                  <a:cubicBezTo>
                    <a:pt x="557" y="1"/>
                    <a:pt x="1" y="530"/>
                    <a:pt x="1" y="1170"/>
                  </a:cubicBezTo>
                  <a:lnTo>
                    <a:pt x="1" y="21356"/>
                  </a:lnTo>
                  <a:cubicBezTo>
                    <a:pt x="1" y="22005"/>
                    <a:pt x="557" y="22534"/>
                    <a:pt x="1244" y="22534"/>
                  </a:cubicBezTo>
                  <a:lnTo>
                    <a:pt x="36031" y="22534"/>
                  </a:lnTo>
                  <a:cubicBezTo>
                    <a:pt x="36718" y="22534"/>
                    <a:pt x="37275" y="22005"/>
                    <a:pt x="37275" y="21356"/>
                  </a:cubicBezTo>
                  <a:lnTo>
                    <a:pt x="37275" y="1170"/>
                  </a:lnTo>
                  <a:cubicBezTo>
                    <a:pt x="37275" y="530"/>
                    <a:pt x="36718" y="1"/>
                    <a:pt x="3603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04" name="Google Shape;1355;p28"/>
            <p:cNvSpPr/>
            <p:nvPr/>
          </p:nvSpPr>
          <p:spPr>
            <a:xfrm>
              <a:off x="1233000" y="1994760"/>
              <a:ext cx="1890000" cy="1091160"/>
            </a:xfrm>
            <a:custGeom>
              <a:avLst/>
              <a:gdLst>
                <a:gd name="textAreaLeft" fmla="*/ 0 w 1890000"/>
                <a:gd name="textAreaRight" fmla="*/ 1891440 w 1890000"/>
                <a:gd name="textAreaTop" fmla="*/ 0 h 1091160"/>
                <a:gd name="textAreaBottom" fmla="*/ 1092600 h 1091160"/>
              </a:gdLst>
              <a:ahLst/>
              <a:cxnLst/>
              <a:rect l="textAreaLeft" t="textAreaTop" r="textAreaRight" b="textAreaBottom"/>
              <a:pathLst>
                <a:path w="33221" h="19195">
                  <a:moveTo>
                    <a:pt x="0" y="1"/>
                  </a:moveTo>
                  <a:lnTo>
                    <a:pt x="0" y="19194"/>
                  </a:lnTo>
                  <a:lnTo>
                    <a:pt x="33220" y="19194"/>
                  </a:lnTo>
                  <a:lnTo>
                    <a:pt x="33220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05" name="Google Shape;1356;p28"/>
            <p:cNvSpPr/>
            <p:nvPr/>
          </p:nvSpPr>
          <p:spPr>
            <a:xfrm>
              <a:off x="1229040" y="1991880"/>
              <a:ext cx="1896840" cy="1098000"/>
            </a:xfrm>
            <a:custGeom>
              <a:avLst/>
              <a:gdLst>
                <a:gd name="textAreaLeft" fmla="*/ 0 w 1896840"/>
                <a:gd name="textAreaRight" fmla="*/ 1898280 w 1896840"/>
                <a:gd name="textAreaTop" fmla="*/ 0 h 1098000"/>
                <a:gd name="textAreaBottom" fmla="*/ 1099440 h 1098000"/>
              </a:gdLst>
              <a:ahLst/>
              <a:cxnLst/>
              <a:rect l="textAreaLeft" t="textAreaTop" r="textAreaRight" b="textAreaBottom"/>
              <a:pathLst>
                <a:path w="33341" h="19315">
                  <a:moveTo>
                    <a:pt x="33230" y="111"/>
                  </a:moveTo>
                  <a:lnTo>
                    <a:pt x="33230" y="19194"/>
                  </a:lnTo>
                  <a:lnTo>
                    <a:pt x="121" y="19194"/>
                  </a:lnTo>
                  <a:lnTo>
                    <a:pt x="121" y="111"/>
                  </a:lnTo>
                  <a:close/>
                  <a:moveTo>
                    <a:pt x="0" y="0"/>
                  </a:moveTo>
                  <a:lnTo>
                    <a:pt x="0" y="19314"/>
                  </a:lnTo>
                  <a:lnTo>
                    <a:pt x="33341" y="19314"/>
                  </a:lnTo>
                  <a:lnTo>
                    <a:pt x="3334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06" name="Google Shape;1357;p28"/>
            <p:cNvSpPr/>
            <p:nvPr/>
          </p:nvSpPr>
          <p:spPr>
            <a:xfrm>
              <a:off x="2171520" y="1919520"/>
              <a:ext cx="34920" cy="34560"/>
            </a:xfrm>
            <a:custGeom>
              <a:avLst/>
              <a:gdLst>
                <a:gd name="textAreaLeft" fmla="*/ 0 w 34920"/>
                <a:gd name="textAreaRight" fmla="*/ 36360 w 34920"/>
                <a:gd name="textAreaTop" fmla="*/ 0 h 34560"/>
                <a:gd name="textAreaBottom" fmla="*/ 36000 h 34560"/>
              </a:gdLst>
              <a:ahLst/>
              <a:cxnLst/>
              <a:rect l="textAreaLeft" t="textAreaTop" r="textAreaRight" b="textAreaBottom"/>
              <a:pathLst>
                <a:path w="641" h="632">
                  <a:moveTo>
                    <a:pt x="325" y="0"/>
                  </a:moveTo>
                  <a:cubicBezTo>
                    <a:pt x="148" y="0"/>
                    <a:pt x="0" y="139"/>
                    <a:pt x="0" y="316"/>
                  </a:cubicBezTo>
                  <a:cubicBezTo>
                    <a:pt x="0" y="492"/>
                    <a:pt x="148" y="631"/>
                    <a:pt x="325" y="631"/>
                  </a:cubicBezTo>
                  <a:cubicBezTo>
                    <a:pt x="501" y="631"/>
                    <a:pt x="640" y="492"/>
                    <a:pt x="640" y="316"/>
                  </a:cubicBezTo>
                  <a:cubicBezTo>
                    <a:pt x="640" y="139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000" rIns="90000" bIns="18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07" name="Google Shape;1358;p28"/>
            <p:cNvSpPr/>
            <p:nvPr/>
          </p:nvSpPr>
          <p:spPr>
            <a:xfrm>
              <a:off x="2168280" y="1915560"/>
              <a:ext cx="42120" cy="4176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41760"/>
                <a:gd name="textAreaBottom" fmla="*/ 43200 h 41760"/>
              </a:gdLst>
              <a:ahLst/>
              <a:cxnLst/>
              <a:rect l="textAreaLeft" t="textAreaTop" r="textAreaRight" b="textAreaBottom"/>
              <a:pathLst>
                <a:path w="762" h="761">
                  <a:moveTo>
                    <a:pt x="381" y="121"/>
                  </a:moveTo>
                  <a:cubicBezTo>
                    <a:pt x="520" y="121"/>
                    <a:pt x="640" y="232"/>
                    <a:pt x="640" y="381"/>
                  </a:cubicBezTo>
                  <a:cubicBezTo>
                    <a:pt x="640" y="520"/>
                    <a:pt x="520" y="640"/>
                    <a:pt x="381" y="640"/>
                  </a:cubicBezTo>
                  <a:cubicBezTo>
                    <a:pt x="232" y="640"/>
                    <a:pt x="121" y="520"/>
                    <a:pt x="121" y="381"/>
                  </a:cubicBezTo>
                  <a:cubicBezTo>
                    <a:pt x="121" y="232"/>
                    <a:pt x="232" y="121"/>
                    <a:pt x="381" y="121"/>
                  </a:cubicBezTo>
                  <a:close/>
                  <a:moveTo>
                    <a:pt x="381" y="0"/>
                  </a:moveTo>
                  <a:cubicBezTo>
                    <a:pt x="177" y="0"/>
                    <a:pt x="0" y="177"/>
                    <a:pt x="0" y="381"/>
                  </a:cubicBezTo>
                  <a:cubicBezTo>
                    <a:pt x="0" y="585"/>
                    <a:pt x="177" y="761"/>
                    <a:pt x="381" y="761"/>
                  </a:cubicBezTo>
                  <a:cubicBezTo>
                    <a:pt x="585" y="761"/>
                    <a:pt x="752" y="585"/>
                    <a:pt x="761" y="381"/>
                  </a:cubicBezTo>
                  <a:cubicBezTo>
                    <a:pt x="761" y="177"/>
                    <a:pt x="585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08" name="Google Shape;1359;p28"/>
            <p:cNvSpPr/>
            <p:nvPr/>
          </p:nvSpPr>
          <p:spPr>
            <a:xfrm>
              <a:off x="1882800" y="3251160"/>
              <a:ext cx="601560" cy="366840"/>
            </a:xfrm>
            <a:custGeom>
              <a:avLst/>
              <a:gdLst>
                <a:gd name="textAreaLeft" fmla="*/ 0 w 601560"/>
                <a:gd name="textAreaRight" fmla="*/ 603000 w 601560"/>
                <a:gd name="textAreaTop" fmla="*/ 0 h 366840"/>
                <a:gd name="textAreaBottom" fmla="*/ 368280 h 366840"/>
              </a:gdLst>
              <a:ahLst/>
              <a:cxnLst/>
              <a:rect l="textAreaLeft" t="textAreaTop" r="textAreaRight" b="textAreaBottom"/>
              <a:pathLst>
                <a:path w="10595" h="6467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CFCFE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09" name="Google Shape;1360;p28"/>
            <p:cNvSpPr/>
            <p:nvPr/>
          </p:nvSpPr>
          <p:spPr>
            <a:xfrm>
              <a:off x="1879200" y="3248280"/>
              <a:ext cx="609120" cy="372960"/>
            </a:xfrm>
            <a:custGeom>
              <a:avLst/>
              <a:gdLst>
                <a:gd name="textAreaLeft" fmla="*/ 0 w 609120"/>
                <a:gd name="textAreaRight" fmla="*/ 610560 w 609120"/>
                <a:gd name="textAreaTop" fmla="*/ 0 h 372960"/>
                <a:gd name="textAreaBottom" fmla="*/ 374400 h 372960"/>
              </a:gdLst>
              <a:ahLst/>
              <a:cxnLst/>
              <a:rect l="textAreaLeft" t="textAreaTop" r="textAreaRight" b="textAreaBottom"/>
              <a:pathLst>
                <a:path w="10725" h="6578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10" name="Google Shape;1361;p28"/>
            <p:cNvSpPr/>
            <p:nvPr/>
          </p:nvSpPr>
          <p:spPr>
            <a:xfrm>
              <a:off x="1882800" y="3251160"/>
              <a:ext cx="601560" cy="366840"/>
            </a:xfrm>
            <a:custGeom>
              <a:avLst/>
              <a:gdLst>
                <a:gd name="textAreaLeft" fmla="*/ 0 w 601560"/>
                <a:gd name="textAreaRight" fmla="*/ 603000 w 601560"/>
                <a:gd name="textAreaTop" fmla="*/ 0 h 366840"/>
                <a:gd name="textAreaBottom" fmla="*/ 368280 h 366840"/>
              </a:gdLst>
              <a:ahLst/>
              <a:cxnLst/>
              <a:rect l="textAreaLeft" t="textAreaTop" r="textAreaRight" b="textAreaBottom"/>
              <a:pathLst>
                <a:path w="10595" h="6467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11" name="Google Shape;1362;p28"/>
            <p:cNvSpPr/>
            <p:nvPr/>
          </p:nvSpPr>
          <p:spPr>
            <a:xfrm>
              <a:off x="1879200" y="3248280"/>
              <a:ext cx="609120" cy="372960"/>
            </a:xfrm>
            <a:custGeom>
              <a:avLst/>
              <a:gdLst>
                <a:gd name="textAreaLeft" fmla="*/ 0 w 609120"/>
                <a:gd name="textAreaRight" fmla="*/ 610560 w 609120"/>
                <a:gd name="textAreaTop" fmla="*/ 0 h 372960"/>
                <a:gd name="textAreaBottom" fmla="*/ 374400 h 372960"/>
              </a:gdLst>
              <a:ahLst/>
              <a:cxnLst/>
              <a:rect l="textAreaLeft" t="textAreaTop" r="textAreaRight" b="textAreaBottom"/>
              <a:pathLst>
                <a:path w="10725" h="6578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12" name="Google Shape;1363;p28"/>
            <p:cNvSpPr/>
            <p:nvPr/>
          </p:nvSpPr>
          <p:spPr>
            <a:xfrm>
              <a:off x="1207080" y="3090240"/>
              <a:ext cx="2114280" cy="205200"/>
            </a:xfrm>
            <a:custGeom>
              <a:avLst/>
              <a:gdLst>
                <a:gd name="textAreaLeft" fmla="*/ 0 w 2114280"/>
                <a:gd name="textAreaRight" fmla="*/ 2115720 w 2114280"/>
                <a:gd name="textAreaTop" fmla="*/ 0 h 205200"/>
                <a:gd name="textAreaBottom" fmla="*/ 206640 h 205200"/>
              </a:gdLst>
              <a:ahLst/>
              <a:cxnLst/>
              <a:rect l="textAreaLeft" t="textAreaTop" r="textAreaRight" b="textAreaBottom"/>
              <a:pathLst>
                <a:path w="37164" h="3628">
                  <a:moveTo>
                    <a:pt x="1" y="1"/>
                  </a:moveTo>
                  <a:lnTo>
                    <a:pt x="1" y="2431"/>
                  </a:lnTo>
                  <a:cubicBezTo>
                    <a:pt x="1" y="3090"/>
                    <a:pt x="539" y="3628"/>
                    <a:pt x="1198" y="3628"/>
                  </a:cubicBezTo>
                  <a:lnTo>
                    <a:pt x="35976" y="3628"/>
                  </a:lnTo>
                  <a:cubicBezTo>
                    <a:pt x="36635" y="3628"/>
                    <a:pt x="37163" y="3090"/>
                    <a:pt x="37163" y="2431"/>
                  </a:cubicBezTo>
                  <a:lnTo>
                    <a:pt x="37163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13" name="Google Shape;1364;p28"/>
            <p:cNvSpPr/>
            <p:nvPr/>
          </p:nvSpPr>
          <p:spPr>
            <a:xfrm>
              <a:off x="1127880" y="3086640"/>
              <a:ext cx="2120760" cy="212040"/>
            </a:xfrm>
            <a:custGeom>
              <a:avLst/>
              <a:gdLst>
                <a:gd name="textAreaLeft" fmla="*/ 0 w 2120760"/>
                <a:gd name="textAreaRight" fmla="*/ 2122200 w 2120760"/>
                <a:gd name="textAreaTop" fmla="*/ 0 h 212040"/>
                <a:gd name="textAreaBottom" fmla="*/ 213480 h 212040"/>
              </a:gdLst>
              <a:ahLst/>
              <a:cxnLst/>
              <a:rect l="textAreaLeft" t="textAreaTop" r="textAreaRight" b="textAreaBottom"/>
              <a:pathLst>
                <a:path w="37275" h="3749">
                  <a:moveTo>
                    <a:pt x="37163" y="121"/>
                  </a:moveTo>
                  <a:lnTo>
                    <a:pt x="37163" y="2496"/>
                  </a:lnTo>
                  <a:cubicBezTo>
                    <a:pt x="37163" y="3127"/>
                    <a:pt x="36652" y="3637"/>
                    <a:pt x="36031" y="3637"/>
                  </a:cubicBezTo>
                  <a:lnTo>
                    <a:pt x="1253" y="3637"/>
                  </a:lnTo>
                  <a:cubicBezTo>
                    <a:pt x="622" y="3637"/>
                    <a:pt x="112" y="3127"/>
                    <a:pt x="112" y="2496"/>
                  </a:cubicBezTo>
                  <a:lnTo>
                    <a:pt x="112" y="121"/>
                  </a:lnTo>
                  <a:close/>
                  <a:moveTo>
                    <a:pt x="0" y="1"/>
                  </a:moveTo>
                  <a:lnTo>
                    <a:pt x="0" y="2496"/>
                  </a:lnTo>
                  <a:cubicBezTo>
                    <a:pt x="0" y="3192"/>
                    <a:pt x="557" y="3748"/>
                    <a:pt x="1243" y="3748"/>
                  </a:cubicBezTo>
                  <a:lnTo>
                    <a:pt x="36031" y="3748"/>
                  </a:lnTo>
                  <a:cubicBezTo>
                    <a:pt x="36717" y="3748"/>
                    <a:pt x="37274" y="3192"/>
                    <a:pt x="37274" y="2496"/>
                  </a:cubicBezTo>
                  <a:lnTo>
                    <a:pt x="3727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14" name="Google Shape;1365;p28"/>
            <p:cNvSpPr/>
            <p:nvPr/>
          </p:nvSpPr>
          <p:spPr>
            <a:xfrm>
              <a:off x="2143800" y="3136680"/>
              <a:ext cx="88560" cy="87840"/>
            </a:xfrm>
            <a:custGeom>
              <a:avLst/>
              <a:gdLst>
                <a:gd name="textAreaLeft" fmla="*/ 0 w 88560"/>
                <a:gd name="textAreaRight" fmla="*/ 90000 w 8856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578" h="1569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15" name="Google Shape;1366;p28"/>
            <p:cNvSpPr/>
            <p:nvPr/>
          </p:nvSpPr>
          <p:spPr>
            <a:xfrm>
              <a:off x="1669680" y="3574080"/>
              <a:ext cx="1036800" cy="96840"/>
            </a:xfrm>
            <a:custGeom>
              <a:avLst/>
              <a:gdLst>
                <a:gd name="textAreaLeft" fmla="*/ 0 w 1036800"/>
                <a:gd name="textAreaRight" fmla="*/ 1038240 w 1036800"/>
                <a:gd name="textAreaTop" fmla="*/ 0 h 96840"/>
                <a:gd name="textAreaBottom" fmla="*/ 98280 h 96840"/>
              </a:gdLst>
              <a:ahLst/>
              <a:cxnLst/>
              <a:rect l="textAreaLeft" t="textAreaTop" r="textAreaRight" b="textAreaBottom"/>
              <a:pathLst>
                <a:path w="18239" h="1727">
                  <a:moveTo>
                    <a:pt x="1726" y="1"/>
                  </a:moveTo>
                  <a:cubicBezTo>
                    <a:pt x="770" y="1"/>
                    <a:pt x="0" y="771"/>
                    <a:pt x="0" y="1726"/>
                  </a:cubicBezTo>
                  <a:lnTo>
                    <a:pt x="18238" y="1726"/>
                  </a:lnTo>
                  <a:cubicBezTo>
                    <a:pt x="18238" y="780"/>
                    <a:pt x="17468" y="1"/>
                    <a:pt x="1651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8960" rIns="90000" bIns="48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16" name="Google Shape;1367;p28"/>
            <p:cNvSpPr/>
            <p:nvPr/>
          </p:nvSpPr>
          <p:spPr>
            <a:xfrm>
              <a:off x="1666440" y="3570840"/>
              <a:ext cx="1043280" cy="103680"/>
            </a:xfrm>
            <a:custGeom>
              <a:avLst/>
              <a:gdLst>
                <a:gd name="textAreaLeft" fmla="*/ 0 w 1043280"/>
                <a:gd name="textAreaRight" fmla="*/ 1044720 w 1043280"/>
                <a:gd name="textAreaTop" fmla="*/ 0 h 103680"/>
                <a:gd name="textAreaBottom" fmla="*/ 105120 h 103680"/>
              </a:gdLst>
              <a:ahLst/>
              <a:cxnLst/>
              <a:rect l="textAreaLeft" t="textAreaTop" r="textAreaRight" b="textAreaBottom"/>
              <a:pathLst>
                <a:path w="18350" h="1847">
                  <a:moveTo>
                    <a:pt x="16569" y="121"/>
                  </a:moveTo>
                  <a:cubicBezTo>
                    <a:pt x="17469" y="121"/>
                    <a:pt x="18211" y="835"/>
                    <a:pt x="18238" y="1726"/>
                  </a:cubicBezTo>
                  <a:lnTo>
                    <a:pt x="121" y="1726"/>
                  </a:lnTo>
                  <a:cubicBezTo>
                    <a:pt x="149" y="835"/>
                    <a:pt x="882" y="121"/>
                    <a:pt x="1782" y="121"/>
                  </a:cubicBezTo>
                  <a:close/>
                  <a:moveTo>
                    <a:pt x="1782" y="0"/>
                  </a:moveTo>
                  <a:cubicBezTo>
                    <a:pt x="798" y="0"/>
                    <a:pt x="0" y="798"/>
                    <a:pt x="0" y="1781"/>
                  </a:cubicBezTo>
                  <a:cubicBezTo>
                    <a:pt x="0" y="1819"/>
                    <a:pt x="28" y="1846"/>
                    <a:pt x="56" y="1846"/>
                  </a:cubicBezTo>
                  <a:lnTo>
                    <a:pt x="18294" y="1846"/>
                  </a:lnTo>
                  <a:cubicBezTo>
                    <a:pt x="18331" y="1846"/>
                    <a:pt x="18350" y="1819"/>
                    <a:pt x="18350" y="1781"/>
                  </a:cubicBezTo>
                  <a:cubicBezTo>
                    <a:pt x="18350" y="798"/>
                    <a:pt x="17552" y="0"/>
                    <a:pt x="1656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2560" rIns="90000" bIns="52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17" name="Google Shape;1368;p28"/>
            <p:cNvSpPr/>
            <p:nvPr/>
          </p:nvSpPr>
          <p:spPr>
            <a:xfrm>
              <a:off x="1929600" y="3574080"/>
              <a:ext cx="517680" cy="47880"/>
            </a:xfrm>
            <a:custGeom>
              <a:avLst/>
              <a:gdLst>
                <a:gd name="textAreaLeft" fmla="*/ 0 w 517680"/>
                <a:gd name="textAreaRight" fmla="*/ 519120 w 517680"/>
                <a:gd name="textAreaTop" fmla="*/ 0 h 47880"/>
                <a:gd name="textAreaBottom" fmla="*/ 49320 h 47880"/>
              </a:gdLst>
              <a:ahLst/>
              <a:cxnLst/>
              <a:rect l="textAreaLeft" t="textAreaTop" r="textAreaRight" b="textAreaBottom"/>
              <a:pathLst>
                <a:path w="9120" h="864">
                  <a:moveTo>
                    <a:pt x="0" y="1"/>
                  </a:moveTo>
                  <a:cubicBezTo>
                    <a:pt x="0" y="483"/>
                    <a:pt x="381" y="864"/>
                    <a:pt x="863" y="864"/>
                  </a:cubicBezTo>
                  <a:lnTo>
                    <a:pt x="8257" y="864"/>
                  </a:lnTo>
                  <a:cubicBezTo>
                    <a:pt x="8730" y="864"/>
                    <a:pt x="9119" y="483"/>
                    <a:pt x="911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480" rIns="90000" bIns="24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18" name="Google Shape;1369;p28"/>
            <p:cNvSpPr/>
            <p:nvPr/>
          </p:nvSpPr>
          <p:spPr>
            <a:xfrm>
              <a:off x="1925640" y="3570840"/>
              <a:ext cx="524520" cy="54720"/>
            </a:xfrm>
            <a:custGeom>
              <a:avLst/>
              <a:gdLst>
                <a:gd name="textAreaLeft" fmla="*/ 0 w 524520"/>
                <a:gd name="textAreaRight" fmla="*/ 525960 w 524520"/>
                <a:gd name="textAreaTop" fmla="*/ 0 h 54720"/>
                <a:gd name="textAreaBottom" fmla="*/ 56160 h 54720"/>
              </a:gdLst>
              <a:ahLst/>
              <a:cxnLst/>
              <a:rect l="textAreaLeft" t="textAreaTop" r="textAreaRight" b="textAreaBottom"/>
              <a:pathLst>
                <a:path w="9240" h="984">
                  <a:moveTo>
                    <a:pt x="9119" y="121"/>
                  </a:moveTo>
                  <a:cubicBezTo>
                    <a:pt x="9092" y="529"/>
                    <a:pt x="8739" y="863"/>
                    <a:pt x="8312" y="863"/>
                  </a:cubicBezTo>
                  <a:lnTo>
                    <a:pt x="928" y="863"/>
                  </a:lnTo>
                  <a:cubicBezTo>
                    <a:pt x="501" y="863"/>
                    <a:pt x="149" y="538"/>
                    <a:pt x="121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566"/>
                    <a:pt x="418" y="984"/>
                    <a:pt x="928" y="984"/>
                  </a:cubicBezTo>
                  <a:lnTo>
                    <a:pt x="8322" y="984"/>
                  </a:lnTo>
                  <a:cubicBezTo>
                    <a:pt x="8822" y="984"/>
                    <a:pt x="9240" y="566"/>
                    <a:pt x="9240" y="56"/>
                  </a:cubicBezTo>
                  <a:cubicBezTo>
                    <a:pt x="9240" y="28"/>
                    <a:pt x="9212" y="0"/>
                    <a:pt x="918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8080" rIns="90000" bIns="28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19" name="Google Shape;1370;p28"/>
            <p:cNvSpPr/>
            <p:nvPr/>
          </p:nvSpPr>
          <p:spPr>
            <a:xfrm>
              <a:off x="2398320" y="2141280"/>
              <a:ext cx="559080" cy="802800"/>
            </a:xfrm>
            <a:custGeom>
              <a:avLst/>
              <a:gdLst>
                <a:gd name="textAreaLeft" fmla="*/ 0 w 559080"/>
                <a:gd name="textAreaRight" fmla="*/ 560520 w 559080"/>
                <a:gd name="textAreaTop" fmla="*/ 0 h 802800"/>
                <a:gd name="textAreaBottom" fmla="*/ 804240 h 802800"/>
              </a:gdLst>
              <a:ahLst/>
              <a:cxnLst/>
              <a:rect l="textAreaLeft" t="textAreaTop" r="textAreaRight" b="textAreaBottom"/>
              <a:pathLst>
                <a:path w="9844" h="14129"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13693"/>
                  </a:lnTo>
                  <a:cubicBezTo>
                    <a:pt x="1" y="13934"/>
                    <a:pt x="196" y="14129"/>
                    <a:pt x="437" y="14129"/>
                  </a:cubicBezTo>
                  <a:lnTo>
                    <a:pt x="9408" y="14129"/>
                  </a:lnTo>
                  <a:cubicBezTo>
                    <a:pt x="9649" y="14129"/>
                    <a:pt x="9834" y="13934"/>
                    <a:pt x="9844" y="13693"/>
                  </a:cubicBezTo>
                  <a:lnTo>
                    <a:pt x="9844" y="436"/>
                  </a:lnTo>
                  <a:cubicBezTo>
                    <a:pt x="9844" y="195"/>
                    <a:pt x="9649" y="0"/>
                    <a:pt x="940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20" name="Google Shape;1371;p28"/>
            <p:cNvSpPr/>
            <p:nvPr/>
          </p:nvSpPr>
          <p:spPr>
            <a:xfrm>
              <a:off x="2395080" y="2138040"/>
              <a:ext cx="565200" cy="809280"/>
            </a:xfrm>
            <a:custGeom>
              <a:avLst/>
              <a:gdLst>
                <a:gd name="textAreaLeft" fmla="*/ 0 w 565200"/>
                <a:gd name="textAreaRight" fmla="*/ 566640 w 565200"/>
                <a:gd name="textAreaTop" fmla="*/ 0 h 809280"/>
                <a:gd name="textAreaBottom" fmla="*/ 810720 h 809280"/>
              </a:gdLst>
              <a:ahLst/>
              <a:cxnLst/>
              <a:rect l="textAreaLeft" t="textAreaTop" r="textAreaRight" b="textAreaBottom"/>
              <a:pathLst>
                <a:path w="9955" h="14241">
                  <a:moveTo>
                    <a:pt x="9463" y="112"/>
                  </a:moveTo>
                  <a:cubicBezTo>
                    <a:pt x="9667" y="112"/>
                    <a:pt x="9834" y="279"/>
                    <a:pt x="9834" y="492"/>
                  </a:cubicBezTo>
                  <a:lnTo>
                    <a:pt x="9834" y="13749"/>
                  </a:lnTo>
                  <a:cubicBezTo>
                    <a:pt x="9834" y="13962"/>
                    <a:pt x="9667" y="14129"/>
                    <a:pt x="9463" y="14129"/>
                  </a:cubicBezTo>
                  <a:lnTo>
                    <a:pt x="492" y="14129"/>
                  </a:lnTo>
                  <a:cubicBezTo>
                    <a:pt x="288" y="14129"/>
                    <a:pt x="121" y="13962"/>
                    <a:pt x="121" y="13749"/>
                  </a:cubicBezTo>
                  <a:lnTo>
                    <a:pt x="121" y="492"/>
                  </a:lnTo>
                  <a:cubicBezTo>
                    <a:pt x="121" y="279"/>
                    <a:pt x="288" y="112"/>
                    <a:pt x="492" y="112"/>
                  </a:cubicBezTo>
                  <a:close/>
                  <a:moveTo>
                    <a:pt x="492" y="1"/>
                  </a:moveTo>
                  <a:cubicBezTo>
                    <a:pt x="223" y="1"/>
                    <a:pt x="0" y="223"/>
                    <a:pt x="0" y="492"/>
                  </a:cubicBezTo>
                  <a:lnTo>
                    <a:pt x="0" y="13749"/>
                  </a:lnTo>
                  <a:cubicBezTo>
                    <a:pt x="0" y="14027"/>
                    <a:pt x="223" y="14240"/>
                    <a:pt x="492" y="14240"/>
                  </a:cubicBezTo>
                  <a:lnTo>
                    <a:pt x="9463" y="14240"/>
                  </a:lnTo>
                  <a:cubicBezTo>
                    <a:pt x="9732" y="14240"/>
                    <a:pt x="9954" y="14018"/>
                    <a:pt x="9954" y="13749"/>
                  </a:cubicBezTo>
                  <a:lnTo>
                    <a:pt x="9954" y="492"/>
                  </a:lnTo>
                  <a:cubicBezTo>
                    <a:pt x="9954" y="214"/>
                    <a:pt x="9732" y="1"/>
                    <a:pt x="946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21" name="Google Shape;1372;p28"/>
            <p:cNvSpPr/>
            <p:nvPr/>
          </p:nvSpPr>
          <p:spPr>
            <a:xfrm>
              <a:off x="2466000" y="2212920"/>
              <a:ext cx="185400" cy="185400"/>
            </a:xfrm>
            <a:custGeom>
              <a:avLst/>
              <a:gdLst>
                <a:gd name="textAreaLeft" fmla="*/ 0 w 185400"/>
                <a:gd name="textAreaRight" fmla="*/ 186840 w 185400"/>
                <a:gd name="textAreaTop" fmla="*/ 0 h 185400"/>
                <a:gd name="textAreaBottom" fmla="*/ 186840 h 185400"/>
              </a:gdLst>
              <a:ahLst/>
              <a:cxnLst/>
              <a:rect l="textAreaLeft" t="textAreaTop" r="textAreaRight" b="textAreaBottom"/>
              <a:pathLst>
                <a:path w="3285" h="3284">
                  <a:moveTo>
                    <a:pt x="334" y="0"/>
                  </a:moveTo>
                  <a:cubicBezTo>
                    <a:pt x="149" y="0"/>
                    <a:pt x="0" y="158"/>
                    <a:pt x="0" y="343"/>
                  </a:cubicBezTo>
                  <a:lnTo>
                    <a:pt x="0" y="2950"/>
                  </a:lnTo>
                  <a:cubicBezTo>
                    <a:pt x="0" y="313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84" y="3136"/>
                    <a:pt x="3284" y="2950"/>
                  </a:cubicBezTo>
                  <a:lnTo>
                    <a:pt x="3284" y="343"/>
                  </a:lnTo>
                  <a:cubicBezTo>
                    <a:pt x="3284" y="158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22" name="Google Shape;1373;p28"/>
            <p:cNvSpPr/>
            <p:nvPr/>
          </p:nvSpPr>
          <p:spPr>
            <a:xfrm>
              <a:off x="2829960" y="2183040"/>
              <a:ext cx="20880" cy="2088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90" h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23" name="Google Shape;1374;p28"/>
            <p:cNvSpPr/>
            <p:nvPr/>
          </p:nvSpPr>
          <p:spPr>
            <a:xfrm>
              <a:off x="2862000" y="2183040"/>
              <a:ext cx="20160" cy="2088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82" h="390">
                  <a:moveTo>
                    <a:pt x="186" y="112"/>
                  </a:moveTo>
                  <a:cubicBezTo>
                    <a:pt x="233" y="112"/>
                    <a:pt x="270" y="149"/>
                    <a:pt x="270" y="195"/>
                  </a:cubicBezTo>
                  <a:cubicBezTo>
                    <a:pt x="270" y="232"/>
                    <a:pt x="233" y="269"/>
                    <a:pt x="186" y="269"/>
                  </a:cubicBezTo>
                  <a:cubicBezTo>
                    <a:pt x="149" y="269"/>
                    <a:pt x="112" y="232"/>
                    <a:pt x="112" y="195"/>
                  </a:cubicBezTo>
                  <a:cubicBezTo>
                    <a:pt x="112" y="149"/>
                    <a:pt x="149" y="112"/>
                    <a:pt x="186" y="112"/>
                  </a:cubicBezTo>
                  <a:close/>
                  <a:moveTo>
                    <a:pt x="186" y="0"/>
                  </a:moveTo>
                  <a:cubicBezTo>
                    <a:pt x="84" y="0"/>
                    <a:pt x="1" y="84"/>
                    <a:pt x="1" y="195"/>
                  </a:cubicBezTo>
                  <a:cubicBezTo>
                    <a:pt x="1" y="297"/>
                    <a:pt x="84" y="390"/>
                    <a:pt x="186" y="390"/>
                  </a:cubicBezTo>
                  <a:cubicBezTo>
                    <a:pt x="298" y="390"/>
                    <a:pt x="381" y="297"/>
                    <a:pt x="381" y="195"/>
                  </a:cubicBezTo>
                  <a:cubicBezTo>
                    <a:pt x="381" y="84"/>
                    <a:pt x="298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24" name="Google Shape;1375;p28"/>
            <p:cNvSpPr/>
            <p:nvPr/>
          </p:nvSpPr>
          <p:spPr>
            <a:xfrm>
              <a:off x="2891160" y="2183040"/>
              <a:ext cx="20880" cy="2088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90" h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25" name="Google Shape;1376;p28"/>
            <p:cNvSpPr/>
            <p:nvPr/>
          </p:nvSpPr>
          <p:spPr>
            <a:xfrm>
              <a:off x="2709000" y="2262600"/>
              <a:ext cx="170640" cy="540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025" h="121">
                  <a:moveTo>
                    <a:pt x="56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65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26" name="Google Shape;1377;p28"/>
            <p:cNvSpPr/>
            <p:nvPr/>
          </p:nvSpPr>
          <p:spPr>
            <a:xfrm>
              <a:off x="2709000" y="2306520"/>
              <a:ext cx="170640" cy="540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025" h="121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56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27" name="Google Shape;1378;p28"/>
            <p:cNvSpPr/>
            <p:nvPr/>
          </p:nvSpPr>
          <p:spPr>
            <a:xfrm>
              <a:off x="2709000" y="2350440"/>
              <a:ext cx="170640" cy="504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3025" h="113">
                  <a:moveTo>
                    <a:pt x="5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2960" y="112"/>
                  </a:lnTo>
                  <a:cubicBezTo>
                    <a:pt x="2997" y="112"/>
                    <a:pt x="3025" y="84"/>
                    <a:pt x="3025" y="57"/>
                  </a:cubicBezTo>
                  <a:cubicBezTo>
                    <a:pt x="3025" y="29"/>
                    <a:pt x="2997" y="1"/>
                    <a:pt x="296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28" name="Google Shape;1379;p28"/>
            <p:cNvSpPr/>
            <p:nvPr/>
          </p:nvSpPr>
          <p:spPr>
            <a:xfrm>
              <a:off x="2691000" y="2450160"/>
              <a:ext cx="185040" cy="185400"/>
            </a:xfrm>
            <a:custGeom>
              <a:avLst/>
              <a:gdLst>
                <a:gd name="textAreaLeft" fmla="*/ 0 w 185040"/>
                <a:gd name="textAreaRight" fmla="*/ 186480 w 185040"/>
                <a:gd name="textAreaTop" fmla="*/ 0 h 185400"/>
                <a:gd name="textAreaBottom" fmla="*/ 186840 h 185400"/>
              </a:gdLst>
              <a:ahLst/>
              <a:cxnLst/>
              <a:rect l="textAreaLeft" t="textAreaTop" r="textAreaRight" b="textAreaBottom"/>
              <a:pathLst>
                <a:path w="3275" h="3285">
                  <a:moveTo>
                    <a:pt x="334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2941"/>
                  </a:lnTo>
                  <a:cubicBezTo>
                    <a:pt x="0" y="312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75" y="3126"/>
                    <a:pt x="3275" y="2941"/>
                  </a:cubicBezTo>
                  <a:lnTo>
                    <a:pt x="3275" y="334"/>
                  </a:lnTo>
                  <a:cubicBezTo>
                    <a:pt x="3275" y="149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29" name="Google Shape;1380;p28"/>
            <p:cNvSpPr/>
            <p:nvPr/>
          </p:nvSpPr>
          <p:spPr>
            <a:xfrm>
              <a:off x="2469240" y="2580480"/>
              <a:ext cx="163800" cy="540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904" h="122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848" y="121"/>
                  </a:lnTo>
                  <a:cubicBezTo>
                    <a:pt x="2876" y="121"/>
                    <a:pt x="2904" y="93"/>
                    <a:pt x="2904" y="56"/>
                  </a:cubicBezTo>
                  <a:cubicBezTo>
                    <a:pt x="2904" y="28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30" name="Google Shape;1381;p28"/>
            <p:cNvSpPr/>
            <p:nvPr/>
          </p:nvSpPr>
          <p:spPr>
            <a:xfrm>
              <a:off x="2469240" y="2537280"/>
              <a:ext cx="163800" cy="504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04" h="113">
                  <a:moveTo>
                    <a:pt x="56" y="1"/>
                  </a:moveTo>
                  <a:cubicBezTo>
                    <a:pt x="19" y="1"/>
                    <a:pt x="0" y="19"/>
                    <a:pt x="0" y="57"/>
                  </a:cubicBezTo>
                  <a:cubicBezTo>
                    <a:pt x="0" y="8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1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31" name="Google Shape;1382;p28"/>
            <p:cNvSpPr/>
            <p:nvPr/>
          </p:nvSpPr>
          <p:spPr>
            <a:xfrm>
              <a:off x="2469240" y="2493360"/>
              <a:ext cx="163800" cy="504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04" h="113"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cubicBezTo>
                    <a:pt x="0" y="9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2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32" name="Google Shape;1383;p28"/>
            <p:cNvSpPr/>
            <p:nvPr/>
          </p:nvSpPr>
          <p:spPr>
            <a:xfrm>
              <a:off x="2655720" y="2700000"/>
              <a:ext cx="184680" cy="5040"/>
            </a:xfrm>
            <a:custGeom>
              <a:avLst/>
              <a:gdLst>
                <a:gd name="textAreaLeft" fmla="*/ 0 w 184680"/>
                <a:gd name="textAreaRight" fmla="*/ 186120 w 1846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3267" h="11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1"/>
                    <a:pt x="66" y="111"/>
                  </a:cubicBezTo>
                  <a:lnTo>
                    <a:pt x="3210" y="111"/>
                  </a:lnTo>
                  <a:cubicBezTo>
                    <a:pt x="3248" y="111"/>
                    <a:pt x="3266" y="93"/>
                    <a:pt x="3266" y="56"/>
                  </a:cubicBezTo>
                  <a:cubicBezTo>
                    <a:pt x="3266" y="28"/>
                    <a:pt x="3248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33" name="Google Shape;1384;p28"/>
            <p:cNvSpPr/>
            <p:nvPr/>
          </p:nvSpPr>
          <p:spPr>
            <a:xfrm>
              <a:off x="2483280" y="2700000"/>
              <a:ext cx="141840" cy="5040"/>
            </a:xfrm>
            <a:custGeom>
              <a:avLst/>
              <a:gdLst>
                <a:gd name="textAreaLeft" fmla="*/ 0 w 141840"/>
                <a:gd name="textAreaRight" fmla="*/ 143280 w 141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515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2459" y="111"/>
                  </a:lnTo>
                  <a:cubicBezTo>
                    <a:pt x="2487" y="111"/>
                    <a:pt x="2515" y="93"/>
                    <a:pt x="2515" y="56"/>
                  </a:cubicBezTo>
                  <a:cubicBezTo>
                    <a:pt x="2515" y="28"/>
                    <a:pt x="2487" y="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34" name="Google Shape;1385;p28"/>
            <p:cNvSpPr/>
            <p:nvPr/>
          </p:nvSpPr>
          <p:spPr>
            <a:xfrm>
              <a:off x="2483280" y="2749680"/>
              <a:ext cx="280080" cy="5040"/>
            </a:xfrm>
            <a:custGeom>
              <a:avLst/>
              <a:gdLst>
                <a:gd name="textAreaLeft" fmla="*/ 0 w 280080"/>
                <a:gd name="textAreaRight" fmla="*/ 281520 w 2800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4945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4889" y="111"/>
                  </a:lnTo>
                  <a:cubicBezTo>
                    <a:pt x="4917" y="111"/>
                    <a:pt x="4945" y="93"/>
                    <a:pt x="4945" y="56"/>
                  </a:cubicBezTo>
                  <a:cubicBezTo>
                    <a:pt x="4945" y="28"/>
                    <a:pt x="4917" y="0"/>
                    <a:pt x="488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35" name="Google Shape;1386;p28"/>
            <p:cNvSpPr/>
            <p:nvPr/>
          </p:nvSpPr>
          <p:spPr>
            <a:xfrm>
              <a:off x="2575440" y="2253240"/>
              <a:ext cx="43560" cy="45720"/>
            </a:xfrm>
            <a:custGeom>
              <a:avLst/>
              <a:gdLst>
                <a:gd name="textAreaLeft" fmla="*/ 0 w 43560"/>
                <a:gd name="textAreaRight" fmla="*/ 45000 w 43560"/>
                <a:gd name="textAreaTop" fmla="*/ 0 h 45720"/>
                <a:gd name="textAreaBottom" fmla="*/ 47160 h 45720"/>
              </a:gdLst>
              <a:ahLst/>
              <a:cxnLst/>
              <a:rect l="textAreaLeft" t="textAreaTop" r="textAreaRight" b="textAreaBottom"/>
              <a:pathLst>
                <a:path w="790" h="826">
                  <a:moveTo>
                    <a:pt x="121" y="0"/>
                  </a:moveTo>
                  <a:lnTo>
                    <a:pt x="1" y="714"/>
                  </a:lnTo>
                  <a:lnTo>
                    <a:pt x="724" y="826"/>
                  </a:lnTo>
                  <a:cubicBezTo>
                    <a:pt x="789" y="427"/>
                    <a:pt x="511" y="56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400" rIns="90000" bIns="23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36" name="Google Shape;1387;p28"/>
            <p:cNvSpPr/>
            <p:nvPr/>
          </p:nvSpPr>
          <p:spPr>
            <a:xfrm>
              <a:off x="2571480" y="2248920"/>
              <a:ext cx="50400" cy="53640"/>
            </a:xfrm>
            <a:custGeom>
              <a:avLst/>
              <a:gdLst>
                <a:gd name="textAreaLeft" fmla="*/ 0 w 50400"/>
                <a:gd name="textAreaRight" fmla="*/ 51840 w 50400"/>
                <a:gd name="textAreaTop" fmla="*/ 0 h 53640"/>
                <a:gd name="textAreaBottom" fmla="*/ 55080 h 53640"/>
              </a:gdLst>
              <a:ahLst/>
              <a:cxnLst/>
              <a:rect l="textAreaLeft" t="textAreaTop" r="textAreaRight" b="textAreaBottom"/>
              <a:pathLst>
                <a:path w="910" h="966">
                  <a:moveTo>
                    <a:pt x="233" y="140"/>
                  </a:moveTo>
                  <a:cubicBezTo>
                    <a:pt x="548" y="214"/>
                    <a:pt x="761" y="511"/>
                    <a:pt x="743" y="836"/>
                  </a:cubicBezTo>
                  <a:lnTo>
                    <a:pt x="131" y="743"/>
                  </a:lnTo>
                  <a:lnTo>
                    <a:pt x="233" y="140"/>
                  </a:lnTo>
                  <a:close/>
                  <a:moveTo>
                    <a:pt x="131" y="1"/>
                  </a:moveTo>
                  <a:lnTo>
                    <a:pt x="1" y="836"/>
                  </a:lnTo>
                  <a:lnTo>
                    <a:pt x="836" y="966"/>
                  </a:lnTo>
                  <a:lnTo>
                    <a:pt x="845" y="910"/>
                  </a:lnTo>
                  <a:cubicBezTo>
                    <a:pt x="910" y="483"/>
                    <a:pt x="622" y="84"/>
                    <a:pt x="186" y="1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360" rIns="90000" bIns="27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37" name="Google Shape;1388;p28"/>
            <p:cNvSpPr/>
            <p:nvPr/>
          </p:nvSpPr>
          <p:spPr>
            <a:xfrm>
              <a:off x="2488320" y="2242440"/>
              <a:ext cx="132120" cy="128520"/>
            </a:xfrm>
            <a:custGeom>
              <a:avLst/>
              <a:gdLst>
                <a:gd name="textAreaLeft" fmla="*/ 0 w 132120"/>
                <a:gd name="textAreaRight" fmla="*/ 133560 w 132120"/>
                <a:gd name="textAreaTop" fmla="*/ 0 h 128520"/>
                <a:gd name="textAreaBottom" fmla="*/ 129960 h 128520"/>
              </a:gdLst>
              <a:ahLst/>
              <a:cxnLst/>
              <a:rect l="textAreaLeft" t="textAreaTop" r="textAreaRight" b="textAreaBottom"/>
              <a:pathLst>
                <a:path w="2348" h="2283">
                  <a:moveTo>
                    <a:pt x="1207" y="1"/>
                  </a:moveTo>
                  <a:cubicBezTo>
                    <a:pt x="659" y="1"/>
                    <a:pt x="176" y="403"/>
                    <a:pt x="93" y="971"/>
                  </a:cubicBezTo>
                  <a:cubicBezTo>
                    <a:pt x="0" y="1593"/>
                    <a:pt x="427" y="2177"/>
                    <a:pt x="1048" y="2270"/>
                  </a:cubicBezTo>
                  <a:cubicBezTo>
                    <a:pt x="1105" y="2279"/>
                    <a:pt x="1162" y="2283"/>
                    <a:pt x="1218" y="2283"/>
                  </a:cubicBezTo>
                  <a:cubicBezTo>
                    <a:pt x="1773" y="2283"/>
                    <a:pt x="2263" y="1879"/>
                    <a:pt x="2347" y="1315"/>
                  </a:cubicBezTo>
                  <a:lnTo>
                    <a:pt x="1215" y="1138"/>
                  </a:lnTo>
                  <a:lnTo>
                    <a:pt x="1392" y="16"/>
                  </a:lnTo>
                  <a:cubicBezTo>
                    <a:pt x="1330" y="6"/>
                    <a:pt x="1268" y="1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4800" rIns="90000" bIns="64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38" name="Google Shape;1389;p28"/>
            <p:cNvSpPr/>
            <p:nvPr/>
          </p:nvSpPr>
          <p:spPr>
            <a:xfrm>
              <a:off x="2487600" y="2238840"/>
              <a:ext cx="137160" cy="135720"/>
            </a:xfrm>
            <a:custGeom>
              <a:avLst/>
              <a:gdLst>
                <a:gd name="textAreaLeft" fmla="*/ 0 w 137160"/>
                <a:gd name="textAreaRight" fmla="*/ 138600 w 137160"/>
                <a:gd name="textAreaTop" fmla="*/ 0 h 135720"/>
                <a:gd name="textAreaBottom" fmla="*/ 137160 h 135720"/>
              </a:gdLst>
              <a:ahLst/>
              <a:cxnLst/>
              <a:rect l="textAreaLeft" t="textAreaTop" r="textAreaRight" b="textAreaBottom"/>
              <a:pathLst>
                <a:path w="2432" h="2407">
                  <a:moveTo>
                    <a:pt x="1235" y="115"/>
                  </a:moveTo>
                  <a:cubicBezTo>
                    <a:pt x="1262" y="115"/>
                    <a:pt x="1299" y="124"/>
                    <a:pt x="1337" y="124"/>
                  </a:cubicBezTo>
                  <a:lnTo>
                    <a:pt x="1160" y="1247"/>
                  </a:lnTo>
                  <a:lnTo>
                    <a:pt x="2292" y="1423"/>
                  </a:lnTo>
                  <a:cubicBezTo>
                    <a:pt x="2183" y="1928"/>
                    <a:pt x="1737" y="2288"/>
                    <a:pt x="1226" y="2288"/>
                  </a:cubicBezTo>
                  <a:cubicBezTo>
                    <a:pt x="1174" y="2288"/>
                    <a:pt x="1121" y="2284"/>
                    <a:pt x="1068" y="2276"/>
                  </a:cubicBezTo>
                  <a:cubicBezTo>
                    <a:pt x="780" y="2230"/>
                    <a:pt x="530" y="2072"/>
                    <a:pt x="363" y="1840"/>
                  </a:cubicBezTo>
                  <a:cubicBezTo>
                    <a:pt x="186" y="1608"/>
                    <a:pt x="112" y="1321"/>
                    <a:pt x="158" y="1043"/>
                  </a:cubicBezTo>
                  <a:cubicBezTo>
                    <a:pt x="205" y="755"/>
                    <a:pt x="363" y="505"/>
                    <a:pt x="594" y="328"/>
                  </a:cubicBezTo>
                  <a:cubicBezTo>
                    <a:pt x="780" y="189"/>
                    <a:pt x="1003" y="115"/>
                    <a:pt x="1235" y="115"/>
                  </a:cubicBezTo>
                  <a:close/>
                  <a:moveTo>
                    <a:pt x="1239" y="0"/>
                  </a:moveTo>
                  <a:cubicBezTo>
                    <a:pt x="982" y="0"/>
                    <a:pt x="733" y="84"/>
                    <a:pt x="520" y="236"/>
                  </a:cubicBezTo>
                  <a:cubicBezTo>
                    <a:pt x="270" y="421"/>
                    <a:pt x="94" y="699"/>
                    <a:pt x="47" y="1024"/>
                  </a:cubicBezTo>
                  <a:cubicBezTo>
                    <a:pt x="1" y="1339"/>
                    <a:pt x="75" y="1655"/>
                    <a:pt x="270" y="1915"/>
                  </a:cubicBezTo>
                  <a:cubicBezTo>
                    <a:pt x="455" y="2174"/>
                    <a:pt x="734" y="2341"/>
                    <a:pt x="1049" y="2388"/>
                  </a:cubicBezTo>
                  <a:cubicBezTo>
                    <a:pt x="1114" y="2397"/>
                    <a:pt x="1170" y="2406"/>
                    <a:pt x="1235" y="2406"/>
                  </a:cubicBezTo>
                  <a:cubicBezTo>
                    <a:pt x="1819" y="2406"/>
                    <a:pt x="2329" y="1980"/>
                    <a:pt x="2422" y="1386"/>
                  </a:cubicBezTo>
                  <a:lnTo>
                    <a:pt x="2431" y="1330"/>
                  </a:lnTo>
                  <a:lnTo>
                    <a:pt x="1290" y="1154"/>
                  </a:lnTo>
                  <a:lnTo>
                    <a:pt x="1476" y="22"/>
                  </a:lnTo>
                  <a:lnTo>
                    <a:pt x="1411" y="13"/>
                  </a:lnTo>
                  <a:cubicBezTo>
                    <a:pt x="1353" y="4"/>
                    <a:pt x="1296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0" rIns="90000" bIns="68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39" name="Google Shape;1390;p28"/>
            <p:cNvSpPr/>
            <p:nvPr/>
          </p:nvSpPr>
          <p:spPr>
            <a:xfrm>
              <a:off x="2702160" y="2472840"/>
              <a:ext cx="155880" cy="136440"/>
            </a:xfrm>
            <a:custGeom>
              <a:avLst/>
              <a:gdLst>
                <a:gd name="textAreaLeft" fmla="*/ 0 w 155880"/>
                <a:gd name="textAreaRight" fmla="*/ 157320 w 155880"/>
                <a:gd name="textAreaTop" fmla="*/ 0 h 136440"/>
                <a:gd name="textAreaBottom" fmla="*/ 137880 h 136440"/>
              </a:gdLst>
              <a:ahLst/>
              <a:cxnLst/>
              <a:rect l="textAreaLeft" t="textAreaTop" r="textAreaRight" b="textAreaBottom"/>
              <a:pathLst>
                <a:path w="2765" h="2419">
                  <a:moveTo>
                    <a:pt x="1383" y="0"/>
                  </a:moveTo>
                  <a:cubicBezTo>
                    <a:pt x="1168" y="0"/>
                    <a:pt x="950" y="58"/>
                    <a:pt x="752" y="179"/>
                  </a:cubicBezTo>
                  <a:cubicBezTo>
                    <a:pt x="186" y="523"/>
                    <a:pt x="0" y="1274"/>
                    <a:pt x="353" y="1840"/>
                  </a:cubicBezTo>
                  <a:cubicBezTo>
                    <a:pt x="583" y="2211"/>
                    <a:pt x="982" y="2418"/>
                    <a:pt x="1388" y="2418"/>
                  </a:cubicBezTo>
                  <a:cubicBezTo>
                    <a:pt x="1602" y="2418"/>
                    <a:pt x="1818" y="2360"/>
                    <a:pt x="2013" y="2239"/>
                  </a:cubicBezTo>
                  <a:cubicBezTo>
                    <a:pt x="2579" y="1896"/>
                    <a:pt x="2765" y="1153"/>
                    <a:pt x="2412" y="578"/>
                  </a:cubicBezTo>
                  <a:cubicBezTo>
                    <a:pt x="2187" y="208"/>
                    <a:pt x="1791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760" rIns="90000" bIns="68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40" name="Google Shape;1391;p28"/>
            <p:cNvSpPr/>
            <p:nvPr/>
          </p:nvSpPr>
          <p:spPr>
            <a:xfrm>
              <a:off x="2698920" y="2469960"/>
              <a:ext cx="155520" cy="142920"/>
            </a:xfrm>
            <a:custGeom>
              <a:avLst/>
              <a:gdLst>
                <a:gd name="textAreaLeft" fmla="*/ 0 w 155520"/>
                <a:gd name="textAreaRight" fmla="*/ 156960 w 155520"/>
                <a:gd name="textAreaTop" fmla="*/ 0 h 142920"/>
                <a:gd name="textAreaBottom" fmla="*/ 144360 h 142920"/>
              </a:gdLst>
              <a:ahLst/>
              <a:cxnLst/>
              <a:rect l="textAreaLeft" t="textAreaTop" r="textAreaRight" b="textAreaBottom"/>
              <a:pathLst>
                <a:path w="2756" h="2537">
                  <a:moveTo>
                    <a:pt x="1448" y="115"/>
                  </a:moveTo>
                  <a:cubicBezTo>
                    <a:pt x="1652" y="115"/>
                    <a:pt x="1856" y="171"/>
                    <a:pt x="2032" y="282"/>
                  </a:cubicBezTo>
                  <a:cubicBezTo>
                    <a:pt x="2301" y="431"/>
                    <a:pt x="2487" y="681"/>
                    <a:pt x="2561" y="987"/>
                  </a:cubicBezTo>
                  <a:cubicBezTo>
                    <a:pt x="2635" y="1284"/>
                    <a:pt x="2598" y="1590"/>
                    <a:pt x="2440" y="1859"/>
                  </a:cubicBezTo>
                  <a:cubicBezTo>
                    <a:pt x="2282" y="2119"/>
                    <a:pt x="2032" y="2304"/>
                    <a:pt x="1735" y="2379"/>
                  </a:cubicBezTo>
                  <a:cubicBezTo>
                    <a:pt x="1637" y="2406"/>
                    <a:pt x="1538" y="2419"/>
                    <a:pt x="1439" y="2419"/>
                  </a:cubicBezTo>
                  <a:cubicBezTo>
                    <a:pt x="1237" y="2419"/>
                    <a:pt x="1037" y="2364"/>
                    <a:pt x="863" y="2258"/>
                  </a:cubicBezTo>
                  <a:cubicBezTo>
                    <a:pt x="316" y="1933"/>
                    <a:pt x="130" y="1228"/>
                    <a:pt x="455" y="681"/>
                  </a:cubicBezTo>
                  <a:cubicBezTo>
                    <a:pt x="613" y="412"/>
                    <a:pt x="863" y="226"/>
                    <a:pt x="1160" y="152"/>
                  </a:cubicBezTo>
                  <a:cubicBezTo>
                    <a:pt x="1262" y="124"/>
                    <a:pt x="1355" y="115"/>
                    <a:pt x="1448" y="115"/>
                  </a:cubicBezTo>
                  <a:close/>
                  <a:moveTo>
                    <a:pt x="1449" y="1"/>
                  </a:moveTo>
                  <a:cubicBezTo>
                    <a:pt x="1343" y="1"/>
                    <a:pt x="1237" y="14"/>
                    <a:pt x="1132" y="41"/>
                  </a:cubicBezTo>
                  <a:cubicBezTo>
                    <a:pt x="808" y="124"/>
                    <a:pt x="529" y="328"/>
                    <a:pt x="353" y="616"/>
                  </a:cubicBezTo>
                  <a:cubicBezTo>
                    <a:pt x="0" y="1219"/>
                    <a:pt x="195" y="1998"/>
                    <a:pt x="798" y="2360"/>
                  </a:cubicBezTo>
                  <a:cubicBezTo>
                    <a:pt x="1002" y="2471"/>
                    <a:pt x="1216" y="2536"/>
                    <a:pt x="1448" y="2536"/>
                  </a:cubicBezTo>
                  <a:cubicBezTo>
                    <a:pt x="1550" y="2536"/>
                    <a:pt x="1652" y="2518"/>
                    <a:pt x="1763" y="2490"/>
                  </a:cubicBezTo>
                  <a:cubicBezTo>
                    <a:pt x="2088" y="2406"/>
                    <a:pt x="2366" y="2202"/>
                    <a:pt x="2533" y="1915"/>
                  </a:cubicBezTo>
                  <a:cubicBezTo>
                    <a:pt x="2709" y="1618"/>
                    <a:pt x="2756" y="1284"/>
                    <a:pt x="2672" y="950"/>
                  </a:cubicBezTo>
                  <a:cubicBezTo>
                    <a:pt x="2589" y="625"/>
                    <a:pt x="2385" y="347"/>
                    <a:pt x="2088" y="180"/>
                  </a:cubicBezTo>
                  <a:cubicBezTo>
                    <a:pt x="1893" y="60"/>
                    <a:pt x="1672" y="1"/>
                    <a:pt x="144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2000" rIns="90000" bIns="72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41" name="Google Shape;1392;p28"/>
            <p:cNvSpPr/>
            <p:nvPr/>
          </p:nvSpPr>
          <p:spPr>
            <a:xfrm>
              <a:off x="2733840" y="2494440"/>
              <a:ext cx="93600" cy="94320"/>
            </a:xfrm>
            <a:custGeom>
              <a:avLst/>
              <a:gdLst>
                <a:gd name="textAreaLeft" fmla="*/ 0 w 93600"/>
                <a:gd name="textAreaRight" fmla="*/ 95040 w 93600"/>
                <a:gd name="textAreaTop" fmla="*/ 0 h 94320"/>
                <a:gd name="textAreaBottom" fmla="*/ 95760 h 94320"/>
              </a:gdLst>
              <a:ahLst/>
              <a:cxnLst/>
              <a:rect l="textAreaLeft" t="textAreaTop" r="textAreaRight" b="textAreaBottom"/>
              <a:pathLst>
                <a:path w="1671" h="1680">
                  <a:moveTo>
                    <a:pt x="836" y="1"/>
                  </a:moveTo>
                  <a:cubicBezTo>
                    <a:pt x="372" y="1"/>
                    <a:pt x="1" y="372"/>
                    <a:pt x="1" y="835"/>
                  </a:cubicBezTo>
                  <a:cubicBezTo>
                    <a:pt x="1" y="1299"/>
                    <a:pt x="372" y="1680"/>
                    <a:pt x="836" y="1680"/>
                  </a:cubicBezTo>
                  <a:cubicBezTo>
                    <a:pt x="1299" y="1680"/>
                    <a:pt x="1670" y="1299"/>
                    <a:pt x="1670" y="835"/>
                  </a:cubicBezTo>
                  <a:cubicBezTo>
                    <a:pt x="1670" y="372"/>
                    <a:pt x="1299" y="1"/>
                    <a:pt x="836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880" rIns="90000" bIns="47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42" name="Google Shape;1393;p28"/>
            <p:cNvSpPr/>
            <p:nvPr/>
          </p:nvSpPr>
          <p:spPr>
            <a:xfrm>
              <a:off x="2729880" y="2491200"/>
              <a:ext cx="101160" cy="100440"/>
            </a:xfrm>
            <a:custGeom>
              <a:avLst/>
              <a:gdLst>
                <a:gd name="textAreaLeft" fmla="*/ 0 w 101160"/>
                <a:gd name="textAreaRight" fmla="*/ 102600 w 101160"/>
                <a:gd name="textAreaTop" fmla="*/ 0 h 100440"/>
                <a:gd name="textAreaBottom" fmla="*/ 101880 h 100440"/>
              </a:gdLst>
              <a:ahLst/>
              <a:cxnLst/>
              <a:rect l="textAreaLeft" t="textAreaTop" r="textAreaRight" b="textAreaBottom"/>
              <a:pathLst>
                <a:path w="1801" h="1792">
                  <a:moveTo>
                    <a:pt x="901" y="112"/>
                  </a:moveTo>
                  <a:cubicBezTo>
                    <a:pt x="1327" y="112"/>
                    <a:pt x="1680" y="465"/>
                    <a:pt x="1680" y="891"/>
                  </a:cubicBezTo>
                  <a:cubicBezTo>
                    <a:pt x="1680" y="1327"/>
                    <a:pt x="1327" y="1671"/>
                    <a:pt x="901" y="1671"/>
                  </a:cubicBezTo>
                  <a:cubicBezTo>
                    <a:pt x="474" y="1671"/>
                    <a:pt x="121" y="1318"/>
                    <a:pt x="121" y="891"/>
                  </a:cubicBezTo>
                  <a:cubicBezTo>
                    <a:pt x="121" y="465"/>
                    <a:pt x="474" y="112"/>
                    <a:pt x="901" y="112"/>
                  </a:cubicBezTo>
                  <a:close/>
                  <a:moveTo>
                    <a:pt x="901" y="1"/>
                  </a:moveTo>
                  <a:cubicBezTo>
                    <a:pt x="409" y="1"/>
                    <a:pt x="1" y="400"/>
                    <a:pt x="1" y="891"/>
                  </a:cubicBezTo>
                  <a:cubicBezTo>
                    <a:pt x="1" y="1392"/>
                    <a:pt x="409" y="1791"/>
                    <a:pt x="901" y="1791"/>
                  </a:cubicBezTo>
                  <a:cubicBezTo>
                    <a:pt x="1392" y="1791"/>
                    <a:pt x="1800" y="1392"/>
                    <a:pt x="1800" y="891"/>
                  </a:cubicBezTo>
                  <a:cubicBezTo>
                    <a:pt x="1800" y="400"/>
                    <a:pt x="1392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760" rIns="90000" bIns="50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43" name="Google Shape;1394;p28"/>
            <p:cNvSpPr/>
            <p:nvPr/>
          </p:nvSpPr>
          <p:spPr>
            <a:xfrm>
              <a:off x="2742840" y="2508480"/>
              <a:ext cx="75600" cy="66240"/>
            </a:xfrm>
            <a:custGeom>
              <a:avLst/>
              <a:gdLst>
                <a:gd name="textAreaLeft" fmla="*/ 0 w 75600"/>
                <a:gd name="textAreaRight" fmla="*/ 77040 w 75600"/>
                <a:gd name="textAreaTop" fmla="*/ 0 h 66240"/>
                <a:gd name="textAreaBottom" fmla="*/ 67680 h 66240"/>
              </a:gdLst>
              <a:ahLst/>
              <a:cxnLst/>
              <a:rect l="textAreaLeft" t="textAreaTop" r="textAreaRight" b="textAreaBottom"/>
              <a:pathLst>
                <a:path w="1355" h="1187">
                  <a:moveTo>
                    <a:pt x="677" y="0"/>
                  </a:moveTo>
                  <a:cubicBezTo>
                    <a:pt x="474" y="0"/>
                    <a:pt x="278" y="103"/>
                    <a:pt x="167" y="287"/>
                  </a:cubicBezTo>
                  <a:cubicBezTo>
                    <a:pt x="0" y="575"/>
                    <a:pt x="93" y="937"/>
                    <a:pt x="371" y="1104"/>
                  </a:cubicBezTo>
                  <a:cubicBezTo>
                    <a:pt x="469" y="1160"/>
                    <a:pt x="574" y="1187"/>
                    <a:pt x="678" y="1187"/>
                  </a:cubicBezTo>
                  <a:cubicBezTo>
                    <a:pt x="881" y="1187"/>
                    <a:pt x="1077" y="1084"/>
                    <a:pt x="1188" y="900"/>
                  </a:cubicBezTo>
                  <a:cubicBezTo>
                    <a:pt x="1355" y="612"/>
                    <a:pt x="1262" y="250"/>
                    <a:pt x="984" y="83"/>
                  </a:cubicBezTo>
                  <a:cubicBezTo>
                    <a:pt x="887" y="27"/>
                    <a:pt x="781" y="0"/>
                    <a:pt x="677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44" name="Google Shape;1395;p28"/>
            <p:cNvSpPr/>
            <p:nvPr/>
          </p:nvSpPr>
          <p:spPr>
            <a:xfrm>
              <a:off x="2738880" y="2505240"/>
              <a:ext cx="83160" cy="73080"/>
            </a:xfrm>
            <a:custGeom>
              <a:avLst/>
              <a:gdLst>
                <a:gd name="textAreaLeft" fmla="*/ 0 w 83160"/>
                <a:gd name="textAreaRight" fmla="*/ 84600 w 83160"/>
                <a:gd name="textAreaTop" fmla="*/ 0 h 73080"/>
                <a:gd name="textAreaBottom" fmla="*/ 74520 h 73080"/>
              </a:gdLst>
              <a:ahLst/>
              <a:cxnLst/>
              <a:rect l="textAreaLeft" t="textAreaTop" r="textAreaRight" b="textAreaBottom"/>
              <a:pathLst>
                <a:path w="1485" h="1309">
                  <a:moveTo>
                    <a:pt x="746" y="112"/>
                  </a:moveTo>
                  <a:cubicBezTo>
                    <a:pt x="839" y="112"/>
                    <a:pt x="934" y="136"/>
                    <a:pt x="1021" y="186"/>
                  </a:cubicBezTo>
                  <a:cubicBezTo>
                    <a:pt x="1271" y="343"/>
                    <a:pt x="1355" y="668"/>
                    <a:pt x="1206" y="928"/>
                  </a:cubicBezTo>
                  <a:cubicBezTo>
                    <a:pt x="1132" y="1048"/>
                    <a:pt x="1012" y="1132"/>
                    <a:pt x="872" y="1169"/>
                  </a:cubicBezTo>
                  <a:cubicBezTo>
                    <a:pt x="826" y="1181"/>
                    <a:pt x="780" y="1187"/>
                    <a:pt x="734" y="1187"/>
                  </a:cubicBezTo>
                  <a:cubicBezTo>
                    <a:pt x="642" y="1187"/>
                    <a:pt x="551" y="1163"/>
                    <a:pt x="464" y="1113"/>
                  </a:cubicBezTo>
                  <a:cubicBezTo>
                    <a:pt x="214" y="965"/>
                    <a:pt x="130" y="631"/>
                    <a:pt x="279" y="380"/>
                  </a:cubicBezTo>
                  <a:cubicBezTo>
                    <a:pt x="378" y="207"/>
                    <a:pt x="559" y="112"/>
                    <a:pt x="746" y="112"/>
                  </a:cubicBezTo>
                  <a:close/>
                  <a:moveTo>
                    <a:pt x="742" y="0"/>
                  </a:moveTo>
                  <a:cubicBezTo>
                    <a:pt x="519" y="0"/>
                    <a:pt x="299" y="113"/>
                    <a:pt x="177" y="315"/>
                  </a:cubicBezTo>
                  <a:cubicBezTo>
                    <a:pt x="0" y="631"/>
                    <a:pt x="103" y="1030"/>
                    <a:pt x="409" y="1215"/>
                  </a:cubicBezTo>
                  <a:cubicBezTo>
                    <a:pt x="511" y="1271"/>
                    <a:pt x="622" y="1308"/>
                    <a:pt x="743" y="1308"/>
                  </a:cubicBezTo>
                  <a:cubicBezTo>
                    <a:pt x="798" y="1308"/>
                    <a:pt x="854" y="1299"/>
                    <a:pt x="900" y="1280"/>
                  </a:cubicBezTo>
                  <a:cubicBezTo>
                    <a:pt x="1077" y="1243"/>
                    <a:pt x="1216" y="1132"/>
                    <a:pt x="1299" y="983"/>
                  </a:cubicBezTo>
                  <a:cubicBezTo>
                    <a:pt x="1485" y="677"/>
                    <a:pt x="1383" y="269"/>
                    <a:pt x="1077" y="93"/>
                  </a:cubicBezTo>
                  <a:cubicBezTo>
                    <a:pt x="973" y="30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080" rIns="90000" bIns="37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45" name="Google Shape;1396;p28"/>
            <p:cNvSpPr/>
            <p:nvPr/>
          </p:nvSpPr>
          <p:spPr>
            <a:xfrm>
              <a:off x="2764440" y="2525760"/>
              <a:ext cx="32400" cy="3204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595" h="586">
                  <a:moveTo>
                    <a:pt x="298" y="1"/>
                  </a:moveTo>
                  <a:cubicBezTo>
                    <a:pt x="131" y="1"/>
                    <a:pt x="1" y="131"/>
                    <a:pt x="1" y="288"/>
                  </a:cubicBezTo>
                  <a:cubicBezTo>
                    <a:pt x="1" y="455"/>
                    <a:pt x="131" y="585"/>
                    <a:pt x="298" y="585"/>
                  </a:cubicBezTo>
                  <a:cubicBezTo>
                    <a:pt x="455" y="585"/>
                    <a:pt x="594" y="455"/>
                    <a:pt x="594" y="288"/>
                  </a:cubicBezTo>
                  <a:cubicBezTo>
                    <a:pt x="594" y="131"/>
                    <a:pt x="455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46" name="Google Shape;1397;p28"/>
            <p:cNvSpPr/>
            <p:nvPr/>
          </p:nvSpPr>
          <p:spPr>
            <a:xfrm>
              <a:off x="2761200" y="2521800"/>
              <a:ext cx="38880" cy="38880"/>
            </a:xfrm>
            <a:custGeom>
              <a:avLst/>
              <a:gdLst>
                <a:gd name="textAreaLeft" fmla="*/ 0 w 38880"/>
                <a:gd name="textAreaRight" fmla="*/ 40320 w 38880"/>
                <a:gd name="textAreaTop" fmla="*/ 0 h 38880"/>
                <a:gd name="textAreaBottom" fmla="*/ 40320 h 38880"/>
              </a:gdLst>
              <a:ahLst/>
              <a:cxnLst/>
              <a:rect l="textAreaLeft" t="textAreaTop" r="textAreaRight" b="textAreaBottom"/>
              <a:pathLst>
                <a:path w="706" h="706">
                  <a:moveTo>
                    <a:pt x="353" y="121"/>
                  </a:moveTo>
                  <a:cubicBezTo>
                    <a:pt x="482" y="121"/>
                    <a:pt x="585" y="224"/>
                    <a:pt x="585" y="353"/>
                  </a:cubicBezTo>
                  <a:cubicBezTo>
                    <a:pt x="585" y="483"/>
                    <a:pt x="482" y="585"/>
                    <a:pt x="353" y="585"/>
                  </a:cubicBezTo>
                  <a:cubicBezTo>
                    <a:pt x="223" y="585"/>
                    <a:pt x="121" y="483"/>
                    <a:pt x="121" y="353"/>
                  </a:cubicBezTo>
                  <a:cubicBezTo>
                    <a:pt x="121" y="224"/>
                    <a:pt x="223" y="121"/>
                    <a:pt x="353" y="121"/>
                  </a:cubicBezTo>
                  <a:close/>
                  <a:moveTo>
                    <a:pt x="353" y="1"/>
                  </a:moveTo>
                  <a:cubicBezTo>
                    <a:pt x="158" y="1"/>
                    <a:pt x="0" y="159"/>
                    <a:pt x="0" y="353"/>
                  </a:cubicBezTo>
                  <a:cubicBezTo>
                    <a:pt x="0" y="548"/>
                    <a:pt x="158" y="706"/>
                    <a:pt x="353" y="706"/>
                  </a:cubicBezTo>
                  <a:cubicBezTo>
                    <a:pt x="547" y="706"/>
                    <a:pt x="705" y="548"/>
                    <a:pt x="705" y="353"/>
                  </a:cubicBezTo>
                  <a:cubicBezTo>
                    <a:pt x="705" y="159"/>
                    <a:pt x="547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47" name="Google Shape;1398;p28"/>
            <p:cNvSpPr/>
            <p:nvPr/>
          </p:nvSpPr>
          <p:spPr>
            <a:xfrm>
              <a:off x="2731680" y="2486160"/>
              <a:ext cx="50760" cy="58320"/>
            </a:xfrm>
            <a:custGeom>
              <a:avLst/>
              <a:gdLst>
                <a:gd name="textAreaLeft" fmla="*/ 0 w 50760"/>
                <a:gd name="textAreaRight" fmla="*/ 52200 w 50760"/>
                <a:gd name="textAreaTop" fmla="*/ 0 h 58320"/>
                <a:gd name="textAreaBottom" fmla="*/ 59760 h 58320"/>
              </a:gdLst>
              <a:ahLst/>
              <a:cxnLst/>
              <a:rect l="textAreaLeft" t="textAreaTop" r="textAreaRight" b="textAreaBottom"/>
              <a:pathLst>
                <a:path w="919" h="1049">
                  <a:moveTo>
                    <a:pt x="66" y="56"/>
                  </a:moveTo>
                  <a:lnTo>
                    <a:pt x="863" y="983"/>
                  </a:lnTo>
                  <a:lnTo>
                    <a:pt x="854" y="983"/>
                  </a:lnTo>
                  <a:lnTo>
                    <a:pt x="66" y="56"/>
                  </a:lnTo>
                  <a:close/>
                  <a:moveTo>
                    <a:pt x="66" y="0"/>
                  </a:moveTo>
                  <a:cubicBezTo>
                    <a:pt x="47" y="0"/>
                    <a:pt x="38" y="0"/>
                    <a:pt x="28" y="19"/>
                  </a:cubicBezTo>
                  <a:cubicBezTo>
                    <a:pt x="10" y="28"/>
                    <a:pt x="10" y="37"/>
                    <a:pt x="1" y="56"/>
                  </a:cubicBezTo>
                  <a:cubicBezTo>
                    <a:pt x="1" y="74"/>
                    <a:pt x="10" y="84"/>
                    <a:pt x="19" y="102"/>
                  </a:cubicBezTo>
                  <a:lnTo>
                    <a:pt x="817" y="1021"/>
                  </a:lnTo>
                  <a:cubicBezTo>
                    <a:pt x="826" y="1039"/>
                    <a:pt x="845" y="1048"/>
                    <a:pt x="863" y="1048"/>
                  </a:cubicBezTo>
                  <a:cubicBezTo>
                    <a:pt x="873" y="1048"/>
                    <a:pt x="882" y="1039"/>
                    <a:pt x="900" y="1030"/>
                  </a:cubicBezTo>
                  <a:cubicBezTo>
                    <a:pt x="910" y="1021"/>
                    <a:pt x="919" y="1002"/>
                    <a:pt x="919" y="983"/>
                  </a:cubicBezTo>
                  <a:cubicBezTo>
                    <a:pt x="919" y="974"/>
                    <a:pt x="919" y="956"/>
                    <a:pt x="900" y="946"/>
                  </a:cubicBezTo>
                  <a:lnTo>
                    <a:pt x="112" y="19"/>
                  </a:lnTo>
                  <a:cubicBezTo>
                    <a:pt x="103" y="9"/>
                    <a:pt x="8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880" rIns="90000" bIns="29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48" name="Google Shape;1399;p28"/>
            <p:cNvSpPr/>
            <p:nvPr/>
          </p:nvSpPr>
          <p:spPr>
            <a:xfrm>
              <a:off x="2719080" y="2473560"/>
              <a:ext cx="20160" cy="2016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160"/>
                <a:gd name="textAreaBottom" fmla="*/ 21600 h 20160"/>
              </a:gdLst>
              <a:ahLst/>
              <a:cxnLst/>
              <a:rect l="textAreaLeft" t="textAreaTop" r="textAreaRight" b="textAreaBottom"/>
              <a:pathLst>
                <a:path w="382" h="381">
                  <a:moveTo>
                    <a:pt x="270" y="56"/>
                  </a:moveTo>
                  <a:lnTo>
                    <a:pt x="316" y="307"/>
                  </a:lnTo>
                  <a:lnTo>
                    <a:pt x="316" y="307"/>
                  </a:lnTo>
                  <a:lnTo>
                    <a:pt x="263" y="288"/>
                  </a:lnTo>
                  <a:lnTo>
                    <a:pt x="263" y="288"/>
                  </a:lnTo>
                  <a:cubicBezTo>
                    <a:pt x="272" y="287"/>
                    <a:pt x="282" y="285"/>
                    <a:pt x="289" y="279"/>
                  </a:cubicBezTo>
                  <a:cubicBezTo>
                    <a:pt x="298" y="269"/>
                    <a:pt x="307" y="251"/>
                    <a:pt x="298" y="242"/>
                  </a:cubicBezTo>
                  <a:lnTo>
                    <a:pt x="270" y="56"/>
                  </a:lnTo>
                  <a:close/>
                  <a:moveTo>
                    <a:pt x="251" y="0"/>
                  </a:moveTo>
                  <a:cubicBezTo>
                    <a:pt x="242" y="0"/>
                    <a:pt x="224" y="10"/>
                    <a:pt x="214" y="28"/>
                  </a:cubicBezTo>
                  <a:cubicBezTo>
                    <a:pt x="214" y="38"/>
                    <a:pt x="205" y="56"/>
                    <a:pt x="214" y="75"/>
                  </a:cubicBezTo>
                  <a:lnTo>
                    <a:pt x="242" y="214"/>
                  </a:lnTo>
                  <a:lnTo>
                    <a:pt x="84" y="158"/>
                  </a:lnTo>
                  <a:lnTo>
                    <a:pt x="38" y="158"/>
                  </a:lnTo>
                  <a:cubicBezTo>
                    <a:pt x="19" y="167"/>
                    <a:pt x="10" y="177"/>
                    <a:pt x="1" y="195"/>
                  </a:cubicBezTo>
                  <a:cubicBezTo>
                    <a:pt x="1" y="214"/>
                    <a:pt x="1" y="223"/>
                    <a:pt x="10" y="242"/>
                  </a:cubicBezTo>
                  <a:cubicBezTo>
                    <a:pt x="10" y="251"/>
                    <a:pt x="29" y="260"/>
                    <a:pt x="38" y="269"/>
                  </a:cubicBezTo>
                  <a:lnTo>
                    <a:pt x="335" y="381"/>
                  </a:lnTo>
                  <a:lnTo>
                    <a:pt x="344" y="381"/>
                  </a:lnTo>
                  <a:cubicBezTo>
                    <a:pt x="353" y="381"/>
                    <a:pt x="363" y="381"/>
                    <a:pt x="372" y="372"/>
                  </a:cubicBezTo>
                  <a:cubicBezTo>
                    <a:pt x="381" y="362"/>
                    <a:pt x="381" y="344"/>
                    <a:pt x="381" y="334"/>
                  </a:cubicBezTo>
                  <a:lnTo>
                    <a:pt x="326" y="47"/>
                  </a:lnTo>
                  <a:cubicBezTo>
                    <a:pt x="326" y="28"/>
                    <a:pt x="316" y="19"/>
                    <a:pt x="298" y="10"/>
                  </a:cubicBezTo>
                  <a:cubicBezTo>
                    <a:pt x="289" y="0"/>
                    <a:pt x="27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49" name="Google Shape;1400;p28"/>
            <p:cNvSpPr/>
            <p:nvPr/>
          </p:nvSpPr>
          <p:spPr>
            <a:xfrm>
              <a:off x="2723760" y="2478960"/>
              <a:ext cx="20160" cy="2052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520"/>
                <a:gd name="textAreaBottom" fmla="*/ 21960 h 20520"/>
              </a:gdLst>
              <a:ahLst/>
              <a:cxnLst/>
              <a:rect l="textAreaLeft" t="textAreaTop" r="textAreaRight" b="textAreaBottom"/>
              <a:pathLst>
                <a:path w="381" h="385">
                  <a:moveTo>
                    <a:pt x="56" y="218"/>
                  </a:moveTo>
                  <a:lnTo>
                    <a:pt x="251" y="283"/>
                  </a:lnTo>
                  <a:cubicBezTo>
                    <a:pt x="256" y="287"/>
                    <a:pt x="262" y="290"/>
                    <a:pt x="269" y="290"/>
                  </a:cubicBezTo>
                  <a:cubicBezTo>
                    <a:pt x="276" y="290"/>
                    <a:pt x="283" y="287"/>
                    <a:pt x="288" y="283"/>
                  </a:cubicBezTo>
                  <a:cubicBezTo>
                    <a:pt x="295" y="276"/>
                    <a:pt x="302" y="263"/>
                    <a:pt x="305" y="253"/>
                  </a:cubicBezTo>
                  <a:lnTo>
                    <a:pt x="305" y="253"/>
                  </a:lnTo>
                  <a:lnTo>
                    <a:pt x="316" y="311"/>
                  </a:lnTo>
                  <a:lnTo>
                    <a:pt x="56" y="218"/>
                  </a:lnTo>
                  <a:close/>
                  <a:moveTo>
                    <a:pt x="270" y="1"/>
                  </a:moveTo>
                  <a:cubicBezTo>
                    <a:pt x="266" y="1"/>
                    <a:pt x="263" y="2"/>
                    <a:pt x="260" y="4"/>
                  </a:cubicBezTo>
                  <a:cubicBezTo>
                    <a:pt x="242" y="4"/>
                    <a:pt x="223" y="14"/>
                    <a:pt x="214" y="32"/>
                  </a:cubicBezTo>
                  <a:cubicBezTo>
                    <a:pt x="214" y="42"/>
                    <a:pt x="205" y="60"/>
                    <a:pt x="214" y="69"/>
                  </a:cubicBezTo>
                  <a:lnTo>
                    <a:pt x="242" y="218"/>
                  </a:lnTo>
                  <a:lnTo>
                    <a:pt x="84" y="162"/>
                  </a:lnTo>
                  <a:cubicBezTo>
                    <a:pt x="75" y="158"/>
                    <a:pt x="65" y="155"/>
                    <a:pt x="57" y="155"/>
                  </a:cubicBezTo>
                  <a:cubicBezTo>
                    <a:pt x="49" y="155"/>
                    <a:pt x="42" y="158"/>
                    <a:pt x="38" y="162"/>
                  </a:cubicBezTo>
                  <a:cubicBezTo>
                    <a:pt x="19" y="171"/>
                    <a:pt x="10" y="181"/>
                    <a:pt x="0" y="199"/>
                  </a:cubicBezTo>
                  <a:cubicBezTo>
                    <a:pt x="0" y="209"/>
                    <a:pt x="0" y="227"/>
                    <a:pt x="10" y="246"/>
                  </a:cubicBezTo>
                  <a:cubicBezTo>
                    <a:pt x="10" y="255"/>
                    <a:pt x="28" y="264"/>
                    <a:pt x="38" y="274"/>
                  </a:cubicBezTo>
                  <a:lnTo>
                    <a:pt x="334" y="376"/>
                  </a:lnTo>
                  <a:cubicBezTo>
                    <a:pt x="334" y="385"/>
                    <a:pt x="344" y="385"/>
                    <a:pt x="344" y="385"/>
                  </a:cubicBezTo>
                  <a:cubicBezTo>
                    <a:pt x="353" y="385"/>
                    <a:pt x="362" y="376"/>
                    <a:pt x="372" y="366"/>
                  </a:cubicBezTo>
                  <a:cubicBezTo>
                    <a:pt x="381" y="357"/>
                    <a:pt x="381" y="348"/>
                    <a:pt x="381" y="329"/>
                  </a:cubicBezTo>
                  <a:lnTo>
                    <a:pt x="325" y="51"/>
                  </a:lnTo>
                  <a:cubicBezTo>
                    <a:pt x="325" y="32"/>
                    <a:pt x="316" y="23"/>
                    <a:pt x="297" y="14"/>
                  </a:cubicBezTo>
                  <a:cubicBezTo>
                    <a:pt x="291" y="7"/>
                    <a:pt x="280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50" name="Google Shape;1401;p28"/>
            <p:cNvSpPr/>
            <p:nvPr/>
          </p:nvSpPr>
          <p:spPr>
            <a:xfrm>
              <a:off x="2170440" y="2691000"/>
              <a:ext cx="174600" cy="248400"/>
            </a:xfrm>
            <a:custGeom>
              <a:avLst/>
              <a:gdLst>
                <a:gd name="textAreaLeft" fmla="*/ 0 w 174600"/>
                <a:gd name="textAreaRight" fmla="*/ 176040 w 174600"/>
                <a:gd name="textAreaTop" fmla="*/ 0 h 248400"/>
                <a:gd name="textAreaBottom" fmla="*/ 249840 h 248400"/>
              </a:gdLst>
              <a:ahLst/>
              <a:cxnLst/>
              <a:rect l="textAreaLeft" t="textAreaTop" r="textAreaRight" b="textAreaBottom"/>
              <a:pathLst>
                <a:path w="3090" h="4389">
                  <a:moveTo>
                    <a:pt x="399" y="0"/>
                  </a:moveTo>
                  <a:cubicBezTo>
                    <a:pt x="177" y="0"/>
                    <a:pt x="0" y="177"/>
                    <a:pt x="0" y="390"/>
                  </a:cubicBezTo>
                  <a:lnTo>
                    <a:pt x="0" y="3999"/>
                  </a:lnTo>
                  <a:cubicBezTo>
                    <a:pt x="0" y="4212"/>
                    <a:pt x="177" y="4388"/>
                    <a:pt x="399" y="4388"/>
                  </a:cubicBezTo>
                  <a:lnTo>
                    <a:pt x="2700" y="4388"/>
                  </a:lnTo>
                  <a:cubicBezTo>
                    <a:pt x="2913" y="4388"/>
                    <a:pt x="3090" y="4212"/>
                    <a:pt x="3090" y="3999"/>
                  </a:cubicBezTo>
                  <a:lnTo>
                    <a:pt x="3090" y="390"/>
                  </a:lnTo>
                  <a:cubicBezTo>
                    <a:pt x="3090" y="177"/>
                    <a:pt x="2913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51" name="Google Shape;1402;p28"/>
            <p:cNvSpPr/>
            <p:nvPr/>
          </p:nvSpPr>
          <p:spPr>
            <a:xfrm>
              <a:off x="2167200" y="2687400"/>
              <a:ext cx="181440" cy="255240"/>
            </a:xfrm>
            <a:custGeom>
              <a:avLst/>
              <a:gdLst>
                <a:gd name="textAreaLeft" fmla="*/ 0 w 181440"/>
                <a:gd name="textAreaRight" fmla="*/ 182880 w 181440"/>
                <a:gd name="textAreaTop" fmla="*/ 0 h 255240"/>
                <a:gd name="textAreaBottom" fmla="*/ 256680 h 255240"/>
              </a:gdLst>
              <a:ahLst/>
              <a:cxnLst/>
              <a:rect l="textAreaLeft" t="textAreaTop" r="textAreaRight" b="textAreaBottom"/>
              <a:pathLst>
                <a:path w="3211" h="4509">
                  <a:moveTo>
                    <a:pt x="2756" y="121"/>
                  </a:moveTo>
                  <a:cubicBezTo>
                    <a:pt x="2942" y="121"/>
                    <a:pt x="3090" y="270"/>
                    <a:pt x="3090" y="455"/>
                  </a:cubicBezTo>
                  <a:lnTo>
                    <a:pt x="3090" y="4054"/>
                  </a:lnTo>
                  <a:cubicBezTo>
                    <a:pt x="3090" y="4240"/>
                    <a:pt x="2942" y="4398"/>
                    <a:pt x="2756" y="4398"/>
                  </a:cubicBezTo>
                  <a:lnTo>
                    <a:pt x="455" y="4398"/>
                  </a:lnTo>
                  <a:cubicBezTo>
                    <a:pt x="270" y="4398"/>
                    <a:pt x="121" y="4240"/>
                    <a:pt x="121" y="4054"/>
                  </a:cubicBezTo>
                  <a:lnTo>
                    <a:pt x="121" y="455"/>
                  </a:ln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4064"/>
                  </a:lnTo>
                  <a:cubicBezTo>
                    <a:pt x="1" y="4305"/>
                    <a:pt x="205" y="4509"/>
                    <a:pt x="455" y="4509"/>
                  </a:cubicBezTo>
                  <a:lnTo>
                    <a:pt x="2756" y="4509"/>
                  </a:lnTo>
                  <a:cubicBezTo>
                    <a:pt x="3006" y="4509"/>
                    <a:pt x="3211" y="4314"/>
                    <a:pt x="3211" y="4064"/>
                  </a:cubicBezTo>
                  <a:lnTo>
                    <a:pt x="3211" y="455"/>
                  </a:lnTo>
                  <a:cubicBezTo>
                    <a:pt x="3211" y="205"/>
                    <a:pt x="3006" y="0"/>
                    <a:pt x="27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52" name="Google Shape;1403;p28"/>
            <p:cNvSpPr/>
            <p:nvPr/>
          </p:nvSpPr>
          <p:spPr>
            <a:xfrm>
              <a:off x="1864440" y="2686680"/>
              <a:ext cx="267480" cy="267480"/>
            </a:xfrm>
            <a:custGeom>
              <a:avLst/>
              <a:gdLst>
                <a:gd name="textAreaLeft" fmla="*/ 0 w 267480"/>
                <a:gd name="textAreaRight" fmla="*/ 268920 w 267480"/>
                <a:gd name="textAreaTop" fmla="*/ 0 h 267480"/>
                <a:gd name="textAreaBottom" fmla="*/ 268920 h 267480"/>
              </a:gdLst>
              <a:ahLst/>
              <a:cxnLst/>
              <a:rect l="textAreaLeft" t="textAreaTop" r="textAreaRight" b="textAreaBottom"/>
              <a:pathLst>
                <a:path w="4723" h="4723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4249"/>
                  </a:lnTo>
                  <a:cubicBezTo>
                    <a:pt x="0" y="4509"/>
                    <a:pt x="214" y="4722"/>
                    <a:pt x="473" y="4722"/>
                  </a:cubicBezTo>
                  <a:lnTo>
                    <a:pt x="4249" y="4722"/>
                  </a:lnTo>
                  <a:cubicBezTo>
                    <a:pt x="4518" y="4722"/>
                    <a:pt x="4722" y="4509"/>
                    <a:pt x="4722" y="4249"/>
                  </a:cubicBezTo>
                  <a:lnTo>
                    <a:pt x="4722" y="473"/>
                  </a:lnTo>
                  <a:cubicBezTo>
                    <a:pt x="4722" y="214"/>
                    <a:pt x="4518" y="0"/>
                    <a:pt x="424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53" name="Google Shape;1404;p28"/>
            <p:cNvSpPr/>
            <p:nvPr/>
          </p:nvSpPr>
          <p:spPr>
            <a:xfrm>
              <a:off x="1861200" y="2683440"/>
              <a:ext cx="274320" cy="273600"/>
            </a:xfrm>
            <a:custGeom>
              <a:avLst/>
              <a:gdLst>
                <a:gd name="textAreaLeft" fmla="*/ 0 w 274320"/>
                <a:gd name="textAreaRight" fmla="*/ 275760 w 274320"/>
                <a:gd name="textAreaTop" fmla="*/ 0 h 273600"/>
                <a:gd name="textAreaBottom" fmla="*/ 275040 h 273600"/>
              </a:gdLst>
              <a:ahLst/>
              <a:cxnLst/>
              <a:rect l="textAreaLeft" t="textAreaTop" r="textAreaRight" b="textAreaBottom"/>
              <a:pathLst>
                <a:path w="4844" h="4834">
                  <a:moveTo>
                    <a:pt x="4305" y="112"/>
                  </a:moveTo>
                  <a:cubicBezTo>
                    <a:pt x="4537" y="112"/>
                    <a:pt x="4722" y="297"/>
                    <a:pt x="4722" y="529"/>
                  </a:cubicBezTo>
                  <a:lnTo>
                    <a:pt x="4722" y="4305"/>
                  </a:lnTo>
                  <a:cubicBezTo>
                    <a:pt x="4722" y="4537"/>
                    <a:pt x="4537" y="4722"/>
                    <a:pt x="4305" y="4722"/>
                  </a:cubicBezTo>
                  <a:lnTo>
                    <a:pt x="529" y="4722"/>
                  </a:lnTo>
                  <a:cubicBezTo>
                    <a:pt x="297" y="4722"/>
                    <a:pt x="112" y="4537"/>
                    <a:pt x="112" y="4305"/>
                  </a:cubicBezTo>
                  <a:lnTo>
                    <a:pt x="112" y="529"/>
                  </a:lnTo>
                  <a:cubicBezTo>
                    <a:pt x="112" y="297"/>
                    <a:pt x="297" y="112"/>
                    <a:pt x="529" y="112"/>
                  </a:cubicBezTo>
                  <a:close/>
                  <a:moveTo>
                    <a:pt x="529" y="1"/>
                  </a:moveTo>
                  <a:cubicBezTo>
                    <a:pt x="242" y="1"/>
                    <a:pt x="1" y="232"/>
                    <a:pt x="1" y="529"/>
                  </a:cubicBezTo>
                  <a:lnTo>
                    <a:pt x="1" y="4305"/>
                  </a:lnTo>
                  <a:cubicBezTo>
                    <a:pt x="1" y="4602"/>
                    <a:pt x="242" y="4834"/>
                    <a:pt x="529" y="4834"/>
                  </a:cubicBezTo>
                  <a:lnTo>
                    <a:pt x="4305" y="4834"/>
                  </a:lnTo>
                  <a:cubicBezTo>
                    <a:pt x="4602" y="4834"/>
                    <a:pt x="4843" y="4602"/>
                    <a:pt x="4843" y="4305"/>
                  </a:cubicBezTo>
                  <a:lnTo>
                    <a:pt x="4843" y="529"/>
                  </a:lnTo>
                  <a:cubicBezTo>
                    <a:pt x="4843" y="232"/>
                    <a:pt x="4602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54" name="Google Shape;1405;p28"/>
            <p:cNvSpPr/>
            <p:nvPr/>
          </p:nvSpPr>
          <p:spPr>
            <a:xfrm>
              <a:off x="1970280" y="2366640"/>
              <a:ext cx="372600" cy="20052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00520"/>
                <a:gd name="textAreaBottom" fmla="*/ 201960 h 200520"/>
              </a:gdLst>
              <a:ahLst/>
              <a:cxnLst/>
              <a:rect l="textAreaLeft" t="textAreaTop" r="textAreaRight" b="textAreaBottom"/>
              <a:pathLst>
                <a:path w="6569" h="3545">
                  <a:moveTo>
                    <a:pt x="177" y="0"/>
                  </a:moveTo>
                  <a:cubicBezTo>
                    <a:pt x="75" y="0"/>
                    <a:pt x="1" y="84"/>
                    <a:pt x="1" y="186"/>
                  </a:cubicBezTo>
                  <a:lnTo>
                    <a:pt x="1" y="3359"/>
                  </a:lnTo>
                  <a:cubicBezTo>
                    <a:pt x="1" y="3461"/>
                    <a:pt x="75" y="3544"/>
                    <a:pt x="177" y="3544"/>
                  </a:cubicBezTo>
                  <a:lnTo>
                    <a:pt x="6383" y="3544"/>
                  </a:lnTo>
                  <a:cubicBezTo>
                    <a:pt x="6485" y="3544"/>
                    <a:pt x="6568" y="3461"/>
                    <a:pt x="6568" y="3359"/>
                  </a:cubicBezTo>
                  <a:lnTo>
                    <a:pt x="6568" y="186"/>
                  </a:lnTo>
                  <a:cubicBezTo>
                    <a:pt x="6568" y="8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55" name="Google Shape;1406;p28"/>
            <p:cNvSpPr/>
            <p:nvPr/>
          </p:nvSpPr>
          <p:spPr>
            <a:xfrm>
              <a:off x="1966320" y="2515680"/>
              <a:ext cx="379440" cy="206640"/>
            </a:xfrm>
            <a:custGeom>
              <a:avLst/>
              <a:gdLst>
                <a:gd name="textAreaLeft" fmla="*/ 0 w 379440"/>
                <a:gd name="textAreaRight" fmla="*/ 380880 w 379440"/>
                <a:gd name="textAreaTop" fmla="*/ 0 h 206640"/>
                <a:gd name="textAreaBottom" fmla="*/ 208080 h 206640"/>
              </a:gdLst>
              <a:ahLst/>
              <a:cxnLst/>
              <a:rect l="textAreaLeft" t="textAreaTop" r="textAreaRight" b="textAreaBottom"/>
              <a:pathLst>
                <a:path w="6690" h="3656">
                  <a:moveTo>
                    <a:pt x="242" y="112"/>
                  </a:moveTo>
                  <a:lnTo>
                    <a:pt x="242" y="121"/>
                  </a:lnTo>
                  <a:lnTo>
                    <a:pt x="6448" y="121"/>
                  </a:lnTo>
                  <a:cubicBezTo>
                    <a:pt x="6522" y="121"/>
                    <a:pt x="6578" y="177"/>
                    <a:pt x="6578" y="242"/>
                  </a:cubicBezTo>
                  <a:lnTo>
                    <a:pt x="6578" y="3415"/>
                  </a:lnTo>
                  <a:cubicBezTo>
                    <a:pt x="6578" y="3489"/>
                    <a:pt x="6522" y="3544"/>
                    <a:pt x="6448" y="3544"/>
                  </a:cubicBezTo>
                  <a:lnTo>
                    <a:pt x="242" y="3544"/>
                  </a:lnTo>
                  <a:cubicBezTo>
                    <a:pt x="177" y="3544"/>
                    <a:pt x="121" y="3489"/>
                    <a:pt x="121" y="3415"/>
                  </a:cubicBezTo>
                  <a:lnTo>
                    <a:pt x="121" y="242"/>
                  </a:lnTo>
                  <a:cubicBezTo>
                    <a:pt x="121" y="177"/>
                    <a:pt x="177" y="112"/>
                    <a:pt x="242" y="112"/>
                  </a:cubicBezTo>
                  <a:close/>
                  <a:moveTo>
                    <a:pt x="242" y="1"/>
                  </a:moveTo>
                  <a:cubicBezTo>
                    <a:pt x="112" y="1"/>
                    <a:pt x="1" y="112"/>
                    <a:pt x="1" y="242"/>
                  </a:cubicBezTo>
                  <a:lnTo>
                    <a:pt x="1" y="3415"/>
                  </a:lnTo>
                  <a:cubicBezTo>
                    <a:pt x="1" y="3554"/>
                    <a:pt x="112" y="3656"/>
                    <a:pt x="242" y="3656"/>
                  </a:cubicBezTo>
                  <a:lnTo>
                    <a:pt x="6448" y="3656"/>
                  </a:lnTo>
                  <a:cubicBezTo>
                    <a:pt x="6587" y="3656"/>
                    <a:pt x="6689" y="3554"/>
                    <a:pt x="6689" y="3415"/>
                  </a:cubicBezTo>
                  <a:lnTo>
                    <a:pt x="6689" y="242"/>
                  </a:lnTo>
                  <a:cubicBezTo>
                    <a:pt x="6689" y="112"/>
                    <a:pt x="6587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56" name="Google Shape;1407;p28"/>
            <p:cNvSpPr/>
            <p:nvPr/>
          </p:nvSpPr>
          <p:spPr>
            <a:xfrm>
              <a:off x="2031480" y="2504160"/>
              <a:ext cx="123840" cy="5040"/>
            </a:xfrm>
            <a:custGeom>
              <a:avLst/>
              <a:gdLst>
                <a:gd name="textAreaLeft" fmla="*/ 0 w 123840"/>
                <a:gd name="textAreaRight" fmla="*/ 125280 w 123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200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2144" y="112"/>
                  </a:lnTo>
                  <a:cubicBezTo>
                    <a:pt x="2171" y="112"/>
                    <a:pt x="2199" y="84"/>
                    <a:pt x="2199" y="56"/>
                  </a:cubicBezTo>
                  <a:cubicBezTo>
                    <a:pt x="2199" y="19"/>
                    <a:pt x="2171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57" name="Google Shape;1408;p28"/>
            <p:cNvSpPr/>
            <p:nvPr/>
          </p:nvSpPr>
          <p:spPr>
            <a:xfrm>
              <a:off x="2180880" y="2504160"/>
              <a:ext cx="110520" cy="5040"/>
            </a:xfrm>
            <a:custGeom>
              <a:avLst/>
              <a:gdLst>
                <a:gd name="textAreaLeft" fmla="*/ 0 w 110520"/>
                <a:gd name="textAreaRight" fmla="*/ 111960 w 110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968" h="112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1912" y="112"/>
                  </a:lnTo>
                  <a:cubicBezTo>
                    <a:pt x="1940" y="112"/>
                    <a:pt x="1968" y="84"/>
                    <a:pt x="1968" y="56"/>
                  </a:cubicBezTo>
                  <a:cubicBezTo>
                    <a:pt x="1968" y="19"/>
                    <a:pt x="1940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58" name="Google Shape;1409;p28"/>
            <p:cNvSpPr/>
            <p:nvPr/>
          </p:nvSpPr>
          <p:spPr>
            <a:xfrm>
              <a:off x="2031480" y="2567520"/>
              <a:ext cx="111240" cy="540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1977" h="122">
                  <a:moveTo>
                    <a:pt x="6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1912" y="121"/>
                  </a:lnTo>
                  <a:cubicBezTo>
                    <a:pt x="1949" y="121"/>
                    <a:pt x="1977" y="93"/>
                    <a:pt x="1977" y="66"/>
                  </a:cubicBezTo>
                  <a:cubicBezTo>
                    <a:pt x="1977" y="29"/>
                    <a:pt x="1949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59" name="Google Shape;1410;p28"/>
            <p:cNvSpPr/>
            <p:nvPr/>
          </p:nvSpPr>
          <p:spPr>
            <a:xfrm>
              <a:off x="2131200" y="2534040"/>
              <a:ext cx="111240" cy="504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977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912" y="112"/>
                  </a:lnTo>
                  <a:cubicBezTo>
                    <a:pt x="1949" y="112"/>
                    <a:pt x="1977" y="84"/>
                    <a:pt x="1977" y="56"/>
                  </a:cubicBezTo>
                  <a:cubicBezTo>
                    <a:pt x="1977" y="19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60" name="Google Shape;1411;p28"/>
            <p:cNvSpPr/>
            <p:nvPr/>
          </p:nvSpPr>
          <p:spPr>
            <a:xfrm>
              <a:off x="2031480" y="2534040"/>
              <a:ext cx="74520" cy="5040"/>
            </a:xfrm>
            <a:custGeom>
              <a:avLst/>
              <a:gdLst>
                <a:gd name="textAreaLeft" fmla="*/ 0 w 74520"/>
                <a:gd name="textAreaRight" fmla="*/ 75960 w 74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337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281" y="112"/>
                  </a:lnTo>
                  <a:cubicBezTo>
                    <a:pt x="1309" y="112"/>
                    <a:pt x="1337" y="84"/>
                    <a:pt x="1337" y="56"/>
                  </a:cubicBezTo>
                  <a:cubicBezTo>
                    <a:pt x="1337" y="19"/>
                    <a:pt x="1309" y="0"/>
                    <a:pt x="128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61" name="Google Shape;1412;p28"/>
            <p:cNvSpPr/>
            <p:nvPr/>
          </p:nvSpPr>
          <p:spPr>
            <a:xfrm>
              <a:off x="2169720" y="2567520"/>
              <a:ext cx="47520" cy="540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863" h="122">
                  <a:moveTo>
                    <a:pt x="56" y="1"/>
                  </a:moveTo>
                  <a:cubicBezTo>
                    <a:pt x="19" y="1"/>
                    <a:pt x="0" y="29"/>
                    <a:pt x="0" y="6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798" y="121"/>
                  </a:lnTo>
                  <a:cubicBezTo>
                    <a:pt x="835" y="121"/>
                    <a:pt x="863" y="93"/>
                    <a:pt x="863" y="66"/>
                  </a:cubicBezTo>
                  <a:cubicBezTo>
                    <a:pt x="863" y="29"/>
                    <a:pt x="835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62" name="Google Shape;1413;p28"/>
            <p:cNvSpPr/>
            <p:nvPr/>
          </p:nvSpPr>
          <p:spPr>
            <a:xfrm>
              <a:off x="1970280" y="2146680"/>
              <a:ext cx="372600" cy="24876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48760"/>
                <a:gd name="textAreaBottom" fmla="*/ 250200 h 248760"/>
              </a:gdLst>
              <a:ahLst/>
              <a:cxnLst/>
              <a:rect l="textAreaLeft" t="textAreaTop" r="textAreaRight" b="textAreaBottom"/>
              <a:pathLst>
                <a:path w="6569" h="4398">
                  <a:moveTo>
                    <a:pt x="177" y="0"/>
                  </a:moveTo>
                  <a:cubicBezTo>
                    <a:pt x="75" y="0"/>
                    <a:pt x="1" y="84"/>
                    <a:pt x="1" y="176"/>
                  </a:cubicBezTo>
                  <a:lnTo>
                    <a:pt x="1" y="4212"/>
                  </a:lnTo>
                  <a:cubicBezTo>
                    <a:pt x="1" y="4314"/>
                    <a:pt x="75" y="4397"/>
                    <a:pt x="177" y="4397"/>
                  </a:cubicBezTo>
                  <a:lnTo>
                    <a:pt x="6383" y="4397"/>
                  </a:lnTo>
                  <a:cubicBezTo>
                    <a:pt x="6485" y="4397"/>
                    <a:pt x="6568" y="4314"/>
                    <a:pt x="6568" y="4212"/>
                  </a:cubicBezTo>
                  <a:lnTo>
                    <a:pt x="6568" y="176"/>
                  </a:lnTo>
                  <a:cubicBezTo>
                    <a:pt x="6568" y="7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63" name="Google Shape;1414;p28"/>
            <p:cNvSpPr/>
            <p:nvPr/>
          </p:nvSpPr>
          <p:spPr>
            <a:xfrm>
              <a:off x="1966320" y="2142720"/>
              <a:ext cx="379440" cy="255600"/>
            </a:xfrm>
            <a:custGeom>
              <a:avLst/>
              <a:gdLst>
                <a:gd name="textAreaLeft" fmla="*/ 0 w 379440"/>
                <a:gd name="textAreaRight" fmla="*/ 380880 w 37944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6690" h="4518">
                  <a:moveTo>
                    <a:pt x="6448" y="121"/>
                  </a:moveTo>
                  <a:cubicBezTo>
                    <a:pt x="6522" y="121"/>
                    <a:pt x="6578" y="177"/>
                    <a:pt x="6578" y="241"/>
                  </a:cubicBezTo>
                  <a:lnTo>
                    <a:pt x="6578" y="4277"/>
                  </a:lnTo>
                  <a:cubicBezTo>
                    <a:pt x="6578" y="4342"/>
                    <a:pt x="6522" y="4397"/>
                    <a:pt x="6448" y="4397"/>
                  </a:cubicBezTo>
                  <a:lnTo>
                    <a:pt x="242" y="4397"/>
                  </a:lnTo>
                  <a:cubicBezTo>
                    <a:pt x="177" y="4397"/>
                    <a:pt x="121" y="4342"/>
                    <a:pt x="121" y="4277"/>
                  </a:cubicBezTo>
                  <a:lnTo>
                    <a:pt x="121" y="241"/>
                  </a:lnTo>
                  <a:cubicBezTo>
                    <a:pt x="121" y="177"/>
                    <a:pt x="177" y="121"/>
                    <a:pt x="242" y="121"/>
                  </a:cubicBezTo>
                  <a:close/>
                  <a:moveTo>
                    <a:pt x="242" y="0"/>
                  </a:moveTo>
                  <a:cubicBezTo>
                    <a:pt x="112" y="0"/>
                    <a:pt x="1" y="112"/>
                    <a:pt x="1" y="241"/>
                  </a:cubicBezTo>
                  <a:lnTo>
                    <a:pt x="1" y="4277"/>
                  </a:lnTo>
                  <a:cubicBezTo>
                    <a:pt x="1" y="4407"/>
                    <a:pt x="112" y="4518"/>
                    <a:pt x="242" y="4518"/>
                  </a:cubicBezTo>
                  <a:lnTo>
                    <a:pt x="6448" y="4518"/>
                  </a:lnTo>
                  <a:cubicBezTo>
                    <a:pt x="6587" y="4518"/>
                    <a:pt x="6689" y="4407"/>
                    <a:pt x="6689" y="4277"/>
                  </a:cubicBezTo>
                  <a:lnTo>
                    <a:pt x="6689" y="241"/>
                  </a:lnTo>
                  <a:cubicBezTo>
                    <a:pt x="6689" y="112"/>
                    <a:pt x="6587" y="0"/>
                    <a:pt x="644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64" name="Google Shape;1415;p28"/>
            <p:cNvSpPr/>
            <p:nvPr/>
          </p:nvSpPr>
          <p:spPr>
            <a:xfrm>
              <a:off x="223524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12" y="195"/>
                    <a:pt x="112" y="167"/>
                  </a:cubicBezTo>
                  <a:cubicBezTo>
                    <a:pt x="112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0" y="344"/>
                    <a:pt x="344" y="260"/>
                    <a:pt x="344" y="167"/>
                  </a:cubicBezTo>
                  <a:cubicBezTo>
                    <a:pt x="344" y="74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65" name="Google Shape;1416;p28"/>
            <p:cNvSpPr/>
            <p:nvPr/>
          </p:nvSpPr>
          <p:spPr>
            <a:xfrm>
              <a:off x="227340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21" y="195"/>
                    <a:pt x="121" y="167"/>
                  </a:cubicBezTo>
                  <a:cubicBezTo>
                    <a:pt x="121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66" name="Google Shape;1417;p28"/>
            <p:cNvSpPr/>
            <p:nvPr/>
          </p:nvSpPr>
          <p:spPr>
            <a:xfrm>
              <a:off x="231120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77" y="112"/>
                  </a:moveTo>
                  <a:cubicBezTo>
                    <a:pt x="204" y="112"/>
                    <a:pt x="232" y="139"/>
                    <a:pt x="232" y="167"/>
                  </a:cubicBezTo>
                  <a:cubicBezTo>
                    <a:pt x="232" y="195"/>
                    <a:pt x="204" y="223"/>
                    <a:pt x="177" y="223"/>
                  </a:cubicBezTo>
                  <a:cubicBezTo>
                    <a:pt x="149" y="223"/>
                    <a:pt x="121" y="195"/>
                    <a:pt x="121" y="167"/>
                  </a:cubicBezTo>
                  <a:cubicBezTo>
                    <a:pt x="121" y="139"/>
                    <a:pt x="149" y="112"/>
                    <a:pt x="177" y="112"/>
                  </a:cubicBezTo>
                  <a:close/>
                  <a:moveTo>
                    <a:pt x="177" y="0"/>
                  </a:moveTo>
                  <a:cubicBezTo>
                    <a:pt x="84" y="0"/>
                    <a:pt x="0" y="74"/>
                    <a:pt x="0" y="167"/>
                  </a:cubicBezTo>
                  <a:cubicBezTo>
                    <a:pt x="0" y="260"/>
                    <a:pt x="84" y="344"/>
                    <a:pt x="17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67" name="Google Shape;1418;p28"/>
            <p:cNvSpPr/>
            <p:nvPr/>
          </p:nvSpPr>
          <p:spPr>
            <a:xfrm>
              <a:off x="2071080" y="2188800"/>
              <a:ext cx="171720" cy="171720"/>
            </a:xfrm>
            <a:custGeom>
              <a:avLst/>
              <a:gdLst>
                <a:gd name="textAreaLeft" fmla="*/ 0 w 171720"/>
                <a:gd name="textAreaRight" fmla="*/ 173160 w 171720"/>
                <a:gd name="textAreaTop" fmla="*/ 0 h 171720"/>
                <a:gd name="textAreaBottom" fmla="*/ 173160 h 171720"/>
              </a:gdLst>
              <a:ahLst/>
              <a:cxnLst/>
              <a:rect l="textAreaLeft" t="textAreaTop" r="textAreaRight" b="textAreaBottom"/>
              <a:pathLst>
                <a:path w="3044" h="3044">
                  <a:moveTo>
                    <a:pt x="1522" y="0"/>
                  </a:moveTo>
                  <a:cubicBezTo>
                    <a:pt x="678" y="0"/>
                    <a:pt x="0" y="687"/>
                    <a:pt x="0" y="1522"/>
                  </a:cubicBezTo>
                  <a:cubicBezTo>
                    <a:pt x="0" y="2366"/>
                    <a:pt x="678" y="3043"/>
                    <a:pt x="1522" y="3043"/>
                  </a:cubicBezTo>
                  <a:cubicBezTo>
                    <a:pt x="2357" y="3043"/>
                    <a:pt x="3043" y="2366"/>
                    <a:pt x="3043" y="1522"/>
                  </a:cubicBezTo>
                  <a:cubicBezTo>
                    <a:pt x="3043" y="687"/>
                    <a:pt x="2357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6400" rIns="90000" bIns="86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68" name="Google Shape;1419;p28"/>
            <p:cNvSpPr/>
            <p:nvPr/>
          </p:nvSpPr>
          <p:spPr>
            <a:xfrm>
              <a:off x="2067840" y="2185560"/>
              <a:ext cx="178200" cy="178560"/>
            </a:xfrm>
            <a:custGeom>
              <a:avLst/>
              <a:gdLst>
                <a:gd name="textAreaLeft" fmla="*/ 0 w 178200"/>
                <a:gd name="textAreaRight" fmla="*/ 179640 w 178200"/>
                <a:gd name="textAreaTop" fmla="*/ 0 h 178560"/>
                <a:gd name="textAreaBottom" fmla="*/ 180000 h 178560"/>
              </a:gdLst>
              <a:ahLst/>
              <a:cxnLst/>
              <a:rect l="textAreaLeft" t="textAreaTop" r="textAreaRight" b="textAreaBottom"/>
              <a:pathLst>
                <a:path w="3155" h="3164">
                  <a:moveTo>
                    <a:pt x="1578" y="112"/>
                  </a:moveTo>
                  <a:cubicBezTo>
                    <a:pt x="2385" y="112"/>
                    <a:pt x="3044" y="771"/>
                    <a:pt x="3044" y="1578"/>
                  </a:cubicBezTo>
                  <a:cubicBezTo>
                    <a:pt x="3044" y="2385"/>
                    <a:pt x="2385" y="3043"/>
                    <a:pt x="1578" y="3043"/>
                  </a:cubicBezTo>
                  <a:cubicBezTo>
                    <a:pt x="771" y="3043"/>
                    <a:pt x="112" y="2385"/>
                    <a:pt x="112" y="1578"/>
                  </a:cubicBezTo>
                  <a:cubicBezTo>
                    <a:pt x="112" y="771"/>
                    <a:pt x="771" y="112"/>
                    <a:pt x="1578" y="112"/>
                  </a:cubicBezTo>
                  <a:close/>
                  <a:moveTo>
                    <a:pt x="1578" y="1"/>
                  </a:moveTo>
                  <a:cubicBezTo>
                    <a:pt x="706" y="1"/>
                    <a:pt x="1" y="706"/>
                    <a:pt x="1" y="1578"/>
                  </a:cubicBezTo>
                  <a:cubicBezTo>
                    <a:pt x="1" y="2450"/>
                    <a:pt x="706" y="3164"/>
                    <a:pt x="1578" y="3164"/>
                  </a:cubicBezTo>
                  <a:cubicBezTo>
                    <a:pt x="2450" y="3164"/>
                    <a:pt x="3155" y="2450"/>
                    <a:pt x="3155" y="1578"/>
                  </a:cubicBezTo>
                  <a:cubicBezTo>
                    <a:pt x="3155" y="706"/>
                    <a:pt x="2450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69" name="Google Shape;1420;p28"/>
            <p:cNvSpPr/>
            <p:nvPr/>
          </p:nvSpPr>
          <p:spPr>
            <a:xfrm>
              <a:off x="2089440" y="2207160"/>
              <a:ext cx="135000" cy="135000"/>
            </a:xfrm>
            <a:custGeom>
              <a:avLst/>
              <a:gdLst>
                <a:gd name="textAreaLeft" fmla="*/ 0 w 135000"/>
                <a:gd name="textAreaRight" fmla="*/ 136440 w 135000"/>
                <a:gd name="textAreaTop" fmla="*/ 0 h 135000"/>
                <a:gd name="textAreaBottom" fmla="*/ 136440 h 135000"/>
              </a:gdLst>
              <a:ahLst/>
              <a:cxnLst/>
              <a:rect l="textAreaLeft" t="textAreaTop" r="textAreaRight" b="textAreaBottom"/>
              <a:pathLst>
                <a:path w="2394" h="2394">
                  <a:moveTo>
                    <a:pt x="1197" y="0"/>
                  </a:moveTo>
                  <a:cubicBezTo>
                    <a:pt x="538" y="0"/>
                    <a:pt x="0" y="538"/>
                    <a:pt x="0" y="1197"/>
                  </a:cubicBezTo>
                  <a:cubicBezTo>
                    <a:pt x="0" y="1855"/>
                    <a:pt x="538" y="2393"/>
                    <a:pt x="1197" y="2393"/>
                  </a:cubicBezTo>
                  <a:cubicBezTo>
                    <a:pt x="1855" y="2393"/>
                    <a:pt x="2394" y="1855"/>
                    <a:pt x="2394" y="1197"/>
                  </a:cubicBezTo>
                  <a:cubicBezTo>
                    <a:pt x="2394" y="538"/>
                    <a:pt x="1855" y="0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040" rIns="90000" bIns="68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70" name="Google Shape;1421;p28"/>
            <p:cNvSpPr/>
            <p:nvPr/>
          </p:nvSpPr>
          <p:spPr>
            <a:xfrm>
              <a:off x="2086200" y="2203920"/>
              <a:ext cx="141120" cy="141120"/>
            </a:xfrm>
            <a:custGeom>
              <a:avLst/>
              <a:gdLst>
                <a:gd name="textAreaLeft" fmla="*/ 0 w 141120"/>
                <a:gd name="textAreaRight" fmla="*/ 142560 w 141120"/>
                <a:gd name="textAreaTop" fmla="*/ 0 h 141120"/>
                <a:gd name="textAreaBottom" fmla="*/ 142560 h 141120"/>
              </a:gdLst>
              <a:ahLst/>
              <a:cxnLst/>
              <a:rect l="textAreaLeft" t="textAreaTop" r="textAreaRight" b="textAreaBottom"/>
              <a:pathLst>
                <a:path w="2506" h="2506">
                  <a:moveTo>
                    <a:pt x="1253" y="121"/>
                  </a:moveTo>
                  <a:cubicBezTo>
                    <a:pt x="1874" y="121"/>
                    <a:pt x="2385" y="631"/>
                    <a:pt x="2385" y="1253"/>
                  </a:cubicBezTo>
                  <a:cubicBezTo>
                    <a:pt x="2385" y="1884"/>
                    <a:pt x="1874" y="2394"/>
                    <a:pt x="1253" y="2394"/>
                  </a:cubicBezTo>
                  <a:cubicBezTo>
                    <a:pt x="622" y="2394"/>
                    <a:pt x="112" y="1884"/>
                    <a:pt x="112" y="1253"/>
                  </a:cubicBezTo>
                  <a:cubicBezTo>
                    <a:pt x="112" y="631"/>
                    <a:pt x="622" y="121"/>
                    <a:pt x="1253" y="121"/>
                  </a:cubicBezTo>
                  <a:close/>
                  <a:moveTo>
                    <a:pt x="1253" y="0"/>
                  </a:moveTo>
                  <a:cubicBezTo>
                    <a:pt x="557" y="0"/>
                    <a:pt x="0" y="566"/>
                    <a:pt x="0" y="1253"/>
                  </a:cubicBezTo>
                  <a:cubicBezTo>
                    <a:pt x="0" y="1948"/>
                    <a:pt x="557" y="2505"/>
                    <a:pt x="1253" y="2505"/>
                  </a:cubicBezTo>
                  <a:cubicBezTo>
                    <a:pt x="1939" y="2505"/>
                    <a:pt x="2505" y="1948"/>
                    <a:pt x="2505" y="1253"/>
                  </a:cubicBezTo>
                  <a:cubicBezTo>
                    <a:pt x="2505" y="566"/>
                    <a:pt x="193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1280" rIns="90000" bIns="71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71" name="Google Shape;1422;p28"/>
            <p:cNvSpPr/>
            <p:nvPr/>
          </p:nvSpPr>
          <p:spPr>
            <a:xfrm>
              <a:off x="2152800" y="2236680"/>
              <a:ext cx="37080" cy="42120"/>
            </a:xfrm>
            <a:custGeom>
              <a:avLst/>
              <a:gdLst>
                <a:gd name="textAreaLeft" fmla="*/ 0 w 37080"/>
                <a:gd name="textAreaRight" fmla="*/ 38520 w 3708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678" h="762">
                  <a:moveTo>
                    <a:pt x="84" y="1"/>
                  </a:moveTo>
                  <a:cubicBezTo>
                    <a:pt x="37" y="1"/>
                    <a:pt x="0" y="38"/>
                    <a:pt x="0" y="75"/>
                  </a:cubicBezTo>
                  <a:lnTo>
                    <a:pt x="0" y="761"/>
                  </a:lnTo>
                  <a:lnTo>
                    <a:pt x="603" y="761"/>
                  </a:lnTo>
                  <a:cubicBezTo>
                    <a:pt x="640" y="761"/>
                    <a:pt x="678" y="724"/>
                    <a:pt x="678" y="678"/>
                  </a:cubicBezTo>
                  <a:cubicBezTo>
                    <a:pt x="678" y="631"/>
                    <a:pt x="640" y="603"/>
                    <a:pt x="603" y="603"/>
                  </a:cubicBezTo>
                  <a:lnTo>
                    <a:pt x="167" y="603"/>
                  </a:lnTo>
                  <a:lnTo>
                    <a:pt x="167" y="75"/>
                  </a:lnTo>
                  <a:cubicBezTo>
                    <a:pt x="167" y="38"/>
                    <a:pt x="130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72" name="Google Shape;1423;p28"/>
            <p:cNvSpPr/>
            <p:nvPr/>
          </p:nvSpPr>
          <p:spPr>
            <a:xfrm>
              <a:off x="2147400" y="2265840"/>
              <a:ext cx="19080" cy="19080"/>
            </a:xfrm>
            <a:custGeom>
              <a:avLst/>
              <a:gdLst>
                <a:gd name="textAreaLeft" fmla="*/ 0 w 19080"/>
                <a:gd name="textAreaRight" fmla="*/ 20520 w 19080"/>
                <a:gd name="textAreaTop" fmla="*/ 0 h 19080"/>
                <a:gd name="textAreaBottom" fmla="*/ 20520 h 19080"/>
              </a:gdLst>
              <a:ahLst/>
              <a:cxnLst/>
              <a:rect l="textAreaLeft" t="textAreaTop" r="textAreaRight" b="textAreaBottom"/>
              <a:pathLst>
                <a:path w="363" h="363">
                  <a:moveTo>
                    <a:pt x="177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63"/>
                    <a:pt x="177" y="363"/>
                  </a:cubicBezTo>
                  <a:cubicBezTo>
                    <a:pt x="279" y="363"/>
                    <a:pt x="362" y="288"/>
                    <a:pt x="362" y="186"/>
                  </a:cubicBezTo>
                  <a:cubicBezTo>
                    <a:pt x="362" y="84"/>
                    <a:pt x="279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080" rIns="90000" bIns="10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73" name="Google Shape;1424;p28"/>
            <p:cNvSpPr/>
            <p:nvPr/>
          </p:nvSpPr>
          <p:spPr>
            <a:xfrm>
              <a:off x="2144520" y="2262600"/>
              <a:ext cx="25560" cy="25560"/>
            </a:xfrm>
            <a:custGeom>
              <a:avLst/>
              <a:gdLst>
                <a:gd name="textAreaLeft" fmla="*/ 0 w 25560"/>
                <a:gd name="textAreaRight" fmla="*/ 27000 w 25560"/>
                <a:gd name="textAreaTop" fmla="*/ 0 h 25560"/>
                <a:gd name="textAreaBottom" fmla="*/ 27000 h 25560"/>
              </a:gdLst>
              <a:ahLst/>
              <a:cxnLst/>
              <a:rect l="textAreaLeft" t="textAreaTop" r="textAreaRight" b="textAreaBottom"/>
              <a:pathLst>
                <a:path w="474" h="474">
                  <a:moveTo>
                    <a:pt x="233" y="111"/>
                  </a:moveTo>
                  <a:cubicBezTo>
                    <a:pt x="307" y="111"/>
                    <a:pt x="363" y="167"/>
                    <a:pt x="363" y="241"/>
                  </a:cubicBezTo>
                  <a:cubicBezTo>
                    <a:pt x="363" y="306"/>
                    <a:pt x="307" y="362"/>
                    <a:pt x="233" y="362"/>
                  </a:cubicBezTo>
                  <a:cubicBezTo>
                    <a:pt x="168" y="362"/>
                    <a:pt x="112" y="306"/>
                    <a:pt x="112" y="241"/>
                  </a:cubicBezTo>
                  <a:cubicBezTo>
                    <a:pt x="112" y="167"/>
                    <a:pt x="168" y="111"/>
                    <a:pt x="233" y="111"/>
                  </a:cubicBezTo>
                  <a:close/>
                  <a:moveTo>
                    <a:pt x="233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71"/>
                    <a:pt x="103" y="473"/>
                    <a:pt x="233" y="473"/>
                  </a:cubicBezTo>
                  <a:cubicBezTo>
                    <a:pt x="372" y="473"/>
                    <a:pt x="474" y="371"/>
                    <a:pt x="474" y="232"/>
                  </a:cubicBezTo>
                  <a:cubicBezTo>
                    <a:pt x="474" y="102"/>
                    <a:pt x="372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320" rIns="90000" bIns="13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74" name="Google Shape;1425;p28"/>
            <p:cNvSpPr/>
            <p:nvPr/>
          </p:nvSpPr>
          <p:spPr>
            <a:xfrm>
              <a:off x="1369080" y="2135520"/>
              <a:ext cx="554760" cy="493560"/>
            </a:xfrm>
            <a:custGeom>
              <a:avLst/>
              <a:gdLst>
                <a:gd name="textAreaLeft" fmla="*/ 0 w 554760"/>
                <a:gd name="textAreaRight" fmla="*/ 556200 w 554760"/>
                <a:gd name="textAreaTop" fmla="*/ 0 h 493560"/>
                <a:gd name="textAreaBottom" fmla="*/ 495000 h 493560"/>
              </a:gdLst>
              <a:ahLst/>
              <a:cxnLst/>
              <a:rect l="textAreaLeft" t="textAreaTop" r="textAreaRight" b="textAreaBottom"/>
              <a:pathLst>
                <a:path w="9770" h="8693">
                  <a:moveTo>
                    <a:pt x="771" y="0"/>
                  </a:moveTo>
                  <a:cubicBezTo>
                    <a:pt x="344" y="0"/>
                    <a:pt x="1" y="353"/>
                    <a:pt x="1" y="780"/>
                  </a:cubicBezTo>
                  <a:lnTo>
                    <a:pt x="1" y="7923"/>
                  </a:lnTo>
                  <a:cubicBezTo>
                    <a:pt x="1" y="8349"/>
                    <a:pt x="344" y="8693"/>
                    <a:pt x="771" y="8693"/>
                  </a:cubicBezTo>
                  <a:lnTo>
                    <a:pt x="8999" y="8693"/>
                  </a:lnTo>
                  <a:cubicBezTo>
                    <a:pt x="9426" y="8693"/>
                    <a:pt x="9769" y="8349"/>
                    <a:pt x="9769" y="7923"/>
                  </a:cubicBezTo>
                  <a:lnTo>
                    <a:pt x="9769" y="780"/>
                  </a:lnTo>
                  <a:cubicBezTo>
                    <a:pt x="9769" y="353"/>
                    <a:pt x="9426" y="0"/>
                    <a:pt x="8999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75" name="Google Shape;1426;p28"/>
            <p:cNvSpPr/>
            <p:nvPr/>
          </p:nvSpPr>
          <p:spPr>
            <a:xfrm>
              <a:off x="1365480" y="2132280"/>
              <a:ext cx="561960" cy="499680"/>
            </a:xfrm>
            <a:custGeom>
              <a:avLst/>
              <a:gdLst>
                <a:gd name="textAreaLeft" fmla="*/ 0 w 561960"/>
                <a:gd name="textAreaRight" fmla="*/ 563400 w 561960"/>
                <a:gd name="textAreaTop" fmla="*/ 0 h 499680"/>
                <a:gd name="textAreaBottom" fmla="*/ 501120 h 499680"/>
              </a:gdLst>
              <a:ahLst/>
              <a:cxnLst/>
              <a:rect l="textAreaLeft" t="textAreaTop" r="textAreaRight" b="textAreaBottom"/>
              <a:pathLst>
                <a:path w="9899" h="8805">
                  <a:moveTo>
                    <a:pt x="9064" y="121"/>
                  </a:moveTo>
                  <a:cubicBezTo>
                    <a:pt x="9454" y="121"/>
                    <a:pt x="9778" y="437"/>
                    <a:pt x="9778" y="836"/>
                  </a:cubicBezTo>
                  <a:lnTo>
                    <a:pt x="9778" y="7979"/>
                  </a:lnTo>
                  <a:cubicBezTo>
                    <a:pt x="9778" y="8368"/>
                    <a:pt x="9454" y="8693"/>
                    <a:pt x="9064" y="8693"/>
                  </a:cubicBezTo>
                  <a:lnTo>
                    <a:pt x="836" y="8693"/>
                  </a:lnTo>
                  <a:cubicBezTo>
                    <a:pt x="446" y="8693"/>
                    <a:pt x="121" y="8368"/>
                    <a:pt x="121" y="7979"/>
                  </a:cubicBezTo>
                  <a:lnTo>
                    <a:pt x="121" y="836"/>
                  </a:lnTo>
                  <a:cubicBezTo>
                    <a:pt x="121" y="437"/>
                    <a:pt x="446" y="121"/>
                    <a:pt x="836" y="121"/>
                  </a:cubicBezTo>
                  <a:close/>
                  <a:moveTo>
                    <a:pt x="836" y="1"/>
                  </a:moveTo>
                  <a:cubicBezTo>
                    <a:pt x="381" y="1"/>
                    <a:pt x="1" y="372"/>
                    <a:pt x="1" y="836"/>
                  </a:cubicBezTo>
                  <a:lnTo>
                    <a:pt x="1" y="7979"/>
                  </a:lnTo>
                  <a:cubicBezTo>
                    <a:pt x="1" y="8433"/>
                    <a:pt x="381" y="8804"/>
                    <a:pt x="836" y="8804"/>
                  </a:cubicBezTo>
                  <a:lnTo>
                    <a:pt x="9064" y="8804"/>
                  </a:lnTo>
                  <a:cubicBezTo>
                    <a:pt x="9519" y="8804"/>
                    <a:pt x="9899" y="8433"/>
                    <a:pt x="9899" y="7979"/>
                  </a:cubicBezTo>
                  <a:lnTo>
                    <a:pt x="9899" y="836"/>
                  </a:lnTo>
                  <a:cubicBezTo>
                    <a:pt x="9899" y="372"/>
                    <a:pt x="9519" y="1"/>
                    <a:pt x="906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76" name="Google Shape;1427;p28"/>
            <p:cNvSpPr/>
            <p:nvPr/>
          </p:nvSpPr>
          <p:spPr>
            <a:xfrm>
              <a:off x="1555200" y="2188080"/>
              <a:ext cx="182520" cy="165960"/>
            </a:xfrm>
            <a:custGeom>
              <a:avLst/>
              <a:gdLst>
                <a:gd name="textAreaLeft" fmla="*/ 0 w 182520"/>
                <a:gd name="textAreaRight" fmla="*/ 183960 w 182520"/>
                <a:gd name="textAreaTop" fmla="*/ 0 h 165960"/>
                <a:gd name="textAreaBottom" fmla="*/ 167400 h 165960"/>
              </a:gdLst>
              <a:ahLst/>
              <a:cxnLst/>
              <a:rect l="textAreaLeft" t="textAreaTop" r="textAreaRight" b="textAreaBottom"/>
              <a:pathLst>
                <a:path w="3229" h="2942">
                  <a:moveTo>
                    <a:pt x="1618" y="0"/>
                  </a:moveTo>
                  <a:cubicBezTo>
                    <a:pt x="1241" y="0"/>
                    <a:pt x="863" y="144"/>
                    <a:pt x="575" y="432"/>
                  </a:cubicBezTo>
                  <a:cubicBezTo>
                    <a:pt x="0" y="1007"/>
                    <a:pt x="0" y="1935"/>
                    <a:pt x="575" y="2510"/>
                  </a:cubicBezTo>
                  <a:cubicBezTo>
                    <a:pt x="863" y="2797"/>
                    <a:pt x="1241" y="2941"/>
                    <a:pt x="1618" y="2941"/>
                  </a:cubicBezTo>
                  <a:cubicBezTo>
                    <a:pt x="1995" y="2941"/>
                    <a:pt x="2370" y="2797"/>
                    <a:pt x="2653" y="2510"/>
                  </a:cubicBezTo>
                  <a:cubicBezTo>
                    <a:pt x="3228" y="1935"/>
                    <a:pt x="3228" y="1007"/>
                    <a:pt x="2653" y="432"/>
                  </a:cubicBezTo>
                  <a:cubicBezTo>
                    <a:pt x="2370" y="144"/>
                    <a:pt x="1995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3520" rIns="90000" bIns="83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77" name="Google Shape;1428;p28"/>
            <p:cNvSpPr/>
            <p:nvPr/>
          </p:nvSpPr>
          <p:spPr>
            <a:xfrm>
              <a:off x="1560240" y="2184480"/>
              <a:ext cx="172440" cy="172800"/>
            </a:xfrm>
            <a:custGeom>
              <a:avLst/>
              <a:gdLst>
                <a:gd name="textAreaLeft" fmla="*/ 0 w 172440"/>
                <a:gd name="textAreaRight" fmla="*/ 173880 w 172440"/>
                <a:gd name="textAreaTop" fmla="*/ 0 h 172800"/>
                <a:gd name="textAreaBottom" fmla="*/ 174240 h 172800"/>
              </a:gdLst>
              <a:ahLst/>
              <a:cxnLst/>
              <a:rect l="textAreaLeft" t="textAreaTop" r="textAreaRight" b="textAreaBottom"/>
              <a:pathLst>
                <a:path w="3053" h="3062">
                  <a:moveTo>
                    <a:pt x="1532" y="121"/>
                  </a:moveTo>
                  <a:cubicBezTo>
                    <a:pt x="2311" y="121"/>
                    <a:pt x="2942" y="752"/>
                    <a:pt x="2942" y="1531"/>
                  </a:cubicBezTo>
                  <a:cubicBezTo>
                    <a:pt x="2942" y="2310"/>
                    <a:pt x="2311" y="2941"/>
                    <a:pt x="1532" y="2941"/>
                  </a:cubicBezTo>
                  <a:cubicBezTo>
                    <a:pt x="752" y="2941"/>
                    <a:pt x="112" y="2310"/>
                    <a:pt x="112" y="1531"/>
                  </a:cubicBezTo>
                  <a:cubicBezTo>
                    <a:pt x="112" y="752"/>
                    <a:pt x="752" y="121"/>
                    <a:pt x="1532" y="121"/>
                  </a:cubicBezTo>
                  <a:close/>
                  <a:moveTo>
                    <a:pt x="1532" y="0"/>
                  </a:moveTo>
                  <a:cubicBezTo>
                    <a:pt x="687" y="0"/>
                    <a:pt x="1" y="687"/>
                    <a:pt x="1" y="1531"/>
                  </a:cubicBezTo>
                  <a:cubicBezTo>
                    <a:pt x="1" y="2375"/>
                    <a:pt x="687" y="3061"/>
                    <a:pt x="1532" y="3061"/>
                  </a:cubicBezTo>
                  <a:cubicBezTo>
                    <a:pt x="2366" y="3061"/>
                    <a:pt x="3053" y="2375"/>
                    <a:pt x="3053" y="1531"/>
                  </a:cubicBezTo>
                  <a:cubicBezTo>
                    <a:pt x="3053" y="687"/>
                    <a:pt x="2366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7120" rIns="90000" bIns="87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78" name="Google Shape;1429;p28"/>
            <p:cNvSpPr/>
            <p:nvPr/>
          </p:nvSpPr>
          <p:spPr>
            <a:xfrm>
              <a:off x="1608480" y="2271600"/>
              <a:ext cx="74520" cy="37080"/>
            </a:xfrm>
            <a:custGeom>
              <a:avLst/>
              <a:gdLst>
                <a:gd name="textAreaLeft" fmla="*/ 0 w 74520"/>
                <a:gd name="textAreaRight" fmla="*/ 75960 w 7452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336" h="676">
                  <a:moveTo>
                    <a:pt x="668" y="1"/>
                  </a:moveTo>
                  <a:cubicBezTo>
                    <a:pt x="297" y="1"/>
                    <a:pt x="0" y="307"/>
                    <a:pt x="0" y="669"/>
                  </a:cubicBezTo>
                  <a:cubicBezTo>
                    <a:pt x="0" y="673"/>
                    <a:pt x="334" y="676"/>
                    <a:pt x="668" y="676"/>
                  </a:cubicBezTo>
                  <a:cubicBezTo>
                    <a:pt x="1002" y="676"/>
                    <a:pt x="1336" y="673"/>
                    <a:pt x="1336" y="669"/>
                  </a:cubicBezTo>
                  <a:cubicBezTo>
                    <a:pt x="1336" y="307"/>
                    <a:pt x="1039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79" name="Google Shape;1430;p28"/>
            <p:cNvSpPr/>
            <p:nvPr/>
          </p:nvSpPr>
          <p:spPr>
            <a:xfrm>
              <a:off x="1604520" y="2268360"/>
              <a:ext cx="81360" cy="43560"/>
            </a:xfrm>
            <a:custGeom>
              <a:avLst/>
              <a:gdLst>
                <a:gd name="textAreaLeft" fmla="*/ 0 w 81360"/>
                <a:gd name="textAreaRight" fmla="*/ 82800 w 8136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1457" h="789">
                  <a:moveTo>
                    <a:pt x="733" y="121"/>
                  </a:moveTo>
                  <a:cubicBezTo>
                    <a:pt x="1048" y="121"/>
                    <a:pt x="1308" y="362"/>
                    <a:pt x="1336" y="668"/>
                  </a:cubicBezTo>
                  <a:lnTo>
                    <a:pt x="121" y="668"/>
                  </a:lnTo>
                  <a:cubicBezTo>
                    <a:pt x="149" y="362"/>
                    <a:pt x="418" y="121"/>
                    <a:pt x="733" y="121"/>
                  </a:cubicBezTo>
                  <a:close/>
                  <a:moveTo>
                    <a:pt x="733" y="0"/>
                  </a:moveTo>
                  <a:cubicBezTo>
                    <a:pt x="334" y="0"/>
                    <a:pt x="0" y="325"/>
                    <a:pt x="0" y="733"/>
                  </a:cubicBezTo>
                  <a:cubicBezTo>
                    <a:pt x="0" y="789"/>
                    <a:pt x="0" y="789"/>
                    <a:pt x="297" y="789"/>
                  </a:cubicBezTo>
                  <a:lnTo>
                    <a:pt x="807" y="789"/>
                  </a:lnTo>
                  <a:cubicBezTo>
                    <a:pt x="1457" y="789"/>
                    <a:pt x="1457" y="789"/>
                    <a:pt x="1457" y="733"/>
                  </a:cubicBezTo>
                  <a:cubicBezTo>
                    <a:pt x="1457" y="325"/>
                    <a:pt x="1132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80" name="Google Shape;1431;p28"/>
            <p:cNvSpPr/>
            <p:nvPr/>
          </p:nvSpPr>
          <p:spPr>
            <a:xfrm>
              <a:off x="1624680" y="2223720"/>
              <a:ext cx="42120" cy="4212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762" h="762">
                  <a:moveTo>
                    <a:pt x="381" y="1"/>
                  </a:moveTo>
                  <a:cubicBezTo>
                    <a:pt x="177" y="1"/>
                    <a:pt x="1" y="168"/>
                    <a:pt x="1" y="381"/>
                  </a:cubicBezTo>
                  <a:cubicBezTo>
                    <a:pt x="1" y="585"/>
                    <a:pt x="177" y="761"/>
                    <a:pt x="381" y="761"/>
                  </a:cubicBezTo>
                  <a:cubicBezTo>
                    <a:pt x="594" y="761"/>
                    <a:pt x="761" y="585"/>
                    <a:pt x="761" y="381"/>
                  </a:cubicBezTo>
                  <a:cubicBezTo>
                    <a:pt x="761" y="168"/>
                    <a:pt x="594" y="1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81" name="Google Shape;1432;p28"/>
            <p:cNvSpPr/>
            <p:nvPr/>
          </p:nvSpPr>
          <p:spPr>
            <a:xfrm>
              <a:off x="1621440" y="2219760"/>
              <a:ext cx="48960" cy="48600"/>
            </a:xfrm>
            <a:custGeom>
              <a:avLst/>
              <a:gdLst>
                <a:gd name="textAreaLeft" fmla="*/ 0 w 48960"/>
                <a:gd name="textAreaRight" fmla="*/ 50400 w 48960"/>
                <a:gd name="textAreaTop" fmla="*/ 0 h 48600"/>
                <a:gd name="textAreaBottom" fmla="*/ 50040 h 48600"/>
              </a:gdLst>
              <a:ahLst/>
              <a:cxnLst/>
              <a:rect l="textAreaLeft" t="textAreaTop" r="textAreaRight" b="textAreaBottom"/>
              <a:pathLst>
                <a:path w="883" h="882">
                  <a:moveTo>
                    <a:pt x="437" y="121"/>
                  </a:moveTo>
                  <a:cubicBezTo>
                    <a:pt x="613" y="121"/>
                    <a:pt x="762" y="260"/>
                    <a:pt x="762" y="437"/>
                  </a:cubicBezTo>
                  <a:cubicBezTo>
                    <a:pt x="762" y="622"/>
                    <a:pt x="613" y="761"/>
                    <a:pt x="437" y="761"/>
                  </a:cubicBezTo>
                  <a:cubicBezTo>
                    <a:pt x="261" y="761"/>
                    <a:pt x="122" y="622"/>
                    <a:pt x="122" y="437"/>
                  </a:cubicBezTo>
                  <a:cubicBezTo>
                    <a:pt x="122" y="260"/>
                    <a:pt x="261" y="121"/>
                    <a:pt x="437" y="121"/>
                  </a:cubicBezTo>
                  <a:close/>
                  <a:moveTo>
                    <a:pt x="437" y="1"/>
                  </a:moveTo>
                  <a:cubicBezTo>
                    <a:pt x="196" y="1"/>
                    <a:pt x="1" y="195"/>
                    <a:pt x="1" y="437"/>
                  </a:cubicBezTo>
                  <a:cubicBezTo>
                    <a:pt x="1" y="687"/>
                    <a:pt x="196" y="882"/>
                    <a:pt x="437" y="882"/>
                  </a:cubicBezTo>
                  <a:cubicBezTo>
                    <a:pt x="678" y="882"/>
                    <a:pt x="873" y="687"/>
                    <a:pt x="882" y="437"/>
                  </a:cubicBezTo>
                  <a:cubicBezTo>
                    <a:pt x="882" y="195"/>
                    <a:pt x="67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840" rIns="90000" bIns="24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82" name="Google Shape;1433;p28"/>
            <p:cNvSpPr/>
            <p:nvPr/>
          </p:nvSpPr>
          <p:spPr>
            <a:xfrm>
              <a:off x="1484640" y="2396880"/>
              <a:ext cx="323280" cy="57240"/>
            </a:xfrm>
            <a:custGeom>
              <a:avLst/>
              <a:gdLst>
                <a:gd name="textAreaLeft" fmla="*/ 0 w 323280"/>
                <a:gd name="textAreaRight" fmla="*/ 324720 w 323280"/>
                <a:gd name="textAreaTop" fmla="*/ 0 h 57240"/>
                <a:gd name="textAreaBottom" fmla="*/ 58680 h 57240"/>
              </a:gdLst>
              <a:ahLst/>
              <a:cxnLst/>
              <a:rect l="textAreaLeft" t="textAreaTop" r="textAreaRight" b="textAreaBottom"/>
              <a:pathLst>
                <a:path w="5706" h="1031">
                  <a:moveTo>
                    <a:pt x="511" y="0"/>
                  </a:moveTo>
                  <a:cubicBezTo>
                    <a:pt x="232" y="0"/>
                    <a:pt x="0" y="232"/>
                    <a:pt x="0" y="511"/>
                  </a:cubicBezTo>
                  <a:cubicBezTo>
                    <a:pt x="0" y="798"/>
                    <a:pt x="232" y="1030"/>
                    <a:pt x="511" y="1030"/>
                  </a:cubicBezTo>
                  <a:lnTo>
                    <a:pt x="5195" y="1030"/>
                  </a:lnTo>
                  <a:cubicBezTo>
                    <a:pt x="5483" y="1030"/>
                    <a:pt x="5705" y="798"/>
                    <a:pt x="5705" y="511"/>
                  </a:cubicBezTo>
                  <a:cubicBezTo>
                    <a:pt x="5705" y="232"/>
                    <a:pt x="5474" y="0"/>
                    <a:pt x="5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83" name="Google Shape;1434;p28"/>
            <p:cNvSpPr/>
            <p:nvPr/>
          </p:nvSpPr>
          <p:spPr>
            <a:xfrm>
              <a:off x="1481760" y="2393640"/>
              <a:ext cx="330120" cy="63720"/>
            </a:xfrm>
            <a:custGeom>
              <a:avLst/>
              <a:gdLst>
                <a:gd name="textAreaLeft" fmla="*/ 0 w 330120"/>
                <a:gd name="textAreaRight" fmla="*/ 331560 w 330120"/>
                <a:gd name="textAreaTop" fmla="*/ 0 h 63720"/>
                <a:gd name="textAreaBottom" fmla="*/ 65160 h 63720"/>
              </a:gdLst>
              <a:ahLst/>
              <a:cxnLst/>
              <a:rect l="textAreaLeft" t="textAreaTop" r="textAreaRight" b="textAreaBottom"/>
              <a:pathLst>
                <a:path w="5827" h="1142">
                  <a:moveTo>
                    <a:pt x="5251" y="112"/>
                  </a:moveTo>
                  <a:cubicBezTo>
                    <a:pt x="5502" y="112"/>
                    <a:pt x="5706" y="316"/>
                    <a:pt x="5706" y="567"/>
                  </a:cubicBezTo>
                  <a:cubicBezTo>
                    <a:pt x="5706" y="817"/>
                    <a:pt x="5502" y="1021"/>
                    <a:pt x="5251" y="1021"/>
                  </a:cubicBezTo>
                  <a:lnTo>
                    <a:pt x="567" y="1021"/>
                  </a:lnTo>
                  <a:cubicBezTo>
                    <a:pt x="316" y="1021"/>
                    <a:pt x="112" y="817"/>
                    <a:pt x="112" y="567"/>
                  </a:cubicBezTo>
                  <a:cubicBezTo>
                    <a:pt x="112" y="316"/>
                    <a:pt x="316" y="112"/>
                    <a:pt x="567" y="112"/>
                  </a:cubicBezTo>
                  <a:close/>
                  <a:moveTo>
                    <a:pt x="567" y="1"/>
                  </a:moveTo>
                  <a:cubicBezTo>
                    <a:pt x="251" y="1"/>
                    <a:pt x="1" y="251"/>
                    <a:pt x="1" y="567"/>
                  </a:cubicBezTo>
                  <a:cubicBezTo>
                    <a:pt x="1" y="882"/>
                    <a:pt x="251" y="1142"/>
                    <a:pt x="567" y="1142"/>
                  </a:cubicBezTo>
                  <a:lnTo>
                    <a:pt x="5251" y="1142"/>
                  </a:lnTo>
                  <a:cubicBezTo>
                    <a:pt x="5567" y="1142"/>
                    <a:pt x="5826" y="882"/>
                    <a:pt x="5826" y="567"/>
                  </a:cubicBezTo>
                  <a:cubicBezTo>
                    <a:pt x="5826" y="251"/>
                    <a:pt x="5567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0" rIns="90000" bIns="32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84" name="Google Shape;1435;p28"/>
            <p:cNvSpPr/>
            <p:nvPr/>
          </p:nvSpPr>
          <p:spPr>
            <a:xfrm>
              <a:off x="1600560" y="2570760"/>
              <a:ext cx="92160" cy="9000"/>
            </a:xfrm>
            <a:custGeom>
              <a:avLst/>
              <a:gdLst>
                <a:gd name="textAreaLeft" fmla="*/ 0 w 92160"/>
                <a:gd name="textAreaRight" fmla="*/ 93600 w 92160"/>
                <a:gd name="textAreaTop" fmla="*/ 0 h 9000"/>
                <a:gd name="textAreaBottom" fmla="*/ 10440 h 9000"/>
              </a:gdLst>
              <a:ahLst/>
              <a:cxnLst/>
              <a:rect l="textAreaLeft" t="textAreaTop" r="textAreaRight" b="textAreaBottom"/>
              <a:pathLst>
                <a:path w="1643" h="186">
                  <a:moveTo>
                    <a:pt x="94" y="0"/>
                  </a:moveTo>
                  <a:cubicBezTo>
                    <a:pt x="38" y="0"/>
                    <a:pt x="1" y="37"/>
                    <a:pt x="1" y="84"/>
                  </a:cubicBezTo>
                  <a:lnTo>
                    <a:pt x="1" y="93"/>
                  </a:lnTo>
                  <a:cubicBezTo>
                    <a:pt x="1" y="149"/>
                    <a:pt x="38" y="186"/>
                    <a:pt x="94" y="186"/>
                  </a:cubicBezTo>
                  <a:lnTo>
                    <a:pt x="1550" y="186"/>
                  </a:lnTo>
                  <a:cubicBezTo>
                    <a:pt x="1606" y="186"/>
                    <a:pt x="1643" y="149"/>
                    <a:pt x="1643" y="93"/>
                  </a:cubicBezTo>
                  <a:lnTo>
                    <a:pt x="1643" y="84"/>
                  </a:lnTo>
                  <a:cubicBezTo>
                    <a:pt x="1643" y="37"/>
                    <a:pt x="1606" y="0"/>
                    <a:pt x="155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40" rIns="90000" bIns="5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85" name="Google Shape;1436;p28"/>
            <p:cNvSpPr/>
            <p:nvPr/>
          </p:nvSpPr>
          <p:spPr>
            <a:xfrm>
              <a:off x="1846440" y="2168640"/>
              <a:ext cx="38160" cy="3744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97" h="681">
                  <a:moveTo>
                    <a:pt x="631" y="0"/>
                  </a:moveTo>
                  <a:cubicBezTo>
                    <a:pt x="615" y="0"/>
                    <a:pt x="599" y="7"/>
                    <a:pt x="585" y="21"/>
                  </a:cubicBezTo>
                  <a:lnTo>
                    <a:pt x="29" y="578"/>
                  </a:lnTo>
                  <a:cubicBezTo>
                    <a:pt x="1" y="597"/>
                    <a:pt x="1" y="634"/>
                    <a:pt x="29" y="661"/>
                  </a:cubicBezTo>
                  <a:cubicBezTo>
                    <a:pt x="38" y="671"/>
                    <a:pt x="57" y="680"/>
                    <a:pt x="66" y="680"/>
                  </a:cubicBezTo>
                  <a:cubicBezTo>
                    <a:pt x="84" y="680"/>
                    <a:pt x="94" y="671"/>
                    <a:pt x="112" y="661"/>
                  </a:cubicBezTo>
                  <a:lnTo>
                    <a:pt x="669" y="96"/>
                  </a:lnTo>
                  <a:cubicBezTo>
                    <a:pt x="697" y="77"/>
                    <a:pt x="697" y="40"/>
                    <a:pt x="669" y="21"/>
                  </a:cubicBezTo>
                  <a:cubicBezTo>
                    <a:pt x="659" y="7"/>
                    <a:pt x="646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86" name="Google Shape;1437;p28"/>
            <p:cNvSpPr/>
            <p:nvPr/>
          </p:nvSpPr>
          <p:spPr>
            <a:xfrm>
              <a:off x="1846440" y="2168640"/>
              <a:ext cx="38160" cy="3744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97" h="681">
                  <a:moveTo>
                    <a:pt x="67" y="0"/>
                  </a:moveTo>
                  <a:cubicBezTo>
                    <a:pt x="52" y="0"/>
                    <a:pt x="38" y="7"/>
                    <a:pt x="29" y="21"/>
                  </a:cubicBezTo>
                  <a:cubicBezTo>
                    <a:pt x="1" y="40"/>
                    <a:pt x="1" y="77"/>
                    <a:pt x="29" y="96"/>
                  </a:cubicBezTo>
                  <a:lnTo>
                    <a:pt x="585" y="661"/>
                  </a:lnTo>
                  <a:cubicBezTo>
                    <a:pt x="595" y="671"/>
                    <a:pt x="613" y="680"/>
                    <a:pt x="632" y="680"/>
                  </a:cubicBezTo>
                  <a:cubicBezTo>
                    <a:pt x="641" y="680"/>
                    <a:pt x="659" y="671"/>
                    <a:pt x="669" y="661"/>
                  </a:cubicBezTo>
                  <a:cubicBezTo>
                    <a:pt x="697" y="634"/>
                    <a:pt x="697" y="597"/>
                    <a:pt x="669" y="578"/>
                  </a:cubicBezTo>
                  <a:lnTo>
                    <a:pt x="112" y="21"/>
                  </a:lnTo>
                  <a:cubicBezTo>
                    <a:pt x="98" y="7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87" name="Google Shape;1438;p28"/>
            <p:cNvSpPr/>
            <p:nvPr/>
          </p:nvSpPr>
          <p:spPr>
            <a:xfrm>
              <a:off x="1704600" y="2714400"/>
              <a:ext cx="70560" cy="19980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99800"/>
                <a:gd name="textAreaBottom" fmla="*/ 201240 h 199800"/>
              </a:gdLst>
              <a:ahLst/>
              <a:cxnLst/>
              <a:rect l="textAreaLeft" t="textAreaTop" r="textAreaRight" b="textAreaBottom"/>
              <a:pathLst>
                <a:path w="1263" h="3535">
                  <a:moveTo>
                    <a:pt x="0" y="1"/>
                  </a:moveTo>
                  <a:lnTo>
                    <a:pt x="0" y="3535"/>
                  </a:lnTo>
                  <a:lnTo>
                    <a:pt x="1262" y="353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88" name="Google Shape;1439;p28"/>
            <p:cNvSpPr/>
            <p:nvPr/>
          </p:nvSpPr>
          <p:spPr>
            <a:xfrm>
              <a:off x="1701360" y="2711160"/>
              <a:ext cx="76680" cy="20664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206640"/>
                <a:gd name="textAreaBottom" fmla="*/ 208080 h 206640"/>
              </a:gdLst>
              <a:ahLst/>
              <a:cxnLst/>
              <a:rect l="textAreaLeft" t="textAreaTop" r="textAreaRight" b="textAreaBottom"/>
              <a:pathLst>
                <a:path w="1374" h="3656">
                  <a:moveTo>
                    <a:pt x="1262" y="112"/>
                  </a:moveTo>
                  <a:lnTo>
                    <a:pt x="1262" y="3535"/>
                  </a:lnTo>
                  <a:lnTo>
                    <a:pt x="121" y="3535"/>
                  </a:lnTo>
                  <a:lnTo>
                    <a:pt x="121" y="112"/>
                  </a:lnTo>
                  <a:close/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lnTo>
                    <a:pt x="1" y="3591"/>
                  </a:lnTo>
                  <a:cubicBezTo>
                    <a:pt x="1" y="3628"/>
                    <a:pt x="29" y="3656"/>
                    <a:pt x="66" y="3656"/>
                  </a:cubicBezTo>
                  <a:lnTo>
                    <a:pt x="1318" y="3656"/>
                  </a:lnTo>
                  <a:cubicBezTo>
                    <a:pt x="1355" y="3656"/>
                    <a:pt x="1374" y="3628"/>
                    <a:pt x="1374" y="3591"/>
                  </a:cubicBezTo>
                  <a:lnTo>
                    <a:pt x="1374" y="57"/>
                  </a:lnTo>
                  <a:cubicBezTo>
                    <a:pt x="1374" y="2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89" name="Google Shape;1440;p28"/>
            <p:cNvSpPr/>
            <p:nvPr/>
          </p:nvSpPr>
          <p:spPr>
            <a:xfrm>
              <a:off x="1603080" y="2801880"/>
              <a:ext cx="70560" cy="11196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11960"/>
                <a:gd name="textAreaBottom" fmla="*/ 113400 h 111960"/>
              </a:gdLst>
              <a:ahLst/>
              <a:cxnLst/>
              <a:rect l="textAreaLeft" t="textAreaTop" r="textAreaRight" b="textAreaBottom"/>
              <a:pathLst>
                <a:path w="1262" h="1995">
                  <a:moveTo>
                    <a:pt x="0" y="1"/>
                  </a:moveTo>
                  <a:lnTo>
                    <a:pt x="0" y="1995"/>
                  </a:lnTo>
                  <a:lnTo>
                    <a:pt x="1262" y="199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90" name="Google Shape;1441;p28"/>
            <p:cNvSpPr/>
            <p:nvPr/>
          </p:nvSpPr>
          <p:spPr>
            <a:xfrm>
              <a:off x="1599840" y="2798640"/>
              <a:ext cx="76680" cy="11916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119160"/>
                <a:gd name="textAreaBottom" fmla="*/ 120600 h 119160"/>
              </a:gdLst>
              <a:ahLst/>
              <a:cxnLst/>
              <a:rect l="textAreaLeft" t="textAreaTop" r="textAreaRight" b="textAreaBottom"/>
              <a:pathLst>
                <a:path w="1374" h="2116">
                  <a:moveTo>
                    <a:pt x="1262" y="112"/>
                  </a:moveTo>
                  <a:lnTo>
                    <a:pt x="1262" y="1995"/>
                  </a:lnTo>
                  <a:lnTo>
                    <a:pt x="121" y="1995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7"/>
                  </a:cubicBezTo>
                  <a:lnTo>
                    <a:pt x="1" y="2051"/>
                  </a:lnTo>
                  <a:cubicBezTo>
                    <a:pt x="1" y="2088"/>
                    <a:pt x="28" y="2116"/>
                    <a:pt x="56" y="2116"/>
                  </a:cubicBezTo>
                  <a:lnTo>
                    <a:pt x="1318" y="2116"/>
                  </a:lnTo>
                  <a:cubicBezTo>
                    <a:pt x="1355" y="2116"/>
                    <a:pt x="1374" y="2088"/>
                    <a:pt x="1374" y="2051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0120" rIns="90000" bIns="60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91" name="Google Shape;1442;p28"/>
            <p:cNvSpPr/>
            <p:nvPr/>
          </p:nvSpPr>
          <p:spPr>
            <a:xfrm>
              <a:off x="1699560" y="2714400"/>
              <a:ext cx="69840" cy="192960"/>
            </a:xfrm>
            <a:custGeom>
              <a:avLst/>
              <a:gdLst>
                <a:gd name="textAreaLeft" fmla="*/ 0 w 69840"/>
                <a:gd name="textAreaRight" fmla="*/ 71280 w 69840"/>
                <a:gd name="textAreaTop" fmla="*/ 0 h 192960"/>
                <a:gd name="textAreaBottom" fmla="*/ 194400 h 192960"/>
              </a:gdLst>
              <a:ahLst/>
              <a:cxnLst/>
              <a:rect l="textAreaLeft" t="textAreaTop" r="textAreaRight" b="textAreaBottom"/>
              <a:pathLst>
                <a:path w="1254" h="3415">
                  <a:moveTo>
                    <a:pt x="1" y="1"/>
                  </a:moveTo>
                  <a:lnTo>
                    <a:pt x="1" y="3414"/>
                  </a:lnTo>
                  <a:lnTo>
                    <a:pt x="1253" y="3414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7C55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92" name="Google Shape;1443;p28"/>
            <p:cNvSpPr/>
            <p:nvPr/>
          </p:nvSpPr>
          <p:spPr>
            <a:xfrm>
              <a:off x="1695960" y="2711160"/>
              <a:ext cx="77400" cy="199440"/>
            </a:xfrm>
            <a:custGeom>
              <a:avLst/>
              <a:gdLst>
                <a:gd name="textAreaLeft" fmla="*/ 0 w 77400"/>
                <a:gd name="textAreaRight" fmla="*/ 78840 w 77400"/>
                <a:gd name="textAreaTop" fmla="*/ 0 h 199440"/>
                <a:gd name="textAreaBottom" fmla="*/ 200880 h 199440"/>
              </a:gdLst>
              <a:ahLst/>
              <a:cxnLst/>
              <a:rect l="textAreaLeft" t="textAreaTop" r="textAreaRight" b="textAreaBottom"/>
              <a:pathLst>
                <a:path w="1384" h="3527">
                  <a:moveTo>
                    <a:pt x="1263" y="112"/>
                  </a:moveTo>
                  <a:lnTo>
                    <a:pt x="1263" y="3405"/>
                  </a:lnTo>
                  <a:lnTo>
                    <a:pt x="122" y="3405"/>
                  </a:lnTo>
                  <a:lnTo>
                    <a:pt x="122" y="112"/>
                  </a:lnTo>
                  <a:close/>
                  <a:moveTo>
                    <a:pt x="1" y="1"/>
                  </a:moveTo>
                  <a:lnTo>
                    <a:pt x="1" y="3526"/>
                  </a:lnTo>
                  <a:lnTo>
                    <a:pt x="1383" y="3526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93" name="Google Shape;1444;p28"/>
            <p:cNvSpPr/>
            <p:nvPr/>
          </p:nvSpPr>
          <p:spPr>
            <a:xfrm>
              <a:off x="1597680" y="2801880"/>
              <a:ext cx="70560" cy="10548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05480"/>
                <a:gd name="textAreaBottom" fmla="*/ 106920 h 105480"/>
              </a:gdLst>
              <a:ahLst/>
              <a:cxnLst/>
              <a:rect l="textAreaLeft" t="textAreaTop" r="textAreaRight" b="textAreaBottom"/>
              <a:pathLst>
                <a:path w="1263" h="1875">
                  <a:moveTo>
                    <a:pt x="1" y="1"/>
                  </a:moveTo>
                  <a:lnTo>
                    <a:pt x="1" y="1874"/>
                  </a:lnTo>
                  <a:lnTo>
                    <a:pt x="1262" y="1874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2AAFE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3280" rIns="90000" bIns="53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94" name="Google Shape;1445;p28"/>
            <p:cNvSpPr/>
            <p:nvPr/>
          </p:nvSpPr>
          <p:spPr>
            <a:xfrm>
              <a:off x="1594440" y="2798640"/>
              <a:ext cx="76680" cy="11160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374" h="1987">
                  <a:moveTo>
                    <a:pt x="1262" y="112"/>
                  </a:moveTo>
                  <a:lnTo>
                    <a:pt x="1262" y="1865"/>
                  </a:lnTo>
                  <a:lnTo>
                    <a:pt x="121" y="1865"/>
                  </a:lnTo>
                  <a:lnTo>
                    <a:pt x="121" y="112"/>
                  </a:lnTo>
                  <a:close/>
                  <a:moveTo>
                    <a:pt x="57" y="1"/>
                  </a:moveTo>
                  <a:cubicBezTo>
                    <a:pt x="29" y="1"/>
                    <a:pt x="1" y="19"/>
                    <a:pt x="1" y="57"/>
                  </a:cubicBezTo>
                  <a:lnTo>
                    <a:pt x="1" y="1930"/>
                  </a:lnTo>
                  <a:cubicBezTo>
                    <a:pt x="1" y="1958"/>
                    <a:pt x="29" y="1986"/>
                    <a:pt x="57" y="1986"/>
                  </a:cubicBezTo>
                  <a:lnTo>
                    <a:pt x="1318" y="1986"/>
                  </a:lnTo>
                  <a:cubicBezTo>
                    <a:pt x="1355" y="1986"/>
                    <a:pt x="1374" y="1958"/>
                    <a:pt x="1374" y="1930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95" name="Google Shape;1446;p28"/>
            <p:cNvSpPr/>
            <p:nvPr/>
          </p:nvSpPr>
          <p:spPr>
            <a:xfrm>
              <a:off x="1501200" y="2853720"/>
              <a:ext cx="70560" cy="6084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60840"/>
                <a:gd name="textAreaBottom" fmla="*/ 62280 h 60840"/>
              </a:gdLst>
              <a:ahLst/>
              <a:cxnLst/>
              <a:rect l="textAreaLeft" t="textAreaTop" r="textAreaRight" b="textAreaBottom"/>
              <a:pathLst>
                <a:path w="1263" h="1096">
                  <a:moveTo>
                    <a:pt x="1" y="1"/>
                  </a:moveTo>
                  <a:lnTo>
                    <a:pt x="1" y="1095"/>
                  </a:lnTo>
                  <a:lnTo>
                    <a:pt x="1263" y="1095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0960" rIns="90000" bIns="30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96" name="Google Shape;1447;p28"/>
            <p:cNvSpPr/>
            <p:nvPr/>
          </p:nvSpPr>
          <p:spPr>
            <a:xfrm>
              <a:off x="1497960" y="2850480"/>
              <a:ext cx="76680" cy="6732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67320"/>
                <a:gd name="textAreaBottom" fmla="*/ 68760 h 67320"/>
              </a:gdLst>
              <a:ahLst/>
              <a:cxnLst/>
              <a:rect l="textAreaLeft" t="textAreaTop" r="textAreaRight" b="textAreaBottom"/>
              <a:pathLst>
                <a:path w="1374" h="1207">
                  <a:moveTo>
                    <a:pt x="1253" y="122"/>
                  </a:moveTo>
                  <a:lnTo>
                    <a:pt x="1253" y="1096"/>
                  </a:lnTo>
                  <a:lnTo>
                    <a:pt x="112" y="1096"/>
                  </a:lnTo>
                  <a:lnTo>
                    <a:pt x="112" y="122"/>
                  </a:lnTo>
                  <a:close/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lnTo>
                    <a:pt x="0" y="1151"/>
                  </a:lnTo>
                  <a:cubicBezTo>
                    <a:pt x="0" y="1188"/>
                    <a:pt x="19" y="1207"/>
                    <a:pt x="56" y="1207"/>
                  </a:cubicBezTo>
                  <a:lnTo>
                    <a:pt x="1318" y="1207"/>
                  </a:lnTo>
                  <a:cubicBezTo>
                    <a:pt x="1345" y="1207"/>
                    <a:pt x="1373" y="1188"/>
                    <a:pt x="1373" y="1151"/>
                  </a:cubicBezTo>
                  <a:lnTo>
                    <a:pt x="1373" y="57"/>
                  </a:lnTo>
                  <a:cubicBezTo>
                    <a:pt x="1373" y="29"/>
                    <a:pt x="134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4200" rIns="90000" bIns="34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97" name="Google Shape;1448;p28"/>
            <p:cNvSpPr/>
            <p:nvPr/>
          </p:nvSpPr>
          <p:spPr>
            <a:xfrm>
              <a:off x="1495800" y="2853720"/>
              <a:ext cx="70560" cy="5688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56880"/>
                <a:gd name="textAreaBottom" fmla="*/ 58320 h 56880"/>
              </a:gdLst>
              <a:ahLst/>
              <a:cxnLst/>
              <a:rect l="textAreaLeft" t="textAreaTop" r="textAreaRight" b="textAreaBottom"/>
              <a:pathLst>
                <a:path w="1262" h="1022">
                  <a:moveTo>
                    <a:pt x="0" y="1"/>
                  </a:moveTo>
                  <a:lnTo>
                    <a:pt x="0" y="1021"/>
                  </a:lnTo>
                  <a:lnTo>
                    <a:pt x="1262" y="1021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7C55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98" name="Google Shape;1449;p28"/>
            <p:cNvSpPr/>
            <p:nvPr/>
          </p:nvSpPr>
          <p:spPr>
            <a:xfrm>
              <a:off x="1492560" y="2850480"/>
              <a:ext cx="76680" cy="6300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63000"/>
                <a:gd name="textAreaBottom" fmla="*/ 64440 h 63000"/>
              </a:gdLst>
              <a:ahLst/>
              <a:cxnLst/>
              <a:rect l="textAreaLeft" t="textAreaTop" r="textAreaRight" b="textAreaBottom"/>
              <a:pathLst>
                <a:path w="1374" h="1133">
                  <a:moveTo>
                    <a:pt x="1253" y="122"/>
                  </a:moveTo>
                  <a:lnTo>
                    <a:pt x="1253" y="1021"/>
                  </a:lnTo>
                  <a:lnTo>
                    <a:pt x="112" y="1021"/>
                  </a:lnTo>
                  <a:lnTo>
                    <a:pt x="112" y="122"/>
                  </a:lnTo>
                  <a:close/>
                  <a:moveTo>
                    <a:pt x="0" y="1"/>
                  </a:moveTo>
                  <a:lnTo>
                    <a:pt x="0" y="1133"/>
                  </a:lnTo>
                  <a:lnTo>
                    <a:pt x="1373" y="1133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040" rIns="9000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599" name="Google Shape;1450;p28"/>
            <p:cNvSpPr/>
            <p:nvPr/>
          </p:nvSpPr>
          <p:spPr>
            <a:xfrm>
              <a:off x="1535040" y="2721960"/>
              <a:ext cx="47880" cy="56880"/>
            </a:xfrm>
            <a:custGeom>
              <a:avLst/>
              <a:gdLst>
                <a:gd name="textAreaLeft" fmla="*/ 0 w 47880"/>
                <a:gd name="textAreaRight" fmla="*/ 49320 w 47880"/>
                <a:gd name="textAreaTop" fmla="*/ 0 h 56880"/>
                <a:gd name="textAreaBottom" fmla="*/ 58320 h 56880"/>
              </a:gdLst>
              <a:ahLst/>
              <a:cxnLst/>
              <a:rect l="textAreaLeft" t="textAreaTop" r="textAreaRight" b="textAreaBottom"/>
              <a:pathLst>
                <a:path w="864" h="1022">
                  <a:moveTo>
                    <a:pt x="863" y="1"/>
                  </a:moveTo>
                  <a:lnTo>
                    <a:pt x="1" y="576"/>
                  </a:lnTo>
                  <a:lnTo>
                    <a:pt x="437" y="659"/>
                  </a:lnTo>
                  <a:lnTo>
                    <a:pt x="678" y="1021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00" name="Google Shape;1451;p28"/>
            <p:cNvSpPr/>
            <p:nvPr/>
          </p:nvSpPr>
          <p:spPr>
            <a:xfrm>
              <a:off x="2141280" y="2805120"/>
              <a:ext cx="267480" cy="280440"/>
            </a:xfrm>
            <a:custGeom>
              <a:avLst/>
              <a:gdLst>
                <a:gd name="textAreaLeft" fmla="*/ 0 w 267480"/>
                <a:gd name="textAreaRight" fmla="*/ 268920 w 267480"/>
                <a:gd name="textAreaTop" fmla="*/ 0 h 280440"/>
                <a:gd name="textAreaBottom" fmla="*/ 281880 h 280440"/>
              </a:gdLst>
              <a:ahLst/>
              <a:cxnLst/>
              <a:rect l="textAreaLeft" t="textAreaTop" r="textAreaRight" b="textAreaBottom"/>
              <a:pathLst>
                <a:path w="4723" h="4954">
                  <a:moveTo>
                    <a:pt x="2960" y="0"/>
                  </a:moveTo>
                  <a:cubicBezTo>
                    <a:pt x="2087" y="0"/>
                    <a:pt x="1373" y="640"/>
                    <a:pt x="1373" y="1429"/>
                  </a:cubicBezTo>
                  <a:lnTo>
                    <a:pt x="1373" y="3126"/>
                  </a:lnTo>
                  <a:lnTo>
                    <a:pt x="1373" y="3423"/>
                  </a:lnTo>
                  <a:cubicBezTo>
                    <a:pt x="1373" y="4267"/>
                    <a:pt x="946" y="4954"/>
                    <a:pt x="0" y="4954"/>
                  </a:cubicBezTo>
                  <a:lnTo>
                    <a:pt x="4722" y="4954"/>
                  </a:lnTo>
                  <a:lnTo>
                    <a:pt x="4722" y="1429"/>
                  </a:lnTo>
                  <a:cubicBezTo>
                    <a:pt x="4722" y="631"/>
                    <a:pt x="4017" y="0"/>
                    <a:pt x="313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01" name="Google Shape;1452;p28"/>
            <p:cNvSpPr/>
            <p:nvPr/>
          </p:nvSpPr>
          <p:spPr>
            <a:xfrm>
              <a:off x="2138040" y="2801520"/>
              <a:ext cx="273600" cy="287640"/>
            </a:xfrm>
            <a:custGeom>
              <a:avLst/>
              <a:gdLst>
                <a:gd name="textAreaLeft" fmla="*/ 0 w 273600"/>
                <a:gd name="textAreaRight" fmla="*/ 275040 w 273600"/>
                <a:gd name="textAreaTop" fmla="*/ 0 h 287640"/>
                <a:gd name="textAreaBottom" fmla="*/ 289080 h 287640"/>
              </a:gdLst>
              <a:ahLst/>
              <a:cxnLst/>
              <a:rect l="textAreaLeft" t="textAreaTop" r="textAreaRight" b="textAreaBottom"/>
              <a:pathLst>
                <a:path w="4834" h="5075">
                  <a:moveTo>
                    <a:pt x="3192" y="121"/>
                  </a:moveTo>
                  <a:cubicBezTo>
                    <a:pt x="4036" y="121"/>
                    <a:pt x="4722" y="733"/>
                    <a:pt x="4722" y="1494"/>
                  </a:cubicBezTo>
                  <a:lnTo>
                    <a:pt x="4722" y="4963"/>
                  </a:lnTo>
                  <a:lnTo>
                    <a:pt x="669" y="4963"/>
                  </a:lnTo>
                  <a:cubicBezTo>
                    <a:pt x="1188" y="4741"/>
                    <a:pt x="1485" y="4221"/>
                    <a:pt x="1485" y="3488"/>
                  </a:cubicBezTo>
                  <a:lnTo>
                    <a:pt x="1485" y="1494"/>
                  </a:lnTo>
                  <a:cubicBezTo>
                    <a:pt x="1485" y="733"/>
                    <a:pt x="2171" y="121"/>
                    <a:pt x="3016" y="121"/>
                  </a:cubicBezTo>
                  <a:close/>
                  <a:moveTo>
                    <a:pt x="3016" y="0"/>
                  </a:moveTo>
                  <a:cubicBezTo>
                    <a:pt x="2106" y="0"/>
                    <a:pt x="1374" y="668"/>
                    <a:pt x="1374" y="1494"/>
                  </a:cubicBezTo>
                  <a:lnTo>
                    <a:pt x="1374" y="3488"/>
                  </a:lnTo>
                  <a:cubicBezTo>
                    <a:pt x="1374" y="4416"/>
                    <a:pt x="882" y="4963"/>
                    <a:pt x="56" y="4963"/>
                  </a:cubicBezTo>
                  <a:cubicBezTo>
                    <a:pt x="28" y="4963"/>
                    <a:pt x="1" y="4991"/>
                    <a:pt x="1" y="5019"/>
                  </a:cubicBezTo>
                  <a:cubicBezTo>
                    <a:pt x="1" y="5056"/>
                    <a:pt x="28" y="5075"/>
                    <a:pt x="56" y="5075"/>
                  </a:cubicBezTo>
                  <a:lnTo>
                    <a:pt x="4778" y="5075"/>
                  </a:lnTo>
                  <a:cubicBezTo>
                    <a:pt x="4815" y="5075"/>
                    <a:pt x="4834" y="5056"/>
                    <a:pt x="4834" y="5019"/>
                  </a:cubicBezTo>
                  <a:lnTo>
                    <a:pt x="4834" y="1494"/>
                  </a:lnTo>
                  <a:cubicBezTo>
                    <a:pt x="4834" y="668"/>
                    <a:pt x="4101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02" name="Google Shape;1453;p28"/>
            <p:cNvSpPr/>
            <p:nvPr/>
          </p:nvSpPr>
          <p:spPr>
            <a:xfrm>
              <a:off x="2149200" y="2808720"/>
              <a:ext cx="259560" cy="273240"/>
            </a:xfrm>
            <a:custGeom>
              <a:avLst/>
              <a:gdLst>
                <a:gd name="textAreaLeft" fmla="*/ 0 w 259560"/>
                <a:gd name="textAreaRight" fmla="*/ 261000 w 259560"/>
                <a:gd name="textAreaTop" fmla="*/ 0 h 273240"/>
                <a:gd name="textAreaBottom" fmla="*/ 274680 h 273240"/>
              </a:gdLst>
              <a:ahLst/>
              <a:cxnLst/>
              <a:rect l="textAreaLeft" t="textAreaTop" r="textAreaRight" b="textAreaBottom"/>
              <a:pathLst>
                <a:path w="4584" h="4824">
                  <a:moveTo>
                    <a:pt x="4583" y="4824"/>
                  </a:moveTo>
                  <a:lnTo>
                    <a:pt x="0" y="4824"/>
                  </a:lnTo>
                  <a:lnTo>
                    <a:pt x="0" y="4824"/>
                  </a:lnTo>
                  <a:cubicBezTo>
                    <a:pt x="910" y="4824"/>
                    <a:pt x="1327" y="4156"/>
                    <a:pt x="1327" y="3330"/>
                  </a:cubicBezTo>
                  <a:lnTo>
                    <a:pt x="1327" y="3043"/>
                  </a:lnTo>
                  <a:lnTo>
                    <a:pt x="1327" y="1392"/>
                  </a:lnTo>
                  <a:cubicBezTo>
                    <a:pt x="1327" y="622"/>
                    <a:pt x="2023" y="0"/>
                    <a:pt x="2876" y="0"/>
                  </a:cubicBezTo>
                  <a:lnTo>
                    <a:pt x="3043" y="0"/>
                  </a:lnTo>
                  <a:cubicBezTo>
                    <a:pt x="3897" y="0"/>
                    <a:pt x="4583" y="622"/>
                    <a:pt x="4583" y="1392"/>
                  </a:cubicBezTo>
                  <a:lnTo>
                    <a:pt x="4583" y="4824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03" name="Google Shape;1454;p28"/>
            <p:cNvSpPr/>
            <p:nvPr/>
          </p:nvSpPr>
          <p:spPr>
            <a:xfrm>
              <a:off x="2307600" y="2804400"/>
              <a:ext cx="741240" cy="636480"/>
            </a:xfrm>
            <a:custGeom>
              <a:avLst/>
              <a:gdLst>
                <a:gd name="textAreaLeft" fmla="*/ 0 w 741240"/>
                <a:gd name="textAreaRight" fmla="*/ 742680 w 741240"/>
                <a:gd name="textAreaTop" fmla="*/ 0 h 636480"/>
                <a:gd name="textAreaBottom" fmla="*/ 637920 h 636480"/>
              </a:gdLst>
              <a:ahLst/>
              <a:cxnLst/>
              <a:rect l="textAreaLeft" t="textAreaTop" r="textAreaRight" b="textAreaBottom"/>
              <a:pathLst>
                <a:path w="13044" h="11208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1" y="1"/>
                  </a:moveTo>
                  <a:cubicBezTo>
                    <a:pt x="17" y="1"/>
                    <a:pt x="1689" y="20"/>
                    <a:pt x="1689" y="1977"/>
                  </a:cubicBezTo>
                  <a:lnTo>
                    <a:pt x="1689" y="3071"/>
                  </a:lnTo>
                  <a:lnTo>
                    <a:pt x="1633" y="9760"/>
                  </a:lnTo>
                  <a:cubicBezTo>
                    <a:pt x="1633" y="10558"/>
                    <a:pt x="2394" y="11207"/>
                    <a:pt x="3331" y="11207"/>
                  </a:cubicBezTo>
                  <a:lnTo>
                    <a:pt x="13025" y="11207"/>
                  </a:lnTo>
                  <a:lnTo>
                    <a:pt x="13034" y="1977"/>
                  </a:lnTo>
                  <a:cubicBezTo>
                    <a:pt x="13043" y="901"/>
                    <a:pt x="12014" y="29"/>
                    <a:pt x="10743" y="19"/>
                  </a:cubicBezTo>
                  <a:lnTo>
                    <a:pt x="3757" y="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04" name="Google Shape;1455;p28"/>
            <p:cNvSpPr/>
            <p:nvPr/>
          </p:nvSpPr>
          <p:spPr>
            <a:xfrm>
              <a:off x="2303280" y="2801520"/>
              <a:ext cx="748080" cy="642960"/>
            </a:xfrm>
            <a:custGeom>
              <a:avLst/>
              <a:gdLst>
                <a:gd name="textAreaLeft" fmla="*/ 0 w 748080"/>
                <a:gd name="textAreaRight" fmla="*/ 749520 w 748080"/>
                <a:gd name="textAreaTop" fmla="*/ 0 h 642960"/>
                <a:gd name="textAreaBottom" fmla="*/ 644400 h 642960"/>
              </a:gdLst>
              <a:ahLst/>
              <a:cxnLst/>
              <a:rect l="textAreaLeft" t="textAreaTop" r="textAreaRight" b="textAreaBottom"/>
              <a:pathLst>
                <a:path w="13164" h="11318">
                  <a:moveTo>
                    <a:pt x="650" y="121"/>
                  </a:moveTo>
                  <a:lnTo>
                    <a:pt x="3822" y="139"/>
                  </a:lnTo>
                  <a:lnTo>
                    <a:pt x="3831" y="139"/>
                  </a:lnTo>
                  <a:lnTo>
                    <a:pt x="10817" y="130"/>
                  </a:lnTo>
                  <a:cubicBezTo>
                    <a:pt x="11485" y="139"/>
                    <a:pt x="12106" y="381"/>
                    <a:pt x="12533" y="817"/>
                  </a:cubicBezTo>
                  <a:cubicBezTo>
                    <a:pt x="12867" y="1160"/>
                    <a:pt x="13052" y="1587"/>
                    <a:pt x="13052" y="2032"/>
                  </a:cubicBezTo>
                  <a:lnTo>
                    <a:pt x="13043" y="11197"/>
                  </a:lnTo>
                  <a:lnTo>
                    <a:pt x="3405" y="11197"/>
                  </a:lnTo>
                  <a:cubicBezTo>
                    <a:pt x="2913" y="11197"/>
                    <a:pt x="2459" y="11021"/>
                    <a:pt x="2143" y="10705"/>
                  </a:cubicBezTo>
                  <a:cubicBezTo>
                    <a:pt x="1902" y="10455"/>
                    <a:pt x="1763" y="10140"/>
                    <a:pt x="1772" y="9824"/>
                  </a:cubicBezTo>
                  <a:lnTo>
                    <a:pt x="1828" y="2032"/>
                  </a:lnTo>
                  <a:cubicBezTo>
                    <a:pt x="1828" y="789"/>
                    <a:pt x="1160" y="306"/>
                    <a:pt x="650" y="121"/>
                  </a:cubicBezTo>
                  <a:close/>
                  <a:moveTo>
                    <a:pt x="74" y="0"/>
                  </a:moveTo>
                  <a:cubicBezTo>
                    <a:pt x="9" y="0"/>
                    <a:pt x="0" y="47"/>
                    <a:pt x="0" y="56"/>
                  </a:cubicBezTo>
                  <a:cubicBezTo>
                    <a:pt x="0" y="84"/>
                    <a:pt x="9" y="121"/>
                    <a:pt x="74" y="121"/>
                  </a:cubicBezTo>
                  <a:cubicBezTo>
                    <a:pt x="149" y="121"/>
                    <a:pt x="1707" y="149"/>
                    <a:pt x="1707" y="2032"/>
                  </a:cubicBezTo>
                  <a:lnTo>
                    <a:pt x="1651" y="9824"/>
                  </a:lnTo>
                  <a:cubicBezTo>
                    <a:pt x="1651" y="10177"/>
                    <a:pt x="1800" y="10520"/>
                    <a:pt x="2060" y="10789"/>
                  </a:cubicBezTo>
                  <a:cubicBezTo>
                    <a:pt x="2394" y="11123"/>
                    <a:pt x="2885" y="11318"/>
                    <a:pt x="3405" y="11318"/>
                  </a:cubicBezTo>
                  <a:lnTo>
                    <a:pt x="13099" y="11318"/>
                  </a:lnTo>
                  <a:cubicBezTo>
                    <a:pt x="13127" y="11318"/>
                    <a:pt x="13155" y="11290"/>
                    <a:pt x="13155" y="11262"/>
                  </a:cubicBezTo>
                  <a:lnTo>
                    <a:pt x="13164" y="2032"/>
                  </a:lnTo>
                  <a:cubicBezTo>
                    <a:pt x="13164" y="1559"/>
                    <a:pt x="12969" y="1095"/>
                    <a:pt x="12616" y="733"/>
                  </a:cubicBezTo>
                  <a:cubicBezTo>
                    <a:pt x="12171" y="279"/>
                    <a:pt x="11513" y="19"/>
                    <a:pt x="10817" y="19"/>
                  </a:cubicBezTo>
                  <a:lnTo>
                    <a:pt x="3841" y="28"/>
                  </a:lnTo>
                  <a:lnTo>
                    <a:pt x="3831" y="2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05" name="Google Shape;1456;p28"/>
            <p:cNvSpPr/>
            <p:nvPr/>
          </p:nvSpPr>
          <p:spPr>
            <a:xfrm>
              <a:off x="2507760" y="2926080"/>
              <a:ext cx="86760" cy="86400"/>
            </a:xfrm>
            <a:custGeom>
              <a:avLst/>
              <a:gdLst>
                <a:gd name="textAreaLeft" fmla="*/ 0 w 86760"/>
                <a:gd name="textAreaRight" fmla="*/ 88200 w 86760"/>
                <a:gd name="textAreaTop" fmla="*/ 0 h 86400"/>
                <a:gd name="textAreaBottom" fmla="*/ 87840 h 86400"/>
              </a:gdLst>
              <a:ahLst/>
              <a:cxnLst/>
              <a:rect l="textAreaLeft" t="textAreaTop" r="textAreaRight" b="textAreaBottom"/>
              <a:pathLst>
                <a:path w="1550" h="1541">
                  <a:moveTo>
                    <a:pt x="780" y="1"/>
                  </a:moveTo>
                  <a:cubicBezTo>
                    <a:pt x="353" y="1"/>
                    <a:pt x="0" y="344"/>
                    <a:pt x="0" y="770"/>
                  </a:cubicBezTo>
                  <a:cubicBezTo>
                    <a:pt x="0" y="1197"/>
                    <a:pt x="353" y="1540"/>
                    <a:pt x="780" y="1540"/>
                  </a:cubicBezTo>
                  <a:cubicBezTo>
                    <a:pt x="1197" y="1540"/>
                    <a:pt x="1549" y="1197"/>
                    <a:pt x="1549" y="770"/>
                  </a:cubicBezTo>
                  <a:cubicBezTo>
                    <a:pt x="1549" y="344"/>
                    <a:pt x="1197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06" name="Google Shape;1457;p28"/>
            <p:cNvSpPr/>
            <p:nvPr/>
          </p:nvSpPr>
          <p:spPr>
            <a:xfrm>
              <a:off x="2504520" y="2922840"/>
              <a:ext cx="93240" cy="92520"/>
            </a:xfrm>
            <a:custGeom>
              <a:avLst/>
              <a:gdLst>
                <a:gd name="textAreaLeft" fmla="*/ 0 w 93240"/>
                <a:gd name="textAreaRight" fmla="*/ 94680 w 93240"/>
                <a:gd name="textAreaTop" fmla="*/ 0 h 92520"/>
                <a:gd name="textAreaBottom" fmla="*/ 93960 h 92520"/>
              </a:gdLst>
              <a:ahLst/>
              <a:cxnLst/>
              <a:rect l="textAreaLeft" t="textAreaTop" r="textAreaRight" b="textAreaBottom"/>
              <a:pathLst>
                <a:path w="1662" h="1653">
                  <a:moveTo>
                    <a:pt x="836" y="112"/>
                  </a:moveTo>
                  <a:cubicBezTo>
                    <a:pt x="1225" y="112"/>
                    <a:pt x="1541" y="437"/>
                    <a:pt x="1541" y="826"/>
                  </a:cubicBezTo>
                  <a:cubicBezTo>
                    <a:pt x="1541" y="1216"/>
                    <a:pt x="1225" y="1541"/>
                    <a:pt x="836" y="1541"/>
                  </a:cubicBezTo>
                  <a:cubicBezTo>
                    <a:pt x="437" y="1541"/>
                    <a:pt x="121" y="1216"/>
                    <a:pt x="121" y="826"/>
                  </a:cubicBezTo>
                  <a:cubicBezTo>
                    <a:pt x="121" y="437"/>
                    <a:pt x="437" y="112"/>
                    <a:pt x="836" y="112"/>
                  </a:cubicBezTo>
                  <a:close/>
                  <a:moveTo>
                    <a:pt x="836" y="1"/>
                  </a:moveTo>
                  <a:cubicBezTo>
                    <a:pt x="372" y="1"/>
                    <a:pt x="1" y="372"/>
                    <a:pt x="1" y="826"/>
                  </a:cubicBezTo>
                  <a:cubicBezTo>
                    <a:pt x="1" y="1281"/>
                    <a:pt x="372" y="1652"/>
                    <a:pt x="836" y="1652"/>
                  </a:cubicBezTo>
                  <a:cubicBezTo>
                    <a:pt x="1290" y="1652"/>
                    <a:pt x="1661" y="1281"/>
                    <a:pt x="1661" y="826"/>
                  </a:cubicBezTo>
                  <a:cubicBezTo>
                    <a:pt x="1661" y="372"/>
                    <a:pt x="1290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07" name="Google Shape;1458;p28"/>
            <p:cNvSpPr/>
            <p:nvPr/>
          </p:nvSpPr>
          <p:spPr>
            <a:xfrm>
              <a:off x="2648880" y="2935080"/>
              <a:ext cx="276840" cy="5040"/>
            </a:xfrm>
            <a:custGeom>
              <a:avLst/>
              <a:gdLst>
                <a:gd name="textAreaLeft" fmla="*/ 0 w 276840"/>
                <a:gd name="textAreaRight" fmla="*/ 278280 w 276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4889" h="11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4833" y="112"/>
                  </a:lnTo>
                  <a:cubicBezTo>
                    <a:pt x="4870" y="112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08" name="Google Shape;1459;p28"/>
            <p:cNvSpPr/>
            <p:nvPr/>
          </p:nvSpPr>
          <p:spPr>
            <a:xfrm>
              <a:off x="2648880" y="2970000"/>
              <a:ext cx="114120" cy="5400"/>
            </a:xfrm>
            <a:custGeom>
              <a:avLst/>
              <a:gdLst>
                <a:gd name="textAreaLeft" fmla="*/ 0 w 114120"/>
                <a:gd name="textAreaRight" fmla="*/ 115560 w 1141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032" h="122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1976" y="121"/>
                  </a:lnTo>
                  <a:cubicBezTo>
                    <a:pt x="2013" y="121"/>
                    <a:pt x="2032" y="93"/>
                    <a:pt x="2032" y="65"/>
                  </a:cubicBezTo>
                  <a:cubicBezTo>
                    <a:pt x="2032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09" name="Google Shape;1460;p28"/>
            <p:cNvSpPr/>
            <p:nvPr/>
          </p:nvSpPr>
          <p:spPr>
            <a:xfrm>
              <a:off x="2810880" y="2970000"/>
              <a:ext cx="114840" cy="5400"/>
            </a:xfrm>
            <a:custGeom>
              <a:avLst/>
              <a:gdLst>
                <a:gd name="textAreaLeft" fmla="*/ 0 w 114840"/>
                <a:gd name="textAreaRight" fmla="*/ 116280 w 1148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041" h="122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76" y="121"/>
                  </a:lnTo>
                  <a:cubicBezTo>
                    <a:pt x="2013" y="121"/>
                    <a:pt x="2041" y="93"/>
                    <a:pt x="2041" y="65"/>
                  </a:cubicBezTo>
                  <a:cubicBezTo>
                    <a:pt x="2041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10" name="Google Shape;1461;p28"/>
            <p:cNvSpPr/>
            <p:nvPr/>
          </p:nvSpPr>
          <p:spPr>
            <a:xfrm>
              <a:off x="2651400" y="3019320"/>
              <a:ext cx="114120" cy="5040"/>
            </a:xfrm>
            <a:custGeom>
              <a:avLst/>
              <a:gdLst>
                <a:gd name="textAreaLeft" fmla="*/ 0 w 114120"/>
                <a:gd name="textAreaRight" fmla="*/ 115560 w 1141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033" h="112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6" y="112"/>
                  </a:cubicBezTo>
                  <a:lnTo>
                    <a:pt x="1976" y="112"/>
                  </a:lnTo>
                  <a:cubicBezTo>
                    <a:pt x="2004" y="112"/>
                    <a:pt x="2032" y="93"/>
                    <a:pt x="2032" y="56"/>
                  </a:cubicBezTo>
                  <a:cubicBezTo>
                    <a:pt x="2032" y="28"/>
                    <a:pt x="2004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11" name="Google Shape;1462;p28"/>
            <p:cNvSpPr/>
            <p:nvPr/>
          </p:nvSpPr>
          <p:spPr>
            <a:xfrm>
              <a:off x="2509200" y="3078000"/>
              <a:ext cx="83520" cy="83160"/>
            </a:xfrm>
            <a:custGeom>
              <a:avLst/>
              <a:gdLst>
                <a:gd name="textAreaLeft" fmla="*/ 0 w 83520"/>
                <a:gd name="textAreaRight" fmla="*/ 84960 w 8352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494" h="1485">
                  <a:moveTo>
                    <a:pt x="752" y="0"/>
                  </a:moveTo>
                  <a:cubicBezTo>
                    <a:pt x="334" y="0"/>
                    <a:pt x="0" y="334"/>
                    <a:pt x="0" y="742"/>
                  </a:cubicBezTo>
                  <a:cubicBezTo>
                    <a:pt x="0" y="1150"/>
                    <a:pt x="334" y="1484"/>
                    <a:pt x="752" y="1484"/>
                  </a:cubicBezTo>
                  <a:cubicBezTo>
                    <a:pt x="1160" y="1484"/>
                    <a:pt x="1494" y="1150"/>
                    <a:pt x="1494" y="742"/>
                  </a:cubicBezTo>
                  <a:cubicBezTo>
                    <a:pt x="1494" y="334"/>
                    <a:pt x="1160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12" name="Google Shape;1463;p28"/>
            <p:cNvSpPr/>
            <p:nvPr/>
          </p:nvSpPr>
          <p:spPr>
            <a:xfrm>
              <a:off x="2506320" y="3074760"/>
              <a:ext cx="90000" cy="90000"/>
            </a:xfrm>
            <a:custGeom>
              <a:avLst/>
              <a:gdLst>
                <a:gd name="textAreaLeft" fmla="*/ 0 w 90000"/>
                <a:gd name="textAreaRight" fmla="*/ 91440 w 90000"/>
                <a:gd name="textAreaTop" fmla="*/ 0 h 90000"/>
                <a:gd name="textAreaBottom" fmla="*/ 91440 h 90000"/>
              </a:gdLst>
              <a:ahLst/>
              <a:cxnLst/>
              <a:rect l="textAreaLeft" t="textAreaTop" r="textAreaRight" b="textAreaBottom"/>
              <a:pathLst>
                <a:path w="1606" h="1606">
                  <a:moveTo>
                    <a:pt x="808" y="112"/>
                  </a:moveTo>
                  <a:cubicBezTo>
                    <a:pt x="1179" y="112"/>
                    <a:pt x="1485" y="418"/>
                    <a:pt x="1485" y="798"/>
                  </a:cubicBezTo>
                  <a:cubicBezTo>
                    <a:pt x="1485" y="1179"/>
                    <a:pt x="1179" y="1485"/>
                    <a:pt x="808" y="1485"/>
                  </a:cubicBezTo>
                  <a:cubicBezTo>
                    <a:pt x="427" y="1485"/>
                    <a:pt x="121" y="1179"/>
                    <a:pt x="121" y="798"/>
                  </a:cubicBezTo>
                  <a:cubicBezTo>
                    <a:pt x="121" y="418"/>
                    <a:pt x="427" y="112"/>
                    <a:pt x="808" y="112"/>
                  </a:cubicBezTo>
                  <a:close/>
                  <a:moveTo>
                    <a:pt x="808" y="1"/>
                  </a:moveTo>
                  <a:cubicBezTo>
                    <a:pt x="362" y="1"/>
                    <a:pt x="0" y="362"/>
                    <a:pt x="0" y="798"/>
                  </a:cubicBezTo>
                  <a:cubicBezTo>
                    <a:pt x="0" y="1244"/>
                    <a:pt x="362" y="1605"/>
                    <a:pt x="808" y="1605"/>
                  </a:cubicBezTo>
                  <a:cubicBezTo>
                    <a:pt x="1244" y="1605"/>
                    <a:pt x="1605" y="1244"/>
                    <a:pt x="1605" y="798"/>
                  </a:cubicBezTo>
                  <a:cubicBezTo>
                    <a:pt x="1605" y="362"/>
                    <a:pt x="1244" y="1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13" name="Google Shape;1464;p28"/>
            <p:cNvSpPr/>
            <p:nvPr/>
          </p:nvSpPr>
          <p:spPr>
            <a:xfrm>
              <a:off x="2648880" y="3085560"/>
              <a:ext cx="276840" cy="5400"/>
            </a:xfrm>
            <a:custGeom>
              <a:avLst/>
              <a:gdLst>
                <a:gd name="textAreaLeft" fmla="*/ 0 w 276840"/>
                <a:gd name="textAreaRight" fmla="*/ 278280 w 2768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4889" h="12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4833" y="121"/>
                  </a:lnTo>
                  <a:cubicBezTo>
                    <a:pt x="4870" y="121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14" name="Google Shape;1465;p28"/>
            <p:cNvSpPr/>
            <p:nvPr/>
          </p:nvSpPr>
          <p:spPr>
            <a:xfrm>
              <a:off x="2504160" y="3133080"/>
              <a:ext cx="321840" cy="307440"/>
            </a:xfrm>
            <a:custGeom>
              <a:avLst/>
              <a:gdLst>
                <a:gd name="textAreaLeft" fmla="*/ 0 w 321840"/>
                <a:gd name="textAreaRight" fmla="*/ 323280 w 321840"/>
                <a:gd name="textAreaTop" fmla="*/ 0 h 307440"/>
                <a:gd name="textAreaBottom" fmla="*/ 308880 h 307440"/>
              </a:gdLst>
              <a:ahLst/>
              <a:cxnLst/>
              <a:rect l="textAreaLeft" t="textAreaTop" r="textAreaRight" b="textAreaBottom"/>
              <a:pathLst>
                <a:path w="5678" h="5428">
                  <a:moveTo>
                    <a:pt x="3618" y="1"/>
                  </a:moveTo>
                  <a:cubicBezTo>
                    <a:pt x="2589" y="1"/>
                    <a:pt x="1754" y="697"/>
                    <a:pt x="1754" y="1559"/>
                  </a:cubicBezTo>
                  <a:lnTo>
                    <a:pt x="1754" y="3424"/>
                  </a:lnTo>
                  <a:lnTo>
                    <a:pt x="1754" y="3749"/>
                  </a:lnTo>
                  <a:cubicBezTo>
                    <a:pt x="1754" y="4676"/>
                    <a:pt x="1095" y="5428"/>
                    <a:pt x="0" y="5428"/>
                  </a:cubicBezTo>
                  <a:lnTo>
                    <a:pt x="5678" y="5428"/>
                  </a:lnTo>
                  <a:lnTo>
                    <a:pt x="5678" y="1559"/>
                  </a:lnTo>
                  <a:cubicBezTo>
                    <a:pt x="5678" y="697"/>
                    <a:pt x="4843" y="1"/>
                    <a:pt x="382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15" name="Google Shape;1466;p28"/>
            <p:cNvSpPr/>
            <p:nvPr/>
          </p:nvSpPr>
          <p:spPr>
            <a:xfrm>
              <a:off x="2500920" y="3129480"/>
              <a:ext cx="328320" cy="314280"/>
            </a:xfrm>
            <a:custGeom>
              <a:avLst/>
              <a:gdLst>
                <a:gd name="textAreaLeft" fmla="*/ 0 w 328320"/>
                <a:gd name="textAreaRight" fmla="*/ 329760 w 328320"/>
                <a:gd name="textAreaTop" fmla="*/ 0 h 314280"/>
                <a:gd name="textAreaBottom" fmla="*/ 315720 h 314280"/>
              </a:gdLst>
              <a:ahLst/>
              <a:cxnLst/>
              <a:rect l="textAreaLeft" t="textAreaTop" r="textAreaRight" b="textAreaBottom"/>
              <a:pathLst>
                <a:path w="5790" h="5548">
                  <a:moveTo>
                    <a:pt x="3878" y="121"/>
                  </a:moveTo>
                  <a:cubicBezTo>
                    <a:pt x="4871" y="121"/>
                    <a:pt x="5678" y="798"/>
                    <a:pt x="5678" y="1623"/>
                  </a:cubicBezTo>
                  <a:lnTo>
                    <a:pt x="5678" y="5427"/>
                  </a:lnTo>
                  <a:lnTo>
                    <a:pt x="761" y="5427"/>
                  </a:lnTo>
                  <a:cubicBezTo>
                    <a:pt x="1439" y="5195"/>
                    <a:pt x="1865" y="4592"/>
                    <a:pt x="1865" y="3813"/>
                  </a:cubicBezTo>
                  <a:lnTo>
                    <a:pt x="1865" y="1623"/>
                  </a:lnTo>
                  <a:cubicBezTo>
                    <a:pt x="1865" y="798"/>
                    <a:pt x="2682" y="121"/>
                    <a:pt x="3674" y="121"/>
                  </a:cubicBezTo>
                  <a:close/>
                  <a:moveTo>
                    <a:pt x="3674" y="0"/>
                  </a:moveTo>
                  <a:cubicBezTo>
                    <a:pt x="2617" y="0"/>
                    <a:pt x="1754" y="733"/>
                    <a:pt x="1754" y="1623"/>
                  </a:cubicBezTo>
                  <a:lnTo>
                    <a:pt x="1754" y="3813"/>
                  </a:lnTo>
                  <a:cubicBezTo>
                    <a:pt x="1754" y="4768"/>
                    <a:pt x="1058" y="5427"/>
                    <a:pt x="56" y="5427"/>
                  </a:cubicBezTo>
                  <a:cubicBezTo>
                    <a:pt x="19" y="5427"/>
                    <a:pt x="1" y="5455"/>
                    <a:pt x="1" y="5492"/>
                  </a:cubicBezTo>
                  <a:cubicBezTo>
                    <a:pt x="1" y="5520"/>
                    <a:pt x="19" y="5547"/>
                    <a:pt x="56" y="5547"/>
                  </a:cubicBezTo>
                  <a:lnTo>
                    <a:pt x="5734" y="5547"/>
                  </a:lnTo>
                  <a:cubicBezTo>
                    <a:pt x="5771" y="5547"/>
                    <a:pt x="5789" y="5520"/>
                    <a:pt x="5789" y="5492"/>
                  </a:cubicBezTo>
                  <a:lnTo>
                    <a:pt x="5789" y="1623"/>
                  </a:lnTo>
                  <a:cubicBezTo>
                    <a:pt x="5789" y="733"/>
                    <a:pt x="4936" y="0"/>
                    <a:pt x="387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16" name="Google Shape;1467;p28"/>
            <p:cNvSpPr/>
            <p:nvPr/>
          </p:nvSpPr>
          <p:spPr>
            <a:xfrm>
              <a:off x="2513160" y="3141360"/>
              <a:ext cx="306360" cy="292680"/>
            </a:xfrm>
            <a:custGeom>
              <a:avLst/>
              <a:gdLst>
                <a:gd name="textAreaLeft" fmla="*/ 0 w 306360"/>
                <a:gd name="textAreaRight" fmla="*/ 307800 w 306360"/>
                <a:gd name="textAreaTop" fmla="*/ 0 h 292680"/>
                <a:gd name="textAreaBottom" fmla="*/ 294120 h 292680"/>
              </a:gdLst>
              <a:ahLst/>
              <a:cxnLst/>
              <a:rect l="textAreaLeft" t="textAreaTop" r="textAreaRight" b="textAreaBottom"/>
              <a:pathLst>
                <a:path w="5409" h="5168">
                  <a:moveTo>
                    <a:pt x="5408" y="5167"/>
                  </a:moveTo>
                  <a:lnTo>
                    <a:pt x="56" y="5167"/>
                  </a:lnTo>
                  <a:lnTo>
                    <a:pt x="0" y="5167"/>
                  </a:lnTo>
                  <a:cubicBezTo>
                    <a:pt x="1048" y="5167"/>
                    <a:pt x="1670" y="4453"/>
                    <a:pt x="1670" y="3572"/>
                  </a:cubicBezTo>
                  <a:lnTo>
                    <a:pt x="1670" y="3266"/>
                  </a:lnTo>
                  <a:lnTo>
                    <a:pt x="1670" y="1485"/>
                  </a:lnTo>
                  <a:cubicBezTo>
                    <a:pt x="1670" y="659"/>
                    <a:pt x="2468" y="0"/>
                    <a:pt x="3442" y="0"/>
                  </a:cubicBezTo>
                  <a:lnTo>
                    <a:pt x="3636" y="0"/>
                  </a:lnTo>
                  <a:cubicBezTo>
                    <a:pt x="4620" y="0"/>
                    <a:pt x="5408" y="659"/>
                    <a:pt x="5408" y="1485"/>
                  </a:cubicBezTo>
                  <a:lnTo>
                    <a:pt x="5408" y="5167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17" name="Google Shape;1468;p28"/>
            <p:cNvSpPr/>
            <p:nvPr/>
          </p:nvSpPr>
          <p:spPr>
            <a:xfrm>
              <a:off x="2719080" y="3133080"/>
              <a:ext cx="633600" cy="495720"/>
            </a:xfrm>
            <a:custGeom>
              <a:avLst/>
              <a:gdLst>
                <a:gd name="textAreaLeft" fmla="*/ 0 w 633600"/>
                <a:gd name="textAreaRight" fmla="*/ 635040 w 633600"/>
                <a:gd name="textAreaTop" fmla="*/ 0 h 495720"/>
                <a:gd name="textAreaBottom" fmla="*/ 497160 h 495720"/>
              </a:gdLst>
              <a:ahLst/>
              <a:cxnLst/>
              <a:rect l="textAreaLeft" t="textAreaTop" r="textAreaRight" b="textAreaBottom"/>
              <a:pathLst>
                <a:path w="11152" h="8731">
                  <a:moveTo>
                    <a:pt x="1" y="1"/>
                  </a:moveTo>
                  <a:cubicBezTo>
                    <a:pt x="1031" y="1"/>
                    <a:pt x="1856" y="669"/>
                    <a:pt x="1856" y="1504"/>
                  </a:cubicBezTo>
                  <a:lnTo>
                    <a:pt x="1856" y="7766"/>
                  </a:lnTo>
                  <a:cubicBezTo>
                    <a:pt x="1856" y="8294"/>
                    <a:pt x="2385" y="8730"/>
                    <a:pt x="3044" y="8730"/>
                  </a:cubicBezTo>
                  <a:lnTo>
                    <a:pt x="11152" y="8730"/>
                  </a:lnTo>
                  <a:lnTo>
                    <a:pt x="11152" y="2162"/>
                  </a:lnTo>
                  <a:cubicBezTo>
                    <a:pt x="11152" y="966"/>
                    <a:pt x="9964" y="1"/>
                    <a:pt x="848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18" name="Google Shape;1469;p28"/>
            <p:cNvSpPr/>
            <p:nvPr/>
          </p:nvSpPr>
          <p:spPr>
            <a:xfrm>
              <a:off x="2715840" y="3129480"/>
              <a:ext cx="639720" cy="502560"/>
            </a:xfrm>
            <a:custGeom>
              <a:avLst/>
              <a:gdLst>
                <a:gd name="textAreaLeft" fmla="*/ 0 w 639720"/>
                <a:gd name="textAreaRight" fmla="*/ 641160 w 639720"/>
                <a:gd name="textAreaTop" fmla="*/ 0 h 502560"/>
                <a:gd name="textAreaBottom" fmla="*/ 504000 h 502560"/>
              </a:gdLst>
              <a:ahLst/>
              <a:cxnLst/>
              <a:rect l="textAreaLeft" t="textAreaTop" r="textAreaRight" b="textAreaBottom"/>
              <a:pathLst>
                <a:path w="11263" h="8850">
                  <a:moveTo>
                    <a:pt x="8544" y="121"/>
                  </a:moveTo>
                  <a:cubicBezTo>
                    <a:pt x="9982" y="121"/>
                    <a:pt x="11142" y="1067"/>
                    <a:pt x="11142" y="2226"/>
                  </a:cubicBezTo>
                  <a:lnTo>
                    <a:pt x="11142" y="8739"/>
                  </a:lnTo>
                  <a:lnTo>
                    <a:pt x="3099" y="8739"/>
                  </a:lnTo>
                  <a:cubicBezTo>
                    <a:pt x="2477" y="8739"/>
                    <a:pt x="1967" y="8330"/>
                    <a:pt x="1967" y="7830"/>
                  </a:cubicBezTo>
                  <a:lnTo>
                    <a:pt x="1967" y="1568"/>
                  </a:lnTo>
                  <a:cubicBezTo>
                    <a:pt x="1967" y="909"/>
                    <a:pt x="1475" y="353"/>
                    <a:pt x="780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cubicBezTo>
                    <a:pt x="1049" y="121"/>
                    <a:pt x="1846" y="770"/>
                    <a:pt x="1846" y="1568"/>
                  </a:cubicBezTo>
                  <a:lnTo>
                    <a:pt x="1846" y="7820"/>
                  </a:lnTo>
                  <a:cubicBezTo>
                    <a:pt x="1846" y="8395"/>
                    <a:pt x="2412" y="8850"/>
                    <a:pt x="3099" y="8850"/>
                  </a:cubicBezTo>
                  <a:lnTo>
                    <a:pt x="11207" y="8850"/>
                  </a:lnTo>
                  <a:cubicBezTo>
                    <a:pt x="11234" y="8850"/>
                    <a:pt x="11262" y="8831"/>
                    <a:pt x="11262" y="8794"/>
                  </a:cubicBezTo>
                  <a:lnTo>
                    <a:pt x="11262" y="2217"/>
                  </a:lnTo>
                  <a:cubicBezTo>
                    <a:pt x="11262" y="993"/>
                    <a:pt x="10047" y="0"/>
                    <a:pt x="854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19" name="Google Shape;1470;p28"/>
            <p:cNvSpPr/>
            <p:nvPr/>
          </p:nvSpPr>
          <p:spPr>
            <a:xfrm>
              <a:off x="2931840" y="3270960"/>
              <a:ext cx="81000" cy="81000"/>
            </a:xfrm>
            <a:custGeom>
              <a:avLst/>
              <a:gdLst>
                <a:gd name="textAreaLeft" fmla="*/ 0 w 81000"/>
                <a:gd name="textAreaRight" fmla="*/ 82440 w 81000"/>
                <a:gd name="textAreaTop" fmla="*/ 0 h 81000"/>
                <a:gd name="textAreaBottom" fmla="*/ 82440 h 81000"/>
              </a:gdLst>
              <a:ahLst/>
              <a:cxnLst/>
              <a:rect l="textAreaLeft" t="textAreaTop" r="textAreaRight" b="textAreaBottom"/>
              <a:pathLst>
                <a:path w="1448" h="1448">
                  <a:moveTo>
                    <a:pt x="724" y="0"/>
                  </a:moveTo>
                  <a:cubicBezTo>
                    <a:pt x="325" y="0"/>
                    <a:pt x="0" y="325"/>
                    <a:pt x="0" y="724"/>
                  </a:cubicBezTo>
                  <a:cubicBezTo>
                    <a:pt x="0" y="1123"/>
                    <a:pt x="325" y="1447"/>
                    <a:pt x="724" y="1447"/>
                  </a:cubicBezTo>
                  <a:cubicBezTo>
                    <a:pt x="1123" y="1447"/>
                    <a:pt x="1448" y="1123"/>
                    <a:pt x="1438" y="724"/>
                  </a:cubicBezTo>
                  <a:cubicBezTo>
                    <a:pt x="1438" y="325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040" rIns="90000" bIns="41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20" name="Google Shape;1471;p28"/>
            <p:cNvSpPr/>
            <p:nvPr/>
          </p:nvSpPr>
          <p:spPr>
            <a:xfrm>
              <a:off x="2928600" y="3267720"/>
              <a:ext cx="87480" cy="8748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87480"/>
                <a:gd name="textAreaBottom" fmla="*/ 88920 h 87480"/>
              </a:gdLst>
              <a:ahLst/>
              <a:cxnLst/>
              <a:rect l="textAreaLeft" t="textAreaTop" r="textAreaRight" b="textAreaBottom"/>
              <a:pathLst>
                <a:path w="1560" h="1559">
                  <a:moveTo>
                    <a:pt x="780" y="121"/>
                  </a:moveTo>
                  <a:cubicBezTo>
                    <a:pt x="1142" y="121"/>
                    <a:pt x="1439" y="418"/>
                    <a:pt x="1439" y="780"/>
                  </a:cubicBezTo>
                  <a:cubicBezTo>
                    <a:pt x="1439" y="1142"/>
                    <a:pt x="1142" y="1448"/>
                    <a:pt x="780" y="1448"/>
                  </a:cubicBezTo>
                  <a:cubicBezTo>
                    <a:pt x="409" y="1448"/>
                    <a:pt x="112" y="1142"/>
                    <a:pt x="112" y="780"/>
                  </a:cubicBezTo>
                  <a:cubicBezTo>
                    <a:pt x="112" y="418"/>
                    <a:pt x="409" y="121"/>
                    <a:pt x="780" y="121"/>
                  </a:cubicBezTo>
                  <a:close/>
                  <a:moveTo>
                    <a:pt x="780" y="1"/>
                  </a:moveTo>
                  <a:cubicBezTo>
                    <a:pt x="344" y="1"/>
                    <a:pt x="1" y="353"/>
                    <a:pt x="1" y="780"/>
                  </a:cubicBezTo>
                  <a:cubicBezTo>
                    <a:pt x="1" y="1206"/>
                    <a:pt x="353" y="1559"/>
                    <a:pt x="780" y="1559"/>
                  </a:cubicBezTo>
                  <a:cubicBezTo>
                    <a:pt x="1207" y="1559"/>
                    <a:pt x="1559" y="1206"/>
                    <a:pt x="1559" y="780"/>
                  </a:cubicBezTo>
                  <a:cubicBezTo>
                    <a:pt x="1559" y="353"/>
                    <a:pt x="1207" y="1"/>
                    <a:pt x="78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280" rIns="90000" bIns="44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21" name="Google Shape;1472;p28"/>
            <p:cNvSpPr/>
            <p:nvPr/>
          </p:nvSpPr>
          <p:spPr>
            <a:xfrm>
              <a:off x="3055320" y="3274920"/>
              <a:ext cx="217800" cy="5400"/>
            </a:xfrm>
            <a:custGeom>
              <a:avLst/>
              <a:gdLst>
                <a:gd name="textAreaLeft" fmla="*/ 0 w 217800"/>
                <a:gd name="textAreaRight" fmla="*/ 219240 w 217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851" h="12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22" name="Google Shape;1473;p28"/>
            <p:cNvSpPr/>
            <p:nvPr/>
          </p:nvSpPr>
          <p:spPr>
            <a:xfrm>
              <a:off x="3055320" y="3318840"/>
              <a:ext cx="110520" cy="5400"/>
            </a:xfrm>
            <a:custGeom>
              <a:avLst/>
              <a:gdLst>
                <a:gd name="textAreaLeft" fmla="*/ 0 w 110520"/>
                <a:gd name="textAreaRight" fmla="*/ 111960 w 1105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1967" h="12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11" y="121"/>
                  </a:lnTo>
                  <a:cubicBezTo>
                    <a:pt x="1948" y="121"/>
                    <a:pt x="1967" y="93"/>
                    <a:pt x="1967" y="65"/>
                  </a:cubicBezTo>
                  <a:cubicBezTo>
                    <a:pt x="1967" y="28"/>
                    <a:pt x="1948" y="0"/>
                    <a:pt x="191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23" name="Google Shape;1474;p28"/>
            <p:cNvSpPr/>
            <p:nvPr/>
          </p:nvSpPr>
          <p:spPr>
            <a:xfrm>
              <a:off x="3055320" y="3355200"/>
              <a:ext cx="217800" cy="5400"/>
            </a:xfrm>
            <a:custGeom>
              <a:avLst/>
              <a:gdLst>
                <a:gd name="textAreaLeft" fmla="*/ 0 w 217800"/>
                <a:gd name="textAreaRight" fmla="*/ 219240 w 217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851" h="122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24" name="Google Shape;1475;p28"/>
            <p:cNvSpPr/>
            <p:nvPr/>
          </p:nvSpPr>
          <p:spPr>
            <a:xfrm>
              <a:off x="2891160" y="3429720"/>
              <a:ext cx="597600" cy="198360"/>
            </a:xfrm>
            <a:custGeom>
              <a:avLst/>
              <a:gdLst>
                <a:gd name="textAreaLeft" fmla="*/ 0 w 597600"/>
                <a:gd name="textAreaRight" fmla="*/ 599040 w 597600"/>
                <a:gd name="textAreaTop" fmla="*/ 0 h 198360"/>
                <a:gd name="textAreaBottom" fmla="*/ 199800 h 198360"/>
              </a:gdLst>
              <a:ahLst/>
              <a:cxnLst/>
              <a:rect l="textAreaLeft" t="textAreaTop" r="textAreaRight" b="textAreaBottom"/>
              <a:pathLst>
                <a:path w="10520" h="3507">
                  <a:moveTo>
                    <a:pt x="10511" y="0"/>
                  </a:moveTo>
                  <a:lnTo>
                    <a:pt x="974" y="10"/>
                  </a:lnTo>
                  <a:lnTo>
                    <a:pt x="974" y="2403"/>
                  </a:lnTo>
                  <a:cubicBezTo>
                    <a:pt x="983" y="2941"/>
                    <a:pt x="640" y="3396"/>
                    <a:pt x="0" y="3498"/>
                  </a:cubicBezTo>
                  <a:cubicBezTo>
                    <a:pt x="40" y="3501"/>
                    <a:pt x="77" y="3502"/>
                    <a:pt x="109" y="3502"/>
                  </a:cubicBezTo>
                  <a:cubicBezTo>
                    <a:pt x="172" y="3502"/>
                    <a:pt x="214" y="3498"/>
                    <a:pt x="214" y="3498"/>
                  </a:cubicBezTo>
                  <a:lnTo>
                    <a:pt x="6429" y="3507"/>
                  </a:lnTo>
                  <a:lnTo>
                    <a:pt x="9138" y="3507"/>
                  </a:lnTo>
                  <a:cubicBezTo>
                    <a:pt x="9898" y="3507"/>
                    <a:pt x="10520" y="3006"/>
                    <a:pt x="10520" y="2403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25" name="Google Shape;1476;p28"/>
            <p:cNvSpPr/>
            <p:nvPr/>
          </p:nvSpPr>
          <p:spPr>
            <a:xfrm>
              <a:off x="2885760" y="3426480"/>
              <a:ext cx="605880" cy="204480"/>
            </a:xfrm>
            <a:custGeom>
              <a:avLst/>
              <a:gdLst>
                <a:gd name="textAreaLeft" fmla="*/ 0 w 605880"/>
                <a:gd name="textAreaRight" fmla="*/ 607320 w 605880"/>
                <a:gd name="textAreaTop" fmla="*/ 0 h 204480"/>
                <a:gd name="textAreaBottom" fmla="*/ 205920 h 204480"/>
              </a:gdLst>
              <a:ahLst/>
              <a:cxnLst/>
              <a:rect l="textAreaLeft" t="textAreaTop" r="textAreaRight" b="textAreaBottom"/>
              <a:pathLst>
                <a:path w="10669" h="3619">
                  <a:moveTo>
                    <a:pt x="10548" y="121"/>
                  </a:moveTo>
                  <a:lnTo>
                    <a:pt x="10548" y="2459"/>
                  </a:lnTo>
                  <a:cubicBezTo>
                    <a:pt x="10548" y="2691"/>
                    <a:pt x="10455" y="2914"/>
                    <a:pt x="10270" y="3099"/>
                  </a:cubicBezTo>
                  <a:cubicBezTo>
                    <a:pt x="10019" y="3359"/>
                    <a:pt x="9639" y="3498"/>
                    <a:pt x="9231" y="3507"/>
                  </a:cubicBezTo>
                  <a:lnTo>
                    <a:pt x="6605" y="3498"/>
                  </a:lnTo>
                  <a:cubicBezTo>
                    <a:pt x="6578" y="3507"/>
                    <a:pt x="6550" y="3507"/>
                    <a:pt x="6522" y="3507"/>
                  </a:cubicBezTo>
                  <a:lnTo>
                    <a:pt x="473" y="3498"/>
                  </a:lnTo>
                  <a:cubicBezTo>
                    <a:pt x="891" y="3313"/>
                    <a:pt x="1132" y="2932"/>
                    <a:pt x="1132" y="2459"/>
                  </a:cubicBezTo>
                  <a:lnTo>
                    <a:pt x="1123" y="121"/>
                  </a:lnTo>
                  <a:close/>
                  <a:moveTo>
                    <a:pt x="10604" y="1"/>
                  </a:moveTo>
                  <a:lnTo>
                    <a:pt x="1067" y="10"/>
                  </a:lnTo>
                  <a:cubicBezTo>
                    <a:pt x="1049" y="10"/>
                    <a:pt x="1039" y="19"/>
                    <a:pt x="1030" y="29"/>
                  </a:cubicBezTo>
                  <a:cubicBezTo>
                    <a:pt x="1012" y="38"/>
                    <a:pt x="1012" y="56"/>
                    <a:pt x="1012" y="66"/>
                  </a:cubicBezTo>
                  <a:lnTo>
                    <a:pt x="1012" y="2459"/>
                  </a:lnTo>
                  <a:cubicBezTo>
                    <a:pt x="1021" y="3006"/>
                    <a:pt x="659" y="3405"/>
                    <a:pt x="84" y="3498"/>
                  </a:cubicBezTo>
                  <a:lnTo>
                    <a:pt x="65" y="3498"/>
                  </a:lnTo>
                  <a:cubicBezTo>
                    <a:pt x="10" y="3498"/>
                    <a:pt x="0" y="3526"/>
                    <a:pt x="0" y="3554"/>
                  </a:cubicBezTo>
                  <a:cubicBezTo>
                    <a:pt x="0" y="3609"/>
                    <a:pt x="47" y="3609"/>
                    <a:pt x="93" y="3619"/>
                  </a:cubicBezTo>
                  <a:lnTo>
                    <a:pt x="9231" y="3619"/>
                  </a:lnTo>
                  <a:cubicBezTo>
                    <a:pt x="9676" y="3619"/>
                    <a:pt x="10084" y="3461"/>
                    <a:pt x="10353" y="3183"/>
                  </a:cubicBezTo>
                  <a:cubicBezTo>
                    <a:pt x="10557" y="2979"/>
                    <a:pt x="10669" y="2719"/>
                    <a:pt x="10669" y="2459"/>
                  </a:cubicBezTo>
                  <a:lnTo>
                    <a:pt x="10659" y="56"/>
                  </a:lnTo>
                  <a:cubicBezTo>
                    <a:pt x="10659" y="29"/>
                    <a:pt x="10631" y="1"/>
                    <a:pt x="106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26" name="Google Shape;1477;p28"/>
            <p:cNvSpPr/>
            <p:nvPr/>
          </p:nvSpPr>
          <p:spPr>
            <a:xfrm>
              <a:off x="2896560" y="3433680"/>
              <a:ext cx="582120" cy="191520"/>
            </a:xfrm>
            <a:custGeom>
              <a:avLst/>
              <a:gdLst>
                <a:gd name="textAreaLeft" fmla="*/ 0 w 582120"/>
                <a:gd name="textAreaRight" fmla="*/ 583560 w 582120"/>
                <a:gd name="textAreaTop" fmla="*/ 0 h 191520"/>
                <a:gd name="textAreaBottom" fmla="*/ 192960 h 191520"/>
              </a:gdLst>
              <a:ahLst/>
              <a:cxnLst/>
              <a:rect l="textAreaLeft" t="textAreaTop" r="textAreaRight" b="textAreaBottom"/>
              <a:pathLst>
                <a:path w="10252" h="3387">
                  <a:moveTo>
                    <a:pt x="10242" y="0"/>
                  </a:moveTo>
                  <a:lnTo>
                    <a:pt x="1021" y="0"/>
                  </a:lnTo>
                  <a:lnTo>
                    <a:pt x="1031" y="2320"/>
                  </a:lnTo>
                  <a:cubicBezTo>
                    <a:pt x="1031" y="2839"/>
                    <a:pt x="706" y="3275"/>
                    <a:pt x="84" y="3377"/>
                  </a:cubicBezTo>
                  <a:cubicBezTo>
                    <a:pt x="66" y="3377"/>
                    <a:pt x="1" y="3377"/>
                    <a:pt x="84" y="3377"/>
                  </a:cubicBezTo>
                  <a:cubicBezTo>
                    <a:pt x="196" y="3377"/>
                    <a:pt x="288" y="3377"/>
                    <a:pt x="288" y="3377"/>
                  </a:cubicBezTo>
                  <a:lnTo>
                    <a:pt x="6300" y="3386"/>
                  </a:lnTo>
                  <a:cubicBezTo>
                    <a:pt x="6328" y="3386"/>
                    <a:pt x="6346" y="3386"/>
                    <a:pt x="6374" y="3386"/>
                  </a:cubicBezTo>
                  <a:lnTo>
                    <a:pt x="8916" y="3386"/>
                  </a:lnTo>
                  <a:cubicBezTo>
                    <a:pt x="9658" y="3377"/>
                    <a:pt x="10252" y="2904"/>
                    <a:pt x="10252" y="232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27" name="Google Shape;1478;p28"/>
            <p:cNvSpPr/>
            <p:nvPr/>
          </p:nvSpPr>
          <p:spPr>
            <a:xfrm>
              <a:off x="1435680" y="2567520"/>
              <a:ext cx="561240" cy="561240"/>
            </a:xfrm>
            <a:custGeom>
              <a:avLst/>
              <a:gdLst>
                <a:gd name="textAreaLeft" fmla="*/ 0 w 561240"/>
                <a:gd name="textAreaRight" fmla="*/ 562680 w 561240"/>
                <a:gd name="textAreaTop" fmla="*/ 0 h 561240"/>
                <a:gd name="textAreaBottom" fmla="*/ 562680 h 561240"/>
              </a:gdLst>
              <a:ahLst/>
              <a:cxnLst/>
              <a:rect l="textAreaLeft" t="textAreaTop" r="textAreaRight" b="textAreaBottom"/>
              <a:pathLst>
                <a:path w="9881" h="9881">
                  <a:moveTo>
                    <a:pt x="4945" y="1"/>
                  </a:moveTo>
                  <a:cubicBezTo>
                    <a:pt x="2218" y="1"/>
                    <a:pt x="1" y="2218"/>
                    <a:pt x="1" y="4945"/>
                  </a:cubicBezTo>
                  <a:cubicBezTo>
                    <a:pt x="1" y="7672"/>
                    <a:pt x="2218" y="9880"/>
                    <a:pt x="4945" y="9880"/>
                  </a:cubicBezTo>
                  <a:cubicBezTo>
                    <a:pt x="7672" y="9880"/>
                    <a:pt x="9880" y="7672"/>
                    <a:pt x="9880" y="4945"/>
                  </a:cubicBezTo>
                  <a:cubicBezTo>
                    <a:pt x="9880" y="2218"/>
                    <a:pt x="7672" y="1"/>
                    <a:pt x="494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28" name="Google Shape;1479;p28"/>
            <p:cNvSpPr/>
            <p:nvPr/>
          </p:nvSpPr>
          <p:spPr>
            <a:xfrm>
              <a:off x="1325520" y="2533680"/>
              <a:ext cx="628560" cy="628560"/>
            </a:xfrm>
            <a:custGeom>
              <a:avLst/>
              <a:gdLst>
                <a:gd name="textAreaLeft" fmla="*/ 0 w 628560"/>
                <a:gd name="textAreaRight" fmla="*/ 630000 w 628560"/>
                <a:gd name="textAreaTop" fmla="*/ 0 h 628560"/>
                <a:gd name="textAreaBottom" fmla="*/ 630000 h 628560"/>
              </a:gdLst>
              <a:ahLst/>
              <a:cxnLst/>
              <a:rect l="textAreaLeft" t="textAreaTop" r="textAreaRight" b="textAreaBottom"/>
              <a:pathLst>
                <a:path w="11068" h="11069">
                  <a:moveTo>
                    <a:pt x="5539" y="1"/>
                  </a:moveTo>
                  <a:cubicBezTo>
                    <a:pt x="2487" y="1"/>
                    <a:pt x="1" y="2487"/>
                    <a:pt x="1" y="5539"/>
                  </a:cubicBezTo>
                  <a:cubicBezTo>
                    <a:pt x="1" y="8591"/>
                    <a:pt x="2487" y="11068"/>
                    <a:pt x="5539" y="11068"/>
                  </a:cubicBezTo>
                  <a:cubicBezTo>
                    <a:pt x="8591" y="11068"/>
                    <a:pt x="11068" y="8591"/>
                    <a:pt x="11068" y="5539"/>
                  </a:cubicBezTo>
                  <a:cubicBezTo>
                    <a:pt x="11068" y="2487"/>
                    <a:pt x="8591" y="1"/>
                    <a:pt x="55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29" name="Google Shape;1480;p28"/>
            <p:cNvSpPr/>
            <p:nvPr/>
          </p:nvSpPr>
          <p:spPr>
            <a:xfrm>
              <a:off x="1443600" y="2575440"/>
              <a:ext cx="545760" cy="545760"/>
            </a:xfrm>
            <a:custGeom>
              <a:avLst/>
              <a:gdLst>
                <a:gd name="textAreaLeft" fmla="*/ 0 w 545760"/>
                <a:gd name="textAreaRight" fmla="*/ 547200 w 545760"/>
                <a:gd name="textAreaTop" fmla="*/ 0 h 545760"/>
                <a:gd name="textAreaBottom" fmla="*/ 547200 h 545760"/>
              </a:gdLst>
              <a:ahLst/>
              <a:cxnLst/>
              <a:rect l="textAreaLeft" t="textAreaTop" r="textAreaRight" b="textAreaBottom"/>
              <a:pathLst>
                <a:path w="9612" h="9612">
                  <a:moveTo>
                    <a:pt x="4806" y="1"/>
                  </a:moveTo>
                  <a:cubicBezTo>
                    <a:pt x="4769" y="1"/>
                    <a:pt x="4750" y="29"/>
                    <a:pt x="4750" y="56"/>
                  </a:cubicBezTo>
                  <a:cubicBezTo>
                    <a:pt x="4750" y="94"/>
                    <a:pt x="4769" y="112"/>
                    <a:pt x="4806" y="112"/>
                  </a:cubicBezTo>
                  <a:cubicBezTo>
                    <a:pt x="7394" y="112"/>
                    <a:pt x="9500" y="2218"/>
                    <a:pt x="9500" y="4806"/>
                  </a:cubicBezTo>
                  <a:cubicBezTo>
                    <a:pt x="9500" y="7394"/>
                    <a:pt x="7394" y="9491"/>
                    <a:pt x="4806" y="9491"/>
                  </a:cubicBezTo>
                  <a:cubicBezTo>
                    <a:pt x="2218" y="9491"/>
                    <a:pt x="112" y="7394"/>
                    <a:pt x="112" y="4806"/>
                  </a:cubicBezTo>
                  <a:cubicBezTo>
                    <a:pt x="112" y="4407"/>
                    <a:pt x="168" y="3999"/>
                    <a:pt x="270" y="3619"/>
                  </a:cubicBezTo>
                  <a:cubicBezTo>
                    <a:pt x="279" y="3582"/>
                    <a:pt x="260" y="3554"/>
                    <a:pt x="223" y="3545"/>
                  </a:cubicBezTo>
                  <a:cubicBezTo>
                    <a:pt x="219" y="3543"/>
                    <a:pt x="214" y="3542"/>
                    <a:pt x="209" y="3542"/>
                  </a:cubicBezTo>
                  <a:cubicBezTo>
                    <a:pt x="187" y="3542"/>
                    <a:pt x="166" y="3560"/>
                    <a:pt x="158" y="3591"/>
                  </a:cubicBezTo>
                  <a:cubicBezTo>
                    <a:pt x="56" y="3981"/>
                    <a:pt x="1" y="4389"/>
                    <a:pt x="1" y="4806"/>
                  </a:cubicBezTo>
                  <a:cubicBezTo>
                    <a:pt x="1" y="7459"/>
                    <a:pt x="2153" y="9611"/>
                    <a:pt x="4806" y="9611"/>
                  </a:cubicBezTo>
                  <a:cubicBezTo>
                    <a:pt x="7459" y="9611"/>
                    <a:pt x="9611" y="7459"/>
                    <a:pt x="9611" y="4806"/>
                  </a:cubicBezTo>
                  <a:cubicBezTo>
                    <a:pt x="9611" y="2153"/>
                    <a:pt x="7459" y="1"/>
                    <a:pt x="480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30" name="Google Shape;1481;p28"/>
            <p:cNvSpPr/>
            <p:nvPr/>
          </p:nvSpPr>
          <p:spPr>
            <a:xfrm>
              <a:off x="1467360" y="2605680"/>
              <a:ext cx="127440" cy="132840"/>
            </a:xfrm>
            <a:custGeom>
              <a:avLst/>
              <a:gdLst>
                <a:gd name="textAreaLeft" fmla="*/ 0 w 127440"/>
                <a:gd name="textAreaRight" fmla="*/ 128880 w 127440"/>
                <a:gd name="textAreaTop" fmla="*/ 0 h 132840"/>
                <a:gd name="textAreaBottom" fmla="*/ 134280 h 132840"/>
              </a:gdLst>
              <a:ahLst/>
              <a:cxnLst/>
              <a:rect l="textAreaLeft" t="textAreaTop" r="textAreaRight" b="textAreaBottom"/>
              <a:pathLst>
                <a:path w="2264" h="2361">
                  <a:moveTo>
                    <a:pt x="2193" y="0"/>
                  </a:moveTo>
                  <a:cubicBezTo>
                    <a:pt x="2185" y="0"/>
                    <a:pt x="2178" y="2"/>
                    <a:pt x="2171" y="4"/>
                  </a:cubicBezTo>
                  <a:cubicBezTo>
                    <a:pt x="1985" y="97"/>
                    <a:pt x="1809" y="208"/>
                    <a:pt x="1642" y="319"/>
                  </a:cubicBezTo>
                  <a:cubicBezTo>
                    <a:pt x="1253" y="598"/>
                    <a:pt x="909" y="922"/>
                    <a:pt x="612" y="1293"/>
                  </a:cubicBezTo>
                  <a:cubicBezTo>
                    <a:pt x="371" y="1599"/>
                    <a:pt x="167" y="1933"/>
                    <a:pt x="9" y="2286"/>
                  </a:cubicBezTo>
                  <a:cubicBezTo>
                    <a:pt x="0" y="2314"/>
                    <a:pt x="9" y="2342"/>
                    <a:pt x="37" y="2360"/>
                  </a:cubicBezTo>
                  <a:lnTo>
                    <a:pt x="65" y="2360"/>
                  </a:lnTo>
                  <a:cubicBezTo>
                    <a:pt x="84" y="2360"/>
                    <a:pt x="102" y="2351"/>
                    <a:pt x="111" y="2332"/>
                  </a:cubicBezTo>
                  <a:cubicBezTo>
                    <a:pt x="269" y="1989"/>
                    <a:pt x="464" y="1664"/>
                    <a:pt x="696" y="1368"/>
                  </a:cubicBezTo>
                  <a:cubicBezTo>
                    <a:pt x="993" y="1006"/>
                    <a:pt x="1327" y="681"/>
                    <a:pt x="1716" y="412"/>
                  </a:cubicBezTo>
                  <a:cubicBezTo>
                    <a:pt x="1874" y="301"/>
                    <a:pt x="2050" y="199"/>
                    <a:pt x="2227" y="106"/>
                  </a:cubicBezTo>
                  <a:cubicBezTo>
                    <a:pt x="2254" y="97"/>
                    <a:pt x="2264" y="60"/>
                    <a:pt x="2245" y="32"/>
                  </a:cubicBezTo>
                  <a:cubicBezTo>
                    <a:pt x="2238" y="11"/>
                    <a:pt x="2216" y="0"/>
                    <a:pt x="219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6960" rIns="9000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31" name="Google Shape;1482;p28"/>
            <p:cNvSpPr/>
            <p:nvPr/>
          </p:nvSpPr>
          <p:spPr>
            <a:xfrm>
              <a:off x="1288800" y="3094200"/>
              <a:ext cx="181440" cy="177840"/>
            </a:xfrm>
            <a:custGeom>
              <a:avLst/>
              <a:gdLst>
                <a:gd name="textAreaLeft" fmla="*/ 0 w 181440"/>
                <a:gd name="textAreaRight" fmla="*/ 182880 w 181440"/>
                <a:gd name="textAreaTop" fmla="*/ 0 h 177840"/>
                <a:gd name="textAreaBottom" fmla="*/ 179280 h 177840"/>
              </a:gdLst>
              <a:ahLst/>
              <a:cxnLst/>
              <a:rect l="textAreaLeft" t="textAreaTop" r="textAreaRight" b="textAreaBottom"/>
              <a:pathLst>
                <a:path w="3211" h="3148">
                  <a:moveTo>
                    <a:pt x="1354" y="0"/>
                  </a:moveTo>
                  <a:cubicBezTo>
                    <a:pt x="1272" y="0"/>
                    <a:pt x="1188" y="33"/>
                    <a:pt x="1123" y="98"/>
                  </a:cubicBezTo>
                  <a:lnTo>
                    <a:pt x="121" y="1090"/>
                  </a:lnTo>
                  <a:cubicBezTo>
                    <a:pt x="1" y="1220"/>
                    <a:pt x="1" y="1424"/>
                    <a:pt x="121" y="1545"/>
                  </a:cubicBezTo>
                  <a:lnTo>
                    <a:pt x="205" y="1619"/>
                  </a:lnTo>
                  <a:lnTo>
                    <a:pt x="1439" y="2862"/>
                  </a:lnTo>
                  <a:lnTo>
                    <a:pt x="1633" y="3057"/>
                  </a:lnTo>
                  <a:cubicBezTo>
                    <a:pt x="1694" y="3117"/>
                    <a:pt x="1775" y="3147"/>
                    <a:pt x="1857" y="3147"/>
                  </a:cubicBezTo>
                  <a:cubicBezTo>
                    <a:pt x="1939" y="3147"/>
                    <a:pt x="2023" y="3117"/>
                    <a:pt x="2088" y="3057"/>
                  </a:cubicBezTo>
                  <a:lnTo>
                    <a:pt x="3090" y="2055"/>
                  </a:lnTo>
                  <a:cubicBezTo>
                    <a:pt x="3201" y="1934"/>
                    <a:pt x="3210" y="1749"/>
                    <a:pt x="3099" y="1619"/>
                  </a:cubicBezTo>
                  <a:cubicBezTo>
                    <a:pt x="3099" y="1619"/>
                    <a:pt x="3090" y="1610"/>
                    <a:pt x="3081" y="1600"/>
                  </a:cubicBezTo>
                  <a:lnTo>
                    <a:pt x="1587" y="107"/>
                  </a:lnTo>
                  <a:lnTo>
                    <a:pt x="1578" y="98"/>
                  </a:lnTo>
                  <a:cubicBezTo>
                    <a:pt x="1517" y="33"/>
                    <a:pt x="1436" y="0"/>
                    <a:pt x="13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9640" rIns="90000" bIns="89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32" name="Google Shape;1483;p28"/>
            <p:cNvSpPr/>
            <p:nvPr/>
          </p:nvSpPr>
          <p:spPr>
            <a:xfrm>
              <a:off x="1287360" y="3090600"/>
              <a:ext cx="186480" cy="184680"/>
            </a:xfrm>
            <a:custGeom>
              <a:avLst/>
              <a:gdLst>
                <a:gd name="textAreaLeft" fmla="*/ 0 w 186480"/>
                <a:gd name="textAreaRight" fmla="*/ 187920 w 186480"/>
                <a:gd name="textAreaTop" fmla="*/ 0 h 184680"/>
                <a:gd name="textAreaBottom" fmla="*/ 186120 h 184680"/>
              </a:gdLst>
              <a:ahLst/>
              <a:cxnLst/>
              <a:rect l="textAreaLeft" t="textAreaTop" r="textAreaRight" b="textAreaBottom"/>
              <a:pathLst>
                <a:path w="3304" h="3267">
                  <a:moveTo>
                    <a:pt x="1383" y="121"/>
                  </a:moveTo>
                  <a:cubicBezTo>
                    <a:pt x="1448" y="121"/>
                    <a:pt x="1513" y="140"/>
                    <a:pt x="1569" y="196"/>
                  </a:cubicBezTo>
                  <a:lnTo>
                    <a:pt x="3081" y="1708"/>
                  </a:lnTo>
                  <a:lnTo>
                    <a:pt x="3090" y="1717"/>
                  </a:lnTo>
                  <a:cubicBezTo>
                    <a:pt x="3173" y="1828"/>
                    <a:pt x="3173" y="1977"/>
                    <a:pt x="3071" y="2070"/>
                  </a:cubicBezTo>
                  <a:lnTo>
                    <a:pt x="2070" y="3071"/>
                  </a:lnTo>
                  <a:cubicBezTo>
                    <a:pt x="2019" y="3122"/>
                    <a:pt x="1954" y="3148"/>
                    <a:pt x="1889" y="3148"/>
                  </a:cubicBezTo>
                  <a:cubicBezTo>
                    <a:pt x="1824" y="3148"/>
                    <a:pt x="1759" y="3122"/>
                    <a:pt x="1708" y="3071"/>
                  </a:cubicBezTo>
                  <a:lnTo>
                    <a:pt x="196" y="1569"/>
                  </a:lnTo>
                  <a:cubicBezTo>
                    <a:pt x="94" y="1467"/>
                    <a:pt x="94" y="1300"/>
                    <a:pt x="196" y="1198"/>
                  </a:cubicBezTo>
                  <a:lnTo>
                    <a:pt x="1198" y="196"/>
                  </a:lnTo>
                  <a:cubicBezTo>
                    <a:pt x="1244" y="140"/>
                    <a:pt x="1318" y="121"/>
                    <a:pt x="1383" y="121"/>
                  </a:cubicBezTo>
                  <a:close/>
                  <a:moveTo>
                    <a:pt x="1383" y="1"/>
                  </a:moveTo>
                  <a:cubicBezTo>
                    <a:pt x="1286" y="1"/>
                    <a:pt x="1188" y="38"/>
                    <a:pt x="1114" y="112"/>
                  </a:cubicBezTo>
                  <a:lnTo>
                    <a:pt x="112" y="1114"/>
                  </a:lnTo>
                  <a:cubicBezTo>
                    <a:pt x="47" y="1188"/>
                    <a:pt x="1" y="1281"/>
                    <a:pt x="1" y="1383"/>
                  </a:cubicBezTo>
                  <a:cubicBezTo>
                    <a:pt x="1" y="1485"/>
                    <a:pt x="47" y="1578"/>
                    <a:pt x="112" y="1643"/>
                  </a:cubicBezTo>
                  <a:lnTo>
                    <a:pt x="1624" y="3155"/>
                  </a:lnTo>
                  <a:cubicBezTo>
                    <a:pt x="1689" y="3229"/>
                    <a:pt x="1791" y="3266"/>
                    <a:pt x="1884" y="3266"/>
                  </a:cubicBezTo>
                  <a:cubicBezTo>
                    <a:pt x="1986" y="3266"/>
                    <a:pt x="2079" y="3229"/>
                    <a:pt x="2153" y="3155"/>
                  </a:cubicBezTo>
                  <a:lnTo>
                    <a:pt x="3155" y="2153"/>
                  </a:lnTo>
                  <a:cubicBezTo>
                    <a:pt x="3294" y="2014"/>
                    <a:pt x="3303" y="1801"/>
                    <a:pt x="3173" y="1643"/>
                  </a:cubicBezTo>
                  <a:cubicBezTo>
                    <a:pt x="3164" y="1634"/>
                    <a:pt x="3164" y="1624"/>
                    <a:pt x="3155" y="1624"/>
                  </a:cubicBezTo>
                  <a:lnTo>
                    <a:pt x="1652" y="112"/>
                  </a:lnTo>
                  <a:cubicBezTo>
                    <a:pt x="1578" y="38"/>
                    <a:pt x="1480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33" name="Google Shape;1484;p28"/>
            <p:cNvSpPr/>
            <p:nvPr/>
          </p:nvSpPr>
          <p:spPr>
            <a:xfrm>
              <a:off x="1239840" y="3186360"/>
              <a:ext cx="129600" cy="130680"/>
            </a:xfrm>
            <a:custGeom>
              <a:avLst/>
              <a:gdLst>
                <a:gd name="textAreaLeft" fmla="*/ 0 w 129600"/>
                <a:gd name="textAreaRight" fmla="*/ 131040 w 129600"/>
                <a:gd name="textAreaTop" fmla="*/ 0 h 130680"/>
                <a:gd name="textAreaBottom" fmla="*/ 132120 h 130680"/>
              </a:gdLst>
              <a:ahLst/>
              <a:cxnLst/>
              <a:rect l="textAreaLeft" t="textAreaTop" r="textAreaRight" b="textAreaBottom"/>
              <a:pathLst>
                <a:path w="2302" h="2321">
                  <a:moveTo>
                    <a:pt x="1068" y="1"/>
                  </a:moveTo>
                  <a:lnTo>
                    <a:pt x="1" y="1096"/>
                  </a:lnTo>
                  <a:cubicBezTo>
                    <a:pt x="353" y="1383"/>
                    <a:pt x="864" y="1893"/>
                    <a:pt x="1188" y="2255"/>
                  </a:cubicBezTo>
                  <a:cubicBezTo>
                    <a:pt x="1207" y="2283"/>
                    <a:pt x="1225" y="2302"/>
                    <a:pt x="1244" y="2320"/>
                  </a:cubicBezTo>
                  <a:lnTo>
                    <a:pt x="2302" y="1244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5880" rIns="90000" bIns="65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34" name="Google Shape;1485;p28"/>
            <p:cNvSpPr/>
            <p:nvPr/>
          </p:nvSpPr>
          <p:spPr>
            <a:xfrm>
              <a:off x="1235880" y="3183120"/>
              <a:ext cx="137160" cy="137520"/>
            </a:xfrm>
            <a:custGeom>
              <a:avLst/>
              <a:gdLst>
                <a:gd name="textAreaLeft" fmla="*/ 0 w 137160"/>
                <a:gd name="textAreaRight" fmla="*/ 138600 w 137160"/>
                <a:gd name="textAreaTop" fmla="*/ 0 h 137520"/>
                <a:gd name="textAreaBottom" fmla="*/ 138960 h 137520"/>
              </a:gdLst>
              <a:ahLst/>
              <a:cxnLst/>
              <a:rect l="textAreaLeft" t="textAreaTop" r="textAreaRight" b="textAreaBottom"/>
              <a:pathLst>
                <a:path w="2432" h="2440">
                  <a:moveTo>
                    <a:pt x="1133" y="139"/>
                  </a:moveTo>
                  <a:lnTo>
                    <a:pt x="2292" y="1290"/>
                  </a:lnTo>
                  <a:lnTo>
                    <a:pt x="1309" y="2292"/>
                  </a:lnTo>
                  <a:cubicBezTo>
                    <a:pt x="1309" y="2282"/>
                    <a:pt x="1300" y="2282"/>
                    <a:pt x="1300" y="2273"/>
                  </a:cubicBezTo>
                  <a:cubicBezTo>
                    <a:pt x="975" y="1911"/>
                    <a:pt x="493" y="1438"/>
                    <a:pt x="149" y="1141"/>
                  </a:cubicBezTo>
                  <a:lnTo>
                    <a:pt x="1133" y="139"/>
                  </a:lnTo>
                  <a:close/>
                  <a:moveTo>
                    <a:pt x="1123" y="0"/>
                  </a:moveTo>
                  <a:cubicBezTo>
                    <a:pt x="1114" y="0"/>
                    <a:pt x="1096" y="0"/>
                    <a:pt x="1086" y="10"/>
                  </a:cubicBezTo>
                  <a:lnTo>
                    <a:pt x="20" y="1104"/>
                  </a:lnTo>
                  <a:cubicBezTo>
                    <a:pt x="10" y="1113"/>
                    <a:pt x="1" y="1132"/>
                    <a:pt x="1" y="1151"/>
                  </a:cubicBezTo>
                  <a:cubicBezTo>
                    <a:pt x="10" y="1169"/>
                    <a:pt x="20" y="1188"/>
                    <a:pt x="29" y="1197"/>
                  </a:cubicBezTo>
                  <a:cubicBezTo>
                    <a:pt x="363" y="1475"/>
                    <a:pt x="882" y="1985"/>
                    <a:pt x="1207" y="2357"/>
                  </a:cubicBezTo>
                  <a:cubicBezTo>
                    <a:pt x="1226" y="2375"/>
                    <a:pt x="1244" y="2394"/>
                    <a:pt x="1263" y="2412"/>
                  </a:cubicBezTo>
                  <a:cubicBezTo>
                    <a:pt x="1272" y="2431"/>
                    <a:pt x="1290" y="2440"/>
                    <a:pt x="1309" y="2440"/>
                  </a:cubicBezTo>
                  <a:cubicBezTo>
                    <a:pt x="1328" y="2440"/>
                    <a:pt x="1337" y="2431"/>
                    <a:pt x="1346" y="2421"/>
                  </a:cubicBezTo>
                  <a:lnTo>
                    <a:pt x="2404" y="1336"/>
                  </a:lnTo>
                  <a:cubicBezTo>
                    <a:pt x="2431" y="1308"/>
                    <a:pt x="2431" y="1271"/>
                    <a:pt x="2404" y="1253"/>
                  </a:cubicBezTo>
                  <a:lnTo>
                    <a:pt x="1170" y="10"/>
                  </a:lnTo>
                  <a:cubicBezTo>
                    <a:pt x="1161" y="0"/>
                    <a:pt x="1142" y="0"/>
                    <a:pt x="112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9480" rIns="90000" bIns="69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35" name="Google Shape;1486;p28"/>
            <p:cNvSpPr/>
            <p:nvPr/>
          </p:nvSpPr>
          <p:spPr>
            <a:xfrm>
              <a:off x="906480" y="3236040"/>
              <a:ext cx="417960" cy="404640"/>
            </a:xfrm>
            <a:custGeom>
              <a:avLst/>
              <a:gdLst>
                <a:gd name="textAreaLeft" fmla="*/ 0 w 417960"/>
                <a:gd name="textAreaRight" fmla="*/ 419400 w 417960"/>
                <a:gd name="textAreaTop" fmla="*/ 0 h 404640"/>
                <a:gd name="textAreaBottom" fmla="*/ 406080 h 404640"/>
              </a:gdLst>
              <a:ahLst/>
              <a:cxnLst/>
              <a:rect l="textAreaLeft" t="textAreaTop" r="textAreaRight" b="textAreaBottom"/>
              <a:pathLst>
                <a:path w="7367" h="7136">
                  <a:moveTo>
                    <a:pt x="5511" y="1"/>
                  </a:moveTo>
                  <a:cubicBezTo>
                    <a:pt x="5503" y="1"/>
                    <a:pt x="5497" y="3"/>
                    <a:pt x="5492" y="6"/>
                  </a:cubicBezTo>
                  <a:lnTo>
                    <a:pt x="511" y="4941"/>
                  </a:lnTo>
                  <a:cubicBezTo>
                    <a:pt x="0" y="5442"/>
                    <a:pt x="0" y="6259"/>
                    <a:pt x="511" y="6760"/>
                  </a:cubicBezTo>
                  <a:cubicBezTo>
                    <a:pt x="761" y="7010"/>
                    <a:pt x="1093" y="7135"/>
                    <a:pt x="1425" y="7135"/>
                  </a:cubicBezTo>
                  <a:cubicBezTo>
                    <a:pt x="1758" y="7135"/>
                    <a:pt x="2092" y="7010"/>
                    <a:pt x="2347" y="6760"/>
                  </a:cubicBezTo>
                  <a:lnTo>
                    <a:pt x="7329" y="1824"/>
                  </a:lnTo>
                  <a:cubicBezTo>
                    <a:pt x="7366" y="1797"/>
                    <a:pt x="7264" y="1648"/>
                    <a:pt x="7097" y="1453"/>
                  </a:cubicBezTo>
                  <a:cubicBezTo>
                    <a:pt x="7078" y="1426"/>
                    <a:pt x="7060" y="1407"/>
                    <a:pt x="7041" y="1388"/>
                  </a:cubicBezTo>
                  <a:cubicBezTo>
                    <a:pt x="6717" y="1017"/>
                    <a:pt x="6206" y="507"/>
                    <a:pt x="5854" y="220"/>
                  </a:cubicBezTo>
                  <a:cubicBezTo>
                    <a:pt x="5854" y="220"/>
                    <a:pt x="5854" y="220"/>
                    <a:pt x="5854" y="210"/>
                  </a:cubicBezTo>
                  <a:cubicBezTo>
                    <a:pt x="5692" y="81"/>
                    <a:pt x="5566" y="1"/>
                    <a:pt x="55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36" name="Google Shape;1487;p28"/>
            <p:cNvSpPr/>
            <p:nvPr/>
          </p:nvSpPr>
          <p:spPr>
            <a:xfrm>
              <a:off x="910080" y="3232800"/>
              <a:ext cx="417960" cy="411480"/>
            </a:xfrm>
            <a:custGeom>
              <a:avLst/>
              <a:gdLst>
                <a:gd name="textAreaLeft" fmla="*/ 0 w 417960"/>
                <a:gd name="textAreaRight" fmla="*/ 419400 w 417960"/>
                <a:gd name="textAreaTop" fmla="*/ 0 h 411480"/>
                <a:gd name="textAreaBottom" fmla="*/ 412920 h 411480"/>
              </a:gdLst>
              <a:ahLst/>
              <a:cxnLst/>
              <a:rect l="textAreaLeft" t="textAreaTop" r="textAreaRight" b="textAreaBottom"/>
              <a:pathLst>
                <a:path w="7366" h="7254">
                  <a:moveTo>
                    <a:pt x="5455" y="120"/>
                  </a:moveTo>
                  <a:cubicBezTo>
                    <a:pt x="5483" y="129"/>
                    <a:pt x="5557" y="166"/>
                    <a:pt x="5752" y="324"/>
                  </a:cubicBezTo>
                  <a:cubicBezTo>
                    <a:pt x="6086" y="602"/>
                    <a:pt x="6605" y="1112"/>
                    <a:pt x="6930" y="1484"/>
                  </a:cubicBezTo>
                  <a:cubicBezTo>
                    <a:pt x="6949" y="1502"/>
                    <a:pt x="6967" y="1521"/>
                    <a:pt x="6986" y="1548"/>
                  </a:cubicBezTo>
                  <a:cubicBezTo>
                    <a:pt x="7162" y="1753"/>
                    <a:pt x="7199" y="1827"/>
                    <a:pt x="7208" y="1855"/>
                  </a:cubicBezTo>
                  <a:lnTo>
                    <a:pt x="2236" y="6771"/>
                  </a:lnTo>
                  <a:cubicBezTo>
                    <a:pt x="1995" y="7012"/>
                    <a:pt x="1677" y="7133"/>
                    <a:pt x="1359" y="7133"/>
                  </a:cubicBezTo>
                  <a:cubicBezTo>
                    <a:pt x="1042" y="7133"/>
                    <a:pt x="724" y="7012"/>
                    <a:pt x="483" y="6771"/>
                  </a:cubicBezTo>
                  <a:cubicBezTo>
                    <a:pt x="251" y="6539"/>
                    <a:pt x="121" y="6233"/>
                    <a:pt x="121" y="5908"/>
                  </a:cubicBezTo>
                  <a:cubicBezTo>
                    <a:pt x="121" y="5575"/>
                    <a:pt x="251" y="5268"/>
                    <a:pt x="483" y="5036"/>
                  </a:cubicBezTo>
                  <a:lnTo>
                    <a:pt x="5455" y="120"/>
                  </a:lnTo>
                  <a:close/>
                  <a:moveTo>
                    <a:pt x="5450" y="1"/>
                  </a:moveTo>
                  <a:cubicBezTo>
                    <a:pt x="5425" y="1"/>
                    <a:pt x="5406" y="11"/>
                    <a:pt x="5390" y="27"/>
                  </a:cubicBezTo>
                  <a:lnTo>
                    <a:pt x="399" y="4962"/>
                  </a:lnTo>
                  <a:cubicBezTo>
                    <a:pt x="149" y="5213"/>
                    <a:pt x="0" y="5547"/>
                    <a:pt x="0" y="5908"/>
                  </a:cubicBezTo>
                  <a:cubicBezTo>
                    <a:pt x="0" y="6270"/>
                    <a:pt x="149" y="6604"/>
                    <a:pt x="399" y="6855"/>
                  </a:cubicBezTo>
                  <a:cubicBezTo>
                    <a:pt x="668" y="7114"/>
                    <a:pt x="1011" y="7254"/>
                    <a:pt x="1364" y="7254"/>
                  </a:cubicBezTo>
                  <a:cubicBezTo>
                    <a:pt x="1707" y="7254"/>
                    <a:pt x="2060" y="7114"/>
                    <a:pt x="2319" y="6855"/>
                  </a:cubicBezTo>
                  <a:lnTo>
                    <a:pt x="7310" y="1920"/>
                  </a:lnTo>
                  <a:cubicBezTo>
                    <a:pt x="7366" y="1873"/>
                    <a:pt x="7338" y="1780"/>
                    <a:pt x="7078" y="1465"/>
                  </a:cubicBezTo>
                  <a:cubicBezTo>
                    <a:pt x="7060" y="1446"/>
                    <a:pt x="7041" y="1428"/>
                    <a:pt x="7023" y="1400"/>
                  </a:cubicBezTo>
                  <a:cubicBezTo>
                    <a:pt x="6689" y="1020"/>
                    <a:pt x="6179" y="519"/>
                    <a:pt x="5826" y="231"/>
                  </a:cubicBezTo>
                  <a:cubicBezTo>
                    <a:pt x="5615" y="60"/>
                    <a:pt x="5512" y="1"/>
                    <a:pt x="545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37" name="Google Shape;1488;p28"/>
            <p:cNvSpPr/>
            <p:nvPr/>
          </p:nvSpPr>
          <p:spPr>
            <a:xfrm>
              <a:off x="1296360" y="2427840"/>
              <a:ext cx="840600" cy="840600"/>
            </a:xfrm>
            <a:custGeom>
              <a:avLst/>
              <a:gdLst>
                <a:gd name="textAreaLeft" fmla="*/ 0 w 840600"/>
                <a:gd name="textAreaRight" fmla="*/ 842040 w 840600"/>
                <a:gd name="textAreaTop" fmla="*/ 0 h 840600"/>
                <a:gd name="textAreaBottom" fmla="*/ 842040 h 840600"/>
              </a:gdLst>
              <a:ahLst/>
              <a:cxnLst/>
              <a:rect l="textAreaLeft" t="textAreaTop" r="textAreaRight" b="textAreaBottom"/>
              <a:pathLst>
                <a:path w="14788" h="14788">
                  <a:moveTo>
                    <a:pt x="7394" y="1856"/>
                  </a:moveTo>
                  <a:cubicBezTo>
                    <a:pt x="10446" y="1856"/>
                    <a:pt x="12923" y="4333"/>
                    <a:pt x="12923" y="7394"/>
                  </a:cubicBezTo>
                  <a:cubicBezTo>
                    <a:pt x="12923" y="10446"/>
                    <a:pt x="10446" y="12923"/>
                    <a:pt x="7394" y="12923"/>
                  </a:cubicBezTo>
                  <a:cubicBezTo>
                    <a:pt x="4342" y="12923"/>
                    <a:pt x="1865" y="10446"/>
                    <a:pt x="1865" y="7394"/>
                  </a:cubicBezTo>
                  <a:cubicBezTo>
                    <a:pt x="1865" y="6912"/>
                    <a:pt x="1921" y="6439"/>
                    <a:pt x="2041" y="5993"/>
                  </a:cubicBezTo>
                  <a:cubicBezTo>
                    <a:pt x="2069" y="5863"/>
                    <a:pt x="2116" y="5743"/>
                    <a:pt x="2153" y="5613"/>
                  </a:cubicBezTo>
                  <a:cubicBezTo>
                    <a:pt x="2208" y="5446"/>
                    <a:pt x="2283" y="5270"/>
                    <a:pt x="2357" y="5103"/>
                  </a:cubicBezTo>
                  <a:cubicBezTo>
                    <a:pt x="2542" y="4695"/>
                    <a:pt x="2774" y="4314"/>
                    <a:pt x="3043" y="3971"/>
                  </a:cubicBezTo>
                  <a:cubicBezTo>
                    <a:pt x="3387" y="3544"/>
                    <a:pt x="3785" y="3164"/>
                    <a:pt x="4240" y="2849"/>
                  </a:cubicBezTo>
                  <a:cubicBezTo>
                    <a:pt x="4435" y="2709"/>
                    <a:pt x="4630" y="2589"/>
                    <a:pt x="4843" y="2478"/>
                  </a:cubicBezTo>
                  <a:cubicBezTo>
                    <a:pt x="5019" y="2385"/>
                    <a:pt x="5214" y="2301"/>
                    <a:pt x="5400" y="2227"/>
                  </a:cubicBezTo>
                  <a:cubicBezTo>
                    <a:pt x="6021" y="1995"/>
                    <a:pt x="6689" y="1856"/>
                    <a:pt x="7394" y="1856"/>
                  </a:cubicBezTo>
                  <a:close/>
                  <a:moveTo>
                    <a:pt x="7394" y="1"/>
                  </a:moveTo>
                  <a:cubicBezTo>
                    <a:pt x="3312" y="1"/>
                    <a:pt x="1" y="3312"/>
                    <a:pt x="1" y="7394"/>
                  </a:cubicBezTo>
                  <a:cubicBezTo>
                    <a:pt x="1" y="9045"/>
                    <a:pt x="539" y="10576"/>
                    <a:pt x="1457" y="11810"/>
                  </a:cubicBezTo>
                  <a:lnTo>
                    <a:pt x="2960" y="13303"/>
                  </a:lnTo>
                  <a:cubicBezTo>
                    <a:pt x="2969" y="13313"/>
                    <a:pt x="2969" y="13322"/>
                    <a:pt x="2978" y="13322"/>
                  </a:cubicBezTo>
                  <a:cubicBezTo>
                    <a:pt x="4212" y="14250"/>
                    <a:pt x="5734" y="14788"/>
                    <a:pt x="7394" y="14788"/>
                  </a:cubicBezTo>
                  <a:cubicBezTo>
                    <a:pt x="11476" y="14788"/>
                    <a:pt x="14788" y="11476"/>
                    <a:pt x="14788" y="7394"/>
                  </a:cubicBezTo>
                  <a:cubicBezTo>
                    <a:pt x="14788" y="3312"/>
                    <a:pt x="11476" y="1"/>
                    <a:pt x="7394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38" name="Google Shape;1489;p28"/>
            <p:cNvSpPr/>
            <p:nvPr/>
          </p:nvSpPr>
          <p:spPr>
            <a:xfrm>
              <a:off x="1368720" y="2424240"/>
              <a:ext cx="847800" cy="847800"/>
            </a:xfrm>
            <a:custGeom>
              <a:avLst/>
              <a:gdLst>
                <a:gd name="textAreaLeft" fmla="*/ 0 w 847800"/>
                <a:gd name="textAreaRight" fmla="*/ 849240 w 847800"/>
                <a:gd name="textAreaTop" fmla="*/ 0 h 847800"/>
                <a:gd name="textAreaBottom" fmla="*/ 849240 h 847800"/>
              </a:gdLst>
              <a:ahLst/>
              <a:cxnLst/>
              <a:rect l="textAreaLeft" t="textAreaTop" r="textAreaRight" b="textAreaBottom"/>
              <a:pathLst>
                <a:path w="14918" h="14918">
                  <a:moveTo>
                    <a:pt x="7459" y="1986"/>
                  </a:moveTo>
                  <a:cubicBezTo>
                    <a:pt x="10474" y="1986"/>
                    <a:pt x="12932" y="4444"/>
                    <a:pt x="12932" y="7459"/>
                  </a:cubicBezTo>
                  <a:cubicBezTo>
                    <a:pt x="12932" y="10474"/>
                    <a:pt x="10474" y="12932"/>
                    <a:pt x="7459" y="12932"/>
                  </a:cubicBezTo>
                  <a:cubicBezTo>
                    <a:pt x="4435" y="12932"/>
                    <a:pt x="1986" y="10474"/>
                    <a:pt x="1986" y="7459"/>
                  </a:cubicBezTo>
                  <a:cubicBezTo>
                    <a:pt x="1986" y="6986"/>
                    <a:pt x="2041" y="6522"/>
                    <a:pt x="2162" y="6068"/>
                  </a:cubicBezTo>
                  <a:cubicBezTo>
                    <a:pt x="2190" y="5947"/>
                    <a:pt x="2227" y="5826"/>
                    <a:pt x="2273" y="5706"/>
                  </a:cubicBezTo>
                  <a:cubicBezTo>
                    <a:pt x="2329" y="5530"/>
                    <a:pt x="2394" y="5363"/>
                    <a:pt x="2468" y="5196"/>
                  </a:cubicBezTo>
                  <a:cubicBezTo>
                    <a:pt x="2654" y="4797"/>
                    <a:pt x="2886" y="4416"/>
                    <a:pt x="3155" y="4073"/>
                  </a:cubicBezTo>
                  <a:cubicBezTo>
                    <a:pt x="3489" y="3646"/>
                    <a:pt x="3888" y="3275"/>
                    <a:pt x="4333" y="2960"/>
                  </a:cubicBezTo>
                  <a:cubicBezTo>
                    <a:pt x="4528" y="2830"/>
                    <a:pt x="4732" y="2709"/>
                    <a:pt x="4936" y="2598"/>
                  </a:cubicBezTo>
                  <a:cubicBezTo>
                    <a:pt x="5112" y="2505"/>
                    <a:pt x="5298" y="2422"/>
                    <a:pt x="5492" y="2348"/>
                  </a:cubicBezTo>
                  <a:cubicBezTo>
                    <a:pt x="6114" y="2107"/>
                    <a:pt x="6782" y="1986"/>
                    <a:pt x="7459" y="1986"/>
                  </a:cubicBezTo>
                  <a:close/>
                  <a:moveTo>
                    <a:pt x="7459" y="1865"/>
                  </a:moveTo>
                  <a:cubicBezTo>
                    <a:pt x="6763" y="1865"/>
                    <a:pt x="6086" y="1995"/>
                    <a:pt x="5446" y="2236"/>
                  </a:cubicBezTo>
                  <a:cubicBezTo>
                    <a:pt x="5251" y="2311"/>
                    <a:pt x="5066" y="2403"/>
                    <a:pt x="4880" y="2496"/>
                  </a:cubicBezTo>
                  <a:cubicBezTo>
                    <a:pt x="4676" y="2607"/>
                    <a:pt x="4463" y="2728"/>
                    <a:pt x="4268" y="2867"/>
                  </a:cubicBezTo>
                  <a:cubicBezTo>
                    <a:pt x="3813" y="3183"/>
                    <a:pt x="3414" y="3563"/>
                    <a:pt x="3062" y="3999"/>
                  </a:cubicBezTo>
                  <a:cubicBezTo>
                    <a:pt x="2784" y="4351"/>
                    <a:pt x="2552" y="4741"/>
                    <a:pt x="2366" y="5149"/>
                  </a:cubicBezTo>
                  <a:cubicBezTo>
                    <a:pt x="2292" y="5316"/>
                    <a:pt x="2218" y="5492"/>
                    <a:pt x="2162" y="5669"/>
                  </a:cubicBezTo>
                  <a:cubicBezTo>
                    <a:pt x="2116" y="5789"/>
                    <a:pt x="2079" y="5919"/>
                    <a:pt x="2051" y="6040"/>
                  </a:cubicBezTo>
                  <a:cubicBezTo>
                    <a:pt x="1930" y="6504"/>
                    <a:pt x="1865" y="6977"/>
                    <a:pt x="1865" y="7459"/>
                  </a:cubicBezTo>
                  <a:cubicBezTo>
                    <a:pt x="1865" y="10539"/>
                    <a:pt x="4379" y="13053"/>
                    <a:pt x="7459" y="13053"/>
                  </a:cubicBezTo>
                  <a:cubicBezTo>
                    <a:pt x="10539" y="13053"/>
                    <a:pt x="13053" y="10539"/>
                    <a:pt x="13053" y="7459"/>
                  </a:cubicBezTo>
                  <a:cubicBezTo>
                    <a:pt x="13053" y="4379"/>
                    <a:pt x="10539" y="1865"/>
                    <a:pt x="7459" y="1865"/>
                  </a:cubicBezTo>
                  <a:close/>
                  <a:moveTo>
                    <a:pt x="7459" y="121"/>
                  </a:moveTo>
                  <a:cubicBezTo>
                    <a:pt x="11504" y="121"/>
                    <a:pt x="14797" y="3415"/>
                    <a:pt x="14797" y="7459"/>
                  </a:cubicBezTo>
                  <a:cubicBezTo>
                    <a:pt x="14797" y="11504"/>
                    <a:pt x="11504" y="14797"/>
                    <a:pt x="7459" y="14797"/>
                  </a:cubicBezTo>
                  <a:cubicBezTo>
                    <a:pt x="5863" y="14797"/>
                    <a:pt x="4351" y="14296"/>
                    <a:pt x="3080" y="13350"/>
                  </a:cubicBezTo>
                  <a:cubicBezTo>
                    <a:pt x="3071" y="13341"/>
                    <a:pt x="3071" y="13331"/>
                    <a:pt x="3062" y="13331"/>
                  </a:cubicBezTo>
                  <a:lnTo>
                    <a:pt x="1568" y="11838"/>
                  </a:lnTo>
                  <a:cubicBezTo>
                    <a:pt x="622" y="10558"/>
                    <a:pt x="121" y="9045"/>
                    <a:pt x="121" y="7459"/>
                  </a:cubicBezTo>
                  <a:cubicBezTo>
                    <a:pt x="121" y="3415"/>
                    <a:pt x="3414" y="121"/>
                    <a:pt x="7459" y="121"/>
                  </a:cubicBezTo>
                  <a:close/>
                  <a:moveTo>
                    <a:pt x="7459" y="1"/>
                  </a:moveTo>
                  <a:cubicBezTo>
                    <a:pt x="3349" y="1"/>
                    <a:pt x="1" y="3350"/>
                    <a:pt x="1" y="7459"/>
                  </a:cubicBezTo>
                  <a:cubicBezTo>
                    <a:pt x="1" y="9073"/>
                    <a:pt x="511" y="10613"/>
                    <a:pt x="1485" y="11912"/>
                  </a:cubicBezTo>
                  <a:lnTo>
                    <a:pt x="2988" y="13415"/>
                  </a:lnTo>
                  <a:cubicBezTo>
                    <a:pt x="2988" y="13415"/>
                    <a:pt x="2997" y="13424"/>
                    <a:pt x="2997" y="13424"/>
                  </a:cubicBezTo>
                  <a:cubicBezTo>
                    <a:pt x="2997" y="13433"/>
                    <a:pt x="2997" y="13433"/>
                    <a:pt x="3006" y="13433"/>
                  </a:cubicBezTo>
                  <a:cubicBezTo>
                    <a:pt x="4296" y="14398"/>
                    <a:pt x="5836" y="14918"/>
                    <a:pt x="7459" y="14918"/>
                  </a:cubicBezTo>
                  <a:cubicBezTo>
                    <a:pt x="11569" y="14918"/>
                    <a:pt x="14918" y="11569"/>
                    <a:pt x="14918" y="7459"/>
                  </a:cubicBezTo>
                  <a:cubicBezTo>
                    <a:pt x="14918" y="3350"/>
                    <a:pt x="11569" y="1"/>
                    <a:pt x="745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39" name="Google Shape;1490;p28"/>
            <p:cNvSpPr/>
            <p:nvPr/>
          </p:nvSpPr>
          <p:spPr>
            <a:xfrm>
              <a:off x="1884960" y="2504520"/>
              <a:ext cx="207720" cy="255600"/>
            </a:xfrm>
            <a:custGeom>
              <a:avLst/>
              <a:gdLst>
                <a:gd name="textAreaLeft" fmla="*/ 0 w 207720"/>
                <a:gd name="textAreaRight" fmla="*/ 209160 w 20772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3674" h="4517">
                  <a:moveTo>
                    <a:pt x="197" y="0"/>
                  </a:moveTo>
                  <a:cubicBezTo>
                    <a:pt x="124" y="0"/>
                    <a:pt x="58" y="45"/>
                    <a:pt x="28" y="119"/>
                  </a:cubicBezTo>
                  <a:cubicBezTo>
                    <a:pt x="0" y="212"/>
                    <a:pt x="56" y="305"/>
                    <a:pt x="148" y="333"/>
                  </a:cubicBezTo>
                  <a:cubicBezTo>
                    <a:pt x="167" y="342"/>
                    <a:pt x="2635" y="1168"/>
                    <a:pt x="3312" y="4377"/>
                  </a:cubicBezTo>
                  <a:cubicBezTo>
                    <a:pt x="3330" y="4461"/>
                    <a:pt x="3405" y="4516"/>
                    <a:pt x="3479" y="4516"/>
                  </a:cubicBezTo>
                  <a:lnTo>
                    <a:pt x="3516" y="4516"/>
                  </a:lnTo>
                  <a:cubicBezTo>
                    <a:pt x="3609" y="4498"/>
                    <a:pt x="3674" y="4405"/>
                    <a:pt x="3655" y="4312"/>
                  </a:cubicBezTo>
                  <a:cubicBezTo>
                    <a:pt x="2931" y="889"/>
                    <a:pt x="362" y="36"/>
                    <a:pt x="251" y="8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40" name="Google Shape;1491;p28"/>
            <p:cNvSpPr/>
            <p:nvPr/>
          </p:nvSpPr>
          <p:spPr>
            <a:xfrm>
              <a:off x="1402920" y="3148200"/>
              <a:ext cx="41400" cy="86760"/>
            </a:xfrm>
            <a:custGeom>
              <a:avLst/>
              <a:gdLst>
                <a:gd name="textAreaLeft" fmla="*/ 0 w 41400"/>
                <a:gd name="textAreaRight" fmla="*/ 42840 w 41400"/>
                <a:gd name="textAreaTop" fmla="*/ 0 h 86760"/>
                <a:gd name="textAreaBottom" fmla="*/ 88200 h 86760"/>
              </a:gdLst>
              <a:ahLst/>
              <a:cxnLst/>
              <a:rect l="textAreaLeft" t="textAreaTop" r="textAreaRight" b="textAreaBottom"/>
              <a:pathLst>
                <a:path w="752" h="1550">
                  <a:moveTo>
                    <a:pt x="71" y="1"/>
                  </a:moveTo>
                  <a:cubicBezTo>
                    <a:pt x="54" y="1"/>
                    <a:pt x="38" y="8"/>
                    <a:pt x="28" y="19"/>
                  </a:cubicBezTo>
                  <a:cubicBezTo>
                    <a:pt x="0" y="46"/>
                    <a:pt x="10" y="83"/>
                    <a:pt x="28" y="102"/>
                  </a:cubicBezTo>
                  <a:lnTo>
                    <a:pt x="492" y="538"/>
                  </a:lnTo>
                  <a:cubicBezTo>
                    <a:pt x="622" y="659"/>
                    <a:pt x="622" y="853"/>
                    <a:pt x="511" y="974"/>
                  </a:cubicBezTo>
                  <a:lnTo>
                    <a:pt x="65" y="1456"/>
                  </a:lnTo>
                  <a:cubicBezTo>
                    <a:pt x="47" y="1484"/>
                    <a:pt x="47" y="1512"/>
                    <a:pt x="75" y="1540"/>
                  </a:cubicBezTo>
                  <a:cubicBezTo>
                    <a:pt x="84" y="1549"/>
                    <a:pt x="93" y="1549"/>
                    <a:pt x="112" y="1549"/>
                  </a:cubicBezTo>
                  <a:cubicBezTo>
                    <a:pt x="130" y="1549"/>
                    <a:pt x="140" y="1549"/>
                    <a:pt x="158" y="1531"/>
                  </a:cubicBezTo>
                  <a:lnTo>
                    <a:pt x="594" y="1058"/>
                  </a:lnTo>
                  <a:cubicBezTo>
                    <a:pt x="752" y="881"/>
                    <a:pt x="743" y="612"/>
                    <a:pt x="576" y="455"/>
                  </a:cubicBezTo>
                  <a:lnTo>
                    <a:pt x="112" y="19"/>
                  </a:lnTo>
                  <a:cubicBezTo>
                    <a:pt x="99" y="6"/>
                    <a:pt x="85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41" name="Google Shape;1492;p28"/>
            <p:cNvSpPr/>
            <p:nvPr/>
          </p:nvSpPr>
          <p:spPr>
            <a:xfrm>
              <a:off x="1746360" y="2625120"/>
              <a:ext cx="213480" cy="213480"/>
            </a:xfrm>
            <a:custGeom>
              <a:avLst/>
              <a:gdLst>
                <a:gd name="textAreaLeft" fmla="*/ 0 w 213480"/>
                <a:gd name="textAreaRight" fmla="*/ 214920 w 213480"/>
                <a:gd name="textAreaTop" fmla="*/ 0 h 213480"/>
                <a:gd name="textAreaBottom" fmla="*/ 214920 h 213480"/>
              </a:gdLst>
              <a:ahLst/>
              <a:cxnLst/>
              <a:rect l="textAreaLeft" t="textAreaTop" r="textAreaRight" b="textAreaBottom"/>
              <a:pathLst>
                <a:path w="3776" h="3777">
                  <a:moveTo>
                    <a:pt x="353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9"/>
                    <a:pt x="158" y="697"/>
                    <a:pt x="353" y="697"/>
                  </a:cubicBezTo>
                  <a:cubicBezTo>
                    <a:pt x="1856" y="697"/>
                    <a:pt x="3080" y="1921"/>
                    <a:pt x="3080" y="3424"/>
                  </a:cubicBezTo>
                  <a:cubicBezTo>
                    <a:pt x="3080" y="3619"/>
                    <a:pt x="3238" y="3776"/>
                    <a:pt x="3433" y="3776"/>
                  </a:cubicBezTo>
                  <a:cubicBezTo>
                    <a:pt x="3627" y="3776"/>
                    <a:pt x="3776" y="3619"/>
                    <a:pt x="3776" y="3424"/>
                  </a:cubicBezTo>
                  <a:cubicBezTo>
                    <a:pt x="3776" y="1531"/>
                    <a:pt x="2236" y="1"/>
                    <a:pt x="35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42" name="Google Shape;1493;p28"/>
            <p:cNvSpPr/>
            <p:nvPr/>
          </p:nvSpPr>
          <p:spPr>
            <a:xfrm>
              <a:off x="934560" y="3576240"/>
              <a:ext cx="116280" cy="41400"/>
            </a:xfrm>
            <a:custGeom>
              <a:avLst/>
              <a:gdLst>
                <a:gd name="textAreaLeft" fmla="*/ 0 w 116280"/>
                <a:gd name="textAreaRight" fmla="*/ 117720 w 11628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2070" h="753">
                  <a:moveTo>
                    <a:pt x="2010" y="1"/>
                  </a:moveTo>
                  <a:cubicBezTo>
                    <a:pt x="1990" y="1"/>
                    <a:pt x="1970" y="11"/>
                    <a:pt x="1958" y="29"/>
                  </a:cubicBezTo>
                  <a:cubicBezTo>
                    <a:pt x="1649" y="428"/>
                    <a:pt x="1332" y="634"/>
                    <a:pt x="1014" y="634"/>
                  </a:cubicBezTo>
                  <a:cubicBezTo>
                    <a:pt x="970" y="634"/>
                    <a:pt x="926" y="630"/>
                    <a:pt x="882" y="623"/>
                  </a:cubicBezTo>
                  <a:cubicBezTo>
                    <a:pt x="428" y="548"/>
                    <a:pt x="140" y="103"/>
                    <a:pt x="122" y="47"/>
                  </a:cubicBezTo>
                  <a:cubicBezTo>
                    <a:pt x="112" y="20"/>
                    <a:pt x="94" y="1"/>
                    <a:pt x="66" y="1"/>
                  </a:cubicBezTo>
                  <a:cubicBezTo>
                    <a:pt x="29" y="1"/>
                    <a:pt x="1" y="29"/>
                    <a:pt x="1" y="57"/>
                  </a:cubicBezTo>
                  <a:cubicBezTo>
                    <a:pt x="1" y="140"/>
                    <a:pt x="289" y="548"/>
                    <a:pt x="697" y="697"/>
                  </a:cubicBezTo>
                  <a:cubicBezTo>
                    <a:pt x="790" y="725"/>
                    <a:pt x="892" y="752"/>
                    <a:pt x="1003" y="752"/>
                  </a:cubicBezTo>
                  <a:cubicBezTo>
                    <a:pt x="1300" y="752"/>
                    <a:pt x="1662" y="604"/>
                    <a:pt x="2051" y="94"/>
                  </a:cubicBezTo>
                  <a:cubicBezTo>
                    <a:pt x="2070" y="66"/>
                    <a:pt x="2060" y="38"/>
                    <a:pt x="2042" y="10"/>
                  </a:cubicBezTo>
                  <a:cubicBezTo>
                    <a:pt x="2032" y="4"/>
                    <a:pt x="2021" y="1"/>
                    <a:pt x="201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43" name="Google Shape;1494;p28"/>
            <p:cNvSpPr/>
            <p:nvPr/>
          </p:nvSpPr>
          <p:spPr>
            <a:xfrm>
              <a:off x="924840" y="2752920"/>
              <a:ext cx="1224360" cy="928080"/>
            </a:xfrm>
            <a:custGeom>
              <a:avLst/>
              <a:gdLst>
                <a:gd name="textAreaLeft" fmla="*/ 0 w 1224360"/>
                <a:gd name="textAreaRight" fmla="*/ 1225800 w 1224360"/>
                <a:gd name="textAreaTop" fmla="*/ 0 h 928080"/>
                <a:gd name="textAreaBottom" fmla="*/ 929520 h 928080"/>
              </a:gdLst>
              <a:ahLst/>
              <a:cxnLst/>
              <a:rect l="textAreaLeft" t="textAreaTop" r="textAreaRight" b="textAreaBottom"/>
              <a:pathLst>
                <a:path w="21532" h="16328">
                  <a:moveTo>
                    <a:pt x="21179" y="1"/>
                  </a:moveTo>
                  <a:cubicBezTo>
                    <a:pt x="21271" y="483"/>
                    <a:pt x="21327" y="975"/>
                    <a:pt x="21327" y="1485"/>
                  </a:cubicBezTo>
                  <a:cubicBezTo>
                    <a:pt x="21327" y="5567"/>
                    <a:pt x="18015" y="8879"/>
                    <a:pt x="13924" y="8879"/>
                  </a:cubicBezTo>
                  <a:cubicBezTo>
                    <a:pt x="12273" y="8879"/>
                    <a:pt x="10742" y="8331"/>
                    <a:pt x="9509" y="7413"/>
                  </a:cubicBezTo>
                  <a:cubicBezTo>
                    <a:pt x="9611" y="7533"/>
                    <a:pt x="9611" y="7728"/>
                    <a:pt x="9490" y="7840"/>
                  </a:cubicBezTo>
                  <a:lnTo>
                    <a:pt x="8488" y="8841"/>
                  </a:lnTo>
                  <a:cubicBezTo>
                    <a:pt x="8368" y="8962"/>
                    <a:pt x="8164" y="8962"/>
                    <a:pt x="8043" y="8841"/>
                  </a:cubicBezTo>
                  <a:lnTo>
                    <a:pt x="7848" y="8647"/>
                  </a:lnTo>
                  <a:lnTo>
                    <a:pt x="6781" y="9732"/>
                  </a:lnTo>
                  <a:cubicBezTo>
                    <a:pt x="6948" y="9927"/>
                    <a:pt x="7050" y="10075"/>
                    <a:pt x="7022" y="10103"/>
                  </a:cubicBezTo>
                  <a:lnTo>
                    <a:pt x="2032" y="15038"/>
                  </a:lnTo>
                  <a:cubicBezTo>
                    <a:pt x="1521" y="15539"/>
                    <a:pt x="705" y="15539"/>
                    <a:pt x="195" y="15038"/>
                  </a:cubicBezTo>
                  <a:cubicBezTo>
                    <a:pt x="130" y="14973"/>
                    <a:pt x="74" y="14908"/>
                    <a:pt x="28" y="14834"/>
                  </a:cubicBezTo>
                  <a:cubicBezTo>
                    <a:pt x="0" y="15187"/>
                    <a:pt x="130" y="15548"/>
                    <a:pt x="399" y="15827"/>
                  </a:cubicBezTo>
                  <a:cubicBezTo>
                    <a:pt x="909" y="16328"/>
                    <a:pt x="1735" y="16328"/>
                    <a:pt x="2236" y="15827"/>
                  </a:cubicBezTo>
                  <a:lnTo>
                    <a:pt x="7227" y="10892"/>
                  </a:lnTo>
                  <a:cubicBezTo>
                    <a:pt x="7264" y="10854"/>
                    <a:pt x="7162" y="10715"/>
                    <a:pt x="6995" y="10511"/>
                  </a:cubicBezTo>
                  <a:lnTo>
                    <a:pt x="8052" y="9435"/>
                  </a:lnTo>
                  <a:lnTo>
                    <a:pt x="8247" y="9630"/>
                  </a:lnTo>
                  <a:cubicBezTo>
                    <a:pt x="8368" y="9751"/>
                    <a:pt x="8572" y="9751"/>
                    <a:pt x="8692" y="9630"/>
                  </a:cubicBezTo>
                  <a:lnTo>
                    <a:pt x="9703" y="8628"/>
                  </a:lnTo>
                  <a:cubicBezTo>
                    <a:pt x="9815" y="8507"/>
                    <a:pt x="9824" y="8322"/>
                    <a:pt x="9713" y="8192"/>
                  </a:cubicBezTo>
                  <a:cubicBezTo>
                    <a:pt x="10947" y="9120"/>
                    <a:pt x="12477" y="9658"/>
                    <a:pt x="14138" y="9658"/>
                  </a:cubicBezTo>
                  <a:cubicBezTo>
                    <a:pt x="18219" y="9658"/>
                    <a:pt x="21531" y="6346"/>
                    <a:pt x="21531" y="2264"/>
                  </a:cubicBezTo>
                  <a:cubicBezTo>
                    <a:pt x="21531" y="1476"/>
                    <a:pt x="21411" y="715"/>
                    <a:pt x="2117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PlaceHolder 1"/>
          <p:cNvSpPr>
            <a:spLocks noGrp="1"/>
          </p:cNvSpPr>
          <p:nvPr>
            <p:ph type="title"/>
          </p:nvPr>
        </p:nvSpPr>
        <p:spPr>
          <a:xfrm>
            <a:off x="578520" y="411840"/>
            <a:ext cx="7951680" cy="542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#0: hello-world container: docker run hello-world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45" name="Picture 2"/>
          <p:cNvPicPr/>
          <p:nvPr/>
        </p:nvPicPr>
        <p:blipFill>
          <a:blip r:embed="rId2"/>
          <a:stretch/>
        </p:blipFill>
        <p:spPr>
          <a:xfrm>
            <a:off x="2422800" y="955080"/>
            <a:ext cx="6189120" cy="3774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PlaceHolder 1"/>
          <p:cNvSpPr>
            <a:spLocks noGrp="1"/>
          </p:cNvSpPr>
          <p:nvPr>
            <p:ph type="title"/>
          </p:nvPr>
        </p:nvSpPr>
        <p:spPr>
          <a:xfrm>
            <a:off x="578520" y="411840"/>
            <a:ext cx="7951680" cy="542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#1: pytorch container (we did this already)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47" name="Google Shape;1213;p27"/>
          <p:cNvSpPr/>
          <p:nvPr/>
        </p:nvSpPr>
        <p:spPr>
          <a:xfrm>
            <a:off x="653040" y="1089000"/>
            <a:ext cx="7738200" cy="33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Courier New"/>
                <a:ea typeface="Sora"/>
              </a:rPr>
              <a:t>docker pull pytorch/pytorch:latest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Courier New"/>
                <a:ea typeface="Sora"/>
              </a:rPr>
              <a:t>docker run –it –gpus=all pytorch/pytorch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48" name="Picture 9"/>
          <p:cNvPicPr/>
          <p:nvPr/>
        </p:nvPicPr>
        <p:blipFill>
          <a:blip r:embed="rId2"/>
          <a:stretch/>
        </p:blipFill>
        <p:spPr>
          <a:xfrm>
            <a:off x="682560" y="1887480"/>
            <a:ext cx="7777440" cy="2266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PlaceHolder 1"/>
          <p:cNvSpPr>
            <a:spLocks noGrp="1"/>
          </p:cNvSpPr>
          <p:nvPr>
            <p:ph type="title"/>
          </p:nvPr>
        </p:nvSpPr>
        <p:spPr>
          <a:xfrm>
            <a:off x="4130640" y="2623320"/>
            <a:ext cx="4298760" cy="840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5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What are containers?</a:t>
            </a:r>
            <a:endParaRPr lang="en-US" sz="4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0" name="PlaceHolder 2"/>
          <p:cNvSpPr>
            <a:spLocks noGrp="1"/>
          </p:cNvSpPr>
          <p:nvPr>
            <p:ph type="title"/>
          </p:nvPr>
        </p:nvSpPr>
        <p:spPr>
          <a:xfrm>
            <a:off x="4130640" y="1678320"/>
            <a:ext cx="4298760" cy="840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01</a:t>
            </a:r>
            <a:endParaRPr lang="en-US" sz="6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311" name="Google Shape;1291;p28"/>
          <p:cNvGrpSpPr/>
          <p:nvPr/>
        </p:nvGrpSpPr>
        <p:grpSpPr>
          <a:xfrm>
            <a:off x="713160" y="1219320"/>
            <a:ext cx="2953800" cy="2461680"/>
            <a:chOff x="713160" y="1219320"/>
            <a:chExt cx="2953800" cy="2461680"/>
          </a:xfrm>
        </p:grpSpPr>
        <p:sp>
          <p:nvSpPr>
            <p:cNvPr id="1312" name="Google Shape;1292;p28"/>
            <p:cNvSpPr/>
            <p:nvPr/>
          </p:nvSpPr>
          <p:spPr>
            <a:xfrm>
              <a:off x="819360" y="1784160"/>
              <a:ext cx="113760" cy="114120"/>
            </a:xfrm>
            <a:custGeom>
              <a:avLst/>
              <a:gdLst>
                <a:gd name="textAreaLeft" fmla="*/ 0 w 113760"/>
                <a:gd name="textAreaRight" fmla="*/ 115200 w 113760"/>
                <a:gd name="textAreaTop" fmla="*/ 0 h 114120"/>
                <a:gd name="textAreaBottom" fmla="*/ 115560 h 114120"/>
              </a:gdLst>
              <a:ahLst/>
              <a:cxnLst/>
              <a:rect l="textAreaLeft" t="textAreaTop" r="textAreaRight" b="textAreaBottom"/>
              <a:pathLst>
                <a:path w="2023" h="2033">
                  <a:moveTo>
                    <a:pt x="1011" y="186"/>
                  </a:moveTo>
                  <a:lnTo>
                    <a:pt x="1299" y="706"/>
                  </a:lnTo>
                  <a:cubicBezTo>
                    <a:pt x="1299" y="715"/>
                    <a:pt x="1308" y="724"/>
                    <a:pt x="1318" y="734"/>
                  </a:cubicBezTo>
                  <a:lnTo>
                    <a:pt x="1846" y="1021"/>
                  </a:lnTo>
                  <a:lnTo>
                    <a:pt x="1318" y="1309"/>
                  </a:lnTo>
                  <a:cubicBezTo>
                    <a:pt x="1308" y="1309"/>
                    <a:pt x="1299" y="1318"/>
                    <a:pt x="1299" y="1327"/>
                  </a:cubicBezTo>
                  <a:lnTo>
                    <a:pt x="1011" y="1856"/>
                  </a:lnTo>
                  <a:lnTo>
                    <a:pt x="724" y="1327"/>
                  </a:lnTo>
                  <a:cubicBezTo>
                    <a:pt x="715" y="1318"/>
                    <a:pt x="705" y="1309"/>
                    <a:pt x="696" y="1299"/>
                  </a:cubicBezTo>
                  <a:lnTo>
                    <a:pt x="177" y="1021"/>
                  </a:lnTo>
                  <a:lnTo>
                    <a:pt x="696" y="734"/>
                  </a:lnTo>
                  <a:cubicBezTo>
                    <a:pt x="705" y="724"/>
                    <a:pt x="715" y="715"/>
                    <a:pt x="724" y="706"/>
                  </a:cubicBezTo>
                  <a:lnTo>
                    <a:pt x="1011" y="186"/>
                  </a:lnTo>
                  <a:close/>
                  <a:moveTo>
                    <a:pt x="1011" y="1"/>
                  </a:moveTo>
                  <a:cubicBezTo>
                    <a:pt x="993" y="1"/>
                    <a:pt x="974" y="19"/>
                    <a:pt x="956" y="38"/>
                  </a:cubicBezTo>
                  <a:lnTo>
                    <a:pt x="631" y="641"/>
                  </a:lnTo>
                  <a:lnTo>
                    <a:pt x="28" y="965"/>
                  </a:lnTo>
                  <a:cubicBezTo>
                    <a:pt x="10" y="975"/>
                    <a:pt x="0" y="993"/>
                    <a:pt x="0" y="1012"/>
                  </a:cubicBezTo>
                  <a:cubicBezTo>
                    <a:pt x="0" y="1040"/>
                    <a:pt x="10" y="1058"/>
                    <a:pt x="28" y="1068"/>
                  </a:cubicBezTo>
                  <a:lnTo>
                    <a:pt x="631" y="1401"/>
                  </a:lnTo>
                  <a:lnTo>
                    <a:pt x="956" y="2004"/>
                  </a:lnTo>
                  <a:cubicBezTo>
                    <a:pt x="965" y="2023"/>
                    <a:pt x="984" y="2032"/>
                    <a:pt x="1011" y="2032"/>
                  </a:cubicBezTo>
                  <a:cubicBezTo>
                    <a:pt x="1030" y="2032"/>
                    <a:pt x="1049" y="2023"/>
                    <a:pt x="1058" y="2004"/>
                  </a:cubicBezTo>
                  <a:lnTo>
                    <a:pt x="1392" y="1401"/>
                  </a:lnTo>
                  <a:lnTo>
                    <a:pt x="1995" y="1068"/>
                  </a:lnTo>
                  <a:cubicBezTo>
                    <a:pt x="2013" y="1058"/>
                    <a:pt x="2023" y="1040"/>
                    <a:pt x="2023" y="1021"/>
                  </a:cubicBezTo>
                  <a:cubicBezTo>
                    <a:pt x="2023" y="1003"/>
                    <a:pt x="2013" y="984"/>
                    <a:pt x="1995" y="965"/>
                  </a:cubicBezTo>
                  <a:lnTo>
                    <a:pt x="1392" y="641"/>
                  </a:lnTo>
                  <a:lnTo>
                    <a:pt x="1067" y="38"/>
                  </a:lnTo>
                  <a:cubicBezTo>
                    <a:pt x="1049" y="19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0" rIns="90000" bIns="57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13" name="Google Shape;1293;p28"/>
            <p:cNvSpPr/>
            <p:nvPr/>
          </p:nvSpPr>
          <p:spPr>
            <a:xfrm>
              <a:off x="3471120" y="2115000"/>
              <a:ext cx="66240" cy="66240"/>
            </a:xfrm>
            <a:custGeom>
              <a:avLst/>
              <a:gdLst>
                <a:gd name="textAreaLeft" fmla="*/ 0 w 66240"/>
                <a:gd name="textAreaRight" fmla="*/ 67680 w 66240"/>
                <a:gd name="textAreaTop" fmla="*/ 0 h 66240"/>
                <a:gd name="textAreaBottom" fmla="*/ 67680 h 66240"/>
              </a:gdLst>
              <a:ahLst/>
              <a:cxnLst/>
              <a:rect l="textAreaLeft" t="textAreaTop" r="textAreaRight" b="textAreaBottom"/>
              <a:pathLst>
                <a:path w="1189" h="1188">
                  <a:moveTo>
                    <a:pt x="594" y="177"/>
                  </a:moveTo>
                  <a:lnTo>
                    <a:pt x="734" y="436"/>
                  </a:lnTo>
                  <a:cubicBezTo>
                    <a:pt x="743" y="446"/>
                    <a:pt x="752" y="455"/>
                    <a:pt x="761" y="455"/>
                  </a:cubicBezTo>
                  <a:lnTo>
                    <a:pt x="1012" y="594"/>
                  </a:lnTo>
                  <a:lnTo>
                    <a:pt x="752" y="733"/>
                  </a:lnTo>
                  <a:cubicBezTo>
                    <a:pt x="743" y="743"/>
                    <a:pt x="743" y="752"/>
                    <a:pt x="734" y="761"/>
                  </a:cubicBezTo>
                  <a:lnTo>
                    <a:pt x="594" y="1012"/>
                  </a:lnTo>
                  <a:lnTo>
                    <a:pt x="455" y="761"/>
                  </a:lnTo>
                  <a:cubicBezTo>
                    <a:pt x="446" y="752"/>
                    <a:pt x="437" y="743"/>
                    <a:pt x="427" y="733"/>
                  </a:cubicBezTo>
                  <a:lnTo>
                    <a:pt x="177" y="594"/>
                  </a:lnTo>
                  <a:lnTo>
                    <a:pt x="437" y="455"/>
                  </a:lnTo>
                  <a:cubicBezTo>
                    <a:pt x="446" y="446"/>
                    <a:pt x="446" y="446"/>
                    <a:pt x="455" y="436"/>
                  </a:cubicBezTo>
                  <a:lnTo>
                    <a:pt x="594" y="177"/>
                  </a:lnTo>
                  <a:close/>
                  <a:moveTo>
                    <a:pt x="594" y="0"/>
                  </a:moveTo>
                  <a:cubicBezTo>
                    <a:pt x="576" y="0"/>
                    <a:pt x="557" y="10"/>
                    <a:pt x="548" y="28"/>
                  </a:cubicBezTo>
                  <a:lnTo>
                    <a:pt x="362" y="362"/>
                  </a:lnTo>
                  <a:lnTo>
                    <a:pt x="29" y="548"/>
                  </a:lnTo>
                  <a:cubicBezTo>
                    <a:pt x="10" y="557"/>
                    <a:pt x="1" y="576"/>
                    <a:pt x="1" y="594"/>
                  </a:cubicBezTo>
                  <a:cubicBezTo>
                    <a:pt x="1" y="613"/>
                    <a:pt x="10" y="631"/>
                    <a:pt x="29" y="640"/>
                  </a:cubicBezTo>
                  <a:lnTo>
                    <a:pt x="362" y="826"/>
                  </a:lnTo>
                  <a:lnTo>
                    <a:pt x="539" y="1160"/>
                  </a:lnTo>
                  <a:cubicBezTo>
                    <a:pt x="548" y="1179"/>
                    <a:pt x="576" y="1188"/>
                    <a:pt x="594" y="1188"/>
                  </a:cubicBezTo>
                  <a:cubicBezTo>
                    <a:pt x="613" y="1188"/>
                    <a:pt x="632" y="1179"/>
                    <a:pt x="641" y="1160"/>
                  </a:cubicBezTo>
                  <a:lnTo>
                    <a:pt x="826" y="826"/>
                  </a:lnTo>
                  <a:lnTo>
                    <a:pt x="1160" y="650"/>
                  </a:lnTo>
                  <a:cubicBezTo>
                    <a:pt x="1179" y="640"/>
                    <a:pt x="1188" y="622"/>
                    <a:pt x="1188" y="594"/>
                  </a:cubicBezTo>
                  <a:cubicBezTo>
                    <a:pt x="1188" y="576"/>
                    <a:pt x="1179" y="557"/>
                    <a:pt x="1160" y="548"/>
                  </a:cubicBezTo>
                  <a:lnTo>
                    <a:pt x="826" y="362"/>
                  </a:lnTo>
                  <a:lnTo>
                    <a:pt x="650" y="28"/>
                  </a:lnTo>
                  <a:cubicBezTo>
                    <a:pt x="641" y="10"/>
                    <a:pt x="613" y="0"/>
                    <a:pt x="59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14" name="Google Shape;1294;p28"/>
            <p:cNvSpPr/>
            <p:nvPr/>
          </p:nvSpPr>
          <p:spPr>
            <a:xfrm>
              <a:off x="713160" y="2962800"/>
              <a:ext cx="118080" cy="11808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118080"/>
                <a:gd name="textAreaBottom" fmla="*/ 119520 h 118080"/>
              </a:gdLst>
              <a:ahLst/>
              <a:cxnLst/>
              <a:rect l="textAreaLeft" t="textAreaTop" r="textAreaRight" b="textAreaBottom"/>
              <a:pathLst>
                <a:path w="2097" h="2098">
                  <a:moveTo>
                    <a:pt x="1048" y="177"/>
                  </a:moveTo>
                  <a:lnTo>
                    <a:pt x="1345" y="724"/>
                  </a:lnTo>
                  <a:cubicBezTo>
                    <a:pt x="1354" y="733"/>
                    <a:pt x="1364" y="743"/>
                    <a:pt x="1373" y="752"/>
                  </a:cubicBezTo>
                  <a:lnTo>
                    <a:pt x="1911" y="1049"/>
                  </a:lnTo>
                  <a:lnTo>
                    <a:pt x="1364" y="1346"/>
                  </a:lnTo>
                  <a:cubicBezTo>
                    <a:pt x="1354" y="1355"/>
                    <a:pt x="1345" y="1364"/>
                    <a:pt x="1345" y="1374"/>
                  </a:cubicBezTo>
                  <a:lnTo>
                    <a:pt x="1048" y="1912"/>
                  </a:lnTo>
                  <a:lnTo>
                    <a:pt x="752" y="1364"/>
                  </a:lnTo>
                  <a:cubicBezTo>
                    <a:pt x="742" y="1355"/>
                    <a:pt x="733" y="1355"/>
                    <a:pt x="724" y="1346"/>
                  </a:cubicBezTo>
                  <a:lnTo>
                    <a:pt x="176" y="1049"/>
                  </a:lnTo>
                  <a:lnTo>
                    <a:pt x="724" y="752"/>
                  </a:lnTo>
                  <a:cubicBezTo>
                    <a:pt x="733" y="743"/>
                    <a:pt x="742" y="733"/>
                    <a:pt x="752" y="724"/>
                  </a:cubicBezTo>
                  <a:lnTo>
                    <a:pt x="1048" y="177"/>
                  </a:lnTo>
                  <a:close/>
                  <a:moveTo>
                    <a:pt x="1048" y="1"/>
                  </a:moveTo>
                  <a:cubicBezTo>
                    <a:pt x="1030" y="1"/>
                    <a:pt x="1011" y="10"/>
                    <a:pt x="1002" y="28"/>
                  </a:cubicBezTo>
                  <a:lnTo>
                    <a:pt x="659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40"/>
                  </a:cubicBezTo>
                  <a:cubicBezTo>
                    <a:pt x="0" y="1067"/>
                    <a:pt x="9" y="1086"/>
                    <a:pt x="28" y="1095"/>
                  </a:cubicBezTo>
                  <a:lnTo>
                    <a:pt x="649" y="1438"/>
                  </a:lnTo>
                  <a:lnTo>
                    <a:pt x="993" y="2060"/>
                  </a:lnTo>
                  <a:cubicBezTo>
                    <a:pt x="1002" y="2079"/>
                    <a:pt x="1021" y="2097"/>
                    <a:pt x="1039" y="2097"/>
                  </a:cubicBezTo>
                  <a:cubicBezTo>
                    <a:pt x="1067" y="2097"/>
                    <a:pt x="1085" y="2079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97" y="1067"/>
                    <a:pt x="2097" y="1049"/>
                  </a:cubicBezTo>
                  <a:cubicBezTo>
                    <a:pt x="2097" y="1030"/>
                    <a:pt x="2078" y="1012"/>
                    <a:pt x="2060" y="993"/>
                  </a:cubicBezTo>
                  <a:lnTo>
                    <a:pt x="1438" y="659"/>
                  </a:lnTo>
                  <a:lnTo>
                    <a:pt x="1104" y="28"/>
                  </a:lnTo>
                  <a:cubicBezTo>
                    <a:pt x="1085" y="10"/>
                    <a:pt x="1067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15" name="Google Shape;1295;p28"/>
            <p:cNvSpPr/>
            <p:nvPr/>
          </p:nvSpPr>
          <p:spPr>
            <a:xfrm>
              <a:off x="3549600" y="3192840"/>
              <a:ext cx="117360" cy="117360"/>
            </a:xfrm>
            <a:custGeom>
              <a:avLst/>
              <a:gdLst>
                <a:gd name="textAreaLeft" fmla="*/ 0 w 117360"/>
                <a:gd name="textAreaRight" fmla="*/ 118800 w 11736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2088" h="2088">
                  <a:moveTo>
                    <a:pt x="1048" y="176"/>
                  </a:moveTo>
                  <a:lnTo>
                    <a:pt x="1345" y="724"/>
                  </a:lnTo>
                  <a:cubicBezTo>
                    <a:pt x="1345" y="733"/>
                    <a:pt x="1355" y="742"/>
                    <a:pt x="1364" y="742"/>
                  </a:cubicBezTo>
                  <a:lnTo>
                    <a:pt x="1911" y="1049"/>
                  </a:lnTo>
                  <a:lnTo>
                    <a:pt x="1364" y="1345"/>
                  </a:lnTo>
                  <a:cubicBezTo>
                    <a:pt x="1355" y="1345"/>
                    <a:pt x="1345" y="1355"/>
                    <a:pt x="1336" y="1364"/>
                  </a:cubicBezTo>
                  <a:lnTo>
                    <a:pt x="1039" y="1911"/>
                  </a:lnTo>
                  <a:lnTo>
                    <a:pt x="742" y="1364"/>
                  </a:lnTo>
                  <a:cubicBezTo>
                    <a:pt x="742" y="1355"/>
                    <a:pt x="733" y="1345"/>
                    <a:pt x="724" y="1345"/>
                  </a:cubicBezTo>
                  <a:lnTo>
                    <a:pt x="176" y="1039"/>
                  </a:lnTo>
                  <a:lnTo>
                    <a:pt x="724" y="742"/>
                  </a:lnTo>
                  <a:cubicBezTo>
                    <a:pt x="733" y="742"/>
                    <a:pt x="742" y="733"/>
                    <a:pt x="742" y="724"/>
                  </a:cubicBezTo>
                  <a:lnTo>
                    <a:pt x="1048" y="176"/>
                  </a:lnTo>
                  <a:close/>
                  <a:moveTo>
                    <a:pt x="1048" y="0"/>
                  </a:moveTo>
                  <a:cubicBezTo>
                    <a:pt x="1030" y="0"/>
                    <a:pt x="1011" y="10"/>
                    <a:pt x="993" y="28"/>
                  </a:cubicBezTo>
                  <a:lnTo>
                    <a:pt x="650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39"/>
                  </a:cubicBezTo>
                  <a:cubicBezTo>
                    <a:pt x="0" y="1058"/>
                    <a:pt x="9" y="1076"/>
                    <a:pt x="28" y="1095"/>
                  </a:cubicBezTo>
                  <a:lnTo>
                    <a:pt x="650" y="1438"/>
                  </a:lnTo>
                  <a:lnTo>
                    <a:pt x="993" y="2060"/>
                  </a:lnTo>
                  <a:cubicBezTo>
                    <a:pt x="1002" y="2078"/>
                    <a:pt x="1021" y="2087"/>
                    <a:pt x="1039" y="2087"/>
                  </a:cubicBezTo>
                  <a:cubicBezTo>
                    <a:pt x="1067" y="2087"/>
                    <a:pt x="1086" y="2078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87" y="1067"/>
                    <a:pt x="2087" y="1049"/>
                  </a:cubicBezTo>
                  <a:cubicBezTo>
                    <a:pt x="2087" y="1021"/>
                    <a:pt x="2078" y="1002"/>
                    <a:pt x="2060" y="993"/>
                  </a:cubicBezTo>
                  <a:lnTo>
                    <a:pt x="1438" y="650"/>
                  </a:lnTo>
                  <a:lnTo>
                    <a:pt x="1095" y="28"/>
                  </a:lnTo>
                  <a:cubicBezTo>
                    <a:pt x="1086" y="10"/>
                    <a:pt x="106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400" rIns="900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16" name="Google Shape;1296;p28"/>
            <p:cNvSpPr/>
            <p:nvPr/>
          </p:nvSpPr>
          <p:spPr>
            <a:xfrm>
              <a:off x="3252960" y="1312560"/>
              <a:ext cx="5400" cy="41400"/>
            </a:xfrm>
            <a:custGeom>
              <a:avLst/>
              <a:gdLst>
                <a:gd name="textAreaLeft" fmla="*/ 0 w 5400"/>
                <a:gd name="textAreaRight" fmla="*/ 6840 w 540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122" h="75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52"/>
                    <a:pt x="66" y="752"/>
                  </a:cubicBezTo>
                  <a:cubicBezTo>
                    <a:pt x="93" y="752"/>
                    <a:pt x="121" y="724"/>
                    <a:pt x="121" y="696"/>
                  </a:cubicBezTo>
                  <a:lnTo>
                    <a:pt x="121" y="56"/>
                  </a:lnTo>
                  <a:cubicBezTo>
                    <a:pt x="121" y="19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17" name="Google Shape;1297;p28"/>
            <p:cNvSpPr/>
            <p:nvPr/>
          </p:nvSpPr>
          <p:spPr>
            <a:xfrm>
              <a:off x="3252960" y="1406160"/>
              <a:ext cx="5400" cy="42120"/>
            </a:xfrm>
            <a:custGeom>
              <a:avLst/>
              <a:gdLst>
                <a:gd name="textAreaLeft" fmla="*/ 0 w 5400"/>
                <a:gd name="textAreaRight" fmla="*/ 6840 w 540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122" h="76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61"/>
                    <a:pt x="66" y="761"/>
                  </a:cubicBezTo>
                  <a:cubicBezTo>
                    <a:pt x="93" y="761"/>
                    <a:pt x="121" y="733"/>
                    <a:pt x="121" y="696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18" name="Google Shape;1298;p28"/>
            <p:cNvSpPr/>
            <p:nvPr/>
          </p:nvSpPr>
          <p:spPr>
            <a:xfrm>
              <a:off x="3281760" y="1377720"/>
              <a:ext cx="41400" cy="5040"/>
            </a:xfrm>
            <a:custGeom>
              <a:avLst/>
              <a:gdLst>
                <a:gd name="textAreaLeft" fmla="*/ 0 w 41400"/>
                <a:gd name="textAreaRight" fmla="*/ 42840 w 414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53" h="112">
                  <a:moveTo>
                    <a:pt x="57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7" y="112"/>
                  </a:cubicBezTo>
                  <a:lnTo>
                    <a:pt x="697" y="112"/>
                  </a:lnTo>
                  <a:cubicBezTo>
                    <a:pt x="724" y="112"/>
                    <a:pt x="752" y="93"/>
                    <a:pt x="752" y="56"/>
                  </a:cubicBezTo>
                  <a:cubicBezTo>
                    <a:pt x="752" y="28"/>
                    <a:pt x="734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19" name="Google Shape;1299;p28"/>
            <p:cNvSpPr/>
            <p:nvPr/>
          </p:nvSpPr>
          <p:spPr>
            <a:xfrm>
              <a:off x="3187800" y="1377720"/>
              <a:ext cx="42120" cy="504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62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706" y="112"/>
                  </a:lnTo>
                  <a:cubicBezTo>
                    <a:pt x="734" y="112"/>
                    <a:pt x="761" y="93"/>
                    <a:pt x="761" y="56"/>
                  </a:cubicBezTo>
                  <a:cubicBezTo>
                    <a:pt x="761" y="28"/>
                    <a:pt x="73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20" name="Google Shape;1300;p28"/>
            <p:cNvSpPr/>
            <p:nvPr/>
          </p:nvSpPr>
          <p:spPr>
            <a:xfrm>
              <a:off x="3210120" y="140076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455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21" name="Google Shape;1301;p28"/>
            <p:cNvSpPr/>
            <p:nvPr/>
          </p:nvSpPr>
          <p:spPr>
            <a:xfrm>
              <a:off x="3206880" y="1397880"/>
              <a:ext cx="31320" cy="3096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76" h="572">
                  <a:moveTo>
                    <a:pt x="512" y="1"/>
                  </a:moveTo>
                  <a:cubicBezTo>
                    <a:pt x="497" y="1"/>
                    <a:pt x="483" y="5"/>
                    <a:pt x="474" y="14"/>
                  </a:cubicBezTo>
                  <a:lnTo>
                    <a:pt x="19" y="469"/>
                  </a:lnTo>
                  <a:cubicBezTo>
                    <a:pt x="1" y="488"/>
                    <a:pt x="1" y="525"/>
                    <a:pt x="19" y="553"/>
                  </a:cubicBezTo>
                  <a:cubicBezTo>
                    <a:pt x="28" y="562"/>
                    <a:pt x="47" y="571"/>
                    <a:pt x="56" y="571"/>
                  </a:cubicBezTo>
                  <a:cubicBezTo>
                    <a:pt x="75" y="571"/>
                    <a:pt x="93" y="562"/>
                    <a:pt x="103" y="553"/>
                  </a:cubicBezTo>
                  <a:lnTo>
                    <a:pt x="557" y="98"/>
                  </a:lnTo>
                  <a:cubicBezTo>
                    <a:pt x="576" y="70"/>
                    <a:pt x="576" y="33"/>
                    <a:pt x="557" y="14"/>
                  </a:cubicBezTo>
                  <a:cubicBezTo>
                    <a:pt x="543" y="5"/>
                    <a:pt x="527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22" name="Google Shape;1302;p28"/>
            <p:cNvSpPr/>
            <p:nvPr/>
          </p:nvSpPr>
          <p:spPr>
            <a:xfrm>
              <a:off x="3276720" y="133488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456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23" name="Google Shape;1303;p28"/>
            <p:cNvSpPr/>
            <p:nvPr/>
          </p:nvSpPr>
          <p:spPr>
            <a:xfrm>
              <a:off x="3273120" y="1331640"/>
              <a:ext cx="32040" cy="3096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85" h="569">
                  <a:moveTo>
                    <a:pt x="519" y="0"/>
                  </a:moveTo>
                  <a:cubicBezTo>
                    <a:pt x="503" y="0"/>
                    <a:pt x="487" y="7"/>
                    <a:pt x="473" y="21"/>
                  </a:cubicBezTo>
                  <a:lnTo>
                    <a:pt x="28" y="466"/>
                  </a:lnTo>
                  <a:cubicBezTo>
                    <a:pt x="0" y="494"/>
                    <a:pt x="0" y="531"/>
                    <a:pt x="28" y="550"/>
                  </a:cubicBezTo>
                  <a:cubicBezTo>
                    <a:pt x="37" y="568"/>
                    <a:pt x="47" y="568"/>
                    <a:pt x="65" y="568"/>
                  </a:cubicBezTo>
                  <a:cubicBezTo>
                    <a:pt x="84" y="568"/>
                    <a:pt x="93" y="568"/>
                    <a:pt x="112" y="550"/>
                  </a:cubicBezTo>
                  <a:lnTo>
                    <a:pt x="557" y="95"/>
                  </a:lnTo>
                  <a:cubicBezTo>
                    <a:pt x="585" y="77"/>
                    <a:pt x="585" y="39"/>
                    <a:pt x="557" y="21"/>
                  </a:cubicBezTo>
                  <a:cubicBezTo>
                    <a:pt x="548" y="7"/>
                    <a:pt x="534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24" name="Google Shape;1304;p28"/>
            <p:cNvSpPr/>
            <p:nvPr/>
          </p:nvSpPr>
          <p:spPr>
            <a:xfrm>
              <a:off x="3210120" y="133488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1"/>
                  </a:moveTo>
                  <a:lnTo>
                    <a:pt x="455" y="456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25" name="Google Shape;1305;p28"/>
            <p:cNvSpPr/>
            <p:nvPr/>
          </p:nvSpPr>
          <p:spPr>
            <a:xfrm>
              <a:off x="3206880" y="1331640"/>
              <a:ext cx="31320" cy="3096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76" h="569">
                  <a:moveTo>
                    <a:pt x="61" y="0"/>
                  </a:moveTo>
                  <a:cubicBezTo>
                    <a:pt x="47" y="0"/>
                    <a:pt x="33" y="7"/>
                    <a:pt x="19" y="21"/>
                  </a:cubicBezTo>
                  <a:cubicBezTo>
                    <a:pt x="1" y="39"/>
                    <a:pt x="1" y="77"/>
                    <a:pt x="19" y="95"/>
                  </a:cubicBezTo>
                  <a:lnTo>
                    <a:pt x="474" y="550"/>
                  </a:lnTo>
                  <a:cubicBezTo>
                    <a:pt x="483" y="568"/>
                    <a:pt x="502" y="568"/>
                    <a:pt x="511" y="568"/>
                  </a:cubicBezTo>
                  <a:cubicBezTo>
                    <a:pt x="529" y="568"/>
                    <a:pt x="548" y="568"/>
                    <a:pt x="557" y="550"/>
                  </a:cubicBezTo>
                  <a:cubicBezTo>
                    <a:pt x="576" y="531"/>
                    <a:pt x="576" y="494"/>
                    <a:pt x="557" y="466"/>
                  </a:cubicBezTo>
                  <a:lnTo>
                    <a:pt x="103" y="21"/>
                  </a:lnTo>
                  <a:cubicBezTo>
                    <a:pt x="89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26" name="Google Shape;1306;p28"/>
            <p:cNvSpPr/>
            <p:nvPr/>
          </p:nvSpPr>
          <p:spPr>
            <a:xfrm>
              <a:off x="3276720" y="140076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1"/>
                  </a:moveTo>
                  <a:lnTo>
                    <a:pt x="455" y="455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27" name="Google Shape;1307;p28"/>
            <p:cNvSpPr/>
            <p:nvPr/>
          </p:nvSpPr>
          <p:spPr>
            <a:xfrm>
              <a:off x="3273120" y="1397880"/>
              <a:ext cx="32040" cy="3096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85" h="572">
                  <a:moveTo>
                    <a:pt x="66" y="1"/>
                  </a:moveTo>
                  <a:cubicBezTo>
                    <a:pt x="51" y="1"/>
                    <a:pt x="37" y="5"/>
                    <a:pt x="28" y="14"/>
                  </a:cubicBezTo>
                  <a:cubicBezTo>
                    <a:pt x="0" y="42"/>
                    <a:pt x="0" y="70"/>
                    <a:pt x="28" y="98"/>
                  </a:cubicBezTo>
                  <a:lnTo>
                    <a:pt x="483" y="553"/>
                  </a:lnTo>
                  <a:cubicBezTo>
                    <a:pt x="492" y="562"/>
                    <a:pt x="501" y="571"/>
                    <a:pt x="520" y="571"/>
                  </a:cubicBezTo>
                  <a:cubicBezTo>
                    <a:pt x="529" y="571"/>
                    <a:pt x="548" y="562"/>
                    <a:pt x="557" y="553"/>
                  </a:cubicBezTo>
                  <a:cubicBezTo>
                    <a:pt x="585" y="525"/>
                    <a:pt x="585" y="488"/>
                    <a:pt x="557" y="469"/>
                  </a:cubicBezTo>
                  <a:lnTo>
                    <a:pt x="112" y="14"/>
                  </a:lnTo>
                  <a:cubicBezTo>
                    <a:pt x="98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28" name="Google Shape;1308;p28"/>
            <p:cNvSpPr/>
            <p:nvPr/>
          </p:nvSpPr>
          <p:spPr>
            <a:xfrm>
              <a:off x="3593160" y="1567080"/>
              <a:ext cx="49680" cy="49680"/>
            </a:xfrm>
            <a:custGeom>
              <a:avLst/>
              <a:gdLst>
                <a:gd name="textAreaLeft" fmla="*/ 0 w 49680"/>
                <a:gd name="textAreaRight" fmla="*/ 51120 w 49680"/>
                <a:gd name="textAreaTop" fmla="*/ 0 h 49680"/>
                <a:gd name="textAreaBottom" fmla="*/ 51120 h 49680"/>
              </a:gdLst>
              <a:ahLst/>
              <a:cxnLst/>
              <a:rect l="textAreaLeft" t="textAreaTop" r="textAreaRight" b="textAreaBottom"/>
              <a:pathLst>
                <a:path w="901" h="901">
                  <a:moveTo>
                    <a:pt x="455" y="121"/>
                  </a:moveTo>
                  <a:cubicBezTo>
                    <a:pt x="641" y="121"/>
                    <a:pt x="789" y="270"/>
                    <a:pt x="789" y="455"/>
                  </a:cubicBezTo>
                  <a:cubicBezTo>
                    <a:pt x="789" y="641"/>
                    <a:pt x="641" y="789"/>
                    <a:pt x="455" y="789"/>
                  </a:cubicBezTo>
                  <a:cubicBezTo>
                    <a:pt x="270" y="789"/>
                    <a:pt x="121" y="641"/>
                    <a:pt x="121" y="455"/>
                  </a:cubicBez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5"/>
                    <a:pt x="1" y="455"/>
                  </a:cubicBezTo>
                  <a:cubicBezTo>
                    <a:pt x="1" y="706"/>
                    <a:pt x="205" y="901"/>
                    <a:pt x="455" y="901"/>
                  </a:cubicBezTo>
                  <a:cubicBezTo>
                    <a:pt x="697" y="901"/>
                    <a:pt x="901" y="706"/>
                    <a:pt x="901" y="455"/>
                  </a:cubicBezTo>
                  <a:cubicBezTo>
                    <a:pt x="901" y="205"/>
                    <a:pt x="697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29" name="Google Shape;1309;p28"/>
            <p:cNvSpPr/>
            <p:nvPr/>
          </p:nvSpPr>
          <p:spPr>
            <a:xfrm>
              <a:off x="977040" y="213228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11"/>
                  </a:moveTo>
                  <a:cubicBezTo>
                    <a:pt x="381" y="111"/>
                    <a:pt x="455" y="186"/>
                    <a:pt x="455" y="288"/>
                  </a:cubicBezTo>
                  <a:cubicBezTo>
                    <a:pt x="455" y="381"/>
                    <a:pt x="381" y="455"/>
                    <a:pt x="288" y="455"/>
                  </a:cubicBezTo>
                  <a:cubicBezTo>
                    <a:pt x="186" y="455"/>
                    <a:pt x="112" y="381"/>
                    <a:pt x="112" y="288"/>
                  </a:cubicBezTo>
                  <a:cubicBezTo>
                    <a:pt x="112" y="186"/>
                    <a:pt x="195" y="111"/>
                    <a:pt x="288" y="11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21"/>
                    <a:pt x="0" y="288"/>
                  </a:cubicBezTo>
                  <a:cubicBezTo>
                    <a:pt x="0" y="445"/>
                    <a:pt x="130" y="575"/>
                    <a:pt x="288" y="575"/>
                  </a:cubicBezTo>
                  <a:cubicBezTo>
                    <a:pt x="446" y="575"/>
                    <a:pt x="576" y="445"/>
                    <a:pt x="576" y="288"/>
                  </a:cubicBezTo>
                  <a:cubicBezTo>
                    <a:pt x="576" y="121"/>
                    <a:pt x="44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30" name="Google Shape;1310;p28"/>
            <p:cNvSpPr/>
            <p:nvPr/>
          </p:nvSpPr>
          <p:spPr>
            <a:xfrm>
              <a:off x="1875600" y="121932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21"/>
                  </a:moveTo>
                  <a:cubicBezTo>
                    <a:pt x="380" y="121"/>
                    <a:pt x="455" y="195"/>
                    <a:pt x="455" y="297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86" y="464"/>
                    <a:pt x="111" y="390"/>
                    <a:pt x="111" y="297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55"/>
                    <a:pt x="575" y="288"/>
                  </a:cubicBezTo>
                  <a:cubicBezTo>
                    <a:pt x="575" y="130"/>
                    <a:pt x="445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31" name="Google Shape;1311;p28"/>
            <p:cNvSpPr/>
            <p:nvPr/>
          </p:nvSpPr>
          <p:spPr>
            <a:xfrm>
              <a:off x="1860120" y="1646280"/>
              <a:ext cx="583200" cy="390240"/>
            </a:xfrm>
            <a:custGeom>
              <a:avLst/>
              <a:gdLst>
                <a:gd name="textAreaLeft" fmla="*/ 0 w 583200"/>
                <a:gd name="textAreaRight" fmla="*/ 584640 w 583200"/>
                <a:gd name="textAreaTop" fmla="*/ 0 h 390240"/>
                <a:gd name="textAreaBottom" fmla="*/ 391680 h 390240"/>
              </a:gdLst>
              <a:ahLst/>
              <a:cxnLst/>
              <a:rect l="textAreaLeft" t="textAreaTop" r="textAreaRight" b="textAreaBottom"/>
              <a:pathLst>
                <a:path w="10270" h="6879">
                  <a:moveTo>
                    <a:pt x="9963" y="0"/>
                  </a:moveTo>
                  <a:lnTo>
                    <a:pt x="7607" y="1113"/>
                  </a:lnTo>
                  <a:lnTo>
                    <a:pt x="8600" y="1596"/>
                  </a:lnTo>
                  <a:lnTo>
                    <a:pt x="8321" y="2041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58"/>
                  </a:cubicBezTo>
                  <a:lnTo>
                    <a:pt x="5826" y="6132"/>
                  </a:lnTo>
                  <a:lnTo>
                    <a:pt x="5390" y="5622"/>
                  </a:lnTo>
                  <a:lnTo>
                    <a:pt x="4360" y="4407"/>
                  </a:lnTo>
                  <a:lnTo>
                    <a:pt x="3330" y="3191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23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80"/>
                  </a:lnTo>
                  <a:cubicBezTo>
                    <a:pt x="2412" y="2115"/>
                    <a:pt x="2328" y="2069"/>
                    <a:pt x="2245" y="2041"/>
                  </a:cubicBezTo>
                  <a:cubicBezTo>
                    <a:pt x="2168" y="2013"/>
                    <a:pt x="2085" y="1998"/>
                    <a:pt x="2003" y="1998"/>
                  </a:cubicBezTo>
                  <a:cubicBezTo>
                    <a:pt x="1897" y="1998"/>
                    <a:pt x="1792" y="2022"/>
                    <a:pt x="1698" y="2069"/>
                  </a:cubicBezTo>
                  <a:cubicBezTo>
                    <a:pt x="1623" y="2106"/>
                    <a:pt x="1549" y="2162"/>
                    <a:pt x="1494" y="2227"/>
                  </a:cubicBezTo>
                  <a:cubicBezTo>
                    <a:pt x="1484" y="2245"/>
                    <a:pt x="1466" y="2264"/>
                    <a:pt x="1456" y="2282"/>
                  </a:cubicBezTo>
                  <a:lnTo>
                    <a:pt x="1447" y="2301"/>
                  </a:lnTo>
                  <a:lnTo>
                    <a:pt x="1438" y="2310"/>
                  </a:lnTo>
                  <a:lnTo>
                    <a:pt x="1419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61" y="3553"/>
                  </a:lnTo>
                  <a:lnTo>
                    <a:pt x="0" y="4917"/>
                  </a:lnTo>
                  <a:lnTo>
                    <a:pt x="668" y="5195"/>
                  </a:lnTo>
                  <a:lnTo>
                    <a:pt x="1429" y="3831"/>
                  </a:lnTo>
                  <a:lnTo>
                    <a:pt x="1809" y="3145"/>
                  </a:lnTo>
                  <a:lnTo>
                    <a:pt x="1995" y="2811"/>
                  </a:lnTo>
                  <a:lnTo>
                    <a:pt x="2022" y="2755"/>
                  </a:lnTo>
                  <a:lnTo>
                    <a:pt x="2199" y="296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14"/>
                  </a:lnTo>
                  <a:lnTo>
                    <a:pt x="5325" y="6652"/>
                  </a:lnTo>
                  <a:lnTo>
                    <a:pt x="5343" y="6670"/>
                  </a:lnTo>
                  <a:lnTo>
                    <a:pt x="5362" y="6689"/>
                  </a:lnTo>
                  <a:cubicBezTo>
                    <a:pt x="5381" y="6707"/>
                    <a:pt x="5390" y="6717"/>
                    <a:pt x="5408" y="6735"/>
                  </a:cubicBezTo>
                  <a:cubicBezTo>
                    <a:pt x="5473" y="6781"/>
                    <a:pt x="5557" y="6828"/>
                    <a:pt x="5640" y="6846"/>
                  </a:cubicBezTo>
                  <a:cubicBezTo>
                    <a:pt x="5708" y="6868"/>
                    <a:pt x="5778" y="6878"/>
                    <a:pt x="5848" y="6878"/>
                  </a:cubicBezTo>
                  <a:cubicBezTo>
                    <a:pt x="5961" y="6878"/>
                    <a:pt x="6072" y="6851"/>
                    <a:pt x="6169" y="6800"/>
                  </a:cubicBezTo>
                  <a:cubicBezTo>
                    <a:pt x="6243" y="6754"/>
                    <a:pt x="6317" y="6698"/>
                    <a:pt x="6364" y="6633"/>
                  </a:cubicBezTo>
                  <a:cubicBezTo>
                    <a:pt x="6373" y="6614"/>
                    <a:pt x="6392" y="6596"/>
                    <a:pt x="6401" y="6587"/>
                  </a:cubicBezTo>
                  <a:lnTo>
                    <a:pt x="6410" y="6559"/>
                  </a:lnTo>
                  <a:lnTo>
                    <a:pt x="6438" y="6522"/>
                  </a:lnTo>
                  <a:lnTo>
                    <a:pt x="6540" y="6355"/>
                  </a:lnTo>
                  <a:cubicBezTo>
                    <a:pt x="7078" y="5455"/>
                    <a:pt x="7607" y="4564"/>
                    <a:pt x="8145" y="3664"/>
                  </a:cubicBezTo>
                  <a:lnTo>
                    <a:pt x="8952" y="2319"/>
                  </a:lnTo>
                  <a:lnTo>
                    <a:pt x="9203" y="1902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32" name="Google Shape;1312;p28"/>
            <p:cNvSpPr/>
            <p:nvPr/>
          </p:nvSpPr>
          <p:spPr>
            <a:xfrm>
              <a:off x="1857600" y="1641600"/>
              <a:ext cx="590040" cy="398520"/>
            </a:xfrm>
            <a:custGeom>
              <a:avLst/>
              <a:gdLst>
                <a:gd name="textAreaLeft" fmla="*/ 0 w 590040"/>
                <a:gd name="textAreaRight" fmla="*/ 591480 w 590040"/>
                <a:gd name="textAreaTop" fmla="*/ 0 h 398520"/>
                <a:gd name="textAreaBottom" fmla="*/ 399960 h 398520"/>
              </a:gdLst>
              <a:ahLst/>
              <a:cxnLst/>
              <a:rect l="textAreaLeft" t="textAreaTop" r="textAreaRight" b="textAreaBottom"/>
              <a:pathLst>
                <a:path w="10391" h="7024">
                  <a:moveTo>
                    <a:pt x="10057" y="1"/>
                  </a:moveTo>
                  <a:lnTo>
                    <a:pt x="7515" y="1197"/>
                  </a:lnTo>
                  <a:lnTo>
                    <a:pt x="8563" y="1698"/>
                  </a:lnTo>
                  <a:lnTo>
                    <a:pt x="7506" y="3433"/>
                  </a:lnTo>
                  <a:cubicBezTo>
                    <a:pt x="7339" y="3702"/>
                    <a:pt x="7172" y="3971"/>
                    <a:pt x="7005" y="4240"/>
                  </a:cubicBezTo>
                  <a:cubicBezTo>
                    <a:pt x="6633" y="4852"/>
                    <a:pt x="6244" y="5483"/>
                    <a:pt x="5873" y="6105"/>
                  </a:cubicBezTo>
                  <a:lnTo>
                    <a:pt x="5864" y="6123"/>
                  </a:lnTo>
                  <a:lnTo>
                    <a:pt x="2645" y="2320"/>
                  </a:lnTo>
                  <a:lnTo>
                    <a:pt x="2561" y="2218"/>
                  </a:lnTo>
                  <a:cubicBezTo>
                    <a:pt x="2487" y="2153"/>
                    <a:pt x="2403" y="2097"/>
                    <a:pt x="2311" y="2069"/>
                  </a:cubicBezTo>
                  <a:cubicBezTo>
                    <a:pt x="2227" y="2038"/>
                    <a:pt x="2141" y="2023"/>
                    <a:pt x="2055" y="2023"/>
                  </a:cubicBezTo>
                  <a:cubicBezTo>
                    <a:pt x="1940" y="2023"/>
                    <a:pt x="1827" y="2049"/>
                    <a:pt x="1726" y="2097"/>
                  </a:cubicBezTo>
                  <a:cubicBezTo>
                    <a:pt x="1633" y="2144"/>
                    <a:pt x="1550" y="2209"/>
                    <a:pt x="1494" y="2274"/>
                  </a:cubicBezTo>
                  <a:cubicBezTo>
                    <a:pt x="1485" y="2292"/>
                    <a:pt x="1476" y="2311"/>
                    <a:pt x="1457" y="2338"/>
                  </a:cubicBezTo>
                  <a:lnTo>
                    <a:pt x="1" y="4973"/>
                  </a:lnTo>
                  <a:lnTo>
                    <a:pt x="103" y="5029"/>
                  </a:lnTo>
                  <a:lnTo>
                    <a:pt x="1513" y="2468"/>
                  </a:lnTo>
                  <a:lnTo>
                    <a:pt x="1559" y="2385"/>
                  </a:lnTo>
                  <a:cubicBezTo>
                    <a:pt x="1568" y="2376"/>
                    <a:pt x="1578" y="2366"/>
                    <a:pt x="1587" y="2348"/>
                  </a:cubicBezTo>
                  <a:cubicBezTo>
                    <a:pt x="1633" y="2292"/>
                    <a:pt x="1698" y="2236"/>
                    <a:pt x="1773" y="2199"/>
                  </a:cubicBezTo>
                  <a:cubicBezTo>
                    <a:pt x="1857" y="2157"/>
                    <a:pt x="1954" y="2136"/>
                    <a:pt x="2053" y="2136"/>
                  </a:cubicBezTo>
                  <a:cubicBezTo>
                    <a:pt x="2127" y="2136"/>
                    <a:pt x="2202" y="2148"/>
                    <a:pt x="2273" y="2171"/>
                  </a:cubicBezTo>
                  <a:cubicBezTo>
                    <a:pt x="2348" y="2199"/>
                    <a:pt x="2422" y="2246"/>
                    <a:pt x="2478" y="2301"/>
                  </a:cubicBezTo>
                  <a:lnTo>
                    <a:pt x="5882" y="6318"/>
                  </a:lnTo>
                  <a:lnTo>
                    <a:pt x="5966" y="6170"/>
                  </a:lnTo>
                  <a:cubicBezTo>
                    <a:pt x="6346" y="5548"/>
                    <a:pt x="6726" y="4917"/>
                    <a:pt x="7107" y="4305"/>
                  </a:cubicBezTo>
                  <a:cubicBezTo>
                    <a:pt x="7274" y="4036"/>
                    <a:pt x="7431" y="3767"/>
                    <a:pt x="7598" y="3489"/>
                  </a:cubicBezTo>
                  <a:lnTo>
                    <a:pt x="8730" y="1652"/>
                  </a:lnTo>
                  <a:lnTo>
                    <a:pt x="7784" y="1197"/>
                  </a:lnTo>
                  <a:lnTo>
                    <a:pt x="9964" y="177"/>
                  </a:lnTo>
                  <a:lnTo>
                    <a:pt x="10242" y="2468"/>
                  </a:lnTo>
                  <a:lnTo>
                    <a:pt x="9222" y="1912"/>
                  </a:lnTo>
                  <a:lnTo>
                    <a:pt x="8146" y="3721"/>
                  </a:lnTo>
                  <a:lnTo>
                    <a:pt x="7654" y="4537"/>
                  </a:lnTo>
                  <a:cubicBezTo>
                    <a:pt x="7292" y="5149"/>
                    <a:pt x="6912" y="5789"/>
                    <a:pt x="6531" y="6411"/>
                  </a:cubicBezTo>
                  <a:lnTo>
                    <a:pt x="6392" y="6634"/>
                  </a:lnTo>
                  <a:cubicBezTo>
                    <a:pt x="6383" y="6652"/>
                    <a:pt x="6374" y="6671"/>
                    <a:pt x="6364" y="6680"/>
                  </a:cubicBezTo>
                  <a:cubicBezTo>
                    <a:pt x="6318" y="6745"/>
                    <a:pt x="6253" y="6791"/>
                    <a:pt x="6188" y="6828"/>
                  </a:cubicBezTo>
                  <a:cubicBezTo>
                    <a:pt x="6100" y="6875"/>
                    <a:pt x="5997" y="6900"/>
                    <a:pt x="5891" y="6900"/>
                  </a:cubicBezTo>
                  <a:cubicBezTo>
                    <a:pt x="5830" y="6900"/>
                    <a:pt x="5767" y="6892"/>
                    <a:pt x="5706" y="6875"/>
                  </a:cubicBezTo>
                  <a:cubicBezTo>
                    <a:pt x="5632" y="6856"/>
                    <a:pt x="5557" y="6819"/>
                    <a:pt x="5492" y="6773"/>
                  </a:cubicBezTo>
                  <a:cubicBezTo>
                    <a:pt x="5483" y="6754"/>
                    <a:pt x="5465" y="6745"/>
                    <a:pt x="5455" y="6736"/>
                  </a:cubicBezTo>
                  <a:lnTo>
                    <a:pt x="2060" y="2737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41"/>
                  </a:lnTo>
                  <a:lnTo>
                    <a:pt x="5298" y="6736"/>
                  </a:lnTo>
                  <a:lnTo>
                    <a:pt x="5372" y="6819"/>
                  </a:lnTo>
                  <a:cubicBezTo>
                    <a:pt x="5390" y="6828"/>
                    <a:pt x="5400" y="6847"/>
                    <a:pt x="5418" y="6865"/>
                  </a:cubicBezTo>
                  <a:cubicBezTo>
                    <a:pt x="5492" y="6921"/>
                    <a:pt x="5585" y="6967"/>
                    <a:pt x="5678" y="6995"/>
                  </a:cubicBezTo>
                  <a:cubicBezTo>
                    <a:pt x="5743" y="7014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44" y="6930"/>
                  </a:cubicBezTo>
                  <a:cubicBezTo>
                    <a:pt x="6327" y="6884"/>
                    <a:pt x="6402" y="6819"/>
                    <a:pt x="6457" y="6754"/>
                  </a:cubicBezTo>
                  <a:cubicBezTo>
                    <a:pt x="6467" y="6736"/>
                    <a:pt x="6485" y="6717"/>
                    <a:pt x="6494" y="6698"/>
                  </a:cubicBezTo>
                  <a:lnTo>
                    <a:pt x="6633" y="6467"/>
                  </a:lnTo>
                  <a:cubicBezTo>
                    <a:pt x="7014" y="5845"/>
                    <a:pt x="7394" y="5205"/>
                    <a:pt x="7756" y="4593"/>
                  </a:cubicBezTo>
                  <a:lnTo>
                    <a:pt x="8248" y="3776"/>
                  </a:lnTo>
                  <a:lnTo>
                    <a:pt x="9268" y="2060"/>
                  </a:lnTo>
                  <a:lnTo>
                    <a:pt x="10391" y="2682"/>
                  </a:lnTo>
                  <a:lnTo>
                    <a:pt x="1005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33" name="Google Shape;1313;p28"/>
            <p:cNvSpPr/>
            <p:nvPr/>
          </p:nvSpPr>
          <p:spPr>
            <a:xfrm>
              <a:off x="1413360" y="1672920"/>
              <a:ext cx="288000" cy="288000"/>
            </a:xfrm>
            <a:custGeom>
              <a:avLst/>
              <a:gdLst>
                <a:gd name="textAreaLeft" fmla="*/ 0 w 288000"/>
                <a:gd name="textAreaRight" fmla="*/ 289440 w 288000"/>
                <a:gd name="textAreaTop" fmla="*/ 0 h 288000"/>
                <a:gd name="textAreaBottom" fmla="*/ 289440 h 288000"/>
              </a:gdLst>
              <a:ahLst/>
              <a:cxnLst/>
              <a:rect l="textAreaLeft" t="textAreaTop" r="textAreaRight" b="textAreaBottom"/>
              <a:pathLst>
                <a:path w="5085" h="5084">
                  <a:moveTo>
                    <a:pt x="2543" y="0"/>
                  </a:moveTo>
                  <a:cubicBezTo>
                    <a:pt x="1142" y="0"/>
                    <a:pt x="1" y="1141"/>
                    <a:pt x="1" y="2542"/>
                  </a:cubicBezTo>
                  <a:cubicBezTo>
                    <a:pt x="1" y="3952"/>
                    <a:pt x="1142" y="5084"/>
                    <a:pt x="2543" y="5084"/>
                  </a:cubicBezTo>
                  <a:cubicBezTo>
                    <a:pt x="3944" y="5084"/>
                    <a:pt x="5085" y="3952"/>
                    <a:pt x="5085" y="2542"/>
                  </a:cubicBezTo>
                  <a:lnTo>
                    <a:pt x="2543" y="2542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34" name="Google Shape;1314;p28"/>
            <p:cNvSpPr/>
            <p:nvPr/>
          </p:nvSpPr>
          <p:spPr>
            <a:xfrm>
              <a:off x="1410480" y="1669680"/>
              <a:ext cx="294480" cy="294480"/>
            </a:xfrm>
            <a:custGeom>
              <a:avLst/>
              <a:gdLst>
                <a:gd name="textAreaLeft" fmla="*/ 0 w 294480"/>
                <a:gd name="textAreaRight" fmla="*/ 295920 w 294480"/>
                <a:gd name="textAreaTop" fmla="*/ 0 h 294480"/>
                <a:gd name="textAreaBottom" fmla="*/ 295920 h 294480"/>
              </a:gdLst>
              <a:ahLst/>
              <a:cxnLst/>
              <a:rect l="textAreaLeft" t="textAreaTop" r="textAreaRight" b="textAreaBottom"/>
              <a:pathLst>
                <a:path w="5196" h="5196">
                  <a:moveTo>
                    <a:pt x="2542" y="121"/>
                  </a:moveTo>
                  <a:lnTo>
                    <a:pt x="2542" y="2598"/>
                  </a:lnTo>
                  <a:cubicBezTo>
                    <a:pt x="2542" y="2635"/>
                    <a:pt x="2570" y="2663"/>
                    <a:pt x="2598" y="2663"/>
                  </a:cubicBezTo>
                  <a:lnTo>
                    <a:pt x="5084" y="2663"/>
                  </a:lnTo>
                  <a:cubicBezTo>
                    <a:pt x="5047" y="3999"/>
                    <a:pt x="3952" y="5084"/>
                    <a:pt x="2598" y="5084"/>
                  </a:cubicBezTo>
                  <a:cubicBezTo>
                    <a:pt x="1234" y="5084"/>
                    <a:pt x="121" y="3971"/>
                    <a:pt x="121" y="2598"/>
                  </a:cubicBezTo>
                  <a:cubicBezTo>
                    <a:pt x="121" y="1253"/>
                    <a:pt x="1197" y="149"/>
                    <a:pt x="2542" y="121"/>
                  </a:cubicBezTo>
                  <a:close/>
                  <a:moveTo>
                    <a:pt x="2598" y="0"/>
                  </a:moveTo>
                  <a:cubicBezTo>
                    <a:pt x="1169" y="0"/>
                    <a:pt x="0" y="1169"/>
                    <a:pt x="0" y="2598"/>
                  </a:cubicBezTo>
                  <a:cubicBezTo>
                    <a:pt x="0" y="4036"/>
                    <a:pt x="1169" y="5195"/>
                    <a:pt x="2598" y="5195"/>
                  </a:cubicBezTo>
                  <a:cubicBezTo>
                    <a:pt x="4036" y="5195"/>
                    <a:pt x="5195" y="4036"/>
                    <a:pt x="5195" y="2598"/>
                  </a:cubicBezTo>
                  <a:cubicBezTo>
                    <a:pt x="5195" y="2570"/>
                    <a:pt x="5177" y="2542"/>
                    <a:pt x="5140" y="2542"/>
                  </a:cubicBezTo>
                  <a:lnTo>
                    <a:pt x="2653" y="2542"/>
                  </a:lnTo>
                  <a:lnTo>
                    <a:pt x="2653" y="56"/>
                  </a:lnTo>
                  <a:cubicBezTo>
                    <a:pt x="2653" y="28"/>
                    <a:pt x="2635" y="0"/>
                    <a:pt x="259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35" name="Google Shape;1315;p28"/>
            <p:cNvSpPr/>
            <p:nvPr/>
          </p:nvSpPr>
          <p:spPr>
            <a:xfrm>
              <a:off x="1597320" y="1701360"/>
              <a:ext cx="76320" cy="76320"/>
            </a:xfrm>
            <a:custGeom>
              <a:avLst/>
              <a:gdLst>
                <a:gd name="textAreaLeft" fmla="*/ 0 w 76320"/>
                <a:gd name="textAreaRight" fmla="*/ 77760 w 76320"/>
                <a:gd name="textAreaTop" fmla="*/ 0 h 76320"/>
                <a:gd name="textAreaBottom" fmla="*/ 77760 h 76320"/>
              </a:gdLst>
              <a:ahLst/>
              <a:cxnLst/>
              <a:rect l="textAreaLeft" t="textAreaTop" r="textAreaRight" b="textAreaBottom"/>
              <a:pathLst>
                <a:path w="1364" h="1365">
                  <a:moveTo>
                    <a:pt x="0" y="1"/>
                  </a:moveTo>
                  <a:lnTo>
                    <a:pt x="0" y="1365"/>
                  </a:lnTo>
                  <a:lnTo>
                    <a:pt x="1364" y="1365"/>
                  </a:lnTo>
                  <a:cubicBezTo>
                    <a:pt x="1364" y="604"/>
                    <a:pt x="752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8880" rIns="90000" bIns="38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36" name="Google Shape;1316;p28"/>
            <p:cNvSpPr/>
            <p:nvPr/>
          </p:nvSpPr>
          <p:spPr>
            <a:xfrm>
              <a:off x="1594080" y="1697760"/>
              <a:ext cx="82440" cy="83160"/>
            </a:xfrm>
            <a:custGeom>
              <a:avLst/>
              <a:gdLst>
                <a:gd name="textAreaLeft" fmla="*/ 0 w 82440"/>
                <a:gd name="textAreaRight" fmla="*/ 83880 w 8244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476" h="1485">
                  <a:moveTo>
                    <a:pt x="112" y="121"/>
                  </a:moveTo>
                  <a:cubicBezTo>
                    <a:pt x="789" y="148"/>
                    <a:pt x="1327" y="696"/>
                    <a:pt x="1355" y="1364"/>
                  </a:cubicBezTo>
                  <a:lnTo>
                    <a:pt x="112" y="1364"/>
                  </a:lnTo>
                  <a:lnTo>
                    <a:pt x="112" y="121"/>
                  </a:lnTo>
                  <a:close/>
                  <a:moveTo>
                    <a:pt x="1" y="0"/>
                  </a:moveTo>
                  <a:lnTo>
                    <a:pt x="1" y="1484"/>
                  </a:lnTo>
                  <a:lnTo>
                    <a:pt x="1476" y="1484"/>
                  </a:lnTo>
                  <a:lnTo>
                    <a:pt x="1476" y="1429"/>
                  </a:lnTo>
                  <a:cubicBezTo>
                    <a:pt x="1476" y="640"/>
                    <a:pt x="835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37" name="Google Shape;1317;p28"/>
            <p:cNvSpPr/>
            <p:nvPr/>
          </p:nvSpPr>
          <p:spPr>
            <a:xfrm>
              <a:off x="1869840" y="1644120"/>
              <a:ext cx="583200" cy="389880"/>
            </a:xfrm>
            <a:custGeom>
              <a:avLst/>
              <a:gdLst>
                <a:gd name="textAreaLeft" fmla="*/ 0 w 583200"/>
                <a:gd name="textAreaRight" fmla="*/ 584640 w 583200"/>
                <a:gd name="textAreaTop" fmla="*/ 0 h 389880"/>
                <a:gd name="textAreaBottom" fmla="*/ 391320 h 389880"/>
              </a:gdLst>
              <a:ahLst/>
              <a:cxnLst/>
              <a:rect l="textAreaLeft" t="textAreaTop" r="textAreaRight" b="textAreaBottom"/>
              <a:pathLst>
                <a:path w="10270" h="6872">
                  <a:moveTo>
                    <a:pt x="9963" y="0"/>
                  </a:moveTo>
                  <a:lnTo>
                    <a:pt x="7598" y="1113"/>
                  </a:lnTo>
                  <a:lnTo>
                    <a:pt x="8600" y="1586"/>
                  </a:lnTo>
                  <a:lnTo>
                    <a:pt x="8321" y="2032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48"/>
                  </a:cubicBezTo>
                  <a:lnTo>
                    <a:pt x="5826" y="6132"/>
                  </a:lnTo>
                  <a:lnTo>
                    <a:pt x="5390" y="5612"/>
                  </a:lnTo>
                  <a:lnTo>
                    <a:pt x="4351" y="4397"/>
                  </a:lnTo>
                  <a:lnTo>
                    <a:pt x="3321" y="3182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14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71"/>
                  </a:lnTo>
                  <a:cubicBezTo>
                    <a:pt x="2403" y="2115"/>
                    <a:pt x="2328" y="2069"/>
                    <a:pt x="2236" y="2032"/>
                  </a:cubicBezTo>
                  <a:cubicBezTo>
                    <a:pt x="2166" y="2005"/>
                    <a:pt x="2090" y="1992"/>
                    <a:pt x="2012" y="1992"/>
                  </a:cubicBezTo>
                  <a:cubicBezTo>
                    <a:pt x="1905" y="1992"/>
                    <a:pt x="1795" y="2016"/>
                    <a:pt x="1698" y="2060"/>
                  </a:cubicBezTo>
                  <a:cubicBezTo>
                    <a:pt x="1614" y="2097"/>
                    <a:pt x="1540" y="2162"/>
                    <a:pt x="1494" y="2227"/>
                  </a:cubicBezTo>
                  <a:cubicBezTo>
                    <a:pt x="1475" y="2245"/>
                    <a:pt x="1466" y="2254"/>
                    <a:pt x="1456" y="2273"/>
                  </a:cubicBezTo>
                  <a:lnTo>
                    <a:pt x="1438" y="2301"/>
                  </a:lnTo>
                  <a:lnTo>
                    <a:pt x="1438" y="2310"/>
                  </a:lnTo>
                  <a:lnTo>
                    <a:pt x="1410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51" y="3544"/>
                  </a:lnTo>
                  <a:lnTo>
                    <a:pt x="0" y="4917"/>
                  </a:lnTo>
                  <a:lnTo>
                    <a:pt x="668" y="5186"/>
                  </a:lnTo>
                  <a:lnTo>
                    <a:pt x="1429" y="3822"/>
                  </a:lnTo>
                  <a:lnTo>
                    <a:pt x="1809" y="3145"/>
                  </a:lnTo>
                  <a:lnTo>
                    <a:pt x="1995" y="2802"/>
                  </a:lnTo>
                  <a:lnTo>
                    <a:pt x="2022" y="2755"/>
                  </a:lnTo>
                  <a:lnTo>
                    <a:pt x="2199" y="295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05"/>
                  </a:lnTo>
                  <a:lnTo>
                    <a:pt x="5325" y="6651"/>
                  </a:lnTo>
                  <a:lnTo>
                    <a:pt x="5343" y="6661"/>
                  </a:lnTo>
                  <a:lnTo>
                    <a:pt x="5362" y="6689"/>
                  </a:lnTo>
                  <a:cubicBezTo>
                    <a:pt x="5371" y="6698"/>
                    <a:pt x="5390" y="6716"/>
                    <a:pt x="5408" y="6726"/>
                  </a:cubicBezTo>
                  <a:cubicBezTo>
                    <a:pt x="5473" y="6781"/>
                    <a:pt x="5557" y="6818"/>
                    <a:pt x="5640" y="6846"/>
                  </a:cubicBezTo>
                  <a:cubicBezTo>
                    <a:pt x="5703" y="6863"/>
                    <a:pt x="5769" y="6871"/>
                    <a:pt x="5834" y="6871"/>
                  </a:cubicBezTo>
                  <a:cubicBezTo>
                    <a:pt x="5951" y="6871"/>
                    <a:pt x="6068" y="6844"/>
                    <a:pt x="6169" y="6791"/>
                  </a:cubicBezTo>
                  <a:cubicBezTo>
                    <a:pt x="6243" y="6754"/>
                    <a:pt x="6308" y="6689"/>
                    <a:pt x="6364" y="6624"/>
                  </a:cubicBezTo>
                  <a:cubicBezTo>
                    <a:pt x="6373" y="6614"/>
                    <a:pt x="6382" y="6596"/>
                    <a:pt x="6392" y="6577"/>
                  </a:cubicBezTo>
                  <a:lnTo>
                    <a:pt x="6410" y="6559"/>
                  </a:lnTo>
                  <a:lnTo>
                    <a:pt x="6429" y="6512"/>
                  </a:lnTo>
                  <a:lnTo>
                    <a:pt x="6531" y="6345"/>
                  </a:lnTo>
                  <a:cubicBezTo>
                    <a:pt x="7078" y="5455"/>
                    <a:pt x="7607" y="4555"/>
                    <a:pt x="8145" y="3664"/>
                  </a:cubicBezTo>
                  <a:lnTo>
                    <a:pt x="8952" y="2319"/>
                  </a:lnTo>
                  <a:lnTo>
                    <a:pt x="9193" y="1902"/>
                  </a:lnTo>
                  <a:lnTo>
                    <a:pt x="10269" y="2486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38" name="Google Shape;1318;p28"/>
            <p:cNvSpPr/>
            <p:nvPr/>
          </p:nvSpPr>
          <p:spPr>
            <a:xfrm>
              <a:off x="1866960" y="1639080"/>
              <a:ext cx="589680" cy="398520"/>
            </a:xfrm>
            <a:custGeom>
              <a:avLst/>
              <a:gdLst>
                <a:gd name="textAreaLeft" fmla="*/ 0 w 589680"/>
                <a:gd name="textAreaRight" fmla="*/ 591120 w 589680"/>
                <a:gd name="textAreaTop" fmla="*/ 0 h 398520"/>
                <a:gd name="textAreaBottom" fmla="*/ 399960 h 398520"/>
              </a:gdLst>
              <a:ahLst/>
              <a:cxnLst/>
              <a:rect l="textAreaLeft" t="textAreaTop" r="textAreaRight" b="textAreaBottom"/>
              <a:pathLst>
                <a:path w="10382" h="7023">
                  <a:moveTo>
                    <a:pt x="10057" y="0"/>
                  </a:moveTo>
                  <a:lnTo>
                    <a:pt x="7515" y="1206"/>
                  </a:lnTo>
                  <a:lnTo>
                    <a:pt x="8563" y="1707"/>
                  </a:lnTo>
                  <a:lnTo>
                    <a:pt x="7496" y="3433"/>
                  </a:lnTo>
                  <a:cubicBezTo>
                    <a:pt x="7329" y="3711"/>
                    <a:pt x="7162" y="3980"/>
                    <a:pt x="6995" y="4258"/>
                  </a:cubicBezTo>
                  <a:cubicBezTo>
                    <a:pt x="6624" y="4861"/>
                    <a:pt x="6244" y="5492"/>
                    <a:pt x="5864" y="6114"/>
                  </a:cubicBezTo>
                  <a:lnTo>
                    <a:pt x="5864" y="6123"/>
                  </a:lnTo>
                  <a:lnTo>
                    <a:pt x="2644" y="2329"/>
                  </a:lnTo>
                  <a:lnTo>
                    <a:pt x="2552" y="2227"/>
                  </a:lnTo>
                  <a:cubicBezTo>
                    <a:pt x="2487" y="2162"/>
                    <a:pt x="2403" y="2106"/>
                    <a:pt x="2301" y="2069"/>
                  </a:cubicBezTo>
                  <a:cubicBezTo>
                    <a:pt x="2222" y="2041"/>
                    <a:pt x="2138" y="2027"/>
                    <a:pt x="2053" y="2027"/>
                  </a:cubicBezTo>
                  <a:cubicBezTo>
                    <a:pt x="1939" y="2027"/>
                    <a:pt x="1823" y="2053"/>
                    <a:pt x="1717" y="2106"/>
                  </a:cubicBezTo>
                  <a:cubicBezTo>
                    <a:pt x="1633" y="2143"/>
                    <a:pt x="1550" y="2208"/>
                    <a:pt x="1494" y="2282"/>
                  </a:cubicBezTo>
                  <a:cubicBezTo>
                    <a:pt x="1485" y="2301"/>
                    <a:pt x="1466" y="2310"/>
                    <a:pt x="1457" y="2329"/>
                  </a:cubicBezTo>
                  <a:lnTo>
                    <a:pt x="1" y="4982"/>
                  </a:lnTo>
                  <a:lnTo>
                    <a:pt x="103" y="5038"/>
                  </a:lnTo>
                  <a:lnTo>
                    <a:pt x="1513" y="2477"/>
                  </a:lnTo>
                  <a:lnTo>
                    <a:pt x="1559" y="2394"/>
                  </a:lnTo>
                  <a:cubicBezTo>
                    <a:pt x="1568" y="2384"/>
                    <a:pt x="1578" y="2366"/>
                    <a:pt x="1587" y="2357"/>
                  </a:cubicBezTo>
                  <a:cubicBezTo>
                    <a:pt x="1633" y="2292"/>
                    <a:pt x="1698" y="2245"/>
                    <a:pt x="1772" y="2208"/>
                  </a:cubicBezTo>
                  <a:cubicBezTo>
                    <a:pt x="1857" y="2166"/>
                    <a:pt x="1954" y="2145"/>
                    <a:pt x="2051" y="2145"/>
                  </a:cubicBezTo>
                  <a:cubicBezTo>
                    <a:pt x="2124" y="2145"/>
                    <a:pt x="2197" y="2157"/>
                    <a:pt x="2264" y="2180"/>
                  </a:cubicBezTo>
                  <a:cubicBezTo>
                    <a:pt x="2348" y="2208"/>
                    <a:pt x="2413" y="2255"/>
                    <a:pt x="2468" y="2310"/>
                  </a:cubicBezTo>
                  <a:lnTo>
                    <a:pt x="5873" y="6327"/>
                  </a:lnTo>
                  <a:lnTo>
                    <a:pt x="5966" y="6179"/>
                  </a:lnTo>
                  <a:cubicBezTo>
                    <a:pt x="6337" y="5557"/>
                    <a:pt x="6726" y="4926"/>
                    <a:pt x="7097" y="4314"/>
                  </a:cubicBezTo>
                  <a:cubicBezTo>
                    <a:pt x="7264" y="4045"/>
                    <a:pt x="7431" y="3767"/>
                    <a:pt x="7598" y="3498"/>
                  </a:cubicBezTo>
                  <a:lnTo>
                    <a:pt x="8730" y="1661"/>
                  </a:lnTo>
                  <a:lnTo>
                    <a:pt x="7784" y="1206"/>
                  </a:lnTo>
                  <a:lnTo>
                    <a:pt x="9964" y="177"/>
                  </a:lnTo>
                  <a:lnTo>
                    <a:pt x="10242" y="2477"/>
                  </a:lnTo>
                  <a:lnTo>
                    <a:pt x="10242" y="2477"/>
                  </a:lnTo>
                  <a:lnTo>
                    <a:pt x="9222" y="1911"/>
                  </a:lnTo>
                  <a:lnTo>
                    <a:pt x="8146" y="3730"/>
                  </a:lnTo>
                  <a:cubicBezTo>
                    <a:pt x="7979" y="3999"/>
                    <a:pt x="7812" y="4277"/>
                    <a:pt x="7654" y="4546"/>
                  </a:cubicBezTo>
                  <a:cubicBezTo>
                    <a:pt x="7283" y="5158"/>
                    <a:pt x="6912" y="5789"/>
                    <a:pt x="6531" y="6411"/>
                  </a:cubicBezTo>
                  <a:lnTo>
                    <a:pt x="6392" y="6642"/>
                  </a:lnTo>
                  <a:cubicBezTo>
                    <a:pt x="6383" y="6661"/>
                    <a:pt x="6374" y="6670"/>
                    <a:pt x="6364" y="6689"/>
                  </a:cubicBezTo>
                  <a:cubicBezTo>
                    <a:pt x="6318" y="6744"/>
                    <a:pt x="6253" y="6800"/>
                    <a:pt x="6188" y="6837"/>
                  </a:cubicBezTo>
                  <a:cubicBezTo>
                    <a:pt x="6094" y="6884"/>
                    <a:pt x="5993" y="6909"/>
                    <a:pt x="5889" y="6909"/>
                  </a:cubicBezTo>
                  <a:cubicBezTo>
                    <a:pt x="5828" y="6909"/>
                    <a:pt x="5767" y="6901"/>
                    <a:pt x="5706" y="6884"/>
                  </a:cubicBezTo>
                  <a:cubicBezTo>
                    <a:pt x="5632" y="6865"/>
                    <a:pt x="5557" y="6828"/>
                    <a:pt x="5492" y="6772"/>
                  </a:cubicBezTo>
                  <a:cubicBezTo>
                    <a:pt x="5483" y="6763"/>
                    <a:pt x="5465" y="6754"/>
                    <a:pt x="5455" y="6735"/>
                  </a:cubicBezTo>
                  <a:lnTo>
                    <a:pt x="2060" y="2746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50"/>
                  </a:lnTo>
                  <a:lnTo>
                    <a:pt x="5298" y="6744"/>
                  </a:lnTo>
                  <a:lnTo>
                    <a:pt x="5372" y="6819"/>
                  </a:lnTo>
                  <a:cubicBezTo>
                    <a:pt x="5381" y="6837"/>
                    <a:pt x="5400" y="6856"/>
                    <a:pt x="5418" y="6865"/>
                  </a:cubicBezTo>
                  <a:cubicBezTo>
                    <a:pt x="5492" y="6930"/>
                    <a:pt x="5585" y="6976"/>
                    <a:pt x="5678" y="6995"/>
                  </a:cubicBezTo>
                  <a:cubicBezTo>
                    <a:pt x="5743" y="7013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35" y="6939"/>
                  </a:cubicBezTo>
                  <a:cubicBezTo>
                    <a:pt x="6327" y="6893"/>
                    <a:pt x="6402" y="6828"/>
                    <a:pt x="6457" y="6754"/>
                  </a:cubicBezTo>
                  <a:cubicBezTo>
                    <a:pt x="6466" y="6744"/>
                    <a:pt x="6476" y="6717"/>
                    <a:pt x="6494" y="6707"/>
                  </a:cubicBezTo>
                  <a:lnTo>
                    <a:pt x="6633" y="6475"/>
                  </a:lnTo>
                  <a:cubicBezTo>
                    <a:pt x="7005" y="5854"/>
                    <a:pt x="7385" y="5223"/>
                    <a:pt x="7747" y="4611"/>
                  </a:cubicBezTo>
                  <a:cubicBezTo>
                    <a:pt x="7914" y="4333"/>
                    <a:pt x="8081" y="4054"/>
                    <a:pt x="8238" y="3785"/>
                  </a:cubicBezTo>
                  <a:lnTo>
                    <a:pt x="9268" y="2069"/>
                  </a:lnTo>
                  <a:lnTo>
                    <a:pt x="10381" y="2681"/>
                  </a:lnTo>
                  <a:lnTo>
                    <a:pt x="10057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39" name="Google Shape;1319;p28"/>
            <p:cNvSpPr/>
            <p:nvPr/>
          </p:nvSpPr>
          <p:spPr>
            <a:xfrm>
              <a:off x="2575800" y="1577160"/>
              <a:ext cx="79920" cy="320400"/>
            </a:xfrm>
            <a:custGeom>
              <a:avLst/>
              <a:gdLst>
                <a:gd name="textAreaLeft" fmla="*/ 0 w 79920"/>
                <a:gd name="textAreaRight" fmla="*/ 81360 w 79920"/>
                <a:gd name="textAreaTop" fmla="*/ 0 h 320400"/>
                <a:gd name="textAreaBottom" fmla="*/ 321840 h 320400"/>
              </a:gdLst>
              <a:ahLst/>
              <a:cxnLst/>
              <a:rect l="textAreaLeft" t="textAreaTop" r="textAreaRight" b="textAreaBottom"/>
              <a:pathLst>
                <a:path w="1430" h="5651">
                  <a:moveTo>
                    <a:pt x="1" y="1"/>
                  </a:moveTo>
                  <a:lnTo>
                    <a:pt x="1" y="5650"/>
                  </a:lnTo>
                  <a:lnTo>
                    <a:pt x="1430" y="5650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40" name="Google Shape;1320;p28"/>
            <p:cNvSpPr/>
            <p:nvPr/>
          </p:nvSpPr>
          <p:spPr>
            <a:xfrm>
              <a:off x="2572200" y="1573560"/>
              <a:ext cx="86760" cy="327240"/>
            </a:xfrm>
            <a:custGeom>
              <a:avLst/>
              <a:gdLst>
                <a:gd name="textAreaLeft" fmla="*/ 0 w 86760"/>
                <a:gd name="textAreaRight" fmla="*/ 88200 w 86760"/>
                <a:gd name="textAreaTop" fmla="*/ 0 h 327240"/>
                <a:gd name="textAreaBottom" fmla="*/ 328680 h 327240"/>
              </a:gdLst>
              <a:ahLst/>
              <a:cxnLst/>
              <a:rect l="textAreaLeft" t="textAreaTop" r="textAreaRight" b="textAreaBottom"/>
              <a:pathLst>
                <a:path w="1550" h="5771">
                  <a:moveTo>
                    <a:pt x="1438" y="121"/>
                  </a:moveTo>
                  <a:lnTo>
                    <a:pt x="1438" y="5659"/>
                  </a:lnTo>
                  <a:lnTo>
                    <a:pt x="121" y="5659"/>
                  </a:lnTo>
                  <a:lnTo>
                    <a:pt x="121" y="121"/>
                  </a:lnTo>
                  <a:close/>
                  <a:moveTo>
                    <a:pt x="0" y="0"/>
                  </a:moveTo>
                  <a:lnTo>
                    <a:pt x="0" y="5770"/>
                  </a:lnTo>
                  <a:lnTo>
                    <a:pt x="1549" y="577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41" name="Google Shape;1321;p28"/>
            <p:cNvSpPr/>
            <p:nvPr/>
          </p:nvSpPr>
          <p:spPr>
            <a:xfrm>
              <a:off x="2706840" y="1434240"/>
              <a:ext cx="80640" cy="46332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463320"/>
                <a:gd name="textAreaBottom" fmla="*/ 464760 h 463320"/>
              </a:gdLst>
              <a:ahLst/>
              <a:cxnLst/>
              <a:rect l="textAreaLeft" t="textAreaTop" r="textAreaRight" b="textAreaBottom"/>
              <a:pathLst>
                <a:path w="1439" h="8164">
                  <a:moveTo>
                    <a:pt x="1" y="0"/>
                  </a:moveTo>
                  <a:lnTo>
                    <a:pt x="1" y="8163"/>
                  </a:lnTo>
                  <a:lnTo>
                    <a:pt x="1438" y="816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42" name="Google Shape;1322;p28"/>
            <p:cNvSpPr/>
            <p:nvPr/>
          </p:nvSpPr>
          <p:spPr>
            <a:xfrm>
              <a:off x="2703240" y="1431000"/>
              <a:ext cx="87480" cy="46980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469800"/>
                <a:gd name="textAreaBottom" fmla="*/ 471240 h 469800"/>
              </a:gdLst>
              <a:ahLst/>
              <a:cxnLst/>
              <a:rect l="textAreaLeft" t="textAreaTop" r="textAreaRight" b="textAreaBottom"/>
              <a:pathLst>
                <a:path w="1560" h="8276">
                  <a:moveTo>
                    <a:pt x="1439" y="112"/>
                  </a:moveTo>
                  <a:lnTo>
                    <a:pt x="1439" y="8164"/>
                  </a:lnTo>
                  <a:lnTo>
                    <a:pt x="121" y="8164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8219"/>
                  </a:lnTo>
                  <a:cubicBezTo>
                    <a:pt x="1" y="8257"/>
                    <a:pt x="28" y="8275"/>
                    <a:pt x="66" y="8275"/>
                  </a:cubicBezTo>
                  <a:lnTo>
                    <a:pt x="1494" y="8275"/>
                  </a:lnTo>
                  <a:cubicBezTo>
                    <a:pt x="1531" y="8275"/>
                    <a:pt x="1559" y="8257"/>
                    <a:pt x="1559" y="8219"/>
                  </a:cubicBezTo>
                  <a:lnTo>
                    <a:pt x="1559" y="56"/>
                  </a:lnTo>
                  <a:cubicBezTo>
                    <a:pt x="1559" y="19"/>
                    <a:pt x="1531" y="0"/>
                    <a:pt x="149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43" name="Google Shape;1323;p28"/>
            <p:cNvSpPr/>
            <p:nvPr/>
          </p:nvSpPr>
          <p:spPr>
            <a:xfrm>
              <a:off x="2825280" y="1631160"/>
              <a:ext cx="80640" cy="26640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266400"/>
                <a:gd name="textAreaBottom" fmla="*/ 267840 h 266400"/>
              </a:gdLst>
              <a:ahLst/>
              <a:cxnLst/>
              <a:rect l="textAreaLeft" t="textAreaTop" r="textAreaRight" b="textAreaBottom"/>
              <a:pathLst>
                <a:path w="1439" h="4704">
                  <a:moveTo>
                    <a:pt x="1" y="0"/>
                  </a:moveTo>
                  <a:lnTo>
                    <a:pt x="1" y="4703"/>
                  </a:lnTo>
                  <a:lnTo>
                    <a:pt x="1438" y="470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44" name="Google Shape;1324;p28"/>
            <p:cNvSpPr/>
            <p:nvPr/>
          </p:nvSpPr>
          <p:spPr>
            <a:xfrm>
              <a:off x="2821320" y="1627920"/>
              <a:ext cx="87480" cy="27288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272880"/>
                <a:gd name="textAreaBottom" fmla="*/ 274320 h 272880"/>
              </a:gdLst>
              <a:ahLst/>
              <a:cxnLst/>
              <a:rect l="textAreaLeft" t="textAreaTop" r="textAreaRight" b="textAreaBottom"/>
              <a:pathLst>
                <a:path w="1560" h="4816">
                  <a:moveTo>
                    <a:pt x="1439" y="112"/>
                  </a:moveTo>
                  <a:lnTo>
                    <a:pt x="1439" y="4704"/>
                  </a:lnTo>
                  <a:lnTo>
                    <a:pt x="121" y="4704"/>
                  </a:lnTo>
                  <a:lnTo>
                    <a:pt x="121" y="112"/>
                  </a:lnTo>
                  <a:close/>
                  <a:moveTo>
                    <a:pt x="1" y="1"/>
                  </a:moveTo>
                  <a:lnTo>
                    <a:pt x="1" y="4815"/>
                  </a:lnTo>
                  <a:lnTo>
                    <a:pt x="1559" y="48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45" name="Google Shape;1325;p28"/>
            <p:cNvSpPr/>
            <p:nvPr/>
          </p:nvSpPr>
          <p:spPr>
            <a:xfrm>
              <a:off x="1350000" y="1436400"/>
              <a:ext cx="373680" cy="117360"/>
            </a:xfrm>
            <a:custGeom>
              <a:avLst/>
              <a:gdLst>
                <a:gd name="textAreaLeft" fmla="*/ 0 w 373680"/>
                <a:gd name="textAreaRight" fmla="*/ 375120 w 37368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6588" h="2084">
                  <a:moveTo>
                    <a:pt x="67" y="1"/>
                  </a:moveTo>
                  <a:cubicBezTo>
                    <a:pt x="52" y="1"/>
                    <a:pt x="38" y="5"/>
                    <a:pt x="29" y="15"/>
                  </a:cubicBezTo>
                  <a:cubicBezTo>
                    <a:pt x="1" y="42"/>
                    <a:pt x="1" y="80"/>
                    <a:pt x="29" y="98"/>
                  </a:cubicBezTo>
                  <a:lnTo>
                    <a:pt x="1930" y="2065"/>
                  </a:lnTo>
                  <a:cubicBezTo>
                    <a:pt x="1940" y="2074"/>
                    <a:pt x="1958" y="2083"/>
                    <a:pt x="1967" y="2083"/>
                  </a:cubicBezTo>
                  <a:cubicBezTo>
                    <a:pt x="1986" y="2083"/>
                    <a:pt x="1995" y="2074"/>
                    <a:pt x="2014" y="2065"/>
                  </a:cubicBezTo>
                  <a:lnTo>
                    <a:pt x="4064" y="135"/>
                  </a:lnTo>
                  <a:lnTo>
                    <a:pt x="6485" y="2009"/>
                  </a:lnTo>
                  <a:cubicBezTo>
                    <a:pt x="6496" y="2016"/>
                    <a:pt x="6506" y="2019"/>
                    <a:pt x="6517" y="2019"/>
                  </a:cubicBezTo>
                  <a:cubicBezTo>
                    <a:pt x="6534" y="2019"/>
                    <a:pt x="6551" y="2011"/>
                    <a:pt x="6569" y="2000"/>
                  </a:cubicBezTo>
                  <a:cubicBezTo>
                    <a:pt x="6587" y="1972"/>
                    <a:pt x="6578" y="1935"/>
                    <a:pt x="6550" y="1916"/>
                  </a:cubicBezTo>
                  <a:lnTo>
                    <a:pt x="4101" y="15"/>
                  </a:lnTo>
                  <a:cubicBezTo>
                    <a:pt x="4087" y="5"/>
                    <a:pt x="4073" y="1"/>
                    <a:pt x="4060" y="1"/>
                  </a:cubicBezTo>
                  <a:cubicBezTo>
                    <a:pt x="4048" y="1"/>
                    <a:pt x="4036" y="5"/>
                    <a:pt x="4027" y="15"/>
                  </a:cubicBezTo>
                  <a:lnTo>
                    <a:pt x="1977" y="1944"/>
                  </a:lnTo>
                  <a:lnTo>
                    <a:pt x="112" y="15"/>
                  </a:lnTo>
                  <a:cubicBezTo>
                    <a:pt x="98" y="5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400" rIns="900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46" name="Google Shape;1326;p28"/>
            <p:cNvSpPr/>
            <p:nvPr/>
          </p:nvSpPr>
          <p:spPr>
            <a:xfrm>
              <a:off x="1324080" y="141048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40" h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7" y="1040"/>
                    <a:pt x="1039" y="808"/>
                    <a:pt x="1039" y="520"/>
                  </a:cubicBezTo>
                  <a:cubicBezTo>
                    <a:pt x="1039" y="232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47" name="Google Shape;1327;p28"/>
            <p:cNvSpPr/>
            <p:nvPr/>
          </p:nvSpPr>
          <p:spPr>
            <a:xfrm>
              <a:off x="1321200" y="1406520"/>
              <a:ext cx="64800" cy="64800"/>
            </a:xfrm>
            <a:custGeom>
              <a:avLst/>
              <a:gdLst>
                <a:gd name="textAreaLeft" fmla="*/ 0 w 64800"/>
                <a:gd name="textAreaRight" fmla="*/ 66240 w 64800"/>
                <a:gd name="textAreaTop" fmla="*/ 0 h 64800"/>
                <a:gd name="textAreaBottom" fmla="*/ 66240 h 64800"/>
              </a:gdLst>
              <a:ahLst/>
              <a:cxnLst/>
              <a:rect l="textAreaLeft" t="textAreaTop" r="textAreaRight" b="textAreaBottom"/>
              <a:pathLst>
                <a:path w="1161" h="1161">
                  <a:moveTo>
                    <a:pt x="576" y="121"/>
                  </a:moveTo>
                  <a:cubicBezTo>
                    <a:pt x="835" y="121"/>
                    <a:pt x="1040" y="325"/>
                    <a:pt x="1040" y="585"/>
                  </a:cubicBezTo>
                  <a:cubicBezTo>
                    <a:pt x="1040" y="836"/>
                    <a:pt x="835" y="1049"/>
                    <a:pt x="576" y="1049"/>
                  </a:cubicBezTo>
                  <a:cubicBezTo>
                    <a:pt x="325" y="1049"/>
                    <a:pt x="112" y="836"/>
                    <a:pt x="112" y="585"/>
                  </a:cubicBezTo>
                  <a:cubicBezTo>
                    <a:pt x="112" y="325"/>
                    <a:pt x="325" y="121"/>
                    <a:pt x="576" y="121"/>
                  </a:cubicBezTo>
                  <a:close/>
                  <a:moveTo>
                    <a:pt x="576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60" y="1160"/>
                    <a:pt x="576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120" rIns="90000" bIns="33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48" name="Google Shape;1328;p28"/>
            <p:cNvSpPr/>
            <p:nvPr/>
          </p:nvSpPr>
          <p:spPr>
            <a:xfrm>
              <a:off x="1551960" y="141048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40" h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8" y="1040"/>
                    <a:pt x="1039" y="808"/>
                    <a:pt x="1039" y="520"/>
                  </a:cubicBezTo>
                  <a:cubicBezTo>
                    <a:pt x="1039" y="232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49" name="Google Shape;1329;p28"/>
            <p:cNvSpPr/>
            <p:nvPr/>
          </p:nvSpPr>
          <p:spPr>
            <a:xfrm>
              <a:off x="1548000" y="1406520"/>
              <a:ext cx="64800" cy="64800"/>
            </a:xfrm>
            <a:custGeom>
              <a:avLst/>
              <a:gdLst>
                <a:gd name="textAreaLeft" fmla="*/ 0 w 64800"/>
                <a:gd name="textAreaRight" fmla="*/ 66240 w 64800"/>
                <a:gd name="textAreaTop" fmla="*/ 0 h 64800"/>
                <a:gd name="textAreaBottom" fmla="*/ 66240 h 64800"/>
              </a:gdLst>
              <a:ahLst/>
              <a:cxnLst/>
              <a:rect l="textAreaLeft" t="textAreaTop" r="textAreaRight" b="textAreaBottom"/>
              <a:pathLst>
                <a:path w="1161" h="1161">
                  <a:moveTo>
                    <a:pt x="585" y="121"/>
                  </a:moveTo>
                  <a:cubicBezTo>
                    <a:pt x="835" y="121"/>
                    <a:pt x="1049" y="325"/>
                    <a:pt x="1049" y="585"/>
                  </a:cubicBezTo>
                  <a:cubicBezTo>
                    <a:pt x="1049" y="836"/>
                    <a:pt x="835" y="1049"/>
                    <a:pt x="585" y="1049"/>
                  </a:cubicBezTo>
                  <a:cubicBezTo>
                    <a:pt x="325" y="1049"/>
                    <a:pt x="121" y="836"/>
                    <a:pt x="121" y="585"/>
                  </a:cubicBezTo>
                  <a:cubicBezTo>
                    <a:pt x="121" y="325"/>
                    <a:pt x="325" y="121"/>
                    <a:pt x="585" y="121"/>
                  </a:cubicBezTo>
                  <a:close/>
                  <a:moveTo>
                    <a:pt x="585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70" y="1160"/>
                    <a:pt x="58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120" rIns="90000" bIns="33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50" name="Google Shape;1330;p28"/>
            <p:cNvSpPr/>
            <p:nvPr/>
          </p:nvSpPr>
          <p:spPr>
            <a:xfrm>
              <a:off x="1432440" y="1518480"/>
              <a:ext cx="58320" cy="57600"/>
            </a:xfrm>
            <a:custGeom>
              <a:avLst/>
              <a:gdLst>
                <a:gd name="textAreaLeft" fmla="*/ 0 w 58320"/>
                <a:gd name="textAreaRight" fmla="*/ 59760 w 5832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50" h="1040">
                  <a:moveTo>
                    <a:pt x="520" y="0"/>
                  </a:moveTo>
                  <a:cubicBezTo>
                    <a:pt x="233" y="0"/>
                    <a:pt x="1" y="232"/>
                    <a:pt x="1" y="520"/>
                  </a:cubicBezTo>
                  <a:cubicBezTo>
                    <a:pt x="1" y="807"/>
                    <a:pt x="233" y="1039"/>
                    <a:pt x="520" y="1039"/>
                  </a:cubicBezTo>
                  <a:cubicBezTo>
                    <a:pt x="808" y="1039"/>
                    <a:pt x="1049" y="807"/>
                    <a:pt x="1049" y="520"/>
                  </a:cubicBezTo>
                  <a:cubicBezTo>
                    <a:pt x="1049" y="232"/>
                    <a:pt x="808" y="0"/>
                    <a:pt x="52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51" name="Google Shape;1331;p28"/>
            <p:cNvSpPr/>
            <p:nvPr/>
          </p:nvSpPr>
          <p:spPr>
            <a:xfrm>
              <a:off x="1429200" y="1514880"/>
              <a:ext cx="64440" cy="64440"/>
            </a:xfrm>
            <a:custGeom>
              <a:avLst/>
              <a:gdLst>
                <a:gd name="textAreaLeft" fmla="*/ 0 w 64440"/>
                <a:gd name="textAreaRight" fmla="*/ 65880 w 64440"/>
                <a:gd name="textAreaTop" fmla="*/ 0 h 64440"/>
                <a:gd name="textAreaBottom" fmla="*/ 65880 h 64440"/>
              </a:gdLst>
              <a:ahLst/>
              <a:cxnLst/>
              <a:rect l="textAreaLeft" t="textAreaTop" r="textAreaRight" b="textAreaBottom"/>
              <a:pathLst>
                <a:path w="1160" h="1160">
                  <a:moveTo>
                    <a:pt x="575" y="121"/>
                  </a:moveTo>
                  <a:cubicBezTo>
                    <a:pt x="835" y="121"/>
                    <a:pt x="1039" y="325"/>
                    <a:pt x="1039" y="585"/>
                  </a:cubicBezTo>
                  <a:cubicBezTo>
                    <a:pt x="1039" y="835"/>
                    <a:pt x="835" y="1049"/>
                    <a:pt x="575" y="1049"/>
                  </a:cubicBezTo>
                  <a:cubicBezTo>
                    <a:pt x="325" y="1049"/>
                    <a:pt x="112" y="835"/>
                    <a:pt x="112" y="585"/>
                  </a:cubicBezTo>
                  <a:cubicBezTo>
                    <a:pt x="112" y="325"/>
                    <a:pt x="325" y="121"/>
                    <a:pt x="575" y="121"/>
                  </a:cubicBezTo>
                  <a:close/>
                  <a:moveTo>
                    <a:pt x="575" y="0"/>
                  </a:moveTo>
                  <a:cubicBezTo>
                    <a:pt x="260" y="0"/>
                    <a:pt x="0" y="269"/>
                    <a:pt x="0" y="585"/>
                  </a:cubicBezTo>
                  <a:cubicBezTo>
                    <a:pt x="0" y="900"/>
                    <a:pt x="260" y="1160"/>
                    <a:pt x="57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9"/>
                    <a:pt x="90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760" rIns="90000" bIns="32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52" name="Google Shape;1332;p28"/>
            <p:cNvSpPr/>
            <p:nvPr/>
          </p:nvSpPr>
          <p:spPr>
            <a:xfrm>
              <a:off x="1686960" y="1424160"/>
              <a:ext cx="361440" cy="227160"/>
            </a:xfrm>
            <a:custGeom>
              <a:avLst/>
              <a:gdLst>
                <a:gd name="textAreaLeft" fmla="*/ 0 w 361440"/>
                <a:gd name="textAreaRight" fmla="*/ 362880 w 361440"/>
                <a:gd name="textAreaTop" fmla="*/ 0 h 227160"/>
                <a:gd name="textAreaBottom" fmla="*/ 228600 h 227160"/>
              </a:gdLst>
              <a:ahLst/>
              <a:cxnLst/>
              <a:rect l="textAreaLeft" t="textAreaTop" r="textAreaRight" b="textAreaBottom"/>
              <a:pathLst>
                <a:path w="6374" h="4018">
                  <a:moveTo>
                    <a:pt x="3275" y="1"/>
                  </a:moveTo>
                  <a:cubicBezTo>
                    <a:pt x="2477" y="1"/>
                    <a:pt x="1819" y="585"/>
                    <a:pt x="1689" y="1346"/>
                  </a:cubicBezTo>
                  <a:lnTo>
                    <a:pt x="1234" y="1346"/>
                  </a:lnTo>
                  <a:cubicBezTo>
                    <a:pt x="557" y="1346"/>
                    <a:pt x="0" y="1940"/>
                    <a:pt x="0" y="2682"/>
                  </a:cubicBezTo>
                  <a:cubicBezTo>
                    <a:pt x="0" y="3415"/>
                    <a:pt x="557" y="4018"/>
                    <a:pt x="1234" y="4018"/>
                  </a:cubicBezTo>
                  <a:lnTo>
                    <a:pt x="5149" y="4018"/>
                  </a:lnTo>
                  <a:cubicBezTo>
                    <a:pt x="5826" y="4018"/>
                    <a:pt x="6373" y="3415"/>
                    <a:pt x="6373" y="2682"/>
                  </a:cubicBezTo>
                  <a:cubicBezTo>
                    <a:pt x="6373" y="1940"/>
                    <a:pt x="5826" y="1346"/>
                    <a:pt x="5149" y="1346"/>
                  </a:cubicBezTo>
                  <a:lnTo>
                    <a:pt x="4861" y="1346"/>
                  </a:lnTo>
                  <a:cubicBezTo>
                    <a:pt x="4731" y="585"/>
                    <a:pt x="4073" y="1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53" name="Google Shape;1333;p28"/>
            <p:cNvSpPr/>
            <p:nvPr/>
          </p:nvSpPr>
          <p:spPr>
            <a:xfrm>
              <a:off x="1683720" y="1420920"/>
              <a:ext cx="368280" cy="233640"/>
            </a:xfrm>
            <a:custGeom>
              <a:avLst/>
              <a:gdLst>
                <a:gd name="textAreaLeft" fmla="*/ 0 w 368280"/>
                <a:gd name="textAreaRight" fmla="*/ 369720 w 368280"/>
                <a:gd name="textAreaTop" fmla="*/ 0 h 233640"/>
                <a:gd name="textAreaBottom" fmla="*/ 235080 h 233640"/>
              </a:gdLst>
              <a:ahLst/>
              <a:cxnLst/>
              <a:rect l="textAreaLeft" t="textAreaTop" r="textAreaRight" b="textAreaBottom"/>
              <a:pathLst>
                <a:path w="6495" h="4129">
                  <a:moveTo>
                    <a:pt x="3331" y="111"/>
                  </a:moveTo>
                  <a:cubicBezTo>
                    <a:pt x="4092" y="111"/>
                    <a:pt x="4732" y="659"/>
                    <a:pt x="4862" y="1410"/>
                  </a:cubicBezTo>
                  <a:cubicBezTo>
                    <a:pt x="4862" y="1438"/>
                    <a:pt x="4889" y="1457"/>
                    <a:pt x="4917" y="1457"/>
                  </a:cubicBezTo>
                  <a:lnTo>
                    <a:pt x="5205" y="1457"/>
                  </a:lnTo>
                  <a:cubicBezTo>
                    <a:pt x="5854" y="1457"/>
                    <a:pt x="6374" y="2032"/>
                    <a:pt x="6374" y="2737"/>
                  </a:cubicBezTo>
                  <a:cubicBezTo>
                    <a:pt x="6374" y="3442"/>
                    <a:pt x="5854" y="4017"/>
                    <a:pt x="5205" y="4017"/>
                  </a:cubicBezTo>
                  <a:lnTo>
                    <a:pt x="1290" y="4017"/>
                  </a:lnTo>
                  <a:cubicBezTo>
                    <a:pt x="641" y="4017"/>
                    <a:pt x="121" y="3442"/>
                    <a:pt x="121" y="2737"/>
                  </a:cubicBezTo>
                  <a:cubicBezTo>
                    <a:pt x="121" y="2032"/>
                    <a:pt x="641" y="1457"/>
                    <a:pt x="1290" y="1457"/>
                  </a:cubicBezTo>
                  <a:lnTo>
                    <a:pt x="1745" y="1457"/>
                  </a:lnTo>
                  <a:cubicBezTo>
                    <a:pt x="1772" y="1457"/>
                    <a:pt x="1791" y="1438"/>
                    <a:pt x="1800" y="1401"/>
                  </a:cubicBezTo>
                  <a:cubicBezTo>
                    <a:pt x="1930" y="659"/>
                    <a:pt x="2570" y="111"/>
                    <a:pt x="3331" y="111"/>
                  </a:cubicBezTo>
                  <a:close/>
                  <a:moveTo>
                    <a:pt x="3331" y="0"/>
                  </a:moveTo>
                  <a:cubicBezTo>
                    <a:pt x="2533" y="0"/>
                    <a:pt x="1847" y="557"/>
                    <a:pt x="1698" y="1336"/>
                  </a:cubicBezTo>
                  <a:lnTo>
                    <a:pt x="1290" y="1336"/>
                  </a:lnTo>
                  <a:cubicBezTo>
                    <a:pt x="576" y="1336"/>
                    <a:pt x="1" y="1967"/>
                    <a:pt x="1" y="2737"/>
                  </a:cubicBezTo>
                  <a:cubicBezTo>
                    <a:pt x="1" y="3507"/>
                    <a:pt x="576" y="4128"/>
                    <a:pt x="1290" y="4128"/>
                  </a:cubicBezTo>
                  <a:lnTo>
                    <a:pt x="5205" y="4128"/>
                  </a:lnTo>
                  <a:cubicBezTo>
                    <a:pt x="5919" y="4128"/>
                    <a:pt x="6494" y="3507"/>
                    <a:pt x="6494" y="2737"/>
                  </a:cubicBezTo>
                  <a:cubicBezTo>
                    <a:pt x="6494" y="1967"/>
                    <a:pt x="5910" y="1336"/>
                    <a:pt x="5205" y="1336"/>
                  </a:cubicBezTo>
                  <a:lnTo>
                    <a:pt x="4964" y="1336"/>
                  </a:lnTo>
                  <a:cubicBezTo>
                    <a:pt x="4806" y="557"/>
                    <a:pt x="412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54" name="Google Shape;1334;p28"/>
            <p:cNvSpPr/>
            <p:nvPr/>
          </p:nvSpPr>
          <p:spPr>
            <a:xfrm>
              <a:off x="2168280" y="1347120"/>
              <a:ext cx="277560" cy="260280"/>
            </a:xfrm>
            <a:custGeom>
              <a:avLst/>
              <a:gdLst>
                <a:gd name="textAreaLeft" fmla="*/ 0 w 277560"/>
                <a:gd name="textAreaRight" fmla="*/ 279000 w 277560"/>
                <a:gd name="textAreaTop" fmla="*/ 0 h 260280"/>
                <a:gd name="textAreaBottom" fmla="*/ 261720 h 260280"/>
              </a:gdLst>
              <a:ahLst/>
              <a:cxnLst/>
              <a:rect l="textAreaLeft" t="textAreaTop" r="textAreaRight" b="textAreaBottom"/>
              <a:pathLst>
                <a:path w="4899" h="4599">
                  <a:moveTo>
                    <a:pt x="93" y="0"/>
                  </a:moveTo>
                  <a:cubicBezTo>
                    <a:pt x="47" y="0"/>
                    <a:pt x="0" y="47"/>
                    <a:pt x="0" y="93"/>
                  </a:cubicBezTo>
                  <a:lnTo>
                    <a:pt x="0" y="3321"/>
                  </a:lnTo>
                  <a:cubicBezTo>
                    <a:pt x="0" y="3368"/>
                    <a:pt x="47" y="3414"/>
                    <a:pt x="93" y="3414"/>
                  </a:cubicBezTo>
                  <a:lnTo>
                    <a:pt x="1308" y="3414"/>
                  </a:lnTo>
                  <a:cubicBezTo>
                    <a:pt x="1364" y="3414"/>
                    <a:pt x="1401" y="3451"/>
                    <a:pt x="1401" y="3507"/>
                  </a:cubicBezTo>
                  <a:lnTo>
                    <a:pt x="1392" y="4509"/>
                  </a:lnTo>
                  <a:cubicBezTo>
                    <a:pt x="1392" y="4560"/>
                    <a:pt x="1441" y="4598"/>
                    <a:pt x="1489" y="4598"/>
                  </a:cubicBezTo>
                  <a:cubicBezTo>
                    <a:pt x="1511" y="4598"/>
                    <a:pt x="1532" y="4591"/>
                    <a:pt x="1550" y="4574"/>
                  </a:cubicBezTo>
                  <a:lnTo>
                    <a:pt x="2811" y="3433"/>
                  </a:lnTo>
                  <a:cubicBezTo>
                    <a:pt x="2830" y="3414"/>
                    <a:pt x="2848" y="3405"/>
                    <a:pt x="2876" y="3405"/>
                  </a:cubicBezTo>
                  <a:lnTo>
                    <a:pt x="4806" y="3405"/>
                  </a:lnTo>
                  <a:cubicBezTo>
                    <a:pt x="4852" y="3405"/>
                    <a:pt x="4898" y="3368"/>
                    <a:pt x="4898" y="3321"/>
                  </a:cubicBezTo>
                  <a:lnTo>
                    <a:pt x="4898" y="93"/>
                  </a:lnTo>
                  <a:cubicBezTo>
                    <a:pt x="4898" y="47"/>
                    <a:pt x="4852" y="0"/>
                    <a:pt x="480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55" name="Google Shape;1335;p28"/>
            <p:cNvSpPr/>
            <p:nvPr/>
          </p:nvSpPr>
          <p:spPr>
            <a:xfrm>
              <a:off x="2165040" y="1343880"/>
              <a:ext cx="283680" cy="266760"/>
            </a:xfrm>
            <a:custGeom>
              <a:avLst/>
              <a:gdLst>
                <a:gd name="textAreaLeft" fmla="*/ 0 w 283680"/>
                <a:gd name="textAreaRight" fmla="*/ 285120 w 283680"/>
                <a:gd name="textAreaTop" fmla="*/ 0 h 266760"/>
                <a:gd name="textAreaBottom" fmla="*/ 268200 h 266760"/>
              </a:gdLst>
              <a:ahLst/>
              <a:cxnLst/>
              <a:rect l="textAreaLeft" t="textAreaTop" r="textAreaRight" b="textAreaBottom"/>
              <a:pathLst>
                <a:path w="5011" h="4714">
                  <a:moveTo>
                    <a:pt x="4862" y="112"/>
                  </a:moveTo>
                  <a:cubicBezTo>
                    <a:pt x="4880" y="112"/>
                    <a:pt x="4899" y="131"/>
                    <a:pt x="4899" y="149"/>
                  </a:cubicBezTo>
                  <a:lnTo>
                    <a:pt x="4899" y="3368"/>
                  </a:lnTo>
                  <a:cubicBezTo>
                    <a:pt x="4899" y="3396"/>
                    <a:pt x="4880" y="3405"/>
                    <a:pt x="4862" y="3405"/>
                  </a:cubicBezTo>
                  <a:lnTo>
                    <a:pt x="2932" y="3405"/>
                  </a:lnTo>
                  <a:cubicBezTo>
                    <a:pt x="2895" y="3405"/>
                    <a:pt x="2858" y="3424"/>
                    <a:pt x="2830" y="3442"/>
                  </a:cubicBezTo>
                  <a:lnTo>
                    <a:pt x="1568" y="4583"/>
                  </a:lnTo>
                  <a:cubicBezTo>
                    <a:pt x="1559" y="4593"/>
                    <a:pt x="1552" y="4595"/>
                    <a:pt x="1546" y="4595"/>
                  </a:cubicBezTo>
                  <a:cubicBezTo>
                    <a:pt x="1541" y="4595"/>
                    <a:pt x="1536" y="4593"/>
                    <a:pt x="1531" y="4593"/>
                  </a:cubicBezTo>
                  <a:cubicBezTo>
                    <a:pt x="1522" y="4593"/>
                    <a:pt x="1513" y="4583"/>
                    <a:pt x="1513" y="4565"/>
                  </a:cubicBezTo>
                  <a:lnTo>
                    <a:pt x="1522" y="3563"/>
                  </a:lnTo>
                  <a:cubicBezTo>
                    <a:pt x="1522" y="3517"/>
                    <a:pt x="1504" y="3479"/>
                    <a:pt x="1476" y="3452"/>
                  </a:cubicBezTo>
                  <a:cubicBezTo>
                    <a:pt x="1448" y="3424"/>
                    <a:pt x="1411" y="3405"/>
                    <a:pt x="1364" y="3405"/>
                  </a:cubicBezTo>
                  <a:lnTo>
                    <a:pt x="149" y="3405"/>
                  </a:lnTo>
                  <a:cubicBezTo>
                    <a:pt x="131" y="3405"/>
                    <a:pt x="112" y="3396"/>
                    <a:pt x="112" y="3377"/>
                  </a:cubicBezTo>
                  <a:lnTo>
                    <a:pt x="112" y="149"/>
                  </a:lnTo>
                  <a:cubicBezTo>
                    <a:pt x="112" y="131"/>
                    <a:pt x="131" y="121"/>
                    <a:pt x="149" y="121"/>
                  </a:cubicBezTo>
                  <a:lnTo>
                    <a:pt x="149" y="112"/>
                  </a:lnTo>
                  <a:close/>
                  <a:moveTo>
                    <a:pt x="149" y="1"/>
                  </a:moveTo>
                  <a:cubicBezTo>
                    <a:pt x="66" y="1"/>
                    <a:pt x="1" y="66"/>
                    <a:pt x="1" y="149"/>
                  </a:cubicBezTo>
                  <a:lnTo>
                    <a:pt x="1" y="3368"/>
                  </a:lnTo>
                  <a:cubicBezTo>
                    <a:pt x="1" y="3452"/>
                    <a:pt x="66" y="3526"/>
                    <a:pt x="149" y="3526"/>
                  </a:cubicBezTo>
                  <a:lnTo>
                    <a:pt x="1364" y="3526"/>
                  </a:lnTo>
                  <a:cubicBezTo>
                    <a:pt x="1374" y="3526"/>
                    <a:pt x="1383" y="3526"/>
                    <a:pt x="1392" y="3535"/>
                  </a:cubicBezTo>
                  <a:cubicBezTo>
                    <a:pt x="1401" y="3535"/>
                    <a:pt x="1401" y="3544"/>
                    <a:pt x="1401" y="3554"/>
                  </a:cubicBezTo>
                  <a:lnTo>
                    <a:pt x="1392" y="4556"/>
                  </a:lnTo>
                  <a:cubicBezTo>
                    <a:pt x="1392" y="4620"/>
                    <a:pt x="1429" y="4676"/>
                    <a:pt x="1485" y="4695"/>
                  </a:cubicBezTo>
                  <a:cubicBezTo>
                    <a:pt x="1504" y="4704"/>
                    <a:pt x="1522" y="4713"/>
                    <a:pt x="1541" y="4713"/>
                  </a:cubicBezTo>
                  <a:cubicBezTo>
                    <a:pt x="1578" y="4713"/>
                    <a:pt x="1615" y="4695"/>
                    <a:pt x="1643" y="4676"/>
                  </a:cubicBezTo>
                  <a:lnTo>
                    <a:pt x="2904" y="3535"/>
                  </a:lnTo>
                  <a:cubicBezTo>
                    <a:pt x="2914" y="3526"/>
                    <a:pt x="2923" y="3526"/>
                    <a:pt x="2932" y="3526"/>
                  </a:cubicBezTo>
                  <a:lnTo>
                    <a:pt x="4862" y="3526"/>
                  </a:lnTo>
                  <a:cubicBezTo>
                    <a:pt x="4945" y="3526"/>
                    <a:pt x="5010" y="3452"/>
                    <a:pt x="5010" y="3368"/>
                  </a:cubicBezTo>
                  <a:lnTo>
                    <a:pt x="5010" y="149"/>
                  </a:lnTo>
                  <a:cubicBezTo>
                    <a:pt x="5010" y="66"/>
                    <a:pt x="4945" y="1"/>
                    <a:pt x="486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56" name="Google Shape;1336;p28"/>
            <p:cNvSpPr/>
            <p:nvPr/>
          </p:nvSpPr>
          <p:spPr>
            <a:xfrm>
              <a:off x="222588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62" y="121"/>
                  </a:moveTo>
                  <a:cubicBezTo>
                    <a:pt x="492" y="121"/>
                    <a:pt x="603" y="232"/>
                    <a:pt x="603" y="362"/>
                  </a:cubicBezTo>
                  <a:cubicBezTo>
                    <a:pt x="603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57" name="Google Shape;1337;p28"/>
            <p:cNvSpPr/>
            <p:nvPr/>
          </p:nvSpPr>
          <p:spPr>
            <a:xfrm>
              <a:off x="228924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6" h="715">
                  <a:moveTo>
                    <a:pt x="363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3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3" y="121"/>
                  </a:cubicBezTo>
                  <a:close/>
                  <a:moveTo>
                    <a:pt x="363" y="1"/>
                  </a:moveTo>
                  <a:cubicBezTo>
                    <a:pt x="168" y="1"/>
                    <a:pt x="1" y="168"/>
                    <a:pt x="1" y="362"/>
                  </a:cubicBezTo>
                  <a:cubicBezTo>
                    <a:pt x="1" y="557"/>
                    <a:pt x="168" y="715"/>
                    <a:pt x="363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58" name="Google Shape;1338;p28"/>
            <p:cNvSpPr/>
            <p:nvPr/>
          </p:nvSpPr>
          <p:spPr>
            <a:xfrm>
              <a:off x="235188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62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59" name="Google Shape;1339;p28"/>
            <p:cNvSpPr/>
            <p:nvPr/>
          </p:nvSpPr>
          <p:spPr>
            <a:xfrm>
              <a:off x="981360" y="1563480"/>
              <a:ext cx="262800" cy="246600"/>
            </a:xfrm>
            <a:custGeom>
              <a:avLst/>
              <a:gdLst>
                <a:gd name="textAreaLeft" fmla="*/ 0 w 262800"/>
                <a:gd name="textAreaRight" fmla="*/ 264240 w 262800"/>
                <a:gd name="textAreaTop" fmla="*/ 0 h 246600"/>
                <a:gd name="textAreaBottom" fmla="*/ 248040 h 246600"/>
              </a:gdLst>
              <a:ahLst/>
              <a:cxnLst/>
              <a:rect l="textAreaLeft" t="textAreaTop" r="textAreaRight" b="textAreaBottom"/>
              <a:pathLst>
                <a:path w="4639" h="4354">
                  <a:moveTo>
                    <a:pt x="93" y="1"/>
                  </a:moveTo>
                  <a:cubicBezTo>
                    <a:pt x="38" y="1"/>
                    <a:pt x="1" y="38"/>
                    <a:pt x="1" y="94"/>
                  </a:cubicBezTo>
                  <a:lnTo>
                    <a:pt x="1" y="3136"/>
                  </a:lnTo>
                  <a:cubicBezTo>
                    <a:pt x="1" y="3192"/>
                    <a:pt x="38" y="3229"/>
                    <a:pt x="93" y="3229"/>
                  </a:cubicBezTo>
                  <a:lnTo>
                    <a:pt x="1912" y="3229"/>
                  </a:lnTo>
                  <a:cubicBezTo>
                    <a:pt x="1939" y="3229"/>
                    <a:pt x="1958" y="3238"/>
                    <a:pt x="1977" y="3248"/>
                  </a:cubicBezTo>
                  <a:lnTo>
                    <a:pt x="3173" y="4333"/>
                  </a:lnTo>
                  <a:cubicBezTo>
                    <a:pt x="3190" y="4347"/>
                    <a:pt x="3210" y="4353"/>
                    <a:pt x="3231" y="4353"/>
                  </a:cubicBezTo>
                  <a:cubicBezTo>
                    <a:pt x="3277" y="4353"/>
                    <a:pt x="3322" y="4320"/>
                    <a:pt x="3322" y="4268"/>
                  </a:cubicBezTo>
                  <a:lnTo>
                    <a:pt x="3312" y="3313"/>
                  </a:lnTo>
                  <a:cubicBezTo>
                    <a:pt x="3312" y="3266"/>
                    <a:pt x="3350" y="3229"/>
                    <a:pt x="3396" y="3229"/>
                  </a:cubicBezTo>
                  <a:lnTo>
                    <a:pt x="4555" y="3229"/>
                  </a:lnTo>
                  <a:cubicBezTo>
                    <a:pt x="4602" y="3229"/>
                    <a:pt x="4639" y="3192"/>
                    <a:pt x="4639" y="3136"/>
                  </a:cubicBezTo>
                  <a:lnTo>
                    <a:pt x="4639" y="94"/>
                  </a:lnTo>
                  <a:cubicBezTo>
                    <a:pt x="4639" y="38"/>
                    <a:pt x="4602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60" name="Google Shape;1340;p28"/>
            <p:cNvSpPr/>
            <p:nvPr/>
          </p:nvSpPr>
          <p:spPr>
            <a:xfrm>
              <a:off x="978120" y="1560240"/>
              <a:ext cx="268920" cy="252720"/>
            </a:xfrm>
            <a:custGeom>
              <a:avLst/>
              <a:gdLst>
                <a:gd name="textAreaLeft" fmla="*/ 0 w 268920"/>
                <a:gd name="textAreaRight" fmla="*/ 270360 w 268920"/>
                <a:gd name="textAreaTop" fmla="*/ 0 h 252720"/>
                <a:gd name="textAreaBottom" fmla="*/ 254160 h 252720"/>
              </a:gdLst>
              <a:ahLst/>
              <a:cxnLst/>
              <a:rect l="textAreaLeft" t="textAreaTop" r="textAreaRight" b="textAreaBottom"/>
              <a:pathLst>
                <a:path w="4751" h="4463">
                  <a:moveTo>
                    <a:pt x="4611" y="111"/>
                  </a:moveTo>
                  <a:cubicBezTo>
                    <a:pt x="4621" y="111"/>
                    <a:pt x="4639" y="130"/>
                    <a:pt x="4639" y="139"/>
                  </a:cubicBezTo>
                  <a:lnTo>
                    <a:pt x="4639" y="3191"/>
                  </a:lnTo>
                  <a:cubicBezTo>
                    <a:pt x="4639" y="3210"/>
                    <a:pt x="4621" y="3219"/>
                    <a:pt x="4611" y="3219"/>
                  </a:cubicBezTo>
                  <a:lnTo>
                    <a:pt x="3452" y="3219"/>
                  </a:lnTo>
                  <a:cubicBezTo>
                    <a:pt x="3415" y="3219"/>
                    <a:pt x="3378" y="3238"/>
                    <a:pt x="3350" y="3266"/>
                  </a:cubicBezTo>
                  <a:cubicBezTo>
                    <a:pt x="3322" y="3293"/>
                    <a:pt x="3313" y="3330"/>
                    <a:pt x="3313" y="3368"/>
                  </a:cubicBezTo>
                  <a:lnTo>
                    <a:pt x="3313" y="4323"/>
                  </a:lnTo>
                  <a:cubicBezTo>
                    <a:pt x="3313" y="4342"/>
                    <a:pt x="3303" y="4342"/>
                    <a:pt x="3294" y="4351"/>
                  </a:cubicBezTo>
                  <a:cubicBezTo>
                    <a:pt x="3294" y="4351"/>
                    <a:pt x="3276" y="4351"/>
                    <a:pt x="3266" y="4342"/>
                  </a:cubicBezTo>
                  <a:lnTo>
                    <a:pt x="2070" y="3266"/>
                  </a:lnTo>
                  <a:cubicBezTo>
                    <a:pt x="2042" y="3238"/>
                    <a:pt x="2005" y="3228"/>
                    <a:pt x="1968" y="3228"/>
                  </a:cubicBezTo>
                  <a:lnTo>
                    <a:pt x="149" y="3228"/>
                  </a:lnTo>
                  <a:cubicBezTo>
                    <a:pt x="131" y="3228"/>
                    <a:pt x="112" y="3210"/>
                    <a:pt x="112" y="3191"/>
                  </a:cubicBezTo>
                  <a:lnTo>
                    <a:pt x="112" y="149"/>
                  </a:lnTo>
                  <a:cubicBezTo>
                    <a:pt x="112" y="130"/>
                    <a:pt x="131" y="111"/>
                    <a:pt x="149" y="111"/>
                  </a:cubicBezTo>
                  <a:close/>
                  <a:moveTo>
                    <a:pt x="140" y="0"/>
                  </a:moveTo>
                  <a:cubicBezTo>
                    <a:pt x="66" y="0"/>
                    <a:pt x="1" y="65"/>
                    <a:pt x="1" y="139"/>
                  </a:cubicBezTo>
                  <a:lnTo>
                    <a:pt x="1" y="3191"/>
                  </a:lnTo>
                  <a:cubicBezTo>
                    <a:pt x="1" y="3275"/>
                    <a:pt x="66" y="3340"/>
                    <a:pt x="140" y="3340"/>
                  </a:cubicBezTo>
                  <a:lnTo>
                    <a:pt x="1968" y="3340"/>
                  </a:lnTo>
                  <a:cubicBezTo>
                    <a:pt x="1977" y="3340"/>
                    <a:pt x="1986" y="3340"/>
                    <a:pt x="1986" y="3349"/>
                  </a:cubicBezTo>
                  <a:lnTo>
                    <a:pt x="3192" y="4425"/>
                  </a:lnTo>
                  <a:cubicBezTo>
                    <a:pt x="3220" y="4453"/>
                    <a:pt x="3248" y="4462"/>
                    <a:pt x="3285" y="4462"/>
                  </a:cubicBezTo>
                  <a:cubicBezTo>
                    <a:pt x="3303" y="4462"/>
                    <a:pt x="3322" y="4462"/>
                    <a:pt x="3350" y="4453"/>
                  </a:cubicBezTo>
                  <a:cubicBezTo>
                    <a:pt x="3396" y="4425"/>
                    <a:pt x="3433" y="4379"/>
                    <a:pt x="3433" y="4314"/>
                  </a:cubicBezTo>
                  <a:lnTo>
                    <a:pt x="3424" y="3368"/>
                  </a:lnTo>
                  <a:cubicBezTo>
                    <a:pt x="3424" y="3358"/>
                    <a:pt x="3424" y="3349"/>
                    <a:pt x="3433" y="3349"/>
                  </a:cubicBezTo>
                  <a:cubicBezTo>
                    <a:pt x="3433" y="3349"/>
                    <a:pt x="3443" y="3340"/>
                    <a:pt x="3452" y="3340"/>
                  </a:cubicBezTo>
                  <a:lnTo>
                    <a:pt x="4602" y="3340"/>
                  </a:lnTo>
                  <a:cubicBezTo>
                    <a:pt x="4686" y="3340"/>
                    <a:pt x="4751" y="3275"/>
                    <a:pt x="4751" y="3191"/>
                  </a:cubicBezTo>
                  <a:lnTo>
                    <a:pt x="4751" y="139"/>
                  </a:lnTo>
                  <a:cubicBezTo>
                    <a:pt x="4751" y="65"/>
                    <a:pt x="4686" y="0"/>
                    <a:pt x="46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61" name="Google Shape;1341;p28"/>
            <p:cNvSpPr/>
            <p:nvPr/>
          </p:nvSpPr>
          <p:spPr>
            <a:xfrm>
              <a:off x="115200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8" h="688">
                  <a:moveTo>
                    <a:pt x="344" y="112"/>
                  </a:moveTo>
                  <a:cubicBezTo>
                    <a:pt x="474" y="112"/>
                    <a:pt x="567" y="214"/>
                    <a:pt x="567" y="344"/>
                  </a:cubicBezTo>
                  <a:cubicBezTo>
                    <a:pt x="567" y="465"/>
                    <a:pt x="465" y="567"/>
                    <a:pt x="344" y="567"/>
                  </a:cubicBezTo>
                  <a:cubicBezTo>
                    <a:pt x="214" y="567"/>
                    <a:pt x="122" y="465"/>
                    <a:pt x="122" y="344"/>
                  </a:cubicBezTo>
                  <a:cubicBezTo>
                    <a:pt x="122" y="214"/>
                    <a:pt x="22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9" y="1"/>
                    <a:pt x="1" y="149"/>
                    <a:pt x="1" y="344"/>
                  </a:cubicBezTo>
                  <a:cubicBezTo>
                    <a:pt x="1" y="530"/>
                    <a:pt x="159" y="687"/>
                    <a:pt x="344" y="687"/>
                  </a:cubicBezTo>
                  <a:cubicBezTo>
                    <a:pt x="530" y="687"/>
                    <a:pt x="687" y="530"/>
                    <a:pt x="687" y="344"/>
                  </a:cubicBezTo>
                  <a:cubicBezTo>
                    <a:pt x="687" y="149"/>
                    <a:pt x="530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62" name="Google Shape;1342;p28"/>
            <p:cNvSpPr/>
            <p:nvPr/>
          </p:nvSpPr>
          <p:spPr>
            <a:xfrm>
              <a:off x="109188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7" h="688">
                  <a:moveTo>
                    <a:pt x="344" y="112"/>
                  </a:moveTo>
                  <a:cubicBezTo>
                    <a:pt x="474" y="112"/>
                    <a:pt x="576" y="214"/>
                    <a:pt x="576" y="344"/>
                  </a:cubicBezTo>
                  <a:cubicBezTo>
                    <a:pt x="576" y="465"/>
                    <a:pt x="474" y="567"/>
                    <a:pt x="344" y="567"/>
                  </a:cubicBezTo>
                  <a:cubicBezTo>
                    <a:pt x="223" y="567"/>
                    <a:pt x="121" y="465"/>
                    <a:pt x="121" y="344"/>
                  </a:cubicBezTo>
                  <a:cubicBezTo>
                    <a:pt x="121" y="214"/>
                    <a:pt x="223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38" y="687"/>
                    <a:pt x="687" y="530"/>
                    <a:pt x="687" y="344"/>
                  </a:cubicBezTo>
                  <a:cubicBezTo>
                    <a:pt x="687" y="149"/>
                    <a:pt x="538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63" name="Google Shape;1343;p28"/>
            <p:cNvSpPr/>
            <p:nvPr/>
          </p:nvSpPr>
          <p:spPr>
            <a:xfrm>
              <a:off x="103284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7" h="688">
                  <a:moveTo>
                    <a:pt x="344" y="112"/>
                  </a:moveTo>
                  <a:cubicBezTo>
                    <a:pt x="464" y="112"/>
                    <a:pt x="566" y="214"/>
                    <a:pt x="566" y="344"/>
                  </a:cubicBezTo>
                  <a:cubicBezTo>
                    <a:pt x="566" y="465"/>
                    <a:pt x="464" y="567"/>
                    <a:pt x="344" y="567"/>
                  </a:cubicBezTo>
                  <a:cubicBezTo>
                    <a:pt x="214" y="567"/>
                    <a:pt x="112" y="465"/>
                    <a:pt x="112" y="344"/>
                  </a:cubicBezTo>
                  <a:cubicBezTo>
                    <a:pt x="112" y="214"/>
                    <a:pt x="21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49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29" y="687"/>
                    <a:pt x="687" y="530"/>
                    <a:pt x="687" y="344"/>
                  </a:cubicBezTo>
                  <a:cubicBezTo>
                    <a:pt x="687" y="149"/>
                    <a:pt x="529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64" name="Google Shape;1344;p28"/>
            <p:cNvSpPr/>
            <p:nvPr/>
          </p:nvSpPr>
          <p:spPr>
            <a:xfrm>
              <a:off x="3212280" y="1636200"/>
              <a:ext cx="214560" cy="208800"/>
            </a:xfrm>
            <a:custGeom>
              <a:avLst/>
              <a:gdLst>
                <a:gd name="textAreaLeft" fmla="*/ 0 w 214560"/>
                <a:gd name="textAreaRight" fmla="*/ 216000 w 214560"/>
                <a:gd name="textAreaTop" fmla="*/ 0 h 208800"/>
                <a:gd name="textAreaBottom" fmla="*/ 210240 h 208800"/>
              </a:gdLst>
              <a:ahLst/>
              <a:cxnLst/>
              <a:rect l="textAreaLeft" t="textAreaTop" r="textAreaRight" b="textAreaBottom"/>
              <a:pathLst>
                <a:path w="3795" h="3696">
                  <a:moveTo>
                    <a:pt x="1842" y="1"/>
                  </a:moveTo>
                  <a:cubicBezTo>
                    <a:pt x="849" y="1"/>
                    <a:pt x="35" y="795"/>
                    <a:pt x="0" y="1784"/>
                  </a:cubicBezTo>
                  <a:cubicBezTo>
                    <a:pt x="0" y="1821"/>
                    <a:pt x="28" y="1849"/>
                    <a:pt x="65" y="1849"/>
                  </a:cubicBezTo>
                  <a:lnTo>
                    <a:pt x="1846" y="1849"/>
                  </a:lnTo>
                  <a:lnTo>
                    <a:pt x="1846" y="3621"/>
                  </a:lnTo>
                  <a:cubicBezTo>
                    <a:pt x="1846" y="3658"/>
                    <a:pt x="1874" y="3695"/>
                    <a:pt x="1911" y="3695"/>
                  </a:cubicBezTo>
                  <a:cubicBezTo>
                    <a:pt x="2969" y="3649"/>
                    <a:pt x="3795" y="2730"/>
                    <a:pt x="3674" y="1636"/>
                  </a:cubicBezTo>
                  <a:cubicBezTo>
                    <a:pt x="3581" y="791"/>
                    <a:pt x="2895" y="105"/>
                    <a:pt x="2051" y="12"/>
                  </a:cubicBezTo>
                  <a:cubicBezTo>
                    <a:pt x="1980" y="4"/>
                    <a:pt x="1911" y="1"/>
                    <a:pt x="1842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65" name="Google Shape;1345;p28"/>
            <p:cNvSpPr/>
            <p:nvPr/>
          </p:nvSpPr>
          <p:spPr>
            <a:xfrm>
              <a:off x="3208680" y="1632960"/>
              <a:ext cx="218160" cy="215280"/>
            </a:xfrm>
            <a:custGeom>
              <a:avLst/>
              <a:gdLst>
                <a:gd name="textAreaLeft" fmla="*/ 0 w 218160"/>
                <a:gd name="textAreaRight" fmla="*/ 219600 w 218160"/>
                <a:gd name="textAreaTop" fmla="*/ 0 h 215280"/>
                <a:gd name="textAreaBottom" fmla="*/ 216720 h 215280"/>
              </a:gdLst>
              <a:ahLst/>
              <a:cxnLst/>
              <a:rect l="textAreaLeft" t="textAreaTop" r="textAreaRight" b="textAreaBottom"/>
              <a:pathLst>
                <a:path w="3860" h="3809">
                  <a:moveTo>
                    <a:pt x="1902" y="117"/>
                  </a:moveTo>
                  <a:cubicBezTo>
                    <a:pt x="1976" y="117"/>
                    <a:pt x="2041" y="117"/>
                    <a:pt x="2106" y="126"/>
                  </a:cubicBezTo>
                  <a:cubicBezTo>
                    <a:pt x="2932" y="219"/>
                    <a:pt x="3591" y="877"/>
                    <a:pt x="3683" y="1703"/>
                  </a:cubicBezTo>
                  <a:cubicBezTo>
                    <a:pt x="3739" y="2204"/>
                    <a:pt x="3591" y="2696"/>
                    <a:pt x="3257" y="3076"/>
                  </a:cubicBezTo>
                  <a:cubicBezTo>
                    <a:pt x="2941" y="3447"/>
                    <a:pt x="2468" y="3670"/>
                    <a:pt x="1976" y="3688"/>
                  </a:cubicBezTo>
                  <a:lnTo>
                    <a:pt x="1976" y="3753"/>
                  </a:lnTo>
                  <a:lnTo>
                    <a:pt x="1967" y="3679"/>
                  </a:lnTo>
                  <a:lnTo>
                    <a:pt x="1967" y="1907"/>
                  </a:lnTo>
                  <a:cubicBezTo>
                    <a:pt x="1967" y="1870"/>
                    <a:pt x="1939" y="1851"/>
                    <a:pt x="1902" y="1851"/>
                  </a:cubicBezTo>
                  <a:lnTo>
                    <a:pt x="121" y="1842"/>
                  </a:lnTo>
                  <a:cubicBezTo>
                    <a:pt x="140" y="1341"/>
                    <a:pt x="362" y="877"/>
                    <a:pt x="743" y="553"/>
                  </a:cubicBezTo>
                  <a:cubicBezTo>
                    <a:pt x="1067" y="265"/>
                    <a:pt x="1475" y="117"/>
                    <a:pt x="1902" y="117"/>
                  </a:cubicBezTo>
                  <a:close/>
                  <a:moveTo>
                    <a:pt x="1889" y="0"/>
                  </a:moveTo>
                  <a:cubicBezTo>
                    <a:pt x="1436" y="0"/>
                    <a:pt x="1007" y="159"/>
                    <a:pt x="659" y="460"/>
                  </a:cubicBezTo>
                  <a:cubicBezTo>
                    <a:pt x="260" y="812"/>
                    <a:pt x="19" y="1304"/>
                    <a:pt x="0" y="1833"/>
                  </a:cubicBezTo>
                  <a:cubicBezTo>
                    <a:pt x="0" y="1870"/>
                    <a:pt x="19" y="1898"/>
                    <a:pt x="38" y="1926"/>
                  </a:cubicBezTo>
                  <a:cubicBezTo>
                    <a:pt x="65" y="1944"/>
                    <a:pt x="93" y="1963"/>
                    <a:pt x="130" y="1963"/>
                  </a:cubicBezTo>
                  <a:lnTo>
                    <a:pt x="1846" y="1963"/>
                  </a:lnTo>
                  <a:lnTo>
                    <a:pt x="1846" y="3679"/>
                  </a:lnTo>
                  <a:cubicBezTo>
                    <a:pt x="1846" y="3716"/>
                    <a:pt x="1865" y="3744"/>
                    <a:pt x="1884" y="3772"/>
                  </a:cubicBezTo>
                  <a:cubicBezTo>
                    <a:pt x="1911" y="3790"/>
                    <a:pt x="1939" y="3809"/>
                    <a:pt x="1976" y="3809"/>
                  </a:cubicBezTo>
                  <a:cubicBezTo>
                    <a:pt x="2505" y="3790"/>
                    <a:pt x="3006" y="3549"/>
                    <a:pt x="3349" y="3150"/>
                  </a:cubicBezTo>
                  <a:cubicBezTo>
                    <a:pt x="3693" y="2742"/>
                    <a:pt x="3860" y="2222"/>
                    <a:pt x="3795" y="1684"/>
                  </a:cubicBezTo>
                  <a:cubicBezTo>
                    <a:pt x="3702" y="812"/>
                    <a:pt x="2997" y="107"/>
                    <a:pt x="2125" y="15"/>
                  </a:cubicBezTo>
                  <a:cubicBezTo>
                    <a:pt x="2046" y="5"/>
                    <a:pt x="1967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66" name="Google Shape;1346;p28"/>
            <p:cNvSpPr/>
            <p:nvPr/>
          </p:nvSpPr>
          <p:spPr>
            <a:xfrm>
              <a:off x="3184200" y="1761120"/>
              <a:ext cx="111600" cy="111600"/>
            </a:xfrm>
            <a:custGeom>
              <a:avLst/>
              <a:gdLst>
                <a:gd name="textAreaLeft" fmla="*/ 0 w 111600"/>
                <a:gd name="textAreaRight" fmla="*/ 113040 w 11160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986" h="1987">
                  <a:moveTo>
                    <a:pt x="75" y="0"/>
                  </a:moveTo>
                  <a:cubicBezTo>
                    <a:pt x="38" y="0"/>
                    <a:pt x="1" y="47"/>
                    <a:pt x="1" y="84"/>
                  </a:cubicBezTo>
                  <a:cubicBezTo>
                    <a:pt x="38" y="1123"/>
                    <a:pt x="873" y="1948"/>
                    <a:pt x="1902" y="1985"/>
                  </a:cubicBezTo>
                  <a:cubicBezTo>
                    <a:pt x="1907" y="1986"/>
                    <a:pt x="1912" y="1987"/>
                    <a:pt x="1917" y="1987"/>
                  </a:cubicBezTo>
                  <a:cubicBezTo>
                    <a:pt x="1956" y="1987"/>
                    <a:pt x="1986" y="1953"/>
                    <a:pt x="1986" y="1911"/>
                  </a:cubicBezTo>
                  <a:lnTo>
                    <a:pt x="1986" y="84"/>
                  </a:lnTo>
                  <a:cubicBezTo>
                    <a:pt x="1986" y="37"/>
                    <a:pt x="1949" y="0"/>
                    <a:pt x="19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67" name="Google Shape;1347;p28"/>
            <p:cNvSpPr/>
            <p:nvPr/>
          </p:nvSpPr>
          <p:spPr>
            <a:xfrm>
              <a:off x="3180600" y="1757880"/>
              <a:ext cx="118440" cy="11844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118440"/>
                <a:gd name="textAreaBottom" fmla="*/ 119880 h 118440"/>
              </a:gdLst>
              <a:ahLst/>
              <a:cxnLst/>
              <a:rect l="textAreaLeft" t="textAreaTop" r="textAreaRight" b="textAreaBottom"/>
              <a:pathLst>
                <a:path w="2107" h="2107">
                  <a:moveTo>
                    <a:pt x="1967" y="121"/>
                  </a:moveTo>
                  <a:cubicBezTo>
                    <a:pt x="1977" y="121"/>
                    <a:pt x="1986" y="130"/>
                    <a:pt x="1986" y="140"/>
                  </a:cubicBezTo>
                  <a:lnTo>
                    <a:pt x="1986" y="1967"/>
                  </a:lnTo>
                  <a:cubicBezTo>
                    <a:pt x="1986" y="1967"/>
                    <a:pt x="1986" y="1977"/>
                    <a:pt x="1986" y="1986"/>
                  </a:cubicBezTo>
                  <a:lnTo>
                    <a:pt x="1967" y="1986"/>
                  </a:lnTo>
                  <a:cubicBezTo>
                    <a:pt x="975" y="1949"/>
                    <a:pt x="158" y="1132"/>
                    <a:pt x="121" y="140"/>
                  </a:cubicBezTo>
                  <a:cubicBezTo>
                    <a:pt x="121" y="130"/>
                    <a:pt x="121" y="130"/>
                    <a:pt x="131" y="121"/>
                  </a:cubicBezTo>
                  <a:close/>
                  <a:moveTo>
                    <a:pt x="140" y="1"/>
                  </a:moveTo>
                  <a:cubicBezTo>
                    <a:pt x="103" y="1"/>
                    <a:pt x="66" y="19"/>
                    <a:pt x="47" y="47"/>
                  </a:cubicBezTo>
                  <a:cubicBezTo>
                    <a:pt x="19" y="75"/>
                    <a:pt x="1" y="112"/>
                    <a:pt x="1" y="149"/>
                  </a:cubicBezTo>
                  <a:cubicBezTo>
                    <a:pt x="47" y="1197"/>
                    <a:pt x="910" y="2060"/>
                    <a:pt x="1967" y="2106"/>
                  </a:cubicBezTo>
                  <a:cubicBezTo>
                    <a:pt x="2005" y="2106"/>
                    <a:pt x="2042" y="2088"/>
                    <a:pt x="2060" y="2069"/>
                  </a:cubicBezTo>
                  <a:cubicBezTo>
                    <a:pt x="2088" y="2041"/>
                    <a:pt x="2107" y="2004"/>
                    <a:pt x="2107" y="1967"/>
                  </a:cubicBezTo>
                  <a:lnTo>
                    <a:pt x="2107" y="140"/>
                  </a:lnTo>
                  <a:cubicBezTo>
                    <a:pt x="2107" y="66"/>
                    <a:pt x="2042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68" name="Google Shape;1348;p28"/>
            <p:cNvSpPr/>
            <p:nvPr/>
          </p:nvSpPr>
          <p:spPr>
            <a:xfrm>
              <a:off x="2979000" y="1509120"/>
              <a:ext cx="158760" cy="158040"/>
            </a:xfrm>
            <a:custGeom>
              <a:avLst/>
              <a:gdLst>
                <a:gd name="textAreaLeft" fmla="*/ 0 w 158760"/>
                <a:gd name="textAreaRight" fmla="*/ 160200 w 158760"/>
                <a:gd name="textAreaTop" fmla="*/ 0 h 158040"/>
                <a:gd name="textAreaBottom" fmla="*/ 159480 h 158040"/>
              </a:gdLst>
              <a:ahLst/>
              <a:cxnLst/>
              <a:rect l="textAreaLeft" t="textAreaTop" r="textAreaRight" b="textAreaBottom"/>
              <a:pathLst>
                <a:path w="2811" h="2802">
                  <a:moveTo>
                    <a:pt x="1410" y="0"/>
                  </a:moveTo>
                  <a:cubicBezTo>
                    <a:pt x="631" y="0"/>
                    <a:pt x="0" y="631"/>
                    <a:pt x="0" y="1401"/>
                  </a:cubicBezTo>
                  <a:cubicBezTo>
                    <a:pt x="0" y="2180"/>
                    <a:pt x="631" y="2802"/>
                    <a:pt x="1410" y="2802"/>
                  </a:cubicBezTo>
                  <a:cubicBezTo>
                    <a:pt x="2180" y="2802"/>
                    <a:pt x="2811" y="2180"/>
                    <a:pt x="2811" y="1401"/>
                  </a:cubicBezTo>
                  <a:cubicBezTo>
                    <a:pt x="2811" y="631"/>
                    <a:pt x="2180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9560" rIns="90000" bIns="79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69" name="Google Shape;1349;p28"/>
            <p:cNvSpPr/>
            <p:nvPr/>
          </p:nvSpPr>
          <p:spPr>
            <a:xfrm>
              <a:off x="2975760" y="1505880"/>
              <a:ext cx="164880" cy="164880"/>
            </a:xfrm>
            <a:custGeom>
              <a:avLst/>
              <a:gdLst>
                <a:gd name="textAreaLeft" fmla="*/ 0 w 164880"/>
                <a:gd name="textAreaRight" fmla="*/ 166320 w 164880"/>
                <a:gd name="textAreaTop" fmla="*/ 0 h 164880"/>
                <a:gd name="textAreaBottom" fmla="*/ 166320 h 164880"/>
              </a:gdLst>
              <a:ahLst/>
              <a:cxnLst/>
              <a:rect l="textAreaLeft" t="textAreaTop" r="textAreaRight" b="textAreaBottom"/>
              <a:pathLst>
                <a:path w="2923" h="2923">
                  <a:moveTo>
                    <a:pt x="1466" y="121"/>
                  </a:moveTo>
                  <a:cubicBezTo>
                    <a:pt x="2208" y="121"/>
                    <a:pt x="2811" y="724"/>
                    <a:pt x="2811" y="1457"/>
                  </a:cubicBezTo>
                  <a:cubicBezTo>
                    <a:pt x="2811" y="2199"/>
                    <a:pt x="2208" y="2802"/>
                    <a:pt x="1466" y="2802"/>
                  </a:cubicBezTo>
                  <a:cubicBezTo>
                    <a:pt x="724" y="2802"/>
                    <a:pt x="121" y="2199"/>
                    <a:pt x="121" y="1457"/>
                  </a:cubicBezTo>
                  <a:cubicBezTo>
                    <a:pt x="121" y="724"/>
                    <a:pt x="724" y="121"/>
                    <a:pt x="1466" y="121"/>
                  </a:cubicBezTo>
                  <a:close/>
                  <a:moveTo>
                    <a:pt x="1466" y="1"/>
                  </a:moveTo>
                  <a:cubicBezTo>
                    <a:pt x="659" y="1"/>
                    <a:pt x="0" y="659"/>
                    <a:pt x="0" y="1457"/>
                  </a:cubicBezTo>
                  <a:cubicBezTo>
                    <a:pt x="0" y="2264"/>
                    <a:pt x="659" y="2923"/>
                    <a:pt x="1466" y="2923"/>
                  </a:cubicBezTo>
                  <a:cubicBezTo>
                    <a:pt x="2264" y="2923"/>
                    <a:pt x="2923" y="2264"/>
                    <a:pt x="2923" y="1457"/>
                  </a:cubicBezTo>
                  <a:cubicBezTo>
                    <a:pt x="2923" y="659"/>
                    <a:pt x="2264" y="1"/>
                    <a:pt x="14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3160" rIns="90000" bIns="83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70" name="Google Shape;1350;p28"/>
            <p:cNvSpPr/>
            <p:nvPr/>
          </p:nvSpPr>
          <p:spPr>
            <a:xfrm>
              <a:off x="3022200" y="1529280"/>
              <a:ext cx="115200" cy="81360"/>
            </a:xfrm>
            <a:custGeom>
              <a:avLst/>
              <a:gdLst>
                <a:gd name="textAreaLeft" fmla="*/ 0 w 115200"/>
                <a:gd name="textAreaRight" fmla="*/ 116640 w 115200"/>
                <a:gd name="textAreaTop" fmla="*/ 0 h 81360"/>
                <a:gd name="textAreaBottom" fmla="*/ 82800 h 81360"/>
              </a:gdLst>
              <a:ahLst/>
              <a:cxnLst/>
              <a:rect l="textAreaLeft" t="textAreaTop" r="textAreaRight" b="textAreaBottom"/>
              <a:pathLst>
                <a:path w="2051" h="1453">
                  <a:moveTo>
                    <a:pt x="1985" y="0"/>
                  </a:moveTo>
                  <a:cubicBezTo>
                    <a:pt x="1970" y="0"/>
                    <a:pt x="1954" y="5"/>
                    <a:pt x="1940" y="14"/>
                  </a:cubicBezTo>
                  <a:lnTo>
                    <a:pt x="632" y="1322"/>
                  </a:lnTo>
                  <a:cubicBezTo>
                    <a:pt x="627" y="1327"/>
                    <a:pt x="622" y="1329"/>
                    <a:pt x="618" y="1329"/>
                  </a:cubicBezTo>
                  <a:cubicBezTo>
                    <a:pt x="613" y="1329"/>
                    <a:pt x="608" y="1327"/>
                    <a:pt x="604" y="1322"/>
                  </a:cubicBezTo>
                  <a:lnTo>
                    <a:pt x="103" y="821"/>
                  </a:lnTo>
                  <a:cubicBezTo>
                    <a:pt x="94" y="812"/>
                    <a:pt x="80" y="808"/>
                    <a:pt x="65" y="808"/>
                  </a:cubicBezTo>
                  <a:cubicBezTo>
                    <a:pt x="49" y="808"/>
                    <a:pt x="33" y="812"/>
                    <a:pt x="19" y="821"/>
                  </a:cubicBezTo>
                  <a:cubicBezTo>
                    <a:pt x="1" y="849"/>
                    <a:pt x="1" y="886"/>
                    <a:pt x="19" y="905"/>
                  </a:cubicBezTo>
                  <a:lnTo>
                    <a:pt x="520" y="1406"/>
                  </a:lnTo>
                  <a:cubicBezTo>
                    <a:pt x="548" y="1434"/>
                    <a:pt x="585" y="1452"/>
                    <a:pt x="622" y="1452"/>
                  </a:cubicBezTo>
                  <a:cubicBezTo>
                    <a:pt x="650" y="1452"/>
                    <a:pt x="687" y="1434"/>
                    <a:pt x="715" y="1406"/>
                  </a:cubicBezTo>
                  <a:lnTo>
                    <a:pt x="2023" y="98"/>
                  </a:lnTo>
                  <a:cubicBezTo>
                    <a:pt x="2051" y="70"/>
                    <a:pt x="2051" y="42"/>
                    <a:pt x="2023" y="14"/>
                  </a:cubicBezTo>
                  <a:cubicBezTo>
                    <a:pt x="2014" y="5"/>
                    <a:pt x="2000" y="0"/>
                    <a:pt x="19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400" rIns="90000" bIns="41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71" name="Google Shape;1351;p28"/>
            <p:cNvSpPr/>
            <p:nvPr/>
          </p:nvSpPr>
          <p:spPr>
            <a:xfrm>
              <a:off x="2143800" y="3136680"/>
              <a:ext cx="88560" cy="87840"/>
            </a:xfrm>
            <a:custGeom>
              <a:avLst/>
              <a:gdLst>
                <a:gd name="textAreaLeft" fmla="*/ 0 w 88560"/>
                <a:gd name="textAreaRight" fmla="*/ 90000 w 8856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578" h="1569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72" name="Google Shape;1352;p28"/>
            <p:cNvSpPr/>
            <p:nvPr/>
          </p:nvSpPr>
          <p:spPr>
            <a:xfrm>
              <a:off x="2140560" y="3133080"/>
              <a:ext cx="94680" cy="94680"/>
            </a:xfrm>
            <a:custGeom>
              <a:avLst/>
              <a:gdLst>
                <a:gd name="textAreaLeft" fmla="*/ 0 w 94680"/>
                <a:gd name="textAreaRight" fmla="*/ 96120 w 94680"/>
                <a:gd name="textAreaTop" fmla="*/ 0 h 94680"/>
                <a:gd name="textAreaBottom" fmla="*/ 96120 h 94680"/>
              </a:gdLst>
              <a:ahLst/>
              <a:cxnLst/>
              <a:rect l="textAreaLeft" t="textAreaTop" r="textAreaRight" b="textAreaBottom"/>
              <a:pathLst>
                <a:path w="1690" h="1690">
                  <a:moveTo>
                    <a:pt x="845" y="122"/>
                  </a:moveTo>
                  <a:cubicBezTo>
                    <a:pt x="1244" y="122"/>
                    <a:pt x="1578" y="446"/>
                    <a:pt x="1578" y="845"/>
                  </a:cubicBezTo>
                  <a:cubicBezTo>
                    <a:pt x="1578" y="1244"/>
                    <a:pt x="1244" y="1578"/>
                    <a:pt x="845" y="1578"/>
                  </a:cubicBezTo>
                  <a:cubicBezTo>
                    <a:pt x="446" y="1578"/>
                    <a:pt x="122" y="1244"/>
                    <a:pt x="122" y="845"/>
                  </a:cubicBezTo>
                  <a:cubicBezTo>
                    <a:pt x="122" y="446"/>
                    <a:pt x="446" y="122"/>
                    <a:pt x="845" y="122"/>
                  </a:cubicBezTo>
                  <a:close/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09"/>
                    <a:pt x="381" y="1689"/>
                    <a:pt x="845" y="1689"/>
                  </a:cubicBezTo>
                  <a:cubicBezTo>
                    <a:pt x="1309" y="1689"/>
                    <a:pt x="1689" y="1318"/>
                    <a:pt x="1689" y="845"/>
                  </a:cubicBezTo>
                  <a:cubicBezTo>
                    <a:pt x="1689" y="381"/>
                    <a:pt x="1309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880" rIns="90000" bIns="47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73" name="Google Shape;1353;p28"/>
            <p:cNvSpPr/>
            <p:nvPr/>
          </p:nvSpPr>
          <p:spPr>
            <a:xfrm>
              <a:off x="1131840" y="1887840"/>
              <a:ext cx="2114280" cy="1275120"/>
            </a:xfrm>
            <a:custGeom>
              <a:avLst/>
              <a:gdLst>
                <a:gd name="textAreaLeft" fmla="*/ 0 w 2114280"/>
                <a:gd name="textAreaRight" fmla="*/ 2115720 w 2114280"/>
                <a:gd name="textAreaTop" fmla="*/ 0 h 1275120"/>
                <a:gd name="textAreaBottom" fmla="*/ 1276560 h 1275120"/>
              </a:gdLst>
              <a:ahLst/>
              <a:cxnLst/>
              <a:rect l="textAreaLeft" t="textAreaTop" r="textAreaRight" b="textAreaBottom"/>
              <a:pathLst>
                <a:path w="37163" h="22423">
                  <a:moveTo>
                    <a:pt x="1188" y="1"/>
                  </a:moveTo>
                  <a:cubicBezTo>
                    <a:pt x="529" y="1"/>
                    <a:pt x="0" y="502"/>
                    <a:pt x="0" y="1114"/>
                  </a:cubicBezTo>
                  <a:lnTo>
                    <a:pt x="0" y="21300"/>
                  </a:lnTo>
                  <a:cubicBezTo>
                    <a:pt x="0" y="21921"/>
                    <a:pt x="529" y="22422"/>
                    <a:pt x="1188" y="22422"/>
                  </a:cubicBezTo>
                  <a:lnTo>
                    <a:pt x="35975" y="22422"/>
                  </a:lnTo>
                  <a:cubicBezTo>
                    <a:pt x="36625" y="22422"/>
                    <a:pt x="37163" y="21921"/>
                    <a:pt x="37163" y="21300"/>
                  </a:cubicBezTo>
                  <a:lnTo>
                    <a:pt x="37163" y="1114"/>
                  </a:lnTo>
                  <a:cubicBezTo>
                    <a:pt x="37163" y="502"/>
                    <a:pt x="36625" y="1"/>
                    <a:pt x="3597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74" name="Google Shape;1354;p28"/>
            <p:cNvSpPr/>
            <p:nvPr/>
          </p:nvSpPr>
          <p:spPr>
            <a:xfrm>
              <a:off x="1128960" y="1884600"/>
              <a:ext cx="2120760" cy="1281600"/>
            </a:xfrm>
            <a:custGeom>
              <a:avLst/>
              <a:gdLst>
                <a:gd name="textAreaLeft" fmla="*/ 0 w 2120760"/>
                <a:gd name="textAreaRight" fmla="*/ 2122200 w 2120760"/>
                <a:gd name="textAreaTop" fmla="*/ 0 h 1281600"/>
                <a:gd name="textAreaBottom" fmla="*/ 1283040 h 1281600"/>
              </a:gdLst>
              <a:ahLst/>
              <a:cxnLst/>
              <a:rect l="textAreaLeft" t="textAreaTop" r="textAreaRight" b="textAreaBottom"/>
              <a:pathLst>
                <a:path w="37275" h="22534">
                  <a:moveTo>
                    <a:pt x="36022" y="112"/>
                  </a:moveTo>
                  <a:cubicBezTo>
                    <a:pt x="36653" y="112"/>
                    <a:pt x="37163" y="585"/>
                    <a:pt x="37163" y="1170"/>
                  </a:cubicBezTo>
                  <a:lnTo>
                    <a:pt x="37163" y="21356"/>
                  </a:lnTo>
                  <a:cubicBezTo>
                    <a:pt x="37163" y="21940"/>
                    <a:pt x="36653" y="22413"/>
                    <a:pt x="36022" y="22413"/>
                  </a:cubicBezTo>
                  <a:lnTo>
                    <a:pt x="1244" y="22413"/>
                  </a:lnTo>
                  <a:cubicBezTo>
                    <a:pt x="622" y="22413"/>
                    <a:pt x="112" y="21940"/>
                    <a:pt x="112" y="21356"/>
                  </a:cubicBezTo>
                  <a:lnTo>
                    <a:pt x="112" y="1170"/>
                  </a:lnTo>
                  <a:cubicBezTo>
                    <a:pt x="112" y="585"/>
                    <a:pt x="622" y="112"/>
                    <a:pt x="1244" y="112"/>
                  </a:cubicBezTo>
                  <a:close/>
                  <a:moveTo>
                    <a:pt x="1244" y="1"/>
                  </a:moveTo>
                  <a:cubicBezTo>
                    <a:pt x="557" y="1"/>
                    <a:pt x="1" y="530"/>
                    <a:pt x="1" y="1170"/>
                  </a:cubicBezTo>
                  <a:lnTo>
                    <a:pt x="1" y="21356"/>
                  </a:lnTo>
                  <a:cubicBezTo>
                    <a:pt x="1" y="22005"/>
                    <a:pt x="557" y="22534"/>
                    <a:pt x="1244" y="22534"/>
                  </a:cubicBezTo>
                  <a:lnTo>
                    <a:pt x="36031" y="22534"/>
                  </a:lnTo>
                  <a:cubicBezTo>
                    <a:pt x="36718" y="22534"/>
                    <a:pt x="37275" y="22005"/>
                    <a:pt x="37275" y="21356"/>
                  </a:cubicBezTo>
                  <a:lnTo>
                    <a:pt x="37275" y="1170"/>
                  </a:lnTo>
                  <a:cubicBezTo>
                    <a:pt x="37275" y="530"/>
                    <a:pt x="36718" y="1"/>
                    <a:pt x="3603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75" name="Google Shape;1355;p28"/>
            <p:cNvSpPr/>
            <p:nvPr/>
          </p:nvSpPr>
          <p:spPr>
            <a:xfrm>
              <a:off x="1233000" y="1994760"/>
              <a:ext cx="1890000" cy="1091160"/>
            </a:xfrm>
            <a:custGeom>
              <a:avLst/>
              <a:gdLst>
                <a:gd name="textAreaLeft" fmla="*/ 0 w 1890000"/>
                <a:gd name="textAreaRight" fmla="*/ 1891440 w 1890000"/>
                <a:gd name="textAreaTop" fmla="*/ 0 h 1091160"/>
                <a:gd name="textAreaBottom" fmla="*/ 1092600 h 1091160"/>
              </a:gdLst>
              <a:ahLst/>
              <a:cxnLst/>
              <a:rect l="textAreaLeft" t="textAreaTop" r="textAreaRight" b="textAreaBottom"/>
              <a:pathLst>
                <a:path w="33221" h="19195">
                  <a:moveTo>
                    <a:pt x="0" y="1"/>
                  </a:moveTo>
                  <a:lnTo>
                    <a:pt x="0" y="19194"/>
                  </a:lnTo>
                  <a:lnTo>
                    <a:pt x="33220" y="19194"/>
                  </a:lnTo>
                  <a:lnTo>
                    <a:pt x="33220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76" name="Google Shape;1356;p28"/>
            <p:cNvSpPr/>
            <p:nvPr/>
          </p:nvSpPr>
          <p:spPr>
            <a:xfrm>
              <a:off x="1229040" y="1991880"/>
              <a:ext cx="1896840" cy="1098000"/>
            </a:xfrm>
            <a:custGeom>
              <a:avLst/>
              <a:gdLst>
                <a:gd name="textAreaLeft" fmla="*/ 0 w 1896840"/>
                <a:gd name="textAreaRight" fmla="*/ 1898280 w 1896840"/>
                <a:gd name="textAreaTop" fmla="*/ 0 h 1098000"/>
                <a:gd name="textAreaBottom" fmla="*/ 1099440 h 1098000"/>
              </a:gdLst>
              <a:ahLst/>
              <a:cxnLst/>
              <a:rect l="textAreaLeft" t="textAreaTop" r="textAreaRight" b="textAreaBottom"/>
              <a:pathLst>
                <a:path w="33341" h="19315">
                  <a:moveTo>
                    <a:pt x="33230" y="111"/>
                  </a:moveTo>
                  <a:lnTo>
                    <a:pt x="33230" y="19194"/>
                  </a:lnTo>
                  <a:lnTo>
                    <a:pt x="121" y="19194"/>
                  </a:lnTo>
                  <a:lnTo>
                    <a:pt x="121" y="111"/>
                  </a:lnTo>
                  <a:close/>
                  <a:moveTo>
                    <a:pt x="0" y="0"/>
                  </a:moveTo>
                  <a:lnTo>
                    <a:pt x="0" y="19314"/>
                  </a:lnTo>
                  <a:lnTo>
                    <a:pt x="33341" y="19314"/>
                  </a:lnTo>
                  <a:lnTo>
                    <a:pt x="3334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77" name="Google Shape;1357;p28"/>
            <p:cNvSpPr/>
            <p:nvPr/>
          </p:nvSpPr>
          <p:spPr>
            <a:xfrm>
              <a:off x="2171520" y="1919520"/>
              <a:ext cx="34920" cy="34560"/>
            </a:xfrm>
            <a:custGeom>
              <a:avLst/>
              <a:gdLst>
                <a:gd name="textAreaLeft" fmla="*/ 0 w 34920"/>
                <a:gd name="textAreaRight" fmla="*/ 36360 w 34920"/>
                <a:gd name="textAreaTop" fmla="*/ 0 h 34560"/>
                <a:gd name="textAreaBottom" fmla="*/ 36000 h 34560"/>
              </a:gdLst>
              <a:ahLst/>
              <a:cxnLst/>
              <a:rect l="textAreaLeft" t="textAreaTop" r="textAreaRight" b="textAreaBottom"/>
              <a:pathLst>
                <a:path w="641" h="632">
                  <a:moveTo>
                    <a:pt x="325" y="0"/>
                  </a:moveTo>
                  <a:cubicBezTo>
                    <a:pt x="148" y="0"/>
                    <a:pt x="0" y="139"/>
                    <a:pt x="0" y="316"/>
                  </a:cubicBezTo>
                  <a:cubicBezTo>
                    <a:pt x="0" y="492"/>
                    <a:pt x="148" y="631"/>
                    <a:pt x="325" y="631"/>
                  </a:cubicBezTo>
                  <a:cubicBezTo>
                    <a:pt x="501" y="631"/>
                    <a:pt x="640" y="492"/>
                    <a:pt x="640" y="316"/>
                  </a:cubicBezTo>
                  <a:cubicBezTo>
                    <a:pt x="640" y="139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000" rIns="90000" bIns="18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78" name="Google Shape;1358;p28"/>
            <p:cNvSpPr/>
            <p:nvPr/>
          </p:nvSpPr>
          <p:spPr>
            <a:xfrm>
              <a:off x="2168280" y="1915560"/>
              <a:ext cx="42120" cy="4176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41760"/>
                <a:gd name="textAreaBottom" fmla="*/ 43200 h 41760"/>
              </a:gdLst>
              <a:ahLst/>
              <a:cxnLst/>
              <a:rect l="textAreaLeft" t="textAreaTop" r="textAreaRight" b="textAreaBottom"/>
              <a:pathLst>
                <a:path w="762" h="761">
                  <a:moveTo>
                    <a:pt x="381" y="121"/>
                  </a:moveTo>
                  <a:cubicBezTo>
                    <a:pt x="520" y="121"/>
                    <a:pt x="640" y="232"/>
                    <a:pt x="640" y="381"/>
                  </a:cubicBezTo>
                  <a:cubicBezTo>
                    <a:pt x="640" y="520"/>
                    <a:pt x="520" y="640"/>
                    <a:pt x="381" y="640"/>
                  </a:cubicBezTo>
                  <a:cubicBezTo>
                    <a:pt x="232" y="640"/>
                    <a:pt x="121" y="520"/>
                    <a:pt x="121" y="381"/>
                  </a:cubicBezTo>
                  <a:cubicBezTo>
                    <a:pt x="121" y="232"/>
                    <a:pt x="232" y="121"/>
                    <a:pt x="381" y="121"/>
                  </a:cubicBezTo>
                  <a:close/>
                  <a:moveTo>
                    <a:pt x="381" y="0"/>
                  </a:moveTo>
                  <a:cubicBezTo>
                    <a:pt x="177" y="0"/>
                    <a:pt x="0" y="177"/>
                    <a:pt x="0" y="381"/>
                  </a:cubicBezTo>
                  <a:cubicBezTo>
                    <a:pt x="0" y="585"/>
                    <a:pt x="177" y="761"/>
                    <a:pt x="381" y="761"/>
                  </a:cubicBezTo>
                  <a:cubicBezTo>
                    <a:pt x="585" y="761"/>
                    <a:pt x="752" y="585"/>
                    <a:pt x="761" y="381"/>
                  </a:cubicBezTo>
                  <a:cubicBezTo>
                    <a:pt x="761" y="177"/>
                    <a:pt x="585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79" name="Google Shape;1359;p28"/>
            <p:cNvSpPr/>
            <p:nvPr/>
          </p:nvSpPr>
          <p:spPr>
            <a:xfrm>
              <a:off x="1882800" y="3251160"/>
              <a:ext cx="601560" cy="366840"/>
            </a:xfrm>
            <a:custGeom>
              <a:avLst/>
              <a:gdLst>
                <a:gd name="textAreaLeft" fmla="*/ 0 w 601560"/>
                <a:gd name="textAreaRight" fmla="*/ 603000 w 601560"/>
                <a:gd name="textAreaTop" fmla="*/ 0 h 366840"/>
                <a:gd name="textAreaBottom" fmla="*/ 368280 h 366840"/>
              </a:gdLst>
              <a:ahLst/>
              <a:cxnLst/>
              <a:rect l="textAreaLeft" t="textAreaTop" r="textAreaRight" b="textAreaBottom"/>
              <a:pathLst>
                <a:path w="10595" h="6467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CFCFE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80" name="Google Shape;1360;p28"/>
            <p:cNvSpPr/>
            <p:nvPr/>
          </p:nvSpPr>
          <p:spPr>
            <a:xfrm>
              <a:off x="1879200" y="3248280"/>
              <a:ext cx="609120" cy="372960"/>
            </a:xfrm>
            <a:custGeom>
              <a:avLst/>
              <a:gdLst>
                <a:gd name="textAreaLeft" fmla="*/ 0 w 609120"/>
                <a:gd name="textAreaRight" fmla="*/ 610560 w 609120"/>
                <a:gd name="textAreaTop" fmla="*/ 0 h 372960"/>
                <a:gd name="textAreaBottom" fmla="*/ 374400 h 372960"/>
              </a:gdLst>
              <a:ahLst/>
              <a:cxnLst/>
              <a:rect l="textAreaLeft" t="textAreaTop" r="textAreaRight" b="textAreaBottom"/>
              <a:pathLst>
                <a:path w="10725" h="6578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81" name="Google Shape;1361;p28"/>
            <p:cNvSpPr/>
            <p:nvPr/>
          </p:nvSpPr>
          <p:spPr>
            <a:xfrm>
              <a:off x="1882800" y="3251160"/>
              <a:ext cx="601560" cy="366840"/>
            </a:xfrm>
            <a:custGeom>
              <a:avLst/>
              <a:gdLst>
                <a:gd name="textAreaLeft" fmla="*/ 0 w 601560"/>
                <a:gd name="textAreaRight" fmla="*/ 603000 w 601560"/>
                <a:gd name="textAreaTop" fmla="*/ 0 h 366840"/>
                <a:gd name="textAreaBottom" fmla="*/ 368280 h 366840"/>
              </a:gdLst>
              <a:ahLst/>
              <a:cxnLst/>
              <a:rect l="textAreaLeft" t="textAreaTop" r="textAreaRight" b="textAreaBottom"/>
              <a:pathLst>
                <a:path w="10595" h="6467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82" name="Google Shape;1362;p28"/>
            <p:cNvSpPr/>
            <p:nvPr/>
          </p:nvSpPr>
          <p:spPr>
            <a:xfrm>
              <a:off x="1879200" y="3248280"/>
              <a:ext cx="609120" cy="372960"/>
            </a:xfrm>
            <a:custGeom>
              <a:avLst/>
              <a:gdLst>
                <a:gd name="textAreaLeft" fmla="*/ 0 w 609120"/>
                <a:gd name="textAreaRight" fmla="*/ 610560 w 609120"/>
                <a:gd name="textAreaTop" fmla="*/ 0 h 372960"/>
                <a:gd name="textAreaBottom" fmla="*/ 374400 h 372960"/>
              </a:gdLst>
              <a:ahLst/>
              <a:cxnLst/>
              <a:rect l="textAreaLeft" t="textAreaTop" r="textAreaRight" b="textAreaBottom"/>
              <a:pathLst>
                <a:path w="10725" h="6578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83" name="Google Shape;1363;p28"/>
            <p:cNvSpPr/>
            <p:nvPr/>
          </p:nvSpPr>
          <p:spPr>
            <a:xfrm>
              <a:off x="1207080" y="3090240"/>
              <a:ext cx="2114280" cy="205200"/>
            </a:xfrm>
            <a:custGeom>
              <a:avLst/>
              <a:gdLst>
                <a:gd name="textAreaLeft" fmla="*/ 0 w 2114280"/>
                <a:gd name="textAreaRight" fmla="*/ 2115720 w 2114280"/>
                <a:gd name="textAreaTop" fmla="*/ 0 h 205200"/>
                <a:gd name="textAreaBottom" fmla="*/ 206640 h 205200"/>
              </a:gdLst>
              <a:ahLst/>
              <a:cxnLst/>
              <a:rect l="textAreaLeft" t="textAreaTop" r="textAreaRight" b="textAreaBottom"/>
              <a:pathLst>
                <a:path w="37164" h="3628">
                  <a:moveTo>
                    <a:pt x="1" y="1"/>
                  </a:moveTo>
                  <a:lnTo>
                    <a:pt x="1" y="2431"/>
                  </a:lnTo>
                  <a:cubicBezTo>
                    <a:pt x="1" y="3090"/>
                    <a:pt x="539" y="3628"/>
                    <a:pt x="1198" y="3628"/>
                  </a:cubicBezTo>
                  <a:lnTo>
                    <a:pt x="35976" y="3628"/>
                  </a:lnTo>
                  <a:cubicBezTo>
                    <a:pt x="36635" y="3628"/>
                    <a:pt x="37163" y="3090"/>
                    <a:pt x="37163" y="2431"/>
                  </a:cubicBezTo>
                  <a:lnTo>
                    <a:pt x="37163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84" name="Google Shape;1364;p28"/>
            <p:cNvSpPr/>
            <p:nvPr/>
          </p:nvSpPr>
          <p:spPr>
            <a:xfrm>
              <a:off x="1127880" y="3086640"/>
              <a:ext cx="2120760" cy="212040"/>
            </a:xfrm>
            <a:custGeom>
              <a:avLst/>
              <a:gdLst>
                <a:gd name="textAreaLeft" fmla="*/ 0 w 2120760"/>
                <a:gd name="textAreaRight" fmla="*/ 2122200 w 2120760"/>
                <a:gd name="textAreaTop" fmla="*/ 0 h 212040"/>
                <a:gd name="textAreaBottom" fmla="*/ 213480 h 212040"/>
              </a:gdLst>
              <a:ahLst/>
              <a:cxnLst/>
              <a:rect l="textAreaLeft" t="textAreaTop" r="textAreaRight" b="textAreaBottom"/>
              <a:pathLst>
                <a:path w="37275" h="3749">
                  <a:moveTo>
                    <a:pt x="37163" y="121"/>
                  </a:moveTo>
                  <a:lnTo>
                    <a:pt x="37163" y="2496"/>
                  </a:lnTo>
                  <a:cubicBezTo>
                    <a:pt x="37163" y="3127"/>
                    <a:pt x="36652" y="3637"/>
                    <a:pt x="36031" y="3637"/>
                  </a:cubicBezTo>
                  <a:lnTo>
                    <a:pt x="1253" y="3637"/>
                  </a:lnTo>
                  <a:cubicBezTo>
                    <a:pt x="622" y="3637"/>
                    <a:pt x="112" y="3127"/>
                    <a:pt x="112" y="2496"/>
                  </a:cubicBezTo>
                  <a:lnTo>
                    <a:pt x="112" y="121"/>
                  </a:lnTo>
                  <a:close/>
                  <a:moveTo>
                    <a:pt x="0" y="1"/>
                  </a:moveTo>
                  <a:lnTo>
                    <a:pt x="0" y="2496"/>
                  </a:lnTo>
                  <a:cubicBezTo>
                    <a:pt x="0" y="3192"/>
                    <a:pt x="557" y="3748"/>
                    <a:pt x="1243" y="3748"/>
                  </a:cubicBezTo>
                  <a:lnTo>
                    <a:pt x="36031" y="3748"/>
                  </a:lnTo>
                  <a:cubicBezTo>
                    <a:pt x="36717" y="3748"/>
                    <a:pt x="37274" y="3192"/>
                    <a:pt x="37274" y="2496"/>
                  </a:cubicBezTo>
                  <a:lnTo>
                    <a:pt x="3727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85" name="Google Shape;1365;p28"/>
            <p:cNvSpPr/>
            <p:nvPr/>
          </p:nvSpPr>
          <p:spPr>
            <a:xfrm>
              <a:off x="2143800" y="3136680"/>
              <a:ext cx="88560" cy="87840"/>
            </a:xfrm>
            <a:custGeom>
              <a:avLst/>
              <a:gdLst>
                <a:gd name="textAreaLeft" fmla="*/ 0 w 88560"/>
                <a:gd name="textAreaRight" fmla="*/ 90000 w 8856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578" h="1569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86" name="Google Shape;1366;p28"/>
            <p:cNvSpPr/>
            <p:nvPr/>
          </p:nvSpPr>
          <p:spPr>
            <a:xfrm>
              <a:off x="1669680" y="3574080"/>
              <a:ext cx="1036800" cy="96840"/>
            </a:xfrm>
            <a:custGeom>
              <a:avLst/>
              <a:gdLst>
                <a:gd name="textAreaLeft" fmla="*/ 0 w 1036800"/>
                <a:gd name="textAreaRight" fmla="*/ 1038240 w 1036800"/>
                <a:gd name="textAreaTop" fmla="*/ 0 h 96840"/>
                <a:gd name="textAreaBottom" fmla="*/ 98280 h 96840"/>
              </a:gdLst>
              <a:ahLst/>
              <a:cxnLst/>
              <a:rect l="textAreaLeft" t="textAreaTop" r="textAreaRight" b="textAreaBottom"/>
              <a:pathLst>
                <a:path w="18239" h="1727">
                  <a:moveTo>
                    <a:pt x="1726" y="1"/>
                  </a:moveTo>
                  <a:cubicBezTo>
                    <a:pt x="770" y="1"/>
                    <a:pt x="0" y="771"/>
                    <a:pt x="0" y="1726"/>
                  </a:cubicBezTo>
                  <a:lnTo>
                    <a:pt x="18238" y="1726"/>
                  </a:lnTo>
                  <a:cubicBezTo>
                    <a:pt x="18238" y="780"/>
                    <a:pt x="17468" y="1"/>
                    <a:pt x="1651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8960" rIns="90000" bIns="48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87" name="Google Shape;1367;p28"/>
            <p:cNvSpPr/>
            <p:nvPr/>
          </p:nvSpPr>
          <p:spPr>
            <a:xfrm>
              <a:off x="1666440" y="3570840"/>
              <a:ext cx="1043280" cy="103680"/>
            </a:xfrm>
            <a:custGeom>
              <a:avLst/>
              <a:gdLst>
                <a:gd name="textAreaLeft" fmla="*/ 0 w 1043280"/>
                <a:gd name="textAreaRight" fmla="*/ 1044720 w 1043280"/>
                <a:gd name="textAreaTop" fmla="*/ 0 h 103680"/>
                <a:gd name="textAreaBottom" fmla="*/ 105120 h 103680"/>
              </a:gdLst>
              <a:ahLst/>
              <a:cxnLst/>
              <a:rect l="textAreaLeft" t="textAreaTop" r="textAreaRight" b="textAreaBottom"/>
              <a:pathLst>
                <a:path w="18350" h="1847">
                  <a:moveTo>
                    <a:pt x="16569" y="121"/>
                  </a:moveTo>
                  <a:cubicBezTo>
                    <a:pt x="17469" y="121"/>
                    <a:pt x="18211" y="835"/>
                    <a:pt x="18238" y="1726"/>
                  </a:cubicBezTo>
                  <a:lnTo>
                    <a:pt x="121" y="1726"/>
                  </a:lnTo>
                  <a:cubicBezTo>
                    <a:pt x="149" y="835"/>
                    <a:pt x="882" y="121"/>
                    <a:pt x="1782" y="121"/>
                  </a:cubicBezTo>
                  <a:close/>
                  <a:moveTo>
                    <a:pt x="1782" y="0"/>
                  </a:moveTo>
                  <a:cubicBezTo>
                    <a:pt x="798" y="0"/>
                    <a:pt x="0" y="798"/>
                    <a:pt x="0" y="1781"/>
                  </a:cubicBezTo>
                  <a:cubicBezTo>
                    <a:pt x="0" y="1819"/>
                    <a:pt x="28" y="1846"/>
                    <a:pt x="56" y="1846"/>
                  </a:cubicBezTo>
                  <a:lnTo>
                    <a:pt x="18294" y="1846"/>
                  </a:lnTo>
                  <a:cubicBezTo>
                    <a:pt x="18331" y="1846"/>
                    <a:pt x="18350" y="1819"/>
                    <a:pt x="18350" y="1781"/>
                  </a:cubicBezTo>
                  <a:cubicBezTo>
                    <a:pt x="18350" y="798"/>
                    <a:pt x="17552" y="0"/>
                    <a:pt x="1656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2560" rIns="90000" bIns="52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88" name="Google Shape;1368;p28"/>
            <p:cNvSpPr/>
            <p:nvPr/>
          </p:nvSpPr>
          <p:spPr>
            <a:xfrm>
              <a:off x="1929600" y="3574080"/>
              <a:ext cx="517680" cy="47880"/>
            </a:xfrm>
            <a:custGeom>
              <a:avLst/>
              <a:gdLst>
                <a:gd name="textAreaLeft" fmla="*/ 0 w 517680"/>
                <a:gd name="textAreaRight" fmla="*/ 519120 w 517680"/>
                <a:gd name="textAreaTop" fmla="*/ 0 h 47880"/>
                <a:gd name="textAreaBottom" fmla="*/ 49320 h 47880"/>
              </a:gdLst>
              <a:ahLst/>
              <a:cxnLst/>
              <a:rect l="textAreaLeft" t="textAreaTop" r="textAreaRight" b="textAreaBottom"/>
              <a:pathLst>
                <a:path w="9120" h="864">
                  <a:moveTo>
                    <a:pt x="0" y="1"/>
                  </a:moveTo>
                  <a:cubicBezTo>
                    <a:pt x="0" y="483"/>
                    <a:pt x="381" y="864"/>
                    <a:pt x="863" y="864"/>
                  </a:cubicBezTo>
                  <a:lnTo>
                    <a:pt x="8257" y="864"/>
                  </a:lnTo>
                  <a:cubicBezTo>
                    <a:pt x="8730" y="864"/>
                    <a:pt x="9119" y="483"/>
                    <a:pt x="911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480" rIns="90000" bIns="24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89" name="Google Shape;1369;p28"/>
            <p:cNvSpPr/>
            <p:nvPr/>
          </p:nvSpPr>
          <p:spPr>
            <a:xfrm>
              <a:off x="1925640" y="3570840"/>
              <a:ext cx="524520" cy="54720"/>
            </a:xfrm>
            <a:custGeom>
              <a:avLst/>
              <a:gdLst>
                <a:gd name="textAreaLeft" fmla="*/ 0 w 524520"/>
                <a:gd name="textAreaRight" fmla="*/ 525960 w 524520"/>
                <a:gd name="textAreaTop" fmla="*/ 0 h 54720"/>
                <a:gd name="textAreaBottom" fmla="*/ 56160 h 54720"/>
              </a:gdLst>
              <a:ahLst/>
              <a:cxnLst/>
              <a:rect l="textAreaLeft" t="textAreaTop" r="textAreaRight" b="textAreaBottom"/>
              <a:pathLst>
                <a:path w="9240" h="984">
                  <a:moveTo>
                    <a:pt x="9119" y="121"/>
                  </a:moveTo>
                  <a:cubicBezTo>
                    <a:pt x="9092" y="529"/>
                    <a:pt x="8739" y="863"/>
                    <a:pt x="8312" y="863"/>
                  </a:cubicBezTo>
                  <a:lnTo>
                    <a:pt x="928" y="863"/>
                  </a:lnTo>
                  <a:cubicBezTo>
                    <a:pt x="501" y="863"/>
                    <a:pt x="149" y="538"/>
                    <a:pt x="121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566"/>
                    <a:pt x="418" y="984"/>
                    <a:pt x="928" y="984"/>
                  </a:cubicBezTo>
                  <a:lnTo>
                    <a:pt x="8322" y="984"/>
                  </a:lnTo>
                  <a:cubicBezTo>
                    <a:pt x="8822" y="984"/>
                    <a:pt x="9240" y="566"/>
                    <a:pt x="9240" y="56"/>
                  </a:cubicBezTo>
                  <a:cubicBezTo>
                    <a:pt x="9240" y="28"/>
                    <a:pt x="9212" y="0"/>
                    <a:pt x="918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8080" rIns="90000" bIns="28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90" name="Google Shape;1370;p28"/>
            <p:cNvSpPr/>
            <p:nvPr/>
          </p:nvSpPr>
          <p:spPr>
            <a:xfrm>
              <a:off x="2398320" y="2141280"/>
              <a:ext cx="559080" cy="802800"/>
            </a:xfrm>
            <a:custGeom>
              <a:avLst/>
              <a:gdLst>
                <a:gd name="textAreaLeft" fmla="*/ 0 w 559080"/>
                <a:gd name="textAreaRight" fmla="*/ 560520 w 559080"/>
                <a:gd name="textAreaTop" fmla="*/ 0 h 802800"/>
                <a:gd name="textAreaBottom" fmla="*/ 804240 h 802800"/>
              </a:gdLst>
              <a:ahLst/>
              <a:cxnLst/>
              <a:rect l="textAreaLeft" t="textAreaTop" r="textAreaRight" b="textAreaBottom"/>
              <a:pathLst>
                <a:path w="9844" h="14129"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13693"/>
                  </a:lnTo>
                  <a:cubicBezTo>
                    <a:pt x="1" y="13934"/>
                    <a:pt x="196" y="14129"/>
                    <a:pt x="437" y="14129"/>
                  </a:cubicBezTo>
                  <a:lnTo>
                    <a:pt x="9408" y="14129"/>
                  </a:lnTo>
                  <a:cubicBezTo>
                    <a:pt x="9649" y="14129"/>
                    <a:pt x="9834" y="13934"/>
                    <a:pt x="9844" y="13693"/>
                  </a:cubicBezTo>
                  <a:lnTo>
                    <a:pt x="9844" y="436"/>
                  </a:lnTo>
                  <a:cubicBezTo>
                    <a:pt x="9844" y="195"/>
                    <a:pt x="9649" y="0"/>
                    <a:pt x="940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91" name="Google Shape;1371;p28"/>
            <p:cNvSpPr/>
            <p:nvPr/>
          </p:nvSpPr>
          <p:spPr>
            <a:xfrm>
              <a:off x="2395080" y="2138040"/>
              <a:ext cx="565200" cy="809280"/>
            </a:xfrm>
            <a:custGeom>
              <a:avLst/>
              <a:gdLst>
                <a:gd name="textAreaLeft" fmla="*/ 0 w 565200"/>
                <a:gd name="textAreaRight" fmla="*/ 566640 w 565200"/>
                <a:gd name="textAreaTop" fmla="*/ 0 h 809280"/>
                <a:gd name="textAreaBottom" fmla="*/ 810720 h 809280"/>
              </a:gdLst>
              <a:ahLst/>
              <a:cxnLst/>
              <a:rect l="textAreaLeft" t="textAreaTop" r="textAreaRight" b="textAreaBottom"/>
              <a:pathLst>
                <a:path w="9955" h="14241">
                  <a:moveTo>
                    <a:pt x="9463" y="112"/>
                  </a:moveTo>
                  <a:cubicBezTo>
                    <a:pt x="9667" y="112"/>
                    <a:pt x="9834" y="279"/>
                    <a:pt x="9834" y="492"/>
                  </a:cubicBezTo>
                  <a:lnTo>
                    <a:pt x="9834" y="13749"/>
                  </a:lnTo>
                  <a:cubicBezTo>
                    <a:pt x="9834" y="13962"/>
                    <a:pt x="9667" y="14129"/>
                    <a:pt x="9463" y="14129"/>
                  </a:cubicBezTo>
                  <a:lnTo>
                    <a:pt x="492" y="14129"/>
                  </a:lnTo>
                  <a:cubicBezTo>
                    <a:pt x="288" y="14129"/>
                    <a:pt x="121" y="13962"/>
                    <a:pt x="121" y="13749"/>
                  </a:cubicBezTo>
                  <a:lnTo>
                    <a:pt x="121" y="492"/>
                  </a:lnTo>
                  <a:cubicBezTo>
                    <a:pt x="121" y="279"/>
                    <a:pt x="288" y="112"/>
                    <a:pt x="492" y="112"/>
                  </a:cubicBezTo>
                  <a:close/>
                  <a:moveTo>
                    <a:pt x="492" y="1"/>
                  </a:moveTo>
                  <a:cubicBezTo>
                    <a:pt x="223" y="1"/>
                    <a:pt x="0" y="223"/>
                    <a:pt x="0" y="492"/>
                  </a:cubicBezTo>
                  <a:lnTo>
                    <a:pt x="0" y="13749"/>
                  </a:lnTo>
                  <a:cubicBezTo>
                    <a:pt x="0" y="14027"/>
                    <a:pt x="223" y="14240"/>
                    <a:pt x="492" y="14240"/>
                  </a:cubicBezTo>
                  <a:lnTo>
                    <a:pt x="9463" y="14240"/>
                  </a:lnTo>
                  <a:cubicBezTo>
                    <a:pt x="9732" y="14240"/>
                    <a:pt x="9954" y="14018"/>
                    <a:pt x="9954" y="13749"/>
                  </a:cubicBezTo>
                  <a:lnTo>
                    <a:pt x="9954" y="492"/>
                  </a:lnTo>
                  <a:cubicBezTo>
                    <a:pt x="9954" y="214"/>
                    <a:pt x="9732" y="1"/>
                    <a:pt x="946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92" name="Google Shape;1372;p28"/>
            <p:cNvSpPr/>
            <p:nvPr/>
          </p:nvSpPr>
          <p:spPr>
            <a:xfrm>
              <a:off x="2466000" y="2212920"/>
              <a:ext cx="185400" cy="185400"/>
            </a:xfrm>
            <a:custGeom>
              <a:avLst/>
              <a:gdLst>
                <a:gd name="textAreaLeft" fmla="*/ 0 w 185400"/>
                <a:gd name="textAreaRight" fmla="*/ 186840 w 185400"/>
                <a:gd name="textAreaTop" fmla="*/ 0 h 185400"/>
                <a:gd name="textAreaBottom" fmla="*/ 186840 h 185400"/>
              </a:gdLst>
              <a:ahLst/>
              <a:cxnLst/>
              <a:rect l="textAreaLeft" t="textAreaTop" r="textAreaRight" b="textAreaBottom"/>
              <a:pathLst>
                <a:path w="3285" h="3284">
                  <a:moveTo>
                    <a:pt x="334" y="0"/>
                  </a:moveTo>
                  <a:cubicBezTo>
                    <a:pt x="149" y="0"/>
                    <a:pt x="0" y="158"/>
                    <a:pt x="0" y="343"/>
                  </a:cubicBezTo>
                  <a:lnTo>
                    <a:pt x="0" y="2950"/>
                  </a:lnTo>
                  <a:cubicBezTo>
                    <a:pt x="0" y="313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84" y="3136"/>
                    <a:pt x="3284" y="2950"/>
                  </a:cubicBezTo>
                  <a:lnTo>
                    <a:pt x="3284" y="343"/>
                  </a:lnTo>
                  <a:cubicBezTo>
                    <a:pt x="3284" y="158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93" name="Google Shape;1373;p28"/>
            <p:cNvSpPr/>
            <p:nvPr/>
          </p:nvSpPr>
          <p:spPr>
            <a:xfrm>
              <a:off x="2829960" y="2183040"/>
              <a:ext cx="20880" cy="2088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90" h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94" name="Google Shape;1374;p28"/>
            <p:cNvSpPr/>
            <p:nvPr/>
          </p:nvSpPr>
          <p:spPr>
            <a:xfrm>
              <a:off x="2862000" y="2183040"/>
              <a:ext cx="20160" cy="2088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82" h="390">
                  <a:moveTo>
                    <a:pt x="186" y="112"/>
                  </a:moveTo>
                  <a:cubicBezTo>
                    <a:pt x="233" y="112"/>
                    <a:pt x="270" y="149"/>
                    <a:pt x="270" y="195"/>
                  </a:cubicBezTo>
                  <a:cubicBezTo>
                    <a:pt x="270" y="232"/>
                    <a:pt x="233" y="269"/>
                    <a:pt x="186" y="269"/>
                  </a:cubicBezTo>
                  <a:cubicBezTo>
                    <a:pt x="149" y="269"/>
                    <a:pt x="112" y="232"/>
                    <a:pt x="112" y="195"/>
                  </a:cubicBezTo>
                  <a:cubicBezTo>
                    <a:pt x="112" y="149"/>
                    <a:pt x="149" y="112"/>
                    <a:pt x="186" y="112"/>
                  </a:cubicBezTo>
                  <a:close/>
                  <a:moveTo>
                    <a:pt x="186" y="0"/>
                  </a:moveTo>
                  <a:cubicBezTo>
                    <a:pt x="84" y="0"/>
                    <a:pt x="1" y="84"/>
                    <a:pt x="1" y="195"/>
                  </a:cubicBezTo>
                  <a:cubicBezTo>
                    <a:pt x="1" y="297"/>
                    <a:pt x="84" y="390"/>
                    <a:pt x="186" y="390"/>
                  </a:cubicBezTo>
                  <a:cubicBezTo>
                    <a:pt x="298" y="390"/>
                    <a:pt x="381" y="297"/>
                    <a:pt x="381" y="195"/>
                  </a:cubicBezTo>
                  <a:cubicBezTo>
                    <a:pt x="381" y="84"/>
                    <a:pt x="298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95" name="Google Shape;1375;p28"/>
            <p:cNvSpPr/>
            <p:nvPr/>
          </p:nvSpPr>
          <p:spPr>
            <a:xfrm>
              <a:off x="2891160" y="2183040"/>
              <a:ext cx="20880" cy="2088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90" h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96" name="Google Shape;1376;p28"/>
            <p:cNvSpPr/>
            <p:nvPr/>
          </p:nvSpPr>
          <p:spPr>
            <a:xfrm>
              <a:off x="2709000" y="2262600"/>
              <a:ext cx="170640" cy="540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025" h="121">
                  <a:moveTo>
                    <a:pt x="56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65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97" name="Google Shape;1377;p28"/>
            <p:cNvSpPr/>
            <p:nvPr/>
          </p:nvSpPr>
          <p:spPr>
            <a:xfrm>
              <a:off x="2709000" y="2306520"/>
              <a:ext cx="170640" cy="540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025" h="121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56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98" name="Google Shape;1378;p28"/>
            <p:cNvSpPr/>
            <p:nvPr/>
          </p:nvSpPr>
          <p:spPr>
            <a:xfrm>
              <a:off x="2709000" y="2350440"/>
              <a:ext cx="170640" cy="504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3025" h="113">
                  <a:moveTo>
                    <a:pt x="5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2960" y="112"/>
                  </a:lnTo>
                  <a:cubicBezTo>
                    <a:pt x="2997" y="112"/>
                    <a:pt x="3025" y="84"/>
                    <a:pt x="3025" y="57"/>
                  </a:cubicBezTo>
                  <a:cubicBezTo>
                    <a:pt x="3025" y="29"/>
                    <a:pt x="2997" y="1"/>
                    <a:pt x="296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399" name="Google Shape;1379;p28"/>
            <p:cNvSpPr/>
            <p:nvPr/>
          </p:nvSpPr>
          <p:spPr>
            <a:xfrm>
              <a:off x="2691000" y="2450160"/>
              <a:ext cx="185040" cy="185400"/>
            </a:xfrm>
            <a:custGeom>
              <a:avLst/>
              <a:gdLst>
                <a:gd name="textAreaLeft" fmla="*/ 0 w 185040"/>
                <a:gd name="textAreaRight" fmla="*/ 186480 w 185040"/>
                <a:gd name="textAreaTop" fmla="*/ 0 h 185400"/>
                <a:gd name="textAreaBottom" fmla="*/ 186840 h 185400"/>
              </a:gdLst>
              <a:ahLst/>
              <a:cxnLst/>
              <a:rect l="textAreaLeft" t="textAreaTop" r="textAreaRight" b="textAreaBottom"/>
              <a:pathLst>
                <a:path w="3275" h="3285">
                  <a:moveTo>
                    <a:pt x="334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2941"/>
                  </a:lnTo>
                  <a:cubicBezTo>
                    <a:pt x="0" y="312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75" y="3126"/>
                    <a:pt x="3275" y="2941"/>
                  </a:cubicBezTo>
                  <a:lnTo>
                    <a:pt x="3275" y="334"/>
                  </a:lnTo>
                  <a:cubicBezTo>
                    <a:pt x="3275" y="149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00" name="Google Shape;1380;p28"/>
            <p:cNvSpPr/>
            <p:nvPr/>
          </p:nvSpPr>
          <p:spPr>
            <a:xfrm>
              <a:off x="2469240" y="2580480"/>
              <a:ext cx="163800" cy="540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904" h="122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848" y="121"/>
                  </a:lnTo>
                  <a:cubicBezTo>
                    <a:pt x="2876" y="121"/>
                    <a:pt x="2904" y="93"/>
                    <a:pt x="2904" y="56"/>
                  </a:cubicBezTo>
                  <a:cubicBezTo>
                    <a:pt x="2904" y="28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01" name="Google Shape;1381;p28"/>
            <p:cNvSpPr/>
            <p:nvPr/>
          </p:nvSpPr>
          <p:spPr>
            <a:xfrm>
              <a:off x="2469240" y="2537280"/>
              <a:ext cx="163800" cy="504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04" h="113">
                  <a:moveTo>
                    <a:pt x="56" y="1"/>
                  </a:moveTo>
                  <a:cubicBezTo>
                    <a:pt x="19" y="1"/>
                    <a:pt x="0" y="19"/>
                    <a:pt x="0" y="57"/>
                  </a:cubicBezTo>
                  <a:cubicBezTo>
                    <a:pt x="0" y="8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1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02" name="Google Shape;1382;p28"/>
            <p:cNvSpPr/>
            <p:nvPr/>
          </p:nvSpPr>
          <p:spPr>
            <a:xfrm>
              <a:off x="2469240" y="2493360"/>
              <a:ext cx="163800" cy="504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04" h="113"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cubicBezTo>
                    <a:pt x="0" y="9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2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03" name="Google Shape;1383;p28"/>
            <p:cNvSpPr/>
            <p:nvPr/>
          </p:nvSpPr>
          <p:spPr>
            <a:xfrm>
              <a:off x="2655720" y="2700000"/>
              <a:ext cx="184680" cy="5040"/>
            </a:xfrm>
            <a:custGeom>
              <a:avLst/>
              <a:gdLst>
                <a:gd name="textAreaLeft" fmla="*/ 0 w 184680"/>
                <a:gd name="textAreaRight" fmla="*/ 186120 w 1846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3267" h="11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1"/>
                    <a:pt x="66" y="111"/>
                  </a:cubicBezTo>
                  <a:lnTo>
                    <a:pt x="3210" y="111"/>
                  </a:lnTo>
                  <a:cubicBezTo>
                    <a:pt x="3248" y="111"/>
                    <a:pt x="3266" y="93"/>
                    <a:pt x="3266" y="56"/>
                  </a:cubicBezTo>
                  <a:cubicBezTo>
                    <a:pt x="3266" y="28"/>
                    <a:pt x="3248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04" name="Google Shape;1384;p28"/>
            <p:cNvSpPr/>
            <p:nvPr/>
          </p:nvSpPr>
          <p:spPr>
            <a:xfrm>
              <a:off x="2483280" y="2700000"/>
              <a:ext cx="141840" cy="5040"/>
            </a:xfrm>
            <a:custGeom>
              <a:avLst/>
              <a:gdLst>
                <a:gd name="textAreaLeft" fmla="*/ 0 w 141840"/>
                <a:gd name="textAreaRight" fmla="*/ 143280 w 141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515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2459" y="111"/>
                  </a:lnTo>
                  <a:cubicBezTo>
                    <a:pt x="2487" y="111"/>
                    <a:pt x="2515" y="93"/>
                    <a:pt x="2515" y="56"/>
                  </a:cubicBezTo>
                  <a:cubicBezTo>
                    <a:pt x="2515" y="28"/>
                    <a:pt x="2487" y="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05" name="Google Shape;1385;p28"/>
            <p:cNvSpPr/>
            <p:nvPr/>
          </p:nvSpPr>
          <p:spPr>
            <a:xfrm>
              <a:off x="2483280" y="2749680"/>
              <a:ext cx="280080" cy="5040"/>
            </a:xfrm>
            <a:custGeom>
              <a:avLst/>
              <a:gdLst>
                <a:gd name="textAreaLeft" fmla="*/ 0 w 280080"/>
                <a:gd name="textAreaRight" fmla="*/ 281520 w 2800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4945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4889" y="111"/>
                  </a:lnTo>
                  <a:cubicBezTo>
                    <a:pt x="4917" y="111"/>
                    <a:pt x="4945" y="93"/>
                    <a:pt x="4945" y="56"/>
                  </a:cubicBezTo>
                  <a:cubicBezTo>
                    <a:pt x="4945" y="28"/>
                    <a:pt x="4917" y="0"/>
                    <a:pt x="488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06" name="Google Shape;1386;p28"/>
            <p:cNvSpPr/>
            <p:nvPr/>
          </p:nvSpPr>
          <p:spPr>
            <a:xfrm>
              <a:off x="2575440" y="2253240"/>
              <a:ext cx="43560" cy="45720"/>
            </a:xfrm>
            <a:custGeom>
              <a:avLst/>
              <a:gdLst>
                <a:gd name="textAreaLeft" fmla="*/ 0 w 43560"/>
                <a:gd name="textAreaRight" fmla="*/ 45000 w 43560"/>
                <a:gd name="textAreaTop" fmla="*/ 0 h 45720"/>
                <a:gd name="textAreaBottom" fmla="*/ 47160 h 45720"/>
              </a:gdLst>
              <a:ahLst/>
              <a:cxnLst/>
              <a:rect l="textAreaLeft" t="textAreaTop" r="textAreaRight" b="textAreaBottom"/>
              <a:pathLst>
                <a:path w="790" h="826">
                  <a:moveTo>
                    <a:pt x="121" y="0"/>
                  </a:moveTo>
                  <a:lnTo>
                    <a:pt x="1" y="714"/>
                  </a:lnTo>
                  <a:lnTo>
                    <a:pt x="724" y="826"/>
                  </a:lnTo>
                  <a:cubicBezTo>
                    <a:pt x="789" y="427"/>
                    <a:pt x="511" y="56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400" rIns="90000" bIns="23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07" name="Google Shape;1387;p28"/>
            <p:cNvSpPr/>
            <p:nvPr/>
          </p:nvSpPr>
          <p:spPr>
            <a:xfrm>
              <a:off x="2571480" y="2248920"/>
              <a:ext cx="50400" cy="53640"/>
            </a:xfrm>
            <a:custGeom>
              <a:avLst/>
              <a:gdLst>
                <a:gd name="textAreaLeft" fmla="*/ 0 w 50400"/>
                <a:gd name="textAreaRight" fmla="*/ 51840 w 50400"/>
                <a:gd name="textAreaTop" fmla="*/ 0 h 53640"/>
                <a:gd name="textAreaBottom" fmla="*/ 55080 h 53640"/>
              </a:gdLst>
              <a:ahLst/>
              <a:cxnLst/>
              <a:rect l="textAreaLeft" t="textAreaTop" r="textAreaRight" b="textAreaBottom"/>
              <a:pathLst>
                <a:path w="910" h="966">
                  <a:moveTo>
                    <a:pt x="233" y="140"/>
                  </a:moveTo>
                  <a:cubicBezTo>
                    <a:pt x="548" y="214"/>
                    <a:pt x="761" y="511"/>
                    <a:pt x="743" y="836"/>
                  </a:cubicBezTo>
                  <a:lnTo>
                    <a:pt x="131" y="743"/>
                  </a:lnTo>
                  <a:lnTo>
                    <a:pt x="233" y="140"/>
                  </a:lnTo>
                  <a:close/>
                  <a:moveTo>
                    <a:pt x="131" y="1"/>
                  </a:moveTo>
                  <a:lnTo>
                    <a:pt x="1" y="836"/>
                  </a:lnTo>
                  <a:lnTo>
                    <a:pt x="836" y="966"/>
                  </a:lnTo>
                  <a:lnTo>
                    <a:pt x="845" y="910"/>
                  </a:lnTo>
                  <a:cubicBezTo>
                    <a:pt x="910" y="483"/>
                    <a:pt x="622" y="84"/>
                    <a:pt x="186" y="1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360" rIns="90000" bIns="27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08" name="Google Shape;1388;p28"/>
            <p:cNvSpPr/>
            <p:nvPr/>
          </p:nvSpPr>
          <p:spPr>
            <a:xfrm>
              <a:off x="2488320" y="2242440"/>
              <a:ext cx="132120" cy="128520"/>
            </a:xfrm>
            <a:custGeom>
              <a:avLst/>
              <a:gdLst>
                <a:gd name="textAreaLeft" fmla="*/ 0 w 132120"/>
                <a:gd name="textAreaRight" fmla="*/ 133560 w 132120"/>
                <a:gd name="textAreaTop" fmla="*/ 0 h 128520"/>
                <a:gd name="textAreaBottom" fmla="*/ 129960 h 128520"/>
              </a:gdLst>
              <a:ahLst/>
              <a:cxnLst/>
              <a:rect l="textAreaLeft" t="textAreaTop" r="textAreaRight" b="textAreaBottom"/>
              <a:pathLst>
                <a:path w="2348" h="2283">
                  <a:moveTo>
                    <a:pt x="1207" y="1"/>
                  </a:moveTo>
                  <a:cubicBezTo>
                    <a:pt x="659" y="1"/>
                    <a:pt x="176" y="403"/>
                    <a:pt x="93" y="971"/>
                  </a:cubicBezTo>
                  <a:cubicBezTo>
                    <a:pt x="0" y="1593"/>
                    <a:pt x="427" y="2177"/>
                    <a:pt x="1048" y="2270"/>
                  </a:cubicBezTo>
                  <a:cubicBezTo>
                    <a:pt x="1105" y="2279"/>
                    <a:pt x="1162" y="2283"/>
                    <a:pt x="1218" y="2283"/>
                  </a:cubicBezTo>
                  <a:cubicBezTo>
                    <a:pt x="1773" y="2283"/>
                    <a:pt x="2263" y="1879"/>
                    <a:pt x="2347" y="1315"/>
                  </a:cubicBezTo>
                  <a:lnTo>
                    <a:pt x="1215" y="1138"/>
                  </a:lnTo>
                  <a:lnTo>
                    <a:pt x="1392" y="16"/>
                  </a:lnTo>
                  <a:cubicBezTo>
                    <a:pt x="1330" y="6"/>
                    <a:pt x="1268" y="1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4800" rIns="90000" bIns="64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09" name="Google Shape;1389;p28"/>
            <p:cNvSpPr/>
            <p:nvPr/>
          </p:nvSpPr>
          <p:spPr>
            <a:xfrm>
              <a:off x="2487600" y="2238840"/>
              <a:ext cx="137160" cy="135720"/>
            </a:xfrm>
            <a:custGeom>
              <a:avLst/>
              <a:gdLst>
                <a:gd name="textAreaLeft" fmla="*/ 0 w 137160"/>
                <a:gd name="textAreaRight" fmla="*/ 138600 w 137160"/>
                <a:gd name="textAreaTop" fmla="*/ 0 h 135720"/>
                <a:gd name="textAreaBottom" fmla="*/ 137160 h 135720"/>
              </a:gdLst>
              <a:ahLst/>
              <a:cxnLst/>
              <a:rect l="textAreaLeft" t="textAreaTop" r="textAreaRight" b="textAreaBottom"/>
              <a:pathLst>
                <a:path w="2432" h="2407">
                  <a:moveTo>
                    <a:pt x="1235" y="115"/>
                  </a:moveTo>
                  <a:cubicBezTo>
                    <a:pt x="1262" y="115"/>
                    <a:pt x="1299" y="124"/>
                    <a:pt x="1337" y="124"/>
                  </a:cubicBezTo>
                  <a:lnTo>
                    <a:pt x="1160" y="1247"/>
                  </a:lnTo>
                  <a:lnTo>
                    <a:pt x="2292" y="1423"/>
                  </a:lnTo>
                  <a:cubicBezTo>
                    <a:pt x="2183" y="1928"/>
                    <a:pt x="1737" y="2288"/>
                    <a:pt x="1226" y="2288"/>
                  </a:cubicBezTo>
                  <a:cubicBezTo>
                    <a:pt x="1174" y="2288"/>
                    <a:pt x="1121" y="2284"/>
                    <a:pt x="1068" y="2276"/>
                  </a:cubicBezTo>
                  <a:cubicBezTo>
                    <a:pt x="780" y="2230"/>
                    <a:pt x="530" y="2072"/>
                    <a:pt x="363" y="1840"/>
                  </a:cubicBezTo>
                  <a:cubicBezTo>
                    <a:pt x="186" y="1608"/>
                    <a:pt x="112" y="1321"/>
                    <a:pt x="158" y="1043"/>
                  </a:cubicBezTo>
                  <a:cubicBezTo>
                    <a:pt x="205" y="755"/>
                    <a:pt x="363" y="505"/>
                    <a:pt x="594" y="328"/>
                  </a:cubicBezTo>
                  <a:cubicBezTo>
                    <a:pt x="780" y="189"/>
                    <a:pt x="1003" y="115"/>
                    <a:pt x="1235" y="115"/>
                  </a:cubicBezTo>
                  <a:close/>
                  <a:moveTo>
                    <a:pt x="1239" y="0"/>
                  </a:moveTo>
                  <a:cubicBezTo>
                    <a:pt x="982" y="0"/>
                    <a:pt x="733" y="84"/>
                    <a:pt x="520" y="236"/>
                  </a:cubicBezTo>
                  <a:cubicBezTo>
                    <a:pt x="270" y="421"/>
                    <a:pt x="94" y="699"/>
                    <a:pt x="47" y="1024"/>
                  </a:cubicBezTo>
                  <a:cubicBezTo>
                    <a:pt x="1" y="1339"/>
                    <a:pt x="75" y="1655"/>
                    <a:pt x="270" y="1915"/>
                  </a:cubicBezTo>
                  <a:cubicBezTo>
                    <a:pt x="455" y="2174"/>
                    <a:pt x="734" y="2341"/>
                    <a:pt x="1049" y="2388"/>
                  </a:cubicBezTo>
                  <a:cubicBezTo>
                    <a:pt x="1114" y="2397"/>
                    <a:pt x="1170" y="2406"/>
                    <a:pt x="1235" y="2406"/>
                  </a:cubicBezTo>
                  <a:cubicBezTo>
                    <a:pt x="1819" y="2406"/>
                    <a:pt x="2329" y="1980"/>
                    <a:pt x="2422" y="1386"/>
                  </a:cubicBezTo>
                  <a:lnTo>
                    <a:pt x="2431" y="1330"/>
                  </a:lnTo>
                  <a:lnTo>
                    <a:pt x="1290" y="1154"/>
                  </a:lnTo>
                  <a:lnTo>
                    <a:pt x="1476" y="22"/>
                  </a:lnTo>
                  <a:lnTo>
                    <a:pt x="1411" y="13"/>
                  </a:lnTo>
                  <a:cubicBezTo>
                    <a:pt x="1353" y="4"/>
                    <a:pt x="1296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0" rIns="90000" bIns="68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10" name="Google Shape;1390;p28"/>
            <p:cNvSpPr/>
            <p:nvPr/>
          </p:nvSpPr>
          <p:spPr>
            <a:xfrm>
              <a:off x="2702160" y="2472840"/>
              <a:ext cx="155880" cy="136440"/>
            </a:xfrm>
            <a:custGeom>
              <a:avLst/>
              <a:gdLst>
                <a:gd name="textAreaLeft" fmla="*/ 0 w 155880"/>
                <a:gd name="textAreaRight" fmla="*/ 157320 w 155880"/>
                <a:gd name="textAreaTop" fmla="*/ 0 h 136440"/>
                <a:gd name="textAreaBottom" fmla="*/ 137880 h 136440"/>
              </a:gdLst>
              <a:ahLst/>
              <a:cxnLst/>
              <a:rect l="textAreaLeft" t="textAreaTop" r="textAreaRight" b="textAreaBottom"/>
              <a:pathLst>
                <a:path w="2765" h="2419">
                  <a:moveTo>
                    <a:pt x="1383" y="0"/>
                  </a:moveTo>
                  <a:cubicBezTo>
                    <a:pt x="1168" y="0"/>
                    <a:pt x="950" y="58"/>
                    <a:pt x="752" y="179"/>
                  </a:cubicBezTo>
                  <a:cubicBezTo>
                    <a:pt x="186" y="523"/>
                    <a:pt x="0" y="1274"/>
                    <a:pt x="353" y="1840"/>
                  </a:cubicBezTo>
                  <a:cubicBezTo>
                    <a:pt x="583" y="2211"/>
                    <a:pt x="982" y="2418"/>
                    <a:pt x="1388" y="2418"/>
                  </a:cubicBezTo>
                  <a:cubicBezTo>
                    <a:pt x="1602" y="2418"/>
                    <a:pt x="1818" y="2360"/>
                    <a:pt x="2013" y="2239"/>
                  </a:cubicBezTo>
                  <a:cubicBezTo>
                    <a:pt x="2579" y="1896"/>
                    <a:pt x="2765" y="1153"/>
                    <a:pt x="2412" y="578"/>
                  </a:cubicBezTo>
                  <a:cubicBezTo>
                    <a:pt x="2187" y="208"/>
                    <a:pt x="1791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760" rIns="90000" bIns="68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11" name="Google Shape;1391;p28"/>
            <p:cNvSpPr/>
            <p:nvPr/>
          </p:nvSpPr>
          <p:spPr>
            <a:xfrm>
              <a:off x="2698920" y="2469960"/>
              <a:ext cx="155520" cy="142920"/>
            </a:xfrm>
            <a:custGeom>
              <a:avLst/>
              <a:gdLst>
                <a:gd name="textAreaLeft" fmla="*/ 0 w 155520"/>
                <a:gd name="textAreaRight" fmla="*/ 156960 w 155520"/>
                <a:gd name="textAreaTop" fmla="*/ 0 h 142920"/>
                <a:gd name="textAreaBottom" fmla="*/ 144360 h 142920"/>
              </a:gdLst>
              <a:ahLst/>
              <a:cxnLst/>
              <a:rect l="textAreaLeft" t="textAreaTop" r="textAreaRight" b="textAreaBottom"/>
              <a:pathLst>
                <a:path w="2756" h="2537">
                  <a:moveTo>
                    <a:pt x="1448" y="115"/>
                  </a:moveTo>
                  <a:cubicBezTo>
                    <a:pt x="1652" y="115"/>
                    <a:pt x="1856" y="171"/>
                    <a:pt x="2032" y="282"/>
                  </a:cubicBezTo>
                  <a:cubicBezTo>
                    <a:pt x="2301" y="431"/>
                    <a:pt x="2487" y="681"/>
                    <a:pt x="2561" y="987"/>
                  </a:cubicBezTo>
                  <a:cubicBezTo>
                    <a:pt x="2635" y="1284"/>
                    <a:pt x="2598" y="1590"/>
                    <a:pt x="2440" y="1859"/>
                  </a:cubicBezTo>
                  <a:cubicBezTo>
                    <a:pt x="2282" y="2119"/>
                    <a:pt x="2032" y="2304"/>
                    <a:pt x="1735" y="2379"/>
                  </a:cubicBezTo>
                  <a:cubicBezTo>
                    <a:pt x="1637" y="2406"/>
                    <a:pt x="1538" y="2419"/>
                    <a:pt x="1439" y="2419"/>
                  </a:cubicBezTo>
                  <a:cubicBezTo>
                    <a:pt x="1237" y="2419"/>
                    <a:pt x="1037" y="2364"/>
                    <a:pt x="863" y="2258"/>
                  </a:cubicBezTo>
                  <a:cubicBezTo>
                    <a:pt x="316" y="1933"/>
                    <a:pt x="130" y="1228"/>
                    <a:pt x="455" y="681"/>
                  </a:cubicBezTo>
                  <a:cubicBezTo>
                    <a:pt x="613" y="412"/>
                    <a:pt x="863" y="226"/>
                    <a:pt x="1160" y="152"/>
                  </a:cubicBezTo>
                  <a:cubicBezTo>
                    <a:pt x="1262" y="124"/>
                    <a:pt x="1355" y="115"/>
                    <a:pt x="1448" y="115"/>
                  </a:cubicBezTo>
                  <a:close/>
                  <a:moveTo>
                    <a:pt x="1449" y="1"/>
                  </a:moveTo>
                  <a:cubicBezTo>
                    <a:pt x="1343" y="1"/>
                    <a:pt x="1237" y="14"/>
                    <a:pt x="1132" y="41"/>
                  </a:cubicBezTo>
                  <a:cubicBezTo>
                    <a:pt x="808" y="124"/>
                    <a:pt x="529" y="328"/>
                    <a:pt x="353" y="616"/>
                  </a:cubicBezTo>
                  <a:cubicBezTo>
                    <a:pt x="0" y="1219"/>
                    <a:pt x="195" y="1998"/>
                    <a:pt x="798" y="2360"/>
                  </a:cubicBezTo>
                  <a:cubicBezTo>
                    <a:pt x="1002" y="2471"/>
                    <a:pt x="1216" y="2536"/>
                    <a:pt x="1448" y="2536"/>
                  </a:cubicBezTo>
                  <a:cubicBezTo>
                    <a:pt x="1550" y="2536"/>
                    <a:pt x="1652" y="2518"/>
                    <a:pt x="1763" y="2490"/>
                  </a:cubicBezTo>
                  <a:cubicBezTo>
                    <a:pt x="2088" y="2406"/>
                    <a:pt x="2366" y="2202"/>
                    <a:pt x="2533" y="1915"/>
                  </a:cubicBezTo>
                  <a:cubicBezTo>
                    <a:pt x="2709" y="1618"/>
                    <a:pt x="2756" y="1284"/>
                    <a:pt x="2672" y="950"/>
                  </a:cubicBezTo>
                  <a:cubicBezTo>
                    <a:pt x="2589" y="625"/>
                    <a:pt x="2385" y="347"/>
                    <a:pt x="2088" y="180"/>
                  </a:cubicBezTo>
                  <a:cubicBezTo>
                    <a:pt x="1893" y="60"/>
                    <a:pt x="1672" y="1"/>
                    <a:pt x="144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2000" rIns="90000" bIns="72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12" name="Google Shape;1392;p28"/>
            <p:cNvSpPr/>
            <p:nvPr/>
          </p:nvSpPr>
          <p:spPr>
            <a:xfrm>
              <a:off x="2733840" y="2494440"/>
              <a:ext cx="93600" cy="94320"/>
            </a:xfrm>
            <a:custGeom>
              <a:avLst/>
              <a:gdLst>
                <a:gd name="textAreaLeft" fmla="*/ 0 w 93600"/>
                <a:gd name="textAreaRight" fmla="*/ 95040 w 93600"/>
                <a:gd name="textAreaTop" fmla="*/ 0 h 94320"/>
                <a:gd name="textAreaBottom" fmla="*/ 95760 h 94320"/>
              </a:gdLst>
              <a:ahLst/>
              <a:cxnLst/>
              <a:rect l="textAreaLeft" t="textAreaTop" r="textAreaRight" b="textAreaBottom"/>
              <a:pathLst>
                <a:path w="1671" h="1680">
                  <a:moveTo>
                    <a:pt x="836" y="1"/>
                  </a:moveTo>
                  <a:cubicBezTo>
                    <a:pt x="372" y="1"/>
                    <a:pt x="1" y="372"/>
                    <a:pt x="1" y="835"/>
                  </a:cubicBezTo>
                  <a:cubicBezTo>
                    <a:pt x="1" y="1299"/>
                    <a:pt x="372" y="1680"/>
                    <a:pt x="836" y="1680"/>
                  </a:cubicBezTo>
                  <a:cubicBezTo>
                    <a:pt x="1299" y="1680"/>
                    <a:pt x="1670" y="1299"/>
                    <a:pt x="1670" y="835"/>
                  </a:cubicBezTo>
                  <a:cubicBezTo>
                    <a:pt x="1670" y="372"/>
                    <a:pt x="1299" y="1"/>
                    <a:pt x="836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880" rIns="90000" bIns="47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13" name="Google Shape;1393;p28"/>
            <p:cNvSpPr/>
            <p:nvPr/>
          </p:nvSpPr>
          <p:spPr>
            <a:xfrm>
              <a:off x="2729880" y="2491200"/>
              <a:ext cx="101160" cy="100440"/>
            </a:xfrm>
            <a:custGeom>
              <a:avLst/>
              <a:gdLst>
                <a:gd name="textAreaLeft" fmla="*/ 0 w 101160"/>
                <a:gd name="textAreaRight" fmla="*/ 102600 w 101160"/>
                <a:gd name="textAreaTop" fmla="*/ 0 h 100440"/>
                <a:gd name="textAreaBottom" fmla="*/ 101880 h 100440"/>
              </a:gdLst>
              <a:ahLst/>
              <a:cxnLst/>
              <a:rect l="textAreaLeft" t="textAreaTop" r="textAreaRight" b="textAreaBottom"/>
              <a:pathLst>
                <a:path w="1801" h="1792">
                  <a:moveTo>
                    <a:pt x="901" y="112"/>
                  </a:moveTo>
                  <a:cubicBezTo>
                    <a:pt x="1327" y="112"/>
                    <a:pt x="1680" y="465"/>
                    <a:pt x="1680" y="891"/>
                  </a:cubicBezTo>
                  <a:cubicBezTo>
                    <a:pt x="1680" y="1327"/>
                    <a:pt x="1327" y="1671"/>
                    <a:pt x="901" y="1671"/>
                  </a:cubicBezTo>
                  <a:cubicBezTo>
                    <a:pt x="474" y="1671"/>
                    <a:pt x="121" y="1318"/>
                    <a:pt x="121" y="891"/>
                  </a:cubicBezTo>
                  <a:cubicBezTo>
                    <a:pt x="121" y="465"/>
                    <a:pt x="474" y="112"/>
                    <a:pt x="901" y="112"/>
                  </a:cubicBezTo>
                  <a:close/>
                  <a:moveTo>
                    <a:pt x="901" y="1"/>
                  </a:moveTo>
                  <a:cubicBezTo>
                    <a:pt x="409" y="1"/>
                    <a:pt x="1" y="400"/>
                    <a:pt x="1" y="891"/>
                  </a:cubicBezTo>
                  <a:cubicBezTo>
                    <a:pt x="1" y="1392"/>
                    <a:pt x="409" y="1791"/>
                    <a:pt x="901" y="1791"/>
                  </a:cubicBezTo>
                  <a:cubicBezTo>
                    <a:pt x="1392" y="1791"/>
                    <a:pt x="1800" y="1392"/>
                    <a:pt x="1800" y="891"/>
                  </a:cubicBezTo>
                  <a:cubicBezTo>
                    <a:pt x="1800" y="400"/>
                    <a:pt x="1392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760" rIns="90000" bIns="50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14" name="Google Shape;1394;p28"/>
            <p:cNvSpPr/>
            <p:nvPr/>
          </p:nvSpPr>
          <p:spPr>
            <a:xfrm>
              <a:off x="2742840" y="2508480"/>
              <a:ext cx="75600" cy="66240"/>
            </a:xfrm>
            <a:custGeom>
              <a:avLst/>
              <a:gdLst>
                <a:gd name="textAreaLeft" fmla="*/ 0 w 75600"/>
                <a:gd name="textAreaRight" fmla="*/ 77040 w 75600"/>
                <a:gd name="textAreaTop" fmla="*/ 0 h 66240"/>
                <a:gd name="textAreaBottom" fmla="*/ 67680 h 66240"/>
              </a:gdLst>
              <a:ahLst/>
              <a:cxnLst/>
              <a:rect l="textAreaLeft" t="textAreaTop" r="textAreaRight" b="textAreaBottom"/>
              <a:pathLst>
                <a:path w="1355" h="1187">
                  <a:moveTo>
                    <a:pt x="677" y="0"/>
                  </a:moveTo>
                  <a:cubicBezTo>
                    <a:pt x="474" y="0"/>
                    <a:pt x="278" y="103"/>
                    <a:pt x="167" y="287"/>
                  </a:cubicBezTo>
                  <a:cubicBezTo>
                    <a:pt x="0" y="575"/>
                    <a:pt x="93" y="937"/>
                    <a:pt x="371" y="1104"/>
                  </a:cubicBezTo>
                  <a:cubicBezTo>
                    <a:pt x="469" y="1160"/>
                    <a:pt x="574" y="1187"/>
                    <a:pt x="678" y="1187"/>
                  </a:cubicBezTo>
                  <a:cubicBezTo>
                    <a:pt x="881" y="1187"/>
                    <a:pt x="1077" y="1084"/>
                    <a:pt x="1188" y="900"/>
                  </a:cubicBezTo>
                  <a:cubicBezTo>
                    <a:pt x="1355" y="612"/>
                    <a:pt x="1262" y="250"/>
                    <a:pt x="984" y="83"/>
                  </a:cubicBezTo>
                  <a:cubicBezTo>
                    <a:pt x="887" y="27"/>
                    <a:pt x="781" y="0"/>
                    <a:pt x="677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15" name="Google Shape;1395;p28"/>
            <p:cNvSpPr/>
            <p:nvPr/>
          </p:nvSpPr>
          <p:spPr>
            <a:xfrm>
              <a:off x="2738880" y="2505240"/>
              <a:ext cx="83160" cy="73080"/>
            </a:xfrm>
            <a:custGeom>
              <a:avLst/>
              <a:gdLst>
                <a:gd name="textAreaLeft" fmla="*/ 0 w 83160"/>
                <a:gd name="textAreaRight" fmla="*/ 84600 w 83160"/>
                <a:gd name="textAreaTop" fmla="*/ 0 h 73080"/>
                <a:gd name="textAreaBottom" fmla="*/ 74520 h 73080"/>
              </a:gdLst>
              <a:ahLst/>
              <a:cxnLst/>
              <a:rect l="textAreaLeft" t="textAreaTop" r="textAreaRight" b="textAreaBottom"/>
              <a:pathLst>
                <a:path w="1485" h="1309">
                  <a:moveTo>
                    <a:pt x="746" y="112"/>
                  </a:moveTo>
                  <a:cubicBezTo>
                    <a:pt x="839" y="112"/>
                    <a:pt x="934" y="136"/>
                    <a:pt x="1021" y="186"/>
                  </a:cubicBezTo>
                  <a:cubicBezTo>
                    <a:pt x="1271" y="343"/>
                    <a:pt x="1355" y="668"/>
                    <a:pt x="1206" y="928"/>
                  </a:cubicBezTo>
                  <a:cubicBezTo>
                    <a:pt x="1132" y="1048"/>
                    <a:pt x="1012" y="1132"/>
                    <a:pt x="872" y="1169"/>
                  </a:cubicBezTo>
                  <a:cubicBezTo>
                    <a:pt x="826" y="1181"/>
                    <a:pt x="780" y="1187"/>
                    <a:pt x="734" y="1187"/>
                  </a:cubicBezTo>
                  <a:cubicBezTo>
                    <a:pt x="642" y="1187"/>
                    <a:pt x="551" y="1163"/>
                    <a:pt x="464" y="1113"/>
                  </a:cubicBezTo>
                  <a:cubicBezTo>
                    <a:pt x="214" y="965"/>
                    <a:pt x="130" y="631"/>
                    <a:pt x="279" y="380"/>
                  </a:cubicBezTo>
                  <a:cubicBezTo>
                    <a:pt x="378" y="207"/>
                    <a:pt x="559" y="112"/>
                    <a:pt x="746" y="112"/>
                  </a:cubicBezTo>
                  <a:close/>
                  <a:moveTo>
                    <a:pt x="742" y="0"/>
                  </a:moveTo>
                  <a:cubicBezTo>
                    <a:pt x="519" y="0"/>
                    <a:pt x="299" y="113"/>
                    <a:pt x="177" y="315"/>
                  </a:cubicBezTo>
                  <a:cubicBezTo>
                    <a:pt x="0" y="631"/>
                    <a:pt x="103" y="1030"/>
                    <a:pt x="409" y="1215"/>
                  </a:cubicBezTo>
                  <a:cubicBezTo>
                    <a:pt x="511" y="1271"/>
                    <a:pt x="622" y="1308"/>
                    <a:pt x="743" y="1308"/>
                  </a:cubicBezTo>
                  <a:cubicBezTo>
                    <a:pt x="798" y="1308"/>
                    <a:pt x="854" y="1299"/>
                    <a:pt x="900" y="1280"/>
                  </a:cubicBezTo>
                  <a:cubicBezTo>
                    <a:pt x="1077" y="1243"/>
                    <a:pt x="1216" y="1132"/>
                    <a:pt x="1299" y="983"/>
                  </a:cubicBezTo>
                  <a:cubicBezTo>
                    <a:pt x="1485" y="677"/>
                    <a:pt x="1383" y="269"/>
                    <a:pt x="1077" y="93"/>
                  </a:cubicBezTo>
                  <a:cubicBezTo>
                    <a:pt x="973" y="30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080" rIns="90000" bIns="37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16" name="Google Shape;1396;p28"/>
            <p:cNvSpPr/>
            <p:nvPr/>
          </p:nvSpPr>
          <p:spPr>
            <a:xfrm>
              <a:off x="2764440" y="2525760"/>
              <a:ext cx="32400" cy="3204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595" h="586">
                  <a:moveTo>
                    <a:pt x="298" y="1"/>
                  </a:moveTo>
                  <a:cubicBezTo>
                    <a:pt x="131" y="1"/>
                    <a:pt x="1" y="131"/>
                    <a:pt x="1" y="288"/>
                  </a:cubicBezTo>
                  <a:cubicBezTo>
                    <a:pt x="1" y="455"/>
                    <a:pt x="131" y="585"/>
                    <a:pt x="298" y="585"/>
                  </a:cubicBezTo>
                  <a:cubicBezTo>
                    <a:pt x="455" y="585"/>
                    <a:pt x="594" y="455"/>
                    <a:pt x="594" y="288"/>
                  </a:cubicBezTo>
                  <a:cubicBezTo>
                    <a:pt x="594" y="131"/>
                    <a:pt x="455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17" name="Google Shape;1397;p28"/>
            <p:cNvSpPr/>
            <p:nvPr/>
          </p:nvSpPr>
          <p:spPr>
            <a:xfrm>
              <a:off x="2761200" y="2521800"/>
              <a:ext cx="38880" cy="38880"/>
            </a:xfrm>
            <a:custGeom>
              <a:avLst/>
              <a:gdLst>
                <a:gd name="textAreaLeft" fmla="*/ 0 w 38880"/>
                <a:gd name="textAreaRight" fmla="*/ 40320 w 38880"/>
                <a:gd name="textAreaTop" fmla="*/ 0 h 38880"/>
                <a:gd name="textAreaBottom" fmla="*/ 40320 h 38880"/>
              </a:gdLst>
              <a:ahLst/>
              <a:cxnLst/>
              <a:rect l="textAreaLeft" t="textAreaTop" r="textAreaRight" b="textAreaBottom"/>
              <a:pathLst>
                <a:path w="706" h="706">
                  <a:moveTo>
                    <a:pt x="353" y="121"/>
                  </a:moveTo>
                  <a:cubicBezTo>
                    <a:pt x="482" y="121"/>
                    <a:pt x="585" y="224"/>
                    <a:pt x="585" y="353"/>
                  </a:cubicBezTo>
                  <a:cubicBezTo>
                    <a:pt x="585" y="483"/>
                    <a:pt x="482" y="585"/>
                    <a:pt x="353" y="585"/>
                  </a:cubicBezTo>
                  <a:cubicBezTo>
                    <a:pt x="223" y="585"/>
                    <a:pt x="121" y="483"/>
                    <a:pt x="121" y="353"/>
                  </a:cubicBezTo>
                  <a:cubicBezTo>
                    <a:pt x="121" y="224"/>
                    <a:pt x="223" y="121"/>
                    <a:pt x="353" y="121"/>
                  </a:cubicBezTo>
                  <a:close/>
                  <a:moveTo>
                    <a:pt x="353" y="1"/>
                  </a:moveTo>
                  <a:cubicBezTo>
                    <a:pt x="158" y="1"/>
                    <a:pt x="0" y="159"/>
                    <a:pt x="0" y="353"/>
                  </a:cubicBezTo>
                  <a:cubicBezTo>
                    <a:pt x="0" y="548"/>
                    <a:pt x="158" y="706"/>
                    <a:pt x="353" y="706"/>
                  </a:cubicBezTo>
                  <a:cubicBezTo>
                    <a:pt x="547" y="706"/>
                    <a:pt x="705" y="548"/>
                    <a:pt x="705" y="353"/>
                  </a:cubicBezTo>
                  <a:cubicBezTo>
                    <a:pt x="705" y="159"/>
                    <a:pt x="547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18" name="Google Shape;1398;p28"/>
            <p:cNvSpPr/>
            <p:nvPr/>
          </p:nvSpPr>
          <p:spPr>
            <a:xfrm>
              <a:off x="2731680" y="2486160"/>
              <a:ext cx="50760" cy="58320"/>
            </a:xfrm>
            <a:custGeom>
              <a:avLst/>
              <a:gdLst>
                <a:gd name="textAreaLeft" fmla="*/ 0 w 50760"/>
                <a:gd name="textAreaRight" fmla="*/ 52200 w 50760"/>
                <a:gd name="textAreaTop" fmla="*/ 0 h 58320"/>
                <a:gd name="textAreaBottom" fmla="*/ 59760 h 58320"/>
              </a:gdLst>
              <a:ahLst/>
              <a:cxnLst/>
              <a:rect l="textAreaLeft" t="textAreaTop" r="textAreaRight" b="textAreaBottom"/>
              <a:pathLst>
                <a:path w="919" h="1049">
                  <a:moveTo>
                    <a:pt x="66" y="56"/>
                  </a:moveTo>
                  <a:lnTo>
                    <a:pt x="863" y="983"/>
                  </a:lnTo>
                  <a:lnTo>
                    <a:pt x="854" y="983"/>
                  </a:lnTo>
                  <a:lnTo>
                    <a:pt x="66" y="56"/>
                  </a:lnTo>
                  <a:close/>
                  <a:moveTo>
                    <a:pt x="66" y="0"/>
                  </a:moveTo>
                  <a:cubicBezTo>
                    <a:pt x="47" y="0"/>
                    <a:pt x="38" y="0"/>
                    <a:pt x="28" y="19"/>
                  </a:cubicBezTo>
                  <a:cubicBezTo>
                    <a:pt x="10" y="28"/>
                    <a:pt x="10" y="37"/>
                    <a:pt x="1" y="56"/>
                  </a:cubicBezTo>
                  <a:cubicBezTo>
                    <a:pt x="1" y="74"/>
                    <a:pt x="10" y="84"/>
                    <a:pt x="19" y="102"/>
                  </a:cubicBezTo>
                  <a:lnTo>
                    <a:pt x="817" y="1021"/>
                  </a:lnTo>
                  <a:cubicBezTo>
                    <a:pt x="826" y="1039"/>
                    <a:pt x="845" y="1048"/>
                    <a:pt x="863" y="1048"/>
                  </a:cubicBezTo>
                  <a:cubicBezTo>
                    <a:pt x="873" y="1048"/>
                    <a:pt x="882" y="1039"/>
                    <a:pt x="900" y="1030"/>
                  </a:cubicBezTo>
                  <a:cubicBezTo>
                    <a:pt x="910" y="1021"/>
                    <a:pt x="919" y="1002"/>
                    <a:pt x="919" y="983"/>
                  </a:cubicBezTo>
                  <a:cubicBezTo>
                    <a:pt x="919" y="974"/>
                    <a:pt x="919" y="956"/>
                    <a:pt x="900" y="946"/>
                  </a:cubicBezTo>
                  <a:lnTo>
                    <a:pt x="112" y="19"/>
                  </a:lnTo>
                  <a:cubicBezTo>
                    <a:pt x="103" y="9"/>
                    <a:pt x="8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880" rIns="90000" bIns="29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19" name="Google Shape;1399;p28"/>
            <p:cNvSpPr/>
            <p:nvPr/>
          </p:nvSpPr>
          <p:spPr>
            <a:xfrm>
              <a:off x="2719080" y="2473560"/>
              <a:ext cx="20160" cy="2016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160"/>
                <a:gd name="textAreaBottom" fmla="*/ 21600 h 20160"/>
              </a:gdLst>
              <a:ahLst/>
              <a:cxnLst/>
              <a:rect l="textAreaLeft" t="textAreaTop" r="textAreaRight" b="textAreaBottom"/>
              <a:pathLst>
                <a:path w="382" h="381">
                  <a:moveTo>
                    <a:pt x="270" y="56"/>
                  </a:moveTo>
                  <a:lnTo>
                    <a:pt x="316" y="307"/>
                  </a:lnTo>
                  <a:lnTo>
                    <a:pt x="316" y="307"/>
                  </a:lnTo>
                  <a:lnTo>
                    <a:pt x="263" y="288"/>
                  </a:lnTo>
                  <a:lnTo>
                    <a:pt x="263" y="288"/>
                  </a:lnTo>
                  <a:cubicBezTo>
                    <a:pt x="272" y="287"/>
                    <a:pt x="282" y="285"/>
                    <a:pt x="289" y="279"/>
                  </a:cubicBezTo>
                  <a:cubicBezTo>
                    <a:pt x="298" y="269"/>
                    <a:pt x="307" y="251"/>
                    <a:pt x="298" y="242"/>
                  </a:cubicBezTo>
                  <a:lnTo>
                    <a:pt x="270" y="56"/>
                  </a:lnTo>
                  <a:close/>
                  <a:moveTo>
                    <a:pt x="251" y="0"/>
                  </a:moveTo>
                  <a:cubicBezTo>
                    <a:pt x="242" y="0"/>
                    <a:pt x="224" y="10"/>
                    <a:pt x="214" y="28"/>
                  </a:cubicBezTo>
                  <a:cubicBezTo>
                    <a:pt x="214" y="38"/>
                    <a:pt x="205" y="56"/>
                    <a:pt x="214" y="75"/>
                  </a:cubicBezTo>
                  <a:lnTo>
                    <a:pt x="242" y="214"/>
                  </a:lnTo>
                  <a:lnTo>
                    <a:pt x="84" y="158"/>
                  </a:lnTo>
                  <a:lnTo>
                    <a:pt x="38" y="158"/>
                  </a:lnTo>
                  <a:cubicBezTo>
                    <a:pt x="19" y="167"/>
                    <a:pt x="10" y="177"/>
                    <a:pt x="1" y="195"/>
                  </a:cubicBezTo>
                  <a:cubicBezTo>
                    <a:pt x="1" y="214"/>
                    <a:pt x="1" y="223"/>
                    <a:pt x="10" y="242"/>
                  </a:cubicBezTo>
                  <a:cubicBezTo>
                    <a:pt x="10" y="251"/>
                    <a:pt x="29" y="260"/>
                    <a:pt x="38" y="269"/>
                  </a:cubicBezTo>
                  <a:lnTo>
                    <a:pt x="335" y="381"/>
                  </a:lnTo>
                  <a:lnTo>
                    <a:pt x="344" y="381"/>
                  </a:lnTo>
                  <a:cubicBezTo>
                    <a:pt x="353" y="381"/>
                    <a:pt x="363" y="381"/>
                    <a:pt x="372" y="372"/>
                  </a:cubicBezTo>
                  <a:cubicBezTo>
                    <a:pt x="381" y="362"/>
                    <a:pt x="381" y="344"/>
                    <a:pt x="381" y="334"/>
                  </a:cubicBezTo>
                  <a:lnTo>
                    <a:pt x="326" y="47"/>
                  </a:lnTo>
                  <a:cubicBezTo>
                    <a:pt x="326" y="28"/>
                    <a:pt x="316" y="19"/>
                    <a:pt x="298" y="10"/>
                  </a:cubicBezTo>
                  <a:cubicBezTo>
                    <a:pt x="289" y="0"/>
                    <a:pt x="27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20" name="Google Shape;1400;p28"/>
            <p:cNvSpPr/>
            <p:nvPr/>
          </p:nvSpPr>
          <p:spPr>
            <a:xfrm>
              <a:off x="2723760" y="2478960"/>
              <a:ext cx="20160" cy="2052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520"/>
                <a:gd name="textAreaBottom" fmla="*/ 21960 h 20520"/>
              </a:gdLst>
              <a:ahLst/>
              <a:cxnLst/>
              <a:rect l="textAreaLeft" t="textAreaTop" r="textAreaRight" b="textAreaBottom"/>
              <a:pathLst>
                <a:path w="381" h="385">
                  <a:moveTo>
                    <a:pt x="56" y="218"/>
                  </a:moveTo>
                  <a:lnTo>
                    <a:pt x="251" y="283"/>
                  </a:lnTo>
                  <a:cubicBezTo>
                    <a:pt x="256" y="287"/>
                    <a:pt x="262" y="290"/>
                    <a:pt x="269" y="290"/>
                  </a:cubicBezTo>
                  <a:cubicBezTo>
                    <a:pt x="276" y="290"/>
                    <a:pt x="283" y="287"/>
                    <a:pt x="288" y="283"/>
                  </a:cubicBezTo>
                  <a:cubicBezTo>
                    <a:pt x="295" y="276"/>
                    <a:pt x="302" y="263"/>
                    <a:pt x="305" y="253"/>
                  </a:cubicBezTo>
                  <a:lnTo>
                    <a:pt x="305" y="253"/>
                  </a:lnTo>
                  <a:lnTo>
                    <a:pt x="316" y="311"/>
                  </a:lnTo>
                  <a:lnTo>
                    <a:pt x="56" y="218"/>
                  </a:lnTo>
                  <a:close/>
                  <a:moveTo>
                    <a:pt x="270" y="1"/>
                  </a:moveTo>
                  <a:cubicBezTo>
                    <a:pt x="266" y="1"/>
                    <a:pt x="263" y="2"/>
                    <a:pt x="260" y="4"/>
                  </a:cubicBezTo>
                  <a:cubicBezTo>
                    <a:pt x="242" y="4"/>
                    <a:pt x="223" y="14"/>
                    <a:pt x="214" y="32"/>
                  </a:cubicBezTo>
                  <a:cubicBezTo>
                    <a:pt x="214" y="42"/>
                    <a:pt x="205" y="60"/>
                    <a:pt x="214" y="69"/>
                  </a:cubicBezTo>
                  <a:lnTo>
                    <a:pt x="242" y="218"/>
                  </a:lnTo>
                  <a:lnTo>
                    <a:pt x="84" y="162"/>
                  </a:lnTo>
                  <a:cubicBezTo>
                    <a:pt x="75" y="158"/>
                    <a:pt x="65" y="155"/>
                    <a:pt x="57" y="155"/>
                  </a:cubicBezTo>
                  <a:cubicBezTo>
                    <a:pt x="49" y="155"/>
                    <a:pt x="42" y="158"/>
                    <a:pt x="38" y="162"/>
                  </a:cubicBezTo>
                  <a:cubicBezTo>
                    <a:pt x="19" y="171"/>
                    <a:pt x="10" y="181"/>
                    <a:pt x="0" y="199"/>
                  </a:cubicBezTo>
                  <a:cubicBezTo>
                    <a:pt x="0" y="209"/>
                    <a:pt x="0" y="227"/>
                    <a:pt x="10" y="246"/>
                  </a:cubicBezTo>
                  <a:cubicBezTo>
                    <a:pt x="10" y="255"/>
                    <a:pt x="28" y="264"/>
                    <a:pt x="38" y="274"/>
                  </a:cubicBezTo>
                  <a:lnTo>
                    <a:pt x="334" y="376"/>
                  </a:lnTo>
                  <a:cubicBezTo>
                    <a:pt x="334" y="385"/>
                    <a:pt x="344" y="385"/>
                    <a:pt x="344" y="385"/>
                  </a:cubicBezTo>
                  <a:cubicBezTo>
                    <a:pt x="353" y="385"/>
                    <a:pt x="362" y="376"/>
                    <a:pt x="372" y="366"/>
                  </a:cubicBezTo>
                  <a:cubicBezTo>
                    <a:pt x="381" y="357"/>
                    <a:pt x="381" y="348"/>
                    <a:pt x="381" y="329"/>
                  </a:cubicBezTo>
                  <a:lnTo>
                    <a:pt x="325" y="51"/>
                  </a:lnTo>
                  <a:cubicBezTo>
                    <a:pt x="325" y="32"/>
                    <a:pt x="316" y="23"/>
                    <a:pt x="297" y="14"/>
                  </a:cubicBezTo>
                  <a:cubicBezTo>
                    <a:pt x="291" y="7"/>
                    <a:pt x="280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21" name="Google Shape;1401;p28"/>
            <p:cNvSpPr/>
            <p:nvPr/>
          </p:nvSpPr>
          <p:spPr>
            <a:xfrm>
              <a:off x="2170440" y="2691000"/>
              <a:ext cx="174600" cy="248400"/>
            </a:xfrm>
            <a:custGeom>
              <a:avLst/>
              <a:gdLst>
                <a:gd name="textAreaLeft" fmla="*/ 0 w 174600"/>
                <a:gd name="textAreaRight" fmla="*/ 176040 w 174600"/>
                <a:gd name="textAreaTop" fmla="*/ 0 h 248400"/>
                <a:gd name="textAreaBottom" fmla="*/ 249840 h 248400"/>
              </a:gdLst>
              <a:ahLst/>
              <a:cxnLst/>
              <a:rect l="textAreaLeft" t="textAreaTop" r="textAreaRight" b="textAreaBottom"/>
              <a:pathLst>
                <a:path w="3090" h="4389">
                  <a:moveTo>
                    <a:pt x="399" y="0"/>
                  </a:moveTo>
                  <a:cubicBezTo>
                    <a:pt x="177" y="0"/>
                    <a:pt x="0" y="177"/>
                    <a:pt x="0" y="390"/>
                  </a:cubicBezTo>
                  <a:lnTo>
                    <a:pt x="0" y="3999"/>
                  </a:lnTo>
                  <a:cubicBezTo>
                    <a:pt x="0" y="4212"/>
                    <a:pt x="177" y="4388"/>
                    <a:pt x="399" y="4388"/>
                  </a:cubicBezTo>
                  <a:lnTo>
                    <a:pt x="2700" y="4388"/>
                  </a:lnTo>
                  <a:cubicBezTo>
                    <a:pt x="2913" y="4388"/>
                    <a:pt x="3090" y="4212"/>
                    <a:pt x="3090" y="3999"/>
                  </a:cubicBezTo>
                  <a:lnTo>
                    <a:pt x="3090" y="390"/>
                  </a:lnTo>
                  <a:cubicBezTo>
                    <a:pt x="3090" y="177"/>
                    <a:pt x="2913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22" name="Google Shape;1402;p28"/>
            <p:cNvSpPr/>
            <p:nvPr/>
          </p:nvSpPr>
          <p:spPr>
            <a:xfrm>
              <a:off x="2167200" y="2687400"/>
              <a:ext cx="181440" cy="255240"/>
            </a:xfrm>
            <a:custGeom>
              <a:avLst/>
              <a:gdLst>
                <a:gd name="textAreaLeft" fmla="*/ 0 w 181440"/>
                <a:gd name="textAreaRight" fmla="*/ 182880 w 181440"/>
                <a:gd name="textAreaTop" fmla="*/ 0 h 255240"/>
                <a:gd name="textAreaBottom" fmla="*/ 256680 h 255240"/>
              </a:gdLst>
              <a:ahLst/>
              <a:cxnLst/>
              <a:rect l="textAreaLeft" t="textAreaTop" r="textAreaRight" b="textAreaBottom"/>
              <a:pathLst>
                <a:path w="3211" h="4509">
                  <a:moveTo>
                    <a:pt x="2756" y="121"/>
                  </a:moveTo>
                  <a:cubicBezTo>
                    <a:pt x="2942" y="121"/>
                    <a:pt x="3090" y="270"/>
                    <a:pt x="3090" y="455"/>
                  </a:cubicBezTo>
                  <a:lnTo>
                    <a:pt x="3090" y="4054"/>
                  </a:lnTo>
                  <a:cubicBezTo>
                    <a:pt x="3090" y="4240"/>
                    <a:pt x="2942" y="4398"/>
                    <a:pt x="2756" y="4398"/>
                  </a:cubicBezTo>
                  <a:lnTo>
                    <a:pt x="455" y="4398"/>
                  </a:lnTo>
                  <a:cubicBezTo>
                    <a:pt x="270" y="4398"/>
                    <a:pt x="121" y="4240"/>
                    <a:pt x="121" y="4054"/>
                  </a:cubicBezTo>
                  <a:lnTo>
                    <a:pt x="121" y="455"/>
                  </a:ln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4064"/>
                  </a:lnTo>
                  <a:cubicBezTo>
                    <a:pt x="1" y="4305"/>
                    <a:pt x="205" y="4509"/>
                    <a:pt x="455" y="4509"/>
                  </a:cubicBezTo>
                  <a:lnTo>
                    <a:pt x="2756" y="4509"/>
                  </a:lnTo>
                  <a:cubicBezTo>
                    <a:pt x="3006" y="4509"/>
                    <a:pt x="3211" y="4314"/>
                    <a:pt x="3211" y="4064"/>
                  </a:cubicBezTo>
                  <a:lnTo>
                    <a:pt x="3211" y="455"/>
                  </a:lnTo>
                  <a:cubicBezTo>
                    <a:pt x="3211" y="205"/>
                    <a:pt x="3006" y="0"/>
                    <a:pt x="27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23" name="Google Shape;1403;p28"/>
            <p:cNvSpPr/>
            <p:nvPr/>
          </p:nvSpPr>
          <p:spPr>
            <a:xfrm>
              <a:off x="1864440" y="2686680"/>
              <a:ext cx="267480" cy="267480"/>
            </a:xfrm>
            <a:custGeom>
              <a:avLst/>
              <a:gdLst>
                <a:gd name="textAreaLeft" fmla="*/ 0 w 267480"/>
                <a:gd name="textAreaRight" fmla="*/ 268920 w 267480"/>
                <a:gd name="textAreaTop" fmla="*/ 0 h 267480"/>
                <a:gd name="textAreaBottom" fmla="*/ 268920 h 267480"/>
              </a:gdLst>
              <a:ahLst/>
              <a:cxnLst/>
              <a:rect l="textAreaLeft" t="textAreaTop" r="textAreaRight" b="textAreaBottom"/>
              <a:pathLst>
                <a:path w="4723" h="4723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4249"/>
                  </a:lnTo>
                  <a:cubicBezTo>
                    <a:pt x="0" y="4509"/>
                    <a:pt x="214" y="4722"/>
                    <a:pt x="473" y="4722"/>
                  </a:cubicBezTo>
                  <a:lnTo>
                    <a:pt x="4249" y="4722"/>
                  </a:lnTo>
                  <a:cubicBezTo>
                    <a:pt x="4518" y="4722"/>
                    <a:pt x="4722" y="4509"/>
                    <a:pt x="4722" y="4249"/>
                  </a:cubicBezTo>
                  <a:lnTo>
                    <a:pt x="4722" y="473"/>
                  </a:lnTo>
                  <a:cubicBezTo>
                    <a:pt x="4722" y="214"/>
                    <a:pt x="4518" y="0"/>
                    <a:pt x="424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24" name="Google Shape;1404;p28"/>
            <p:cNvSpPr/>
            <p:nvPr/>
          </p:nvSpPr>
          <p:spPr>
            <a:xfrm>
              <a:off x="1861200" y="2683440"/>
              <a:ext cx="274320" cy="273600"/>
            </a:xfrm>
            <a:custGeom>
              <a:avLst/>
              <a:gdLst>
                <a:gd name="textAreaLeft" fmla="*/ 0 w 274320"/>
                <a:gd name="textAreaRight" fmla="*/ 275760 w 274320"/>
                <a:gd name="textAreaTop" fmla="*/ 0 h 273600"/>
                <a:gd name="textAreaBottom" fmla="*/ 275040 h 273600"/>
              </a:gdLst>
              <a:ahLst/>
              <a:cxnLst/>
              <a:rect l="textAreaLeft" t="textAreaTop" r="textAreaRight" b="textAreaBottom"/>
              <a:pathLst>
                <a:path w="4844" h="4834">
                  <a:moveTo>
                    <a:pt x="4305" y="112"/>
                  </a:moveTo>
                  <a:cubicBezTo>
                    <a:pt x="4537" y="112"/>
                    <a:pt x="4722" y="297"/>
                    <a:pt x="4722" y="529"/>
                  </a:cubicBezTo>
                  <a:lnTo>
                    <a:pt x="4722" y="4305"/>
                  </a:lnTo>
                  <a:cubicBezTo>
                    <a:pt x="4722" y="4537"/>
                    <a:pt x="4537" y="4722"/>
                    <a:pt x="4305" y="4722"/>
                  </a:cubicBezTo>
                  <a:lnTo>
                    <a:pt x="529" y="4722"/>
                  </a:lnTo>
                  <a:cubicBezTo>
                    <a:pt x="297" y="4722"/>
                    <a:pt x="112" y="4537"/>
                    <a:pt x="112" y="4305"/>
                  </a:cubicBezTo>
                  <a:lnTo>
                    <a:pt x="112" y="529"/>
                  </a:lnTo>
                  <a:cubicBezTo>
                    <a:pt x="112" y="297"/>
                    <a:pt x="297" y="112"/>
                    <a:pt x="529" y="112"/>
                  </a:cubicBezTo>
                  <a:close/>
                  <a:moveTo>
                    <a:pt x="529" y="1"/>
                  </a:moveTo>
                  <a:cubicBezTo>
                    <a:pt x="242" y="1"/>
                    <a:pt x="1" y="232"/>
                    <a:pt x="1" y="529"/>
                  </a:cubicBezTo>
                  <a:lnTo>
                    <a:pt x="1" y="4305"/>
                  </a:lnTo>
                  <a:cubicBezTo>
                    <a:pt x="1" y="4602"/>
                    <a:pt x="242" y="4834"/>
                    <a:pt x="529" y="4834"/>
                  </a:cubicBezTo>
                  <a:lnTo>
                    <a:pt x="4305" y="4834"/>
                  </a:lnTo>
                  <a:cubicBezTo>
                    <a:pt x="4602" y="4834"/>
                    <a:pt x="4843" y="4602"/>
                    <a:pt x="4843" y="4305"/>
                  </a:cubicBezTo>
                  <a:lnTo>
                    <a:pt x="4843" y="529"/>
                  </a:lnTo>
                  <a:cubicBezTo>
                    <a:pt x="4843" y="232"/>
                    <a:pt x="4602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25" name="Google Shape;1405;p28"/>
            <p:cNvSpPr/>
            <p:nvPr/>
          </p:nvSpPr>
          <p:spPr>
            <a:xfrm>
              <a:off x="1970280" y="2366640"/>
              <a:ext cx="372600" cy="20052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00520"/>
                <a:gd name="textAreaBottom" fmla="*/ 201960 h 200520"/>
              </a:gdLst>
              <a:ahLst/>
              <a:cxnLst/>
              <a:rect l="textAreaLeft" t="textAreaTop" r="textAreaRight" b="textAreaBottom"/>
              <a:pathLst>
                <a:path w="6569" h="3545">
                  <a:moveTo>
                    <a:pt x="177" y="0"/>
                  </a:moveTo>
                  <a:cubicBezTo>
                    <a:pt x="75" y="0"/>
                    <a:pt x="1" y="84"/>
                    <a:pt x="1" y="186"/>
                  </a:cubicBezTo>
                  <a:lnTo>
                    <a:pt x="1" y="3359"/>
                  </a:lnTo>
                  <a:cubicBezTo>
                    <a:pt x="1" y="3461"/>
                    <a:pt x="75" y="3544"/>
                    <a:pt x="177" y="3544"/>
                  </a:cubicBezTo>
                  <a:lnTo>
                    <a:pt x="6383" y="3544"/>
                  </a:lnTo>
                  <a:cubicBezTo>
                    <a:pt x="6485" y="3544"/>
                    <a:pt x="6568" y="3461"/>
                    <a:pt x="6568" y="3359"/>
                  </a:cubicBezTo>
                  <a:lnTo>
                    <a:pt x="6568" y="186"/>
                  </a:lnTo>
                  <a:cubicBezTo>
                    <a:pt x="6568" y="8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26" name="Google Shape;1406;p28"/>
            <p:cNvSpPr/>
            <p:nvPr/>
          </p:nvSpPr>
          <p:spPr>
            <a:xfrm>
              <a:off x="1966320" y="2515680"/>
              <a:ext cx="379440" cy="206640"/>
            </a:xfrm>
            <a:custGeom>
              <a:avLst/>
              <a:gdLst>
                <a:gd name="textAreaLeft" fmla="*/ 0 w 379440"/>
                <a:gd name="textAreaRight" fmla="*/ 380880 w 379440"/>
                <a:gd name="textAreaTop" fmla="*/ 0 h 206640"/>
                <a:gd name="textAreaBottom" fmla="*/ 208080 h 206640"/>
              </a:gdLst>
              <a:ahLst/>
              <a:cxnLst/>
              <a:rect l="textAreaLeft" t="textAreaTop" r="textAreaRight" b="textAreaBottom"/>
              <a:pathLst>
                <a:path w="6690" h="3656">
                  <a:moveTo>
                    <a:pt x="242" y="112"/>
                  </a:moveTo>
                  <a:lnTo>
                    <a:pt x="242" y="121"/>
                  </a:lnTo>
                  <a:lnTo>
                    <a:pt x="6448" y="121"/>
                  </a:lnTo>
                  <a:cubicBezTo>
                    <a:pt x="6522" y="121"/>
                    <a:pt x="6578" y="177"/>
                    <a:pt x="6578" y="242"/>
                  </a:cubicBezTo>
                  <a:lnTo>
                    <a:pt x="6578" y="3415"/>
                  </a:lnTo>
                  <a:cubicBezTo>
                    <a:pt x="6578" y="3489"/>
                    <a:pt x="6522" y="3544"/>
                    <a:pt x="6448" y="3544"/>
                  </a:cubicBezTo>
                  <a:lnTo>
                    <a:pt x="242" y="3544"/>
                  </a:lnTo>
                  <a:cubicBezTo>
                    <a:pt x="177" y="3544"/>
                    <a:pt x="121" y="3489"/>
                    <a:pt x="121" y="3415"/>
                  </a:cubicBezTo>
                  <a:lnTo>
                    <a:pt x="121" y="242"/>
                  </a:lnTo>
                  <a:cubicBezTo>
                    <a:pt x="121" y="177"/>
                    <a:pt x="177" y="112"/>
                    <a:pt x="242" y="112"/>
                  </a:cubicBezTo>
                  <a:close/>
                  <a:moveTo>
                    <a:pt x="242" y="1"/>
                  </a:moveTo>
                  <a:cubicBezTo>
                    <a:pt x="112" y="1"/>
                    <a:pt x="1" y="112"/>
                    <a:pt x="1" y="242"/>
                  </a:cubicBezTo>
                  <a:lnTo>
                    <a:pt x="1" y="3415"/>
                  </a:lnTo>
                  <a:cubicBezTo>
                    <a:pt x="1" y="3554"/>
                    <a:pt x="112" y="3656"/>
                    <a:pt x="242" y="3656"/>
                  </a:cubicBezTo>
                  <a:lnTo>
                    <a:pt x="6448" y="3656"/>
                  </a:lnTo>
                  <a:cubicBezTo>
                    <a:pt x="6587" y="3656"/>
                    <a:pt x="6689" y="3554"/>
                    <a:pt x="6689" y="3415"/>
                  </a:cubicBezTo>
                  <a:lnTo>
                    <a:pt x="6689" y="242"/>
                  </a:lnTo>
                  <a:cubicBezTo>
                    <a:pt x="6689" y="112"/>
                    <a:pt x="6587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27" name="Google Shape;1407;p28"/>
            <p:cNvSpPr/>
            <p:nvPr/>
          </p:nvSpPr>
          <p:spPr>
            <a:xfrm>
              <a:off x="2031480" y="2504160"/>
              <a:ext cx="123840" cy="5040"/>
            </a:xfrm>
            <a:custGeom>
              <a:avLst/>
              <a:gdLst>
                <a:gd name="textAreaLeft" fmla="*/ 0 w 123840"/>
                <a:gd name="textAreaRight" fmla="*/ 125280 w 123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200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2144" y="112"/>
                  </a:lnTo>
                  <a:cubicBezTo>
                    <a:pt x="2171" y="112"/>
                    <a:pt x="2199" y="84"/>
                    <a:pt x="2199" y="56"/>
                  </a:cubicBezTo>
                  <a:cubicBezTo>
                    <a:pt x="2199" y="19"/>
                    <a:pt x="2171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28" name="Google Shape;1408;p28"/>
            <p:cNvSpPr/>
            <p:nvPr/>
          </p:nvSpPr>
          <p:spPr>
            <a:xfrm>
              <a:off x="2180880" y="2504160"/>
              <a:ext cx="110520" cy="5040"/>
            </a:xfrm>
            <a:custGeom>
              <a:avLst/>
              <a:gdLst>
                <a:gd name="textAreaLeft" fmla="*/ 0 w 110520"/>
                <a:gd name="textAreaRight" fmla="*/ 111960 w 110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968" h="112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1912" y="112"/>
                  </a:lnTo>
                  <a:cubicBezTo>
                    <a:pt x="1940" y="112"/>
                    <a:pt x="1968" y="84"/>
                    <a:pt x="1968" y="56"/>
                  </a:cubicBezTo>
                  <a:cubicBezTo>
                    <a:pt x="1968" y="19"/>
                    <a:pt x="1940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29" name="Google Shape;1409;p28"/>
            <p:cNvSpPr/>
            <p:nvPr/>
          </p:nvSpPr>
          <p:spPr>
            <a:xfrm>
              <a:off x="2031480" y="2567520"/>
              <a:ext cx="111240" cy="540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1977" h="122">
                  <a:moveTo>
                    <a:pt x="6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1912" y="121"/>
                  </a:lnTo>
                  <a:cubicBezTo>
                    <a:pt x="1949" y="121"/>
                    <a:pt x="1977" y="93"/>
                    <a:pt x="1977" y="66"/>
                  </a:cubicBezTo>
                  <a:cubicBezTo>
                    <a:pt x="1977" y="29"/>
                    <a:pt x="1949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30" name="Google Shape;1410;p28"/>
            <p:cNvSpPr/>
            <p:nvPr/>
          </p:nvSpPr>
          <p:spPr>
            <a:xfrm>
              <a:off x="2131200" y="2534040"/>
              <a:ext cx="111240" cy="504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977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912" y="112"/>
                  </a:lnTo>
                  <a:cubicBezTo>
                    <a:pt x="1949" y="112"/>
                    <a:pt x="1977" y="84"/>
                    <a:pt x="1977" y="56"/>
                  </a:cubicBezTo>
                  <a:cubicBezTo>
                    <a:pt x="1977" y="19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31" name="Google Shape;1411;p28"/>
            <p:cNvSpPr/>
            <p:nvPr/>
          </p:nvSpPr>
          <p:spPr>
            <a:xfrm>
              <a:off x="2031480" y="2534040"/>
              <a:ext cx="74520" cy="5040"/>
            </a:xfrm>
            <a:custGeom>
              <a:avLst/>
              <a:gdLst>
                <a:gd name="textAreaLeft" fmla="*/ 0 w 74520"/>
                <a:gd name="textAreaRight" fmla="*/ 75960 w 74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337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281" y="112"/>
                  </a:lnTo>
                  <a:cubicBezTo>
                    <a:pt x="1309" y="112"/>
                    <a:pt x="1337" y="84"/>
                    <a:pt x="1337" y="56"/>
                  </a:cubicBezTo>
                  <a:cubicBezTo>
                    <a:pt x="1337" y="19"/>
                    <a:pt x="1309" y="0"/>
                    <a:pt x="128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32" name="Google Shape;1412;p28"/>
            <p:cNvSpPr/>
            <p:nvPr/>
          </p:nvSpPr>
          <p:spPr>
            <a:xfrm>
              <a:off x="2169720" y="2567520"/>
              <a:ext cx="47520" cy="540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863" h="122">
                  <a:moveTo>
                    <a:pt x="56" y="1"/>
                  </a:moveTo>
                  <a:cubicBezTo>
                    <a:pt x="19" y="1"/>
                    <a:pt x="0" y="29"/>
                    <a:pt x="0" y="6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798" y="121"/>
                  </a:lnTo>
                  <a:cubicBezTo>
                    <a:pt x="835" y="121"/>
                    <a:pt x="863" y="93"/>
                    <a:pt x="863" y="66"/>
                  </a:cubicBezTo>
                  <a:cubicBezTo>
                    <a:pt x="863" y="29"/>
                    <a:pt x="835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33" name="Google Shape;1413;p28"/>
            <p:cNvSpPr/>
            <p:nvPr/>
          </p:nvSpPr>
          <p:spPr>
            <a:xfrm>
              <a:off x="1970280" y="2146680"/>
              <a:ext cx="372600" cy="24876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48760"/>
                <a:gd name="textAreaBottom" fmla="*/ 250200 h 248760"/>
              </a:gdLst>
              <a:ahLst/>
              <a:cxnLst/>
              <a:rect l="textAreaLeft" t="textAreaTop" r="textAreaRight" b="textAreaBottom"/>
              <a:pathLst>
                <a:path w="6569" h="4398">
                  <a:moveTo>
                    <a:pt x="177" y="0"/>
                  </a:moveTo>
                  <a:cubicBezTo>
                    <a:pt x="75" y="0"/>
                    <a:pt x="1" y="84"/>
                    <a:pt x="1" y="176"/>
                  </a:cubicBezTo>
                  <a:lnTo>
                    <a:pt x="1" y="4212"/>
                  </a:lnTo>
                  <a:cubicBezTo>
                    <a:pt x="1" y="4314"/>
                    <a:pt x="75" y="4397"/>
                    <a:pt x="177" y="4397"/>
                  </a:cubicBezTo>
                  <a:lnTo>
                    <a:pt x="6383" y="4397"/>
                  </a:lnTo>
                  <a:cubicBezTo>
                    <a:pt x="6485" y="4397"/>
                    <a:pt x="6568" y="4314"/>
                    <a:pt x="6568" y="4212"/>
                  </a:cubicBezTo>
                  <a:lnTo>
                    <a:pt x="6568" y="176"/>
                  </a:lnTo>
                  <a:cubicBezTo>
                    <a:pt x="6568" y="7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34" name="Google Shape;1414;p28"/>
            <p:cNvSpPr/>
            <p:nvPr/>
          </p:nvSpPr>
          <p:spPr>
            <a:xfrm>
              <a:off x="1966320" y="2142720"/>
              <a:ext cx="379440" cy="255600"/>
            </a:xfrm>
            <a:custGeom>
              <a:avLst/>
              <a:gdLst>
                <a:gd name="textAreaLeft" fmla="*/ 0 w 379440"/>
                <a:gd name="textAreaRight" fmla="*/ 380880 w 37944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6690" h="4518">
                  <a:moveTo>
                    <a:pt x="6448" y="121"/>
                  </a:moveTo>
                  <a:cubicBezTo>
                    <a:pt x="6522" y="121"/>
                    <a:pt x="6578" y="177"/>
                    <a:pt x="6578" y="241"/>
                  </a:cubicBezTo>
                  <a:lnTo>
                    <a:pt x="6578" y="4277"/>
                  </a:lnTo>
                  <a:cubicBezTo>
                    <a:pt x="6578" y="4342"/>
                    <a:pt x="6522" y="4397"/>
                    <a:pt x="6448" y="4397"/>
                  </a:cubicBezTo>
                  <a:lnTo>
                    <a:pt x="242" y="4397"/>
                  </a:lnTo>
                  <a:cubicBezTo>
                    <a:pt x="177" y="4397"/>
                    <a:pt x="121" y="4342"/>
                    <a:pt x="121" y="4277"/>
                  </a:cubicBezTo>
                  <a:lnTo>
                    <a:pt x="121" y="241"/>
                  </a:lnTo>
                  <a:cubicBezTo>
                    <a:pt x="121" y="177"/>
                    <a:pt x="177" y="121"/>
                    <a:pt x="242" y="121"/>
                  </a:cubicBezTo>
                  <a:close/>
                  <a:moveTo>
                    <a:pt x="242" y="0"/>
                  </a:moveTo>
                  <a:cubicBezTo>
                    <a:pt x="112" y="0"/>
                    <a:pt x="1" y="112"/>
                    <a:pt x="1" y="241"/>
                  </a:cubicBezTo>
                  <a:lnTo>
                    <a:pt x="1" y="4277"/>
                  </a:lnTo>
                  <a:cubicBezTo>
                    <a:pt x="1" y="4407"/>
                    <a:pt x="112" y="4518"/>
                    <a:pt x="242" y="4518"/>
                  </a:cubicBezTo>
                  <a:lnTo>
                    <a:pt x="6448" y="4518"/>
                  </a:lnTo>
                  <a:cubicBezTo>
                    <a:pt x="6587" y="4518"/>
                    <a:pt x="6689" y="4407"/>
                    <a:pt x="6689" y="4277"/>
                  </a:cubicBezTo>
                  <a:lnTo>
                    <a:pt x="6689" y="241"/>
                  </a:lnTo>
                  <a:cubicBezTo>
                    <a:pt x="6689" y="112"/>
                    <a:pt x="6587" y="0"/>
                    <a:pt x="644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35" name="Google Shape;1415;p28"/>
            <p:cNvSpPr/>
            <p:nvPr/>
          </p:nvSpPr>
          <p:spPr>
            <a:xfrm>
              <a:off x="223524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12" y="195"/>
                    <a:pt x="112" y="167"/>
                  </a:cubicBezTo>
                  <a:cubicBezTo>
                    <a:pt x="112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0" y="344"/>
                    <a:pt x="344" y="260"/>
                    <a:pt x="344" y="167"/>
                  </a:cubicBezTo>
                  <a:cubicBezTo>
                    <a:pt x="344" y="74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36" name="Google Shape;1416;p28"/>
            <p:cNvSpPr/>
            <p:nvPr/>
          </p:nvSpPr>
          <p:spPr>
            <a:xfrm>
              <a:off x="227340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21" y="195"/>
                    <a:pt x="121" y="167"/>
                  </a:cubicBezTo>
                  <a:cubicBezTo>
                    <a:pt x="121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37" name="Google Shape;1417;p28"/>
            <p:cNvSpPr/>
            <p:nvPr/>
          </p:nvSpPr>
          <p:spPr>
            <a:xfrm>
              <a:off x="231120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77" y="112"/>
                  </a:moveTo>
                  <a:cubicBezTo>
                    <a:pt x="204" y="112"/>
                    <a:pt x="232" y="139"/>
                    <a:pt x="232" y="167"/>
                  </a:cubicBezTo>
                  <a:cubicBezTo>
                    <a:pt x="232" y="195"/>
                    <a:pt x="204" y="223"/>
                    <a:pt x="177" y="223"/>
                  </a:cubicBezTo>
                  <a:cubicBezTo>
                    <a:pt x="149" y="223"/>
                    <a:pt x="121" y="195"/>
                    <a:pt x="121" y="167"/>
                  </a:cubicBezTo>
                  <a:cubicBezTo>
                    <a:pt x="121" y="139"/>
                    <a:pt x="149" y="112"/>
                    <a:pt x="177" y="112"/>
                  </a:cubicBezTo>
                  <a:close/>
                  <a:moveTo>
                    <a:pt x="177" y="0"/>
                  </a:moveTo>
                  <a:cubicBezTo>
                    <a:pt x="84" y="0"/>
                    <a:pt x="0" y="74"/>
                    <a:pt x="0" y="167"/>
                  </a:cubicBezTo>
                  <a:cubicBezTo>
                    <a:pt x="0" y="260"/>
                    <a:pt x="84" y="344"/>
                    <a:pt x="17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38" name="Google Shape;1418;p28"/>
            <p:cNvSpPr/>
            <p:nvPr/>
          </p:nvSpPr>
          <p:spPr>
            <a:xfrm>
              <a:off x="2071080" y="2188800"/>
              <a:ext cx="171720" cy="171720"/>
            </a:xfrm>
            <a:custGeom>
              <a:avLst/>
              <a:gdLst>
                <a:gd name="textAreaLeft" fmla="*/ 0 w 171720"/>
                <a:gd name="textAreaRight" fmla="*/ 173160 w 171720"/>
                <a:gd name="textAreaTop" fmla="*/ 0 h 171720"/>
                <a:gd name="textAreaBottom" fmla="*/ 173160 h 171720"/>
              </a:gdLst>
              <a:ahLst/>
              <a:cxnLst/>
              <a:rect l="textAreaLeft" t="textAreaTop" r="textAreaRight" b="textAreaBottom"/>
              <a:pathLst>
                <a:path w="3044" h="3044">
                  <a:moveTo>
                    <a:pt x="1522" y="0"/>
                  </a:moveTo>
                  <a:cubicBezTo>
                    <a:pt x="678" y="0"/>
                    <a:pt x="0" y="687"/>
                    <a:pt x="0" y="1522"/>
                  </a:cubicBezTo>
                  <a:cubicBezTo>
                    <a:pt x="0" y="2366"/>
                    <a:pt x="678" y="3043"/>
                    <a:pt x="1522" y="3043"/>
                  </a:cubicBezTo>
                  <a:cubicBezTo>
                    <a:pt x="2357" y="3043"/>
                    <a:pt x="3043" y="2366"/>
                    <a:pt x="3043" y="1522"/>
                  </a:cubicBezTo>
                  <a:cubicBezTo>
                    <a:pt x="3043" y="687"/>
                    <a:pt x="2357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6400" rIns="90000" bIns="86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39" name="Google Shape;1419;p28"/>
            <p:cNvSpPr/>
            <p:nvPr/>
          </p:nvSpPr>
          <p:spPr>
            <a:xfrm>
              <a:off x="2067840" y="2185560"/>
              <a:ext cx="178200" cy="178560"/>
            </a:xfrm>
            <a:custGeom>
              <a:avLst/>
              <a:gdLst>
                <a:gd name="textAreaLeft" fmla="*/ 0 w 178200"/>
                <a:gd name="textAreaRight" fmla="*/ 179640 w 178200"/>
                <a:gd name="textAreaTop" fmla="*/ 0 h 178560"/>
                <a:gd name="textAreaBottom" fmla="*/ 180000 h 178560"/>
              </a:gdLst>
              <a:ahLst/>
              <a:cxnLst/>
              <a:rect l="textAreaLeft" t="textAreaTop" r="textAreaRight" b="textAreaBottom"/>
              <a:pathLst>
                <a:path w="3155" h="3164">
                  <a:moveTo>
                    <a:pt x="1578" y="112"/>
                  </a:moveTo>
                  <a:cubicBezTo>
                    <a:pt x="2385" y="112"/>
                    <a:pt x="3044" y="771"/>
                    <a:pt x="3044" y="1578"/>
                  </a:cubicBezTo>
                  <a:cubicBezTo>
                    <a:pt x="3044" y="2385"/>
                    <a:pt x="2385" y="3043"/>
                    <a:pt x="1578" y="3043"/>
                  </a:cubicBezTo>
                  <a:cubicBezTo>
                    <a:pt x="771" y="3043"/>
                    <a:pt x="112" y="2385"/>
                    <a:pt x="112" y="1578"/>
                  </a:cubicBezTo>
                  <a:cubicBezTo>
                    <a:pt x="112" y="771"/>
                    <a:pt x="771" y="112"/>
                    <a:pt x="1578" y="112"/>
                  </a:cubicBezTo>
                  <a:close/>
                  <a:moveTo>
                    <a:pt x="1578" y="1"/>
                  </a:moveTo>
                  <a:cubicBezTo>
                    <a:pt x="706" y="1"/>
                    <a:pt x="1" y="706"/>
                    <a:pt x="1" y="1578"/>
                  </a:cubicBezTo>
                  <a:cubicBezTo>
                    <a:pt x="1" y="2450"/>
                    <a:pt x="706" y="3164"/>
                    <a:pt x="1578" y="3164"/>
                  </a:cubicBezTo>
                  <a:cubicBezTo>
                    <a:pt x="2450" y="3164"/>
                    <a:pt x="3155" y="2450"/>
                    <a:pt x="3155" y="1578"/>
                  </a:cubicBezTo>
                  <a:cubicBezTo>
                    <a:pt x="3155" y="706"/>
                    <a:pt x="2450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40" name="Google Shape;1420;p28"/>
            <p:cNvSpPr/>
            <p:nvPr/>
          </p:nvSpPr>
          <p:spPr>
            <a:xfrm>
              <a:off x="2089440" y="2207160"/>
              <a:ext cx="135000" cy="135000"/>
            </a:xfrm>
            <a:custGeom>
              <a:avLst/>
              <a:gdLst>
                <a:gd name="textAreaLeft" fmla="*/ 0 w 135000"/>
                <a:gd name="textAreaRight" fmla="*/ 136440 w 135000"/>
                <a:gd name="textAreaTop" fmla="*/ 0 h 135000"/>
                <a:gd name="textAreaBottom" fmla="*/ 136440 h 135000"/>
              </a:gdLst>
              <a:ahLst/>
              <a:cxnLst/>
              <a:rect l="textAreaLeft" t="textAreaTop" r="textAreaRight" b="textAreaBottom"/>
              <a:pathLst>
                <a:path w="2394" h="2394">
                  <a:moveTo>
                    <a:pt x="1197" y="0"/>
                  </a:moveTo>
                  <a:cubicBezTo>
                    <a:pt x="538" y="0"/>
                    <a:pt x="0" y="538"/>
                    <a:pt x="0" y="1197"/>
                  </a:cubicBezTo>
                  <a:cubicBezTo>
                    <a:pt x="0" y="1855"/>
                    <a:pt x="538" y="2393"/>
                    <a:pt x="1197" y="2393"/>
                  </a:cubicBezTo>
                  <a:cubicBezTo>
                    <a:pt x="1855" y="2393"/>
                    <a:pt x="2394" y="1855"/>
                    <a:pt x="2394" y="1197"/>
                  </a:cubicBezTo>
                  <a:cubicBezTo>
                    <a:pt x="2394" y="538"/>
                    <a:pt x="1855" y="0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040" rIns="90000" bIns="68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41" name="Google Shape;1421;p28"/>
            <p:cNvSpPr/>
            <p:nvPr/>
          </p:nvSpPr>
          <p:spPr>
            <a:xfrm>
              <a:off x="2086200" y="2203920"/>
              <a:ext cx="141120" cy="141120"/>
            </a:xfrm>
            <a:custGeom>
              <a:avLst/>
              <a:gdLst>
                <a:gd name="textAreaLeft" fmla="*/ 0 w 141120"/>
                <a:gd name="textAreaRight" fmla="*/ 142560 w 141120"/>
                <a:gd name="textAreaTop" fmla="*/ 0 h 141120"/>
                <a:gd name="textAreaBottom" fmla="*/ 142560 h 141120"/>
              </a:gdLst>
              <a:ahLst/>
              <a:cxnLst/>
              <a:rect l="textAreaLeft" t="textAreaTop" r="textAreaRight" b="textAreaBottom"/>
              <a:pathLst>
                <a:path w="2506" h="2506">
                  <a:moveTo>
                    <a:pt x="1253" y="121"/>
                  </a:moveTo>
                  <a:cubicBezTo>
                    <a:pt x="1874" y="121"/>
                    <a:pt x="2385" y="631"/>
                    <a:pt x="2385" y="1253"/>
                  </a:cubicBezTo>
                  <a:cubicBezTo>
                    <a:pt x="2385" y="1884"/>
                    <a:pt x="1874" y="2394"/>
                    <a:pt x="1253" y="2394"/>
                  </a:cubicBezTo>
                  <a:cubicBezTo>
                    <a:pt x="622" y="2394"/>
                    <a:pt x="112" y="1884"/>
                    <a:pt x="112" y="1253"/>
                  </a:cubicBezTo>
                  <a:cubicBezTo>
                    <a:pt x="112" y="631"/>
                    <a:pt x="622" y="121"/>
                    <a:pt x="1253" y="121"/>
                  </a:cubicBezTo>
                  <a:close/>
                  <a:moveTo>
                    <a:pt x="1253" y="0"/>
                  </a:moveTo>
                  <a:cubicBezTo>
                    <a:pt x="557" y="0"/>
                    <a:pt x="0" y="566"/>
                    <a:pt x="0" y="1253"/>
                  </a:cubicBezTo>
                  <a:cubicBezTo>
                    <a:pt x="0" y="1948"/>
                    <a:pt x="557" y="2505"/>
                    <a:pt x="1253" y="2505"/>
                  </a:cubicBezTo>
                  <a:cubicBezTo>
                    <a:pt x="1939" y="2505"/>
                    <a:pt x="2505" y="1948"/>
                    <a:pt x="2505" y="1253"/>
                  </a:cubicBezTo>
                  <a:cubicBezTo>
                    <a:pt x="2505" y="566"/>
                    <a:pt x="193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1280" rIns="90000" bIns="71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42" name="Google Shape;1422;p28"/>
            <p:cNvSpPr/>
            <p:nvPr/>
          </p:nvSpPr>
          <p:spPr>
            <a:xfrm>
              <a:off x="2152800" y="2236680"/>
              <a:ext cx="37080" cy="42120"/>
            </a:xfrm>
            <a:custGeom>
              <a:avLst/>
              <a:gdLst>
                <a:gd name="textAreaLeft" fmla="*/ 0 w 37080"/>
                <a:gd name="textAreaRight" fmla="*/ 38520 w 3708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678" h="762">
                  <a:moveTo>
                    <a:pt x="84" y="1"/>
                  </a:moveTo>
                  <a:cubicBezTo>
                    <a:pt x="37" y="1"/>
                    <a:pt x="0" y="38"/>
                    <a:pt x="0" y="75"/>
                  </a:cubicBezTo>
                  <a:lnTo>
                    <a:pt x="0" y="761"/>
                  </a:lnTo>
                  <a:lnTo>
                    <a:pt x="603" y="761"/>
                  </a:lnTo>
                  <a:cubicBezTo>
                    <a:pt x="640" y="761"/>
                    <a:pt x="678" y="724"/>
                    <a:pt x="678" y="678"/>
                  </a:cubicBezTo>
                  <a:cubicBezTo>
                    <a:pt x="678" y="631"/>
                    <a:pt x="640" y="603"/>
                    <a:pt x="603" y="603"/>
                  </a:cubicBezTo>
                  <a:lnTo>
                    <a:pt x="167" y="603"/>
                  </a:lnTo>
                  <a:lnTo>
                    <a:pt x="167" y="75"/>
                  </a:lnTo>
                  <a:cubicBezTo>
                    <a:pt x="167" y="38"/>
                    <a:pt x="130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43" name="Google Shape;1423;p28"/>
            <p:cNvSpPr/>
            <p:nvPr/>
          </p:nvSpPr>
          <p:spPr>
            <a:xfrm>
              <a:off x="2147400" y="2265840"/>
              <a:ext cx="19080" cy="19080"/>
            </a:xfrm>
            <a:custGeom>
              <a:avLst/>
              <a:gdLst>
                <a:gd name="textAreaLeft" fmla="*/ 0 w 19080"/>
                <a:gd name="textAreaRight" fmla="*/ 20520 w 19080"/>
                <a:gd name="textAreaTop" fmla="*/ 0 h 19080"/>
                <a:gd name="textAreaBottom" fmla="*/ 20520 h 19080"/>
              </a:gdLst>
              <a:ahLst/>
              <a:cxnLst/>
              <a:rect l="textAreaLeft" t="textAreaTop" r="textAreaRight" b="textAreaBottom"/>
              <a:pathLst>
                <a:path w="363" h="363">
                  <a:moveTo>
                    <a:pt x="177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63"/>
                    <a:pt x="177" y="363"/>
                  </a:cubicBezTo>
                  <a:cubicBezTo>
                    <a:pt x="279" y="363"/>
                    <a:pt x="362" y="288"/>
                    <a:pt x="362" y="186"/>
                  </a:cubicBezTo>
                  <a:cubicBezTo>
                    <a:pt x="362" y="84"/>
                    <a:pt x="279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080" rIns="90000" bIns="10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44" name="Google Shape;1424;p28"/>
            <p:cNvSpPr/>
            <p:nvPr/>
          </p:nvSpPr>
          <p:spPr>
            <a:xfrm>
              <a:off x="2144520" y="2262600"/>
              <a:ext cx="25560" cy="25560"/>
            </a:xfrm>
            <a:custGeom>
              <a:avLst/>
              <a:gdLst>
                <a:gd name="textAreaLeft" fmla="*/ 0 w 25560"/>
                <a:gd name="textAreaRight" fmla="*/ 27000 w 25560"/>
                <a:gd name="textAreaTop" fmla="*/ 0 h 25560"/>
                <a:gd name="textAreaBottom" fmla="*/ 27000 h 25560"/>
              </a:gdLst>
              <a:ahLst/>
              <a:cxnLst/>
              <a:rect l="textAreaLeft" t="textAreaTop" r="textAreaRight" b="textAreaBottom"/>
              <a:pathLst>
                <a:path w="474" h="474">
                  <a:moveTo>
                    <a:pt x="233" y="111"/>
                  </a:moveTo>
                  <a:cubicBezTo>
                    <a:pt x="307" y="111"/>
                    <a:pt x="363" y="167"/>
                    <a:pt x="363" y="241"/>
                  </a:cubicBezTo>
                  <a:cubicBezTo>
                    <a:pt x="363" y="306"/>
                    <a:pt x="307" y="362"/>
                    <a:pt x="233" y="362"/>
                  </a:cubicBezTo>
                  <a:cubicBezTo>
                    <a:pt x="168" y="362"/>
                    <a:pt x="112" y="306"/>
                    <a:pt x="112" y="241"/>
                  </a:cubicBezTo>
                  <a:cubicBezTo>
                    <a:pt x="112" y="167"/>
                    <a:pt x="168" y="111"/>
                    <a:pt x="233" y="111"/>
                  </a:cubicBezTo>
                  <a:close/>
                  <a:moveTo>
                    <a:pt x="233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71"/>
                    <a:pt x="103" y="473"/>
                    <a:pt x="233" y="473"/>
                  </a:cubicBezTo>
                  <a:cubicBezTo>
                    <a:pt x="372" y="473"/>
                    <a:pt x="474" y="371"/>
                    <a:pt x="474" y="232"/>
                  </a:cubicBezTo>
                  <a:cubicBezTo>
                    <a:pt x="474" y="102"/>
                    <a:pt x="372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320" rIns="90000" bIns="13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45" name="Google Shape;1425;p28"/>
            <p:cNvSpPr/>
            <p:nvPr/>
          </p:nvSpPr>
          <p:spPr>
            <a:xfrm>
              <a:off x="1369080" y="2135520"/>
              <a:ext cx="554760" cy="493560"/>
            </a:xfrm>
            <a:custGeom>
              <a:avLst/>
              <a:gdLst>
                <a:gd name="textAreaLeft" fmla="*/ 0 w 554760"/>
                <a:gd name="textAreaRight" fmla="*/ 556200 w 554760"/>
                <a:gd name="textAreaTop" fmla="*/ 0 h 493560"/>
                <a:gd name="textAreaBottom" fmla="*/ 495000 h 493560"/>
              </a:gdLst>
              <a:ahLst/>
              <a:cxnLst/>
              <a:rect l="textAreaLeft" t="textAreaTop" r="textAreaRight" b="textAreaBottom"/>
              <a:pathLst>
                <a:path w="9770" h="8693">
                  <a:moveTo>
                    <a:pt x="771" y="0"/>
                  </a:moveTo>
                  <a:cubicBezTo>
                    <a:pt x="344" y="0"/>
                    <a:pt x="1" y="353"/>
                    <a:pt x="1" y="780"/>
                  </a:cubicBezTo>
                  <a:lnTo>
                    <a:pt x="1" y="7923"/>
                  </a:lnTo>
                  <a:cubicBezTo>
                    <a:pt x="1" y="8349"/>
                    <a:pt x="344" y="8693"/>
                    <a:pt x="771" y="8693"/>
                  </a:cubicBezTo>
                  <a:lnTo>
                    <a:pt x="8999" y="8693"/>
                  </a:lnTo>
                  <a:cubicBezTo>
                    <a:pt x="9426" y="8693"/>
                    <a:pt x="9769" y="8349"/>
                    <a:pt x="9769" y="7923"/>
                  </a:cubicBezTo>
                  <a:lnTo>
                    <a:pt x="9769" y="780"/>
                  </a:lnTo>
                  <a:cubicBezTo>
                    <a:pt x="9769" y="353"/>
                    <a:pt x="9426" y="0"/>
                    <a:pt x="8999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46" name="Google Shape;1426;p28"/>
            <p:cNvSpPr/>
            <p:nvPr/>
          </p:nvSpPr>
          <p:spPr>
            <a:xfrm>
              <a:off x="1365480" y="2132280"/>
              <a:ext cx="561960" cy="499680"/>
            </a:xfrm>
            <a:custGeom>
              <a:avLst/>
              <a:gdLst>
                <a:gd name="textAreaLeft" fmla="*/ 0 w 561960"/>
                <a:gd name="textAreaRight" fmla="*/ 563400 w 561960"/>
                <a:gd name="textAreaTop" fmla="*/ 0 h 499680"/>
                <a:gd name="textAreaBottom" fmla="*/ 501120 h 499680"/>
              </a:gdLst>
              <a:ahLst/>
              <a:cxnLst/>
              <a:rect l="textAreaLeft" t="textAreaTop" r="textAreaRight" b="textAreaBottom"/>
              <a:pathLst>
                <a:path w="9899" h="8805">
                  <a:moveTo>
                    <a:pt x="9064" y="121"/>
                  </a:moveTo>
                  <a:cubicBezTo>
                    <a:pt x="9454" y="121"/>
                    <a:pt x="9778" y="437"/>
                    <a:pt x="9778" y="836"/>
                  </a:cubicBezTo>
                  <a:lnTo>
                    <a:pt x="9778" y="7979"/>
                  </a:lnTo>
                  <a:cubicBezTo>
                    <a:pt x="9778" y="8368"/>
                    <a:pt x="9454" y="8693"/>
                    <a:pt x="9064" y="8693"/>
                  </a:cubicBezTo>
                  <a:lnTo>
                    <a:pt x="836" y="8693"/>
                  </a:lnTo>
                  <a:cubicBezTo>
                    <a:pt x="446" y="8693"/>
                    <a:pt x="121" y="8368"/>
                    <a:pt x="121" y="7979"/>
                  </a:cubicBezTo>
                  <a:lnTo>
                    <a:pt x="121" y="836"/>
                  </a:lnTo>
                  <a:cubicBezTo>
                    <a:pt x="121" y="437"/>
                    <a:pt x="446" y="121"/>
                    <a:pt x="836" y="121"/>
                  </a:cubicBezTo>
                  <a:close/>
                  <a:moveTo>
                    <a:pt x="836" y="1"/>
                  </a:moveTo>
                  <a:cubicBezTo>
                    <a:pt x="381" y="1"/>
                    <a:pt x="1" y="372"/>
                    <a:pt x="1" y="836"/>
                  </a:cubicBezTo>
                  <a:lnTo>
                    <a:pt x="1" y="7979"/>
                  </a:lnTo>
                  <a:cubicBezTo>
                    <a:pt x="1" y="8433"/>
                    <a:pt x="381" y="8804"/>
                    <a:pt x="836" y="8804"/>
                  </a:cubicBezTo>
                  <a:lnTo>
                    <a:pt x="9064" y="8804"/>
                  </a:lnTo>
                  <a:cubicBezTo>
                    <a:pt x="9519" y="8804"/>
                    <a:pt x="9899" y="8433"/>
                    <a:pt x="9899" y="7979"/>
                  </a:cubicBezTo>
                  <a:lnTo>
                    <a:pt x="9899" y="836"/>
                  </a:lnTo>
                  <a:cubicBezTo>
                    <a:pt x="9899" y="372"/>
                    <a:pt x="9519" y="1"/>
                    <a:pt x="906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47" name="Google Shape;1427;p28"/>
            <p:cNvSpPr/>
            <p:nvPr/>
          </p:nvSpPr>
          <p:spPr>
            <a:xfrm>
              <a:off x="1555200" y="2188080"/>
              <a:ext cx="182520" cy="165960"/>
            </a:xfrm>
            <a:custGeom>
              <a:avLst/>
              <a:gdLst>
                <a:gd name="textAreaLeft" fmla="*/ 0 w 182520"/>
                <a:gd name="textAreaRight" fmla="*/ 183960 w 182520"/>
                <a:gd name="textAreaTop" fmla="*/ 0 h 165960"/>
                <a:gd name="textAreaBottom" fmla="*/ 167400 h 165960"/>
              </a:gdLst>
              <a:ahLst/>
              <a:cxnLst/>
              <a:rect l="textAreaLeft" t="textAreaTop" r="textAreaRight" b="textAreaBottom"/>
              <a:pathLst>
                <a:path w="3229" h="2942">
                  <a:moveTo>
                    <a:pt x="1618" y="0"/>
                  </a:moveTo>
                  <a:cubicBezTo>
                    <a:pt x="1241" y="0"/>
                    <a:pt x="863" y="144"/>
                    <a:pt x="575" y="432"/>
                  </a:cubicBezTo>
                  <a:cubicBezTo>
                    <a:pt x="0" y="1007"/>
                    <a:pt x="0" y="1935"/>
                    <a:pt x="575" y="2510"/>
                  </a:cubicBezTo>
                  <a:cubicBezTo>
                    <a:pt x="863" y="2797"/>
                    <a:pt x="1241" y="2941"/>
                    <a:pt x="1618" y="2941"/>
                  </a:cubicBezTo>
                  <a:cubicBezTo>
                    <a:pt x="1995" y="2941"/>
                    <a:pt x="2370" y="2797"/>
                    <a:pt x="2653" y="2510"/>
                  </a:cubicBezTo>
                  <a:cubicBezTo>
                    <a:pt x="3228" y="1935"/>
                    <a:pt x="3228" y="1007"/>
                    <a:pt x="2653" y="432"/>
                  </a:cubicBezTo>
                  <a:cubicBezTo>
                    <a:pt x="2370" y="144"/>
                    <a:pt x="1995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3520" rIns="90000" bIns="83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48" name="Google Shape;1428;p28"/>
            <p:cNvSpPr/>
            <p:nvPr/>
          </p:nvSpPr>
          <p:spPr>
            <a:xfrm>
              <a:off x="1560240" y="2184480"/>
              <a:ext cx="172440" cy="172800"/>
            </a:xfrm>
            <a:custGeom>
              <a:avLst/>
              <a:gdLst>
                <a:gd name="textAreaLeft" fmla="*/ 0 w 172440"/>
                <a:gd name="textAreaRight" fmla="*/ 173880 w 172440"/>
                <a:gd name="textAreaTop" fmla="*/ 0 h 172800"/>
                <a:gd name="textAreaBottom" fmla="*/ 174240 h 172800"/>
              </a:gdLst>
              <a:ahLst/>
              <a:cxnLst/>
              <a:rect l="textAreaLeft" t="textAreaTop" r="textAreaRight" b="textAreaBottom"/>
              <a:pathLst>
                <a:path w="3053" h="3062">
                  <a:moveTo>
                    <a:pt x="1532" y="121"/>
                  </a:moveTo>
                  <a:cubicBezTo>
                    <a:pt x="2311" y="121"/>
                    <a:pt x="2942" y="752"/>
                    <a:pt x="2942" y="1531"/>
                  </a:cubicBezTo>
                  <a:cubicBezTo>
                    <a:pt x="2942" y="2310"/>
                    <a:pt x="2311" y="2941"/>
                    <a:pt x="1532" y="2941"/>
                  </a:cubicBezTo>
                  <a:cubicBezTo>
                    <a:pt x="752" y="2941"/>
                    <a:pt x="112" y="2310"/>
                    <a:pt x="112" y="1531"/>
                  </a:cubicBezTo>
                  <a:cubicBezTo>
                    <a:pt x="112" y="752"/>
                    <a:pt x="752" y="121"/>
                    <a:pt x="1532" y="121"/>
                  </a:cubicBezTo>
                  <a:close/>
                  <a:moveTo>
                    <a:pt x="1532" y="0"/>
                  </a:moveTo>
                  <a:cubicBezTo>
                    <a:pt x="687" y="0"/>
                    <a:pt x="1" y="687"/>
                    <a:pt x="1" y="1531"/>
                  </a:cubicBezTo>
                  <a:cubicBezTo>
                    <a:pt x="1" y="2375"/>
                    <a:pt x="687" y="3061"/>
                    <a:pt x="1532" y="3061"/>
                  </a:cubicBezTo>
                  <a:cubicBezTo>
                    <a:pt x="2366" y="3061"/>
                    <a:pt x="3053" y="2375"/>
                    <a:pt x="3053" y="1531"/>
                  </a:cubicBezTo>
                  <a:cubicBezTo>
                    <a:pt x="3053" y="687"/>
                    <a:pt x="2366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7120" rIns="90000" bIns="87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49" name="Google Shape;1429;p28"/>
            <p:cNvSpPr/>
            <p:nvPr/>
          </p:nvSpPr>
          <p:spPr>
            <a:xfrm>
              <a:off x="1608480" y="2271600"/>
              <a:ext cx="74520" cy="37080"/>
            </a:xfrm>
            <a:custGeom>
              <a:avLst/>
              <a:gdLst>
                <a:gd name="textAreaLeft" fmla="*/ 0 w 74520"/>
                <a:gd name="textAreaRight" fmla="*/ 75960 w 7452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336" h="676">
                  <a:moveTo>
                    <a:pt x="668" y="1"/>
                  </a:moveTo>
                  <a:cubicBezTo>
                    <a:pt x="297" y="1"/>
                    <a:pt x="0" y="307"/>
                    <a:pt x="0" y="669"/>
                  </a:cubicBezTo>
                  <a:cubicBezTo>
                    <a:pt x="0" y="673"/>
                    <a:pt x="334" y="676"/>
                    <a:pt x="668" y="676"/>
                  </a:cubicBezTo>
                  <a:cubicBezTo>
                    <a:pt x="1002" y="676"/>
                    <a:pt x="1336" y="673"/>
                    <a:pt x="1336" y="669"/>
                  </a:cubicBezTo>
                  <a:cubicBezTo>
                    <a:pt x="1336" y="307"/>
                    <a:pt x="1039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50" name="Google Shape;1430;p28"/>
            <p:cNvSpPr/>
            <p:nvPr/>
          </p:nvSpPr>
          <p:spPr>
            <a:xfrm>
              <a:off x="1604520" y="2268360"/>
              <a:ext cx="81360" cy="43560"/>
            </a:xfrm>
            <a:custGeom>
              <a:avLst/>
              <a:gdLst>
                <a:gd name="textAreaLeft" fmla="*/ 0 w 81360"/>
                <a:gd name="textAreaRight" fmla="*/ 82800 w 8136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1457" h="789">
                  <a:moveTo>
                    <a:pt x="733" y="121"/>
                  </a:moveTo>
                  <a:cubicBezTo>
                    <a:pt x="1048" y="121"/>
                    <a:pt x="1308" y="362"/>
                    <a:pt x="1336" y="668"/>
                  </a:cubicBezTo>
                  <a:lnTo>
                    <a:pt x="121" y="668"/>
                  </a:lnTo>
                  <a:cubicBezTo>
                    <a:pt x="149" y="362"/>
                    <a:pt x="418" y="121"/>
                    <a:pt x="733" y="121"/>
                  </a:cubicBezTo>
                  <a:close/>
                  <a:moveTo>
                    <a:pt x="733" y="0"/>
                  </a:moveTo>
                  <a:cubicBezTo>
                    <a:pt x="334" y="0"/>
                    <a:pt x="0" y="325"/>
                    <a:pt x="0" y="733"/>
                  </a:cubicBezTo>
                  <a:cubicBezTo>
                    <a:pt x="0" y="789"/>
                    <a:pt x="0" y="789"/>
                    <a:pt x="297" y="789"/>
                  </a:cubicBezTo>
                  <a:lnTo>
                    <a:pt x="807" y="789"/>
                  </a:lnTo>
                  <a:cubicBezTo>
                    <a:pt x="1457" y="789"/>
                    <a:pt x="1457" y="789"/>
                    <a:pt x="1457" y="733"/>
                  </a:cubicBezTo>
                  <a:cubicBezTo>
                    <a:pt x="1457" y="325"/>
                    <a:pt x="1132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51" name="Google Shape;1431;p28"/>
            <p:cNvSpPr/>
            <p:nvPr/>
          </p:nvSpPr>
          <p:spPr>
            <a:xfrm>
              <a:off x="1624680" y="2223720"/>
              <a:ext cx="42120" cy="4212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762" h="762">
                  <a:moveTo>
                    <a:pt x="381" y="1"/>
                  </a:moveTo>
                  <a:cubicBezTo>
                    <a:pt x="177" y="1"/>
                    <a:pt x="1" y="168"/>
                    <a:pt x="1" y="381"/>
                  </a:cubicBezTo>
                  <a:cubicBezTo>
                    <a:pt x="1" y="585"/>
                    <a:pt x="177" y="761"/>
                    <a:pt x="381" y="761"/>
                  </a:cubicBezTo>
                  <a:cubicBezTo>
                    <a:pt x="594" y="761"/>
                    <a:pt x="761" y="585"/>
                    <a:pt x="761" y="381"/>
                  </a:cubicBezTo>
                  <a:cubicBezTo>
                    <a:pt x="761" y="168"/>
                    <a:pt x="594" y="1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52" name="Google Shape;1432;p28"/>
            <p:cNvSpPr/>
            <p:nvPr/>
          </p:nvSpPr>
          <p:spPr>
            <a:xfrm>
              <a:off x="1621440" y="2219760"/>
              <a:ext cx="48960" cy="48600"/>
            </a:xfrm>
            <a:custGeom>
              <a:avLst/>
              <a:gdLst>
                <a:gd name="textAreaLeft" fmla="*/ 0 w 48960"/>
                <a:gd name="textAreaRight" fmla="*/ 50400 w 48960"/>
                <a:gd name="textAreaTop" fmla="*/ 0 h 48600"/>
                <a:gd name="textAreaBottom" fmla="*/ 50040 h 48600"/>
              </a:gdLst>
              <a:ahLst/>
              <a:cxnLst/>
              <a:rect l="textAreaLeft" t="textAreaTop" r="textAreaRight" b="textAreaBottom"/>
              <a:pathLst>
                <a:path w="883" h="882">
                  <a:moveTo>
                    <a:pt x="437" y="121"/>
                  </a:moveTo>
                  <a:cubicBezTo>
                    <a:pt x="613" y="121"/>
                    <a:pt x="762" y="260"/>
                    <a:pt x="762" y="437"/>
                  </a:cubicBezTo>
                  <a:cubicBezTo>
                    <a:pt x="762" y="622"/>
                    <a:pt x="613" y="761"/>
                    <a:pt x="437" y="761"/>
                  </a:cubicBezTo>
                  <a:cubicBezTo>
                    <a:pt x="261" y="761"/>
                    <a:pt x="122" y="622"/>
                    <a:pt x="122" y="437"/>
                  </a:cubicBezTo>
                  <a:cubicBezTo>
                    <a:pt x="122" y="260"/>
                    <a:pt x="261" y="121"/>
                    <a:pt x="437" y="121"/>
                  </a:cubicBezTo>
                  <a:close/>
                  <a:moveTo>
                    <a:pt x="437" y="1"/>
                  </a:moveTo>
                  <a:cubicBezTo>
                    <a:pt x="196" y="1"/>
                    <a:pt x="1" y="195"/>
                    <a:pt x="1" y="437"/>
                  </a:cubicBezTo>
                  <a:cubicBezTo>
                    <a:pt x="1" y="687"/>
                    <a:pt x="196" y="882"/>
                    <a:pt x="437" y="882"/>
                  </a:cubicBezTo>
                  <a:cubicBezTo>
                    <a:pt x="678" y="882"/>
                    <a:pt x="873" y="687"/>
                    <a:pt x="882" y="437"/>
                  </a:cubicBezTo>
                  <a:cubicBezTo>
                    <a:pt x="882" y="195"/>
                    <a:pt x="67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840" rIns="90000" bIns="24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53" name="Google Shape;1433;p28"/>
            <p:cNvSpPr/>
            <p:nvPr/>
          </p:nvSpPr>
          <p:spPr>
            <a:xfrm>
              <a:off x="1484640" y="2396880"/>
              <a:ext cx="323280" cy="57240"/>
            </a:xfrm>
            <a:custGeom>
              <a:avLst/>
              <a:gdLst>
                <a:gd name="textAreaLeft" fmla="*/ 0 w 323280"/>
                <a:gd name="textAreaRight" fmla="*/ 324720 w 323280"/>
                <a:gd name="textAreaTop" fmla="*/ 0 h 57240"/>
                <a:gd name="textAreaBottom" fmla="*/ 58680 h 57240"/>
              </a:gdLst>
              <a:ahLst/>
              <a:cxnLst/>
              <a:rect l="textAreaLeft" t="textAreaTop" r="textAreaRight" b="textAreaBottom"/>
              <a:pathLst>
                <a:path w="5706" h="1031">
                  <a:moveTo>
                    <a:pt x="511" y="0"/>
                  </a:moveTo>
                  <a:cubicBezTo>
                    <a:pt x="232" y="0"/>
                    <a:pt x="0" y="232"/>
                    <a:pt x="0" y="511"/>
                  </a:cubicBezTo>
                  <a:cubicBezTo>
                    <a:pt x="0" y="798"/>
                    <a:pt x="232" y="1030"/>
                    <a:pt x="511" y="1030"/>
                  </a:cubicBezTo>
                  <a:lnTo>
                    <a:pt x="5195" y="1030"/>
                  </a:lnTo>
                  <a:cubicBezTo>
                    <a:pt x="5483" y="1030"/>
                    <a:pt x="5705" y="798"/>
                    <a:pt x="5705" y="511"/>
                  </a:cubicBezTo>
                  <a:cubicBezTo>
                    <a:pt x="5705" y="232"/>
                    <a:pt x="5474" y="0"/>
                    <a:pt x="5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54" name="Google Shape;1434;p28"/>
            <p:cNvSpPr/>
            <p:nvPr/>
          </p:nvSpPr>
          <p:spPr>
            <a:xfrm>
              <a:off x="1481760" y="2393640"/>
              <a:ext cx="330120" cy="63720"/>
            </a:xfrm>
            <a:custGeom>
              <a:avLst/>
              <a:gdLst>
                <a:gd name="textAreaLeft" fmla="*/ 0 w 330120"/>
                <a:gd name="textAreaRight" fmla="*/ 331560 w 330120"/>
                <a:gd name="textAreaTop" fmla="*/ 0 h 63720"/>
                <a:gd name="textAreaBottom" fmla="*/ 65160 h 63720"/>
              </a:gdLst>
              <a:ahLst/>
              <a:cxnLst/>
              <a:rect l="textAreaLeft" t="textAreaTop" r="textAreaRight" b="textAreaBottom"/>
              <a:pathLst>
                <a:path w="5827" h="1142">
                  <a:moveTo>
                    <a:pt x="5251" y="112"/>
                  </a:moveTo>
                  <a:cubicBezTo>
                    <a:pt x="5502" y="112"/>
                    <a:pt x="5706" y="316"/>
                    <a:pt x="5706" y="567"/>
                  </a:cubicBezTo>
                  <a:cubicBezTo>
                    <a:pt x="5706" y="817"/>
                    <a:pt x="5502" y="1021"/>
                    <a:pt x="5251" y="1021"/>
                  </a:cubicBezTo>
                  <a:lnTo>
                    <a:pt x="567" y="1021"/>
                  </a:lnTo>
                  <a:cubicBezTo>
                    <a:pt x="316" y="1021"/>
                    <a:pt x="112" y="817"/>
                    <a:pt x="112" y="567"/>
                  </a:cubicBezTo>
                  <a:cubicBezTo>
                    <a:pt x="112" y="316"/>
                    <a:pt x="316" y="112"/>
                    <a:pt x="567" y="112"/>
                  </a:cubicBezTo>
                  <a:close/>
                  <a:moveTo>
                    <a:pt x="567" y="1"/>
                  </a:moveTo>
                  <a:cubicBezTo>
                    <a:pt x="251" y="1"/>
                    <a:pt x="1" y="251"/>
                    <a:pt x="1" y="567"/>
                  </a:cubicBezTo>
                  <a:cubicBezTo>
                    <a:pt x="1" y="882"/>
                    <a:pt x="251" y="1142"/>
                    <a:pt x="567" y="1142"/>
                  </a:cubicBezTo>
                  <a:lnTo>
                    <a:pt x="5251" y="1142"/>
                  </a:lnTo>
                  <a:cubicBezTo>
                    <a:pt x="5567" y="1142"/>
                    <a:pt x="5826" y="882"/>
                    <a:pt x="5826" y="567"/>
                  </a:cubicBezTo>
                  <a:cubicBezTo>
                    <a:pt x="5826" y="251"/>
                    <a:pt x="5567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0" rIns="90000" bIns="32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55" name="Google Shape;1435;p28"/>
            <p:cNvSpPr/>
            <p:nvPr/>
          </p:nvSpPr>
          <p:spPr>
            <a:xfrm>
              <a:off x="1600560" y="2570760"/>
              <a:ext cx="92160" cy="9000"/>
            </a:xfrm>
            <a:custGeom>
              <a:avLst/>
              <a:gdLst>
                <a:gd name="textAreaLeft" fmla="*/ 0 w 92160"/>
                <a:gd name="textAreaRight" fmla="*/ 93600 w 92160"/>
                <a:gd name="textAreaTop" fmla="*/ 0 h 9000"/>
                <a:gd name="textAreaBottom" fmla="*/ 10440 h 9000"/>
              </a:gdLst>
              <a:ahLst/>
              <a:cxnLst/>
              <a:rect l="textAreaLeft" t="textAreaTop" r="textAreaRight" b="textAreaBottom"/>
              <a:pathLst>
                <a:path w="1643" h="186">
                  <a:moveTo>
                    <a:pt x="94" y="0"/>
                  </a:moveTo>
                  <a:cubicBezTo>
                    <a:pt x="38" y="0"/>
                    <a:pt x="1" y="37"/>
                    <a:pt x="1" y="84"/>
                  </a:cubicBezTo>
                  <a:lnTo>
                    <a:pt x="1" y="93"/>
                  </a:lnTo>
                  <a:cubicBezTo>
                    <a:pt x="1" y="149"/>
                    <a:pt x="38" y="186"/>
                    <a:pt x="94" y="186"/>
                  </a:cubicBezTo>
                  <a:lnTo>
                    <a:pt x="1550" y="186"/>
                  </a:lnTo>
                  <a:cubicBezTo>
                    <a:pt x="1606" y="186"/>
                    <a:pt x="1643" y="149"/>
                    <a:pt x="1643" y="93"/>
                  </a:cubicBezTo>
                  <a:lnTo>
                    <a:pt x="1643" y="84"/>
                  </a:lnTo>
                  <a:cubicBezTo>
                    <a:pt x="1643" y="37"/>
                    <a:pt x="1606" y="0"/>
                    <a:pt x="155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40" rIns="90000" bIns="5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56" name="Google Shape;1436;p28"/>
            <p:cNvSpPr/>
            <p:nvPr/>
          </p:nvSpPr>
          <p:spPr>
            <a:xfrm>
              <a:off x="1846440" y="2168640"/>
              <a:ext cx="38160" cy="3744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97" h="681">
                  <a:moveTo>
                    <a:pt x="631" y="0"/>
                  </a:moveTo>
                  <a:cubicBezTo>
                    <a:pt x="615" y="0"/>
                    <a:pt x="599" y="7"/>
                    <a:pt x="585" y="21"/>
                  </a:cubicBezTo>
                  <a:lnTo>
                    <a:pt x="29" y="578"/>
                  </a:lnTo>
                  <a:cubicBezTo>
                    <a:pt x="1" y="597"/>
                    <a:pt x="1" y="634"/>
                    <a:pt x="29" y="661"/>
                  </a:cubicBezTo>
                  <a:cubicBezTo>
                    <a:pt x="38" y="671"/>
                    <a:pt x="57" y="680"/>
                    <a:pt x="66" y="680"/>
                  </a:cubicBezTo>
                  <a:cubicBezTo>
                    <a:pt x="84" y="680"/>
                    <a:pt x="94" y="671"/>
                    <a:pt x="112" y="661"/>
                  </a:cubicBezTo>
                  <a:lnTo>
                    <a:pt x="669" y="96"/>
                  </a:lnTo>
                  <a:cubicBezTo>
                    <a:pt x="697" y="77"/>
                    <a:pt x="697" y="40"/>
                    <a:pt x="669" y="21"/>
                  </a:cubicBezTo>
                  <a:cubicBezTo>
                    <a:pt x="659" y="7"/>
                    <a:pt x="646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57" name="Google Shape;1437;p28"/>
            <p:cNvSpPr/>
            <p:nvPr/>
          </p:nvSpPr>
          <p:spPr>
            <a:xfrm>
              <a:off x="1846440" y="2168640"/>
              <a:ext cx="38160" cy="3744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97" h="681">
                  <a:moveTo>
                    <a:pt x="67" y="0"/>
                  </a:moveTo>
                  <a:cubicBezTo>
                    <a:pt x="52" y="0"/>
                    <a:pt x="38" y="7"/>
                    <a:pt x="29" y="21"/>
                  </a:cubicBezTo>
                  <a:cubicBezTo>
                    <a:pt x="1" y="40"/>
                    <a:pt x="1" y="77"/>
                    <a:pt x="29" y="96"/>
                  </a:cubicBezTo>
                  <a:lnTo>
                    <a:pt x="585" y="661"/>
                  </a:lnTo>
                  <a:cubicBezTo>
                    <a:pt x="595" y="671"/>
                    <a:pt x="613" y="680"/>
                    <a:pt x="632" y="680"/>
                  </a:cubicBezTo>
                  <a:cubicBezTo>
                    <a:pt x="641" y="680"/>
                    <a:pt x="659" y="671"/>
                    <a:pt x="669" y="661"/>
                  </a:cubicBezTo>
                  <a:cubicBezTo>
                    <a:pt x="697" y="634"/>
                    <a:pt x="697" y="597"/>
                    <a:pt x="669" y="578"/>
                  </a:cubicBezTo>
                  <a:lnTo>
                    <a:pt x="112" y="21"/>
                  </a:lnTo>
                  <a:cubicBezTo>
                    <a:pt x="98" y="7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58" name="Google Shape;1438;p28"/>
            <p:cNvSpPr/>
            <p:nvPr/>
          </p:nvSpPr>
          <p:spPr>
            <a:xfrm>
              <a:off x="1704600" y="2714400"/>
              <a:ext cx="70560" cy="19980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99800"/>
                <a:gd name="textAreaBottom" fmla="*/ 201240 h 199800"/>
              </a:gdLst>
              <a:ahLst/>
              <a:cxnLst/>
              <a:rect l="textAreaLeft" t="textAreaTop" r="textAreaRight" b="textAreaBottom"/>
              <a:pathLst>
                <a:path w="1263" h="3535">
                  <a:moveTo>
                    <a:pt x="0" y="1"/>
                  </a:moveTo>
                  <a:lnTo>
                    <a:pt x="0" y="3535"/>
                  </a:lnTo>
                  <a:lnTo>
                    <a:pt x="1262" y="353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59" name="Google Shape;1439;p28"/>
            <p:cNvSpPr/>
            <p:nvPr/>
          </p:nvSpPr>
          <p:spPr>
            <a:xfrm>
              <a:off x="1701360" y="2711160"/>
              <a:ext cx="76680" cy="20664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206640"/>
                <a:gd name="textAreaBottom" fmla="*/ 208080 h 206640"/>
              </a:gdLst>
              <a:ahLst/>
              <a:cxnLst/>
              <a:rect l="textAreaLeft" t="textAreaTop" r="textAreaRight" b="textAreaBottom"/>
              <a:pathLst>
                <a:path w="1374" h="3656">
                  <a:moveTo>
                    <a:pt x="1262" y="112"/>
                  </a:moveTo>
                  <a:lnTo>
                    <a:pt x="1262" y="3535"/>
                  </a:lnTo>
                  <a:lnTo>
                    <a:pt x="121" y="3535"/>
                  </a:lnTo>
                  <a:lnTo>
                    <a:pt x="121" y="112"/>
                  </a:lnTo>
                  <a:close/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lnTo>
                    <a:pt x="1" y="3591"/>
                  </a:lnTo>
                  <a:cubicBezTo>
                    <a:pt x="1" y="3628"/>
                    <a:pt x="29" y="3656"/>
                    <a:pt x="66" y="3656"/>
                  </a:cubicBezTo>
                  <a:lnTo>
                    <a:pt x="1318" y="3656"/>
                  </a:lnTo>
                  <a:cubicBezTo>
                    <a:pt x="1355" y="3656"/>
                    <a:pt x="1374" y="3628"/>
                    <a:pt x="1374" y="3591"/>
                  </a:cubicBezTo>
                  <a:lnTo>
                    <a:pt x="1374" y="57"/>
                  </a:lnTo>
                  <a:cubicBezTo>
                    <a:pt x="1374" y="2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60" name="Google Shape;1440;p28"/>
            <p:cNvSpPr/>
            <p:nvPr/>
          </p:nvSpPr>
          <p:spPr>
            <a:xfrm>
              <a:off x="1603080" y="2801880"/>
              <a:ext cx="70560" cy="11196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11960"/>
                <a:gd name="textAreaBottom" fmla="*/ 113400 h 111960"/>
              </a:gdLst>
              <a:ahLst/>
              <a:cxnLst/>
              <a:rect l="textAreaLeft" t="textAreaTop" r="textAreaRight" b="textAreaBottom"/>
              <a:pathLst>
                <a:path w="1262" h="1995">
                  <a:moveTo>
                    <a:pt x="0" y="1"/>
                  </a:moveTo>
                  <a:lnTo>
                    <a:pt x="0" y="1995"/>
                  </a:lnTo>
                  <a:lnTo>
                    <a:pt x="1262" y="199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61" name="Google Shape;1441;p28"/>
            <p:cNvSpPr/>
            <p:nvPr/>
          </p:nvSpPr>
          <p:spPr>
            <a:xfrm>
              <a:off x="1599840" y="2798640"/>
              <a:ext cx="76680" cy="11916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119160"/>
                <a:gd name="textAreaBottom" fmla="*/ 120600 h 119160"/>
              </a:gdLst>
              <a:ahLst/>
              <a:cxnLst/>
              <a:rect l="textAreaLeft" t="textAreaTop" r="textAreaRight" b="textAreaBottom"/>
              <a:pathLst>
                <a:path w="1374" h="2116">
                  <a:moveTo>
                    <a:pt x="1262" y="112"/>
                  </a:moveTo>
                  <a:lnTo>
                    <a:pt x="1262" y="1995"/>
                  </a:lnTo>
                  <a:lnTo>
                    <a:pt x="121" y="1995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7"/>
                  </a:cubicBezTo>
                  <a:lnTo>
                    <a:pt x="1" y="2051"/>
                  </a:lnTo>
                  <a:cubicBezTo>
                    <a:pt x="1" y="2088"/>
                    <a:pt x="28" y="2116"/>
                    <a:pt x="56" y="2116"/>
                  </a:cubicBezTo>
                  <a:lnTo>
                    <a:pt x="1318" y="2116"/>
                  </a:lnTo>
                  <a:cubicBezTo>
                    <a:pt x="1355" y="2116"/>
                    <a:pt x="1374" y="2088"/>
                    <a:pt x="1374" y="2051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0120" rIns="90000" bIns="60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62" name="Google Shape;1442;p28"/>
            <p:cNvSpPr/>
            <p:nvPr/>
          </p:nvSpPr>
          <p:spPr>
            <a:xfrm>
              <a:off x="1699560" y="2714400"/>
              <a:ext cx="69840" cy="192960"/>
            </a:xfrm>
            <a:custGeom>
              <a:avLst/>
              <a:gdLst>
                <a:gd name="textAreaLeft" fmla="*/ 0 w 69840"/>
                <a:gd name="textAreaRight" fmla="*/ 71280 w 69840"/>
                <a:gd name="textAreaTop" fmla="*/ 0 h 192960"/>
                <a:gd name="textAreaBottom" fmla="*/ 194400 h 192960"/>
              </a:gdLst>
              <a:ahLst/>
              <a:cxnLst/>
              <a:rect l="textAreaLeft" t="textAreaTop" r="textAreaRight" b="textAreaBottom"/>
              <a:pathLst>
                <a:path w="1254" h="3415">
                  <a:moveTo>
                    <a:pt x="1" y="1"/>
                  </a:moveTo>
                  <a:lnTo>
                    <a:pt x="1" y="3414"/>
                  </a:lnTo>
                  <a:lnTo>
                    <a:pt x="1253" y="3414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7C55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63" name="Google Shape;1443;p28"/>
            <p:cNvSpPr/>
            <p:nvPr/>
          </p:nvSpPr>
          <p:spPr>
            <a:xfrm>
              <a:off x="1695960" y="2711160"/>
              <a:ext cx="77400" cy="199440"/>
            </a:xfrm>
            <a:custGeom>
              <a:avLst/>
              <a:gdLst>
                <a:gd name="textAreaLeft" fmla="*/ 0 w 77400"/>
                <a:gd name="textAreaRight" fmla="*/ 78840 w 77400"/>
                <a:gd name="textAreaTop" fmla="*/ 0 h 199440"/>
                <a:gd name="textAreaBottom" fmla="*/ 200880 h 199440"/>
              </a:gdLst>
              <a:ahLst/>
              <a:cxnLst/>
              <a:rect l="textAreaLeft" t="textAreaTop" r="textAreaRight" b="textAreaBottom"/>
              <a:pathLst>
                <a:path w="1384" h="3527">
                  <a:moveTo>
                    <a:pt x="1263" y="112"/>
                  </a:moveTo>
                  <a:lnTo>
                    <a:pt x="1263" y="3405"/>
                  </a:lnTo>
                  <a:lnTo>
                    <a:pt x="122" y="3405"/>
                  </a:lnTo>
                  <a:lnTo>
                    <a:pt x="122" y="112"/>
                  </a:lnTo>
                  <a:close/>
                  <a:moveTo>
                    <a:pt x="1" y="1"/>
                  </a:moveTo>
                  <a:lnTo>
                    <a:pt x="1" y="3526"/>
                  </a:lnTo>
                  <a:lnTo>
                    <a:pt x="1383" y="3526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64" name="Google Shape;1444;p28"/>
            <p:cNvSpPr/>
            <p:nvPr/>
          </p:nvSpPr>
          <p:spPr>
            <a:xfrm>
              <a:off x="1597680" y="2801880"/>
              <a:ext cx="70560" cy="10548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05480"/>
                <a:gd name="textAreaBottom" fmla="*/ 106920 h 105480"/>
              </a:gdLst>
              <a:ahLst/>
              <a:cxnLst/>
              <a:rect l="textAreaLeft" t="textAreaTop" r="textAreaRight" b="textAreaBottom"/>
              <a:pathLst>
                <a:path w="1263" h="1875">
                  <a:moveTo>
                    <a:pt x="1" y="1"/>
                  </a:moveTo>
                  <a:lnTo>
                    <a:pt x="1" y="1874"/>
                  </a:lnTo>
                  <a:lnTo>
                    <a:pt x="1262" y="1874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2AAFE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3280" rIns="90000" bIns="53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65" name="Google Shape;1445;p28"/>
            <p:cNvSpPr/>
            <p:nvPr/>
          </p:nvSpPr>
          <p:spPr>
            <a:xfrm>
              <a:off x="1594440" y="2798640"/>
              <a:ext cx="76680" cy="11160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374" h="1987">
                  <a:moveTo>
                    <a:pt x="1262" y="112"/>
                  </a:moveTo>
                  <a:lnTo>
                    <a:pt x="1262" y="1865"/>
                  </a:lnTo>
                  <a:lnTo>
                    <a:pt x="121" y="1865"/>
                  </a:lnTo>
                  <a:lnTo>
                    <a:pt x="121" y="112"/>
                  </a:lnTo>
                  <a:close/>
                  <a:moveTo>
                    <a:pt x="57" y="1"/>
                  </a:moveTo>
                  <a:cubicBezTo>
                    <a:pt x="29" y="1"/>
                    <a:pt x="1" y="19"/>
                    <a:pt x="1" y="57"/>
                  </a:cubicBezTo>
                  <a:lnTo>
                    <a:pt x="1" y="1930"/>
                  </a:lnTo>
                  <a:cubicBezTo>
                    <a:pt x="1" y="1958"/>
                    <a:pt x="29" y="1986"/>
                    <a:pt x="57" y="1986"/>
                  </a:cubicBezTo>
                  <a:lnTo>
                    <a:pt x="1318" y="1986"/>
                  </a:lnTo>
                  <a:cubicBezTo>
                    <a:pt x="1355" y="1986"/>
                    <a:pt x="1374" y="1958"/>
                    <a:pt x="1374" y="1930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66" name="Google Shape;1446;p28"/>
            <p:cNvSpPr/>
            <p:nvPr/>
          </p:nvSpPr>
          <p:spPr>
            <a:xfrm>
              <a:off x="1501200" y="2853720"/>
              <a:ext cx="70560" cy="6084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60840"/>
                <a:gd name="textAreaBottom" fmla="*/ 62280 h 60840"/>
              </a:gdLst>
              <a:ahLst/>
              <a:cxnLst/>
              <a:rect l="textAreaLeft" t="textAreaTop" r="textAreaRight" b="textAreaBottom"/>
              <a:pathLst>
                <a:path w="1263" h="1096">
                  <a:moveTo>
                    <a:pt x="1" y="1"/>
                  </a:moveTo>
                  <a:lnTo>
                    <a:pt x="1" y="1095"/>
                  </a:lnTo>
                  <a:lnTo>
                    <a:pt x="1263" y="1095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0960" rIns="90000" bIns="30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67" name="Google Shape;1447;p28"/>
            <p:cNvSpPr/>
            <p:nvPr/>
          </p:nvSpPr>
          <p:spPr>
            <a:xfrm>
              <a:off x="1497960" y="2850480"/>
              <a:ext cx="76680" cy="6732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67320"/>
                <a:gd name="textAreaBottom" fmla="*/ 68760 h 67320"/>
              </a:gdLst>
              <a:ahLst/>
              <a:cxnLst/>
              <a:rect l="textAreaLeft" t="textAreaTop" r="textAreaRight" b="textAreaBottom"/>
              <a:pathLst>
                <a:path w="1374" h="1207">
                  <a:moveTo>
                    <a:pt x="1253" y="122"/>
                  </a:moveTo>
                  <a:lnTo>
                    <a:pt x="1253" y="1096"/>
                  </a:lnTo>
                  <a:lnTo>
                    <a:pt x="112" y="1096"/>
                  </a:lnTo>
                  <a:lnTo>
                    <a:pt x="112" y="122"/>
                  </a:lnTo>
                  <a:close/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lnTo>
                    <a:pt x="0" y="1151"/>
                  </a:lnTo>
                  <a:cubicBezTo>
                    <a:pt x="0" y="1188"/>
                    <a:pt x="19" y="1207"/>
                    <a:pt x="56" y="1207"/>
                  </a:cubicBezTo>
                  <a:lnTo>
                    <a:pt x="1318" y="1207"/>
                  </a:lnTo>
                  <a:cubicBezTo>
                    <a:pt x="1345" y="1207"/>
                    <a:pt x="1373" y="1188"/>
                    <a:pt x="1373" y="1151"/>
                  </a:cubicBezTo>
                  <a:lnTo>
                    <a:pt x="1373" y="57"/>
                  </a:lnTo>
                  <a:cubicBezTo>
                    <a:pt x="1373" y="29"/>
                    <a:pt x="134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4200" rIns="90000" bIns="34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68" name="Google Shape;1448;p28"/>
            <p:cNvSpPr/>
            <p:nvPr/>
          </p:nvSpPr>
          <p:spPr>
            <a:xfrm>
              <a:off x="1495800" y="2853720"/>
              <a:ext cx="70560" cy="5688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56880"/>
                <a:gd name="textAreaBottom" fmla="*/ 58320 h 56880"/>
              </a:gdLst>
              <a:ahLst/>
              <a:cxnLst/>
              <a:rect l="textAreaLeft" t="textAreaTop" r="textAreaRight" b="textAreaBottom"/>
              <a:pathLst>
                <a:path w="1262" h="1022">
                  <a:moveTo>
                    <a:pt x="0" y="1"/>
                  </a:moveTo>
                  <a:lnTo>
                    <a:pt x="0" y="1021"/>
                  </a:lnTo>
                  <a:lnTo>
                    <a:pt x="1262" y="1021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7C55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69" name="Google Shape;1449;p28"/>
            <p:cNvSpPr/>
            <p:nvPr/>
          </p:nvSpPr>
          <p:spPr>
            <a:xfrm>
              <a:off x="1492560" y="2850480"/>
              <a:ext cx="76680" cy="6300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63000"/>
                <a:gd name="textAreaBottom" fmla="*/ 64440 h 63000"/>
              </a:gdLst>
              <a:ahLst/>
              <a:cxnLst/>
              <a:rect l="textAreaLeft" t="textAreaTop" r="textAreaRight" b="textAreaBottom"/>
              <a:pathLst>
                <a:path w="1374" h="1133">
                  <a:moveTo>
                    <a:pt x="1253" y="122"/>
                  </a:moveTo>
                  <a:lnTo>
                    <a:pt x="1253" y="1021"/>
                  </a:lnTo>
                  <a:lnTo>
                    <a:pt x="112" y="1021"/>
                  </a:lnTo>
                  <a:lnTo>
                    <a:pt x="112" y="122"/>
                  </a:lnTo>
                  <a:close/>
                  <a:moveTo>
                    <a:pt x="0" y="1"/>
                  </a:moveTo>
                  <a:lnTo>
                    <a:pt x="0" y="1133"/>
                  </a:lnTo>
                  <a:lnTo>
                    <a:pt x="1373" y="1133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040" rIns="9000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70" name="Google Shape;1450;p28"/>
            <p:cNvSpPr/>
            <p:nvPr/>
          </p:nvSpPr>
          <p:spPr>
            <a:xfrm>
              <a:off x="1535040" y="2721960"/>
              <a:ext cx="47880" cy="56880"/>
            </a:xfrm>
            <a:custGeom>
              <a:avLst/>
              <a:gdLst>
                <a:gd name="textAreaLeft" fmla="*/ 0 w 47880"/>
                <a:gd name="textAreaRight" fmla="*/ 49320 w 47880"/>
                <a:gd name="textAreaTop" fmla="*/ 0 h 56880"/>
                <a:gd name="textAreaBottom" fmla="*/ 58320 h 56880"/>
              </a:gdLst>
              <a:ahLst/>
              <a:cxnLst/>
              <a:rect l="textAreaLeft" t="textAreaTop" r="textAreaRight" b="textAreaBottom"/>
              <a:pathLst>
                <a:path w="864" h="1022">
                  <a:moveTo>
                    <a:pt x="863" y="1"/>
                  </a:moveTo>
                  <a:lnTo>
                    <a:pt x="1" y="576"/>
                  </a:lnTo>
                  <a:lnTo>
                    <a:pt x="437" y="659"/>
                  </a:lnTo>
                  <a:lnTo>
                    <a:pt x="678" y="1021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71" name="Google Shape;1451;p28"/>
            <p:cNvSpPr/>
            <p:nvPr/>
          </p:nvSpPr>
          <p:spPr>
            <a:xfrm>
              <a:off x="2141280" y="2805120"/>
              <a:ext cx="267480" cy="280440"/>
            </a:xfrm>
            <a:custGeom>
              <a:avLst/>
              <a:gdLst>
                <a:gd name="textAreaLeft" fmla="*/ 0 w 267480"/>
                <a:gd name="textAreaRight" fmla="*/ 268920 w 267480"/>
                <a:gd name="textAreaTop" fmla="*/ 0 h 280440"/>
                <a:gd name="textAreaBottom" fmla="*/ 281880 h 280440"/>
              </a:gdLst>
              <a:ahLst/>
              <a:cxnLst/>
              <a:rect l="textAreaLeft" t="textAreaTop" r="textAreaRight" b="textAreaBottom"/>
              <a:pathLst>
                <a:path w="4723" h="4954">
                  <a:moveTo>
                    <a:pt x="2960" y="0"/>
                  </a:moveTo>
                  <a:cubicBezTo>
                    <a:pt x="2087" y="0"/>
                    <a:pt x="1373" y="640"/>
                    <a:pt x="1373" y="1429"/>
                  </a:cubicBezTo>
                  <a:lnTo>
                    <a:pt x="1373" y="3126"/>
                  </a:lnTo>
                  <a:lnTo>
                    <a:pt x="1373" y="3423"/>
                  </a:lnTo>
                  <a:cubicBezTo>
                    <a:pt x="1373" y="4267"/>
                    <a:pt x="946" y="4954"/>
                    <a:pt x="0" y="4954"/>
                  </a:cubicBezTo>
                  <a:lnTo>
                    <a:pt x="4722" y="4954"/>
                  </a:lnTo>
                  <a:lnTo>
                    <a:pt x="4722" y="1429"/>
                  </a:lnTo>
                  <a:cubicBezTo>
                    <a:pt x="4722" y="631"/>
                    <a:pt x="4017" y="0"/>
                    <a:pt x="313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72" name="Google Shape;1452;p28"/>
            <p:cNvSpPr/>
            <p:nvPr/>
          </p:nvSpPr>
          <p:spPr>
            <a:xfrm>
              <a:off x="2138040" y="2801520"/>
              <a:ext cx="273600" cy="287640"/>
            </a:xfrm>
            <a:custGeom>
              <a:avLst/>
              <a:gdLst>
                <a:gd name="textAreaLeft" fmla="*/ 0 w 273600"/>
                <a:gd name="textAreaRight" fmla="*/ 275040 w 273600"/>
                <a:gd name="textAreaTop" fmla="*/ 0 h 287640"/>
                <a:gd name="textAreaBottom" fmla="*/ 289080 h 287640"/>
              </a:gdLst>
              <a:ahLst/>
              <a:cxnLst/>
              <a:rect l="textAreaLeft" t="textAreaTop" r="textAreaRight" b="textAreaBottom"/>
              <a:pathLst>
                <a:path w="4834" h="5075">
                  <a:moveTo>
                    <a:pt x="3192" y="121"/>
                  </a:moveTo>
                  <a:cubicBezTo>
                    <a:pt x="4036" y="121"/>
                    <a:pt x="4722" y="733"/>
                    <a:pt x="4722" y="1494"/>
                  </a:cubicBezTo>
                  <a:lnTo>
                    <a:pt x="4722" y="4963"/>
                  </a:lnTo>
                  <a:lnTo>
                    <a:pt x="669" y="4963"/>
                  </a:lnTo>
                  <a:cubicBezTo>
                    <a:pt x="1188" y="4741"/>
                    <a:pt x="1485" y="4221"/>
                    <a:pt x="1485" y="3488"/>
                  </a:cubicBezTo>
                  <a:lnTo>
                    <a:pt x="1485" y="1494"/>
                  </a:lnTo>
                  <a:cubicBezTo>
                    <a:pt x="1485" y="733"/>
                    <a:pt x="2171" y="121"/>
                    <a:pt x="3016" y="121"/>
                  </a:cubicBezTo>
                  <a:close/>
                  <a:moveTo>
                    <a:pt x="3016" y="0"/>
                  </a:moveTo>
                  <a:cubicBezTo>
                    <a:pt x="2106" y="0"/>
                    <a:pt x="1374" y="668"/>
                    <a:pt x="1374" y="1494"/>
                  </a:cubicBezTo>
                  <a:lnTo>
                    <a:pt x="1374" y="3488"/>
                  </a:lnTo>
                  <a:cubicBezTo>
                    <a:pt x="1374" y="4416"/>
                    <a:pt x="882" y="4963"/>
                    <a:pt x="56" y="4963"/>
                  </a:cubicBezTo>
                  <a:cubicBezTo>
                    <a:pt x="28" y="4963"/>
                    <a:pt x="1" y="4991"/>
                    <a:pt x="1" y="5019"/>
                  </a:cubicBezTo>
                  <a:cubicBezTo>
                    <a:pt x="1" y="5056"/>
                    <a:pt x="28" y="5075"/>
                    <a:pt x="56" y="5075"/>
                  </a:cubicBezTo>
                  <a:lnTo>
                    <a:pt x="4778" y="5075"/>
                  </a:lnTo>
                  <a:cubicBezTo>
                    <a:pt x="4815" y="5075"/>
                    <a:pt x="4834" y="5056"/>
                    <a:pt x="4834" y="5019"/>
                  </a:cubicBezTo>
                  <a:lnTo>
                    <a:pt x="4834" y="1494"/>
                  </a:lnTo>
                  <a:cubicBezTo>
                    <a:pt x="4834" y="668"/>
                    <a:pt x="4101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73" name="Google Shape;1453;p28"/>
            <p:cNvSpPr/>
            <p:nvPr/>
          </p:nvSpPr>
          <p:spPr>
            <a:xfrm>
              <a:off x="2149200" y="2808720"/>
              <a:ext cx="259560" cy="273240"/>
            </a:xfrm>
            <a:custGeom>
              <a:avLst/>
              <a:gdLst>
                <a:gd name="textAreaLeft" fmla="*/ 0 w 259560"/>
                <a:gd name="textAreaRight" fmla="*/ 261000 w 259560"/>
                <a:gd name="textAreaTop" fmla="*/ 0 h 273240"/>
                <a:gd name="textAreaBottom" fmla="*/ 274680 h 273240"/>
              </a:gdLst>
              <a:ahLst/>
              <a:cxnLst/>
              <a:rect l="textAreaLeft" t="textAreaTop" r="textAreaRight" b="textAreaBottom"/>
              <a:pathLst>
                <a:path w="4584" h="4824">
                  <a:moveTo>
                    <a:pt x="4583" y="4824"/>
                  </a:moveTo>
                  <a:lnTo>
                    <a:pt x="0" y="4824"/>
                  </a:lnTo>
                  <a:lnTo>
                    <a:pt x="0" y="4824"/>
                  </a:lnTo>
                  <a:cubicBezTo>
                    <a:pt x="910" y="4824"/>
                    <a:pt x="1327" y="4156"/>
                    <a:pt x="1327" y="3330"/>
                  </a:cubicBezTo>
                  <a:lnTo>
                    <a:pt x="1327" y="3043"/>
                  </a:lnTo>
                  <a:lnTo>
                    <a:pt x="1327" y="1392"/>
                  </a:lnTo>
                  <a:cubicBezTo>
                    <a:pt x="1327" y="622"/>
                    <a:pt x="2023" y="0"/>
                    <a:pt x="2876" y="0"/>
                  </a:cubicBezTo>
                  <a:lnTo>
                    <a:pt x="3043" y="0"/>
                  </a:lnTo>
                  <a:cubicBezTo>
                    <a:pt x="3897" y="0"/>
                    <a:pt x="4583" y="622"/>
                    <a:pt x="4583" y="1392"/>
                  </a:cubicBezTo>
                  <a:lnTo>
                    <a:pt x="4583" y="4824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74" name="Google Shape;1454;p28"/>
            <p:cNvSpPr/>
            <p:nvPr/>
          </p:nvSpPr>
          <p:spPr>
            <a:xfrm>
              <a:off x="2307600" y="2804400"/>
              <a:ext cx="741240" cy="636480"/>
            </a:xfrm>
            <a:custGeom>
              <a:avLst/>
              <a:gdLst>
                <a:gd name="textAreaLeft" fmla="*/ 0 w 741240"/>
                <a:gd name="textAreaRight" fmla="*/ 742680 w 741240"/>
                <a:gd name="textAreaTop" fmla="*/ 0 h 636480"/>
                <a:gd name="textAreaBottom" fmla="*/ 637920 h 636480"/>
              </a:gdLst>
              <a:ahLst/>
              <a:cxnLst/>
              <a:rect l="textAreaLeft" t="textAreaTop" r="textAreaRight" b="textAreaBottom"/>
              <a:pathLst>
                <a:path w="13044" h="11208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1" y="1"/>
                  </a:moveTo>
                  <a:cubicBezTo>
                    <a:pt x="17" y="1"/>
                    <a:pt x="1689" y="20"/>
                    <a:pt x="1689" y="1977"/>
                  </a:cubicBezTo>
                  <a:lnTo>
                    <a:pt x="1689" y="3071"/>
                  </a:lnTo>
                  <a:lnTo>
                    <a:pt x="1633" y="9760"/>
                  </a:lnTo>
                  <a:cubicBezTo>
                    <a:pt x="1633" y="10558"/>
                    <a:pt x="2394" y="11207"/>
                    <a:pt x="3331" y="11207"/>
                  </a:cubicBezTo>
                  <a:lnTo>
                    <a:pt x="13025" y="11207"/>
                  </a:lnTo>
                  <a:lnTo>
                    <a:pt x="13034" y="1977"/>
                  </a:lnTo>
                  <a:cubicBezTo>
                    <a:pt x="13043" y="901"/>
                    <a:pt x="12014" y="29"/>
                    <a:pt x="10743" y="19"/>
                  </a:cubicBezTo>
                  <a:lnTo>
                    <a:pt x="3757" y="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75" name="Google Shape;1455;p28"/>
            <p:cNvSpPr/>
            <p:nvPr/>
          </p:nvSpPr>
          <p:spPr>
            <a:xfrm>
              <a:off x="2303280" y="2801520"/>
              <a:ext cx="748080" cy="642960"/>
            </a:xfrm>
            <a:custGeom>
              <a:avLst/>
              <a:gdLst>
                <a:gd name="textAreaLeft" fmla="*/ 0 w 748080"/>
                <a:gd name="textAreaRight" fmla="*/ 749520 w 748080"/>
                <a:gd name="textAreaTop" fmla="*/ 0 h 642960"/>
                <a:gd name="textAreaBottom" fmla="*/ 644400 h 642960"/>
              </a:gdLst>
              <a:ahLst/>
              <a:cxnLst/>
              <a:rect l="textAreaLeft" t="textAreaTop" r="textAreaRight" b="textAreaBottom"/>
              <a:pathLst>
                <a:path w="13164" h="11318">
                  <a:moveTo>
                    <a:pt x="650" y="121"/>
                  </a:moveTo>
                  <a:lnTo>
                    <a:pt x="3822" y="139"/>
                  </a:lnTo>
                  <a:lnTo>
                    <a:pt x="3831" y="139"/>
                  </a:lnTo>
                  <a:lnTo>
                    <a:pt x="10817" y="130"/>
                  </a:lnTo>
                  <a:cubicBezTo>
                    <a:pt x="11485" y="139"/>
                    <a:pt x="12106" y="381"/>
                    <a:pt x="12533" y="817"/>
                  </a:cubicBezTo>
                  <a:cubicBezTo>
                    <a:pt x="12867" y="1160"/>
                    <a:pt x="13052" y="1587"/>
                    <a:pt x="13052" y="2032"/>
                  </a:cubicBezTo>
                  <a:lnTo>
                    <a:pt x="13043" y="11197"/>
                  </a:lnTo>
                  <a:lnTo>
                    <a:pt x="3405" y="11197"/>
                  </a:lnTo>
                  <a:cubicBezTo>
                    <a:pt x="2913" y="11197"/>
                    <a:pt x="2459" y="11021"/>
                    <a:pt x="2143" y="10705"/>
                  </a:cubicBezTo>
                  <a:cubicBezTo>
                    <a:pt x="1902" y="10455"/>
                    <a:pt x="1763" y="10140"/>
                    <a:pt x="1772" y="9824"/>
                  </a:cubicBezTo>
                  <a:lnTo>
                    <a:pt x="1828" y="2032"/>
                  </a:lnTo>
                  <a:cubicBezTo>
                    <a:pt x="1828" y="789"/>
                    <a:pt x="1160" y="306"/>
                    <a:pt x="650" y="121"/>
                  </a:cubicBezTo>
                  <a:close/>
                  <a:moveTo>
                    <a:pt x="74" y="0"/>
                  </a:moveTo>
                  <a:cubicBezTo>
                    <a:pt x="9" y="0"/>
                    <a:pt x="0" y="47"/>
                    <a:pt x="0" y="56"/>
                  </a:cubicBezTo>
                  <a:cubicBezTo>
                    <a:pt x="0" y="84"/>
                    <a:pt x="9" y="121"/>
                    <a:pt x="74" y="121"/>
                  </a:cubicBezTo>
                  <a:cubicBezTo>
                    <a:pt x="149" y="121"/>
                    <a:pt x="1707" y="149"/>
                    <a:pt x="1707" y="2032"/>
                  </a:cubicBezTo>
                  <a:lnTo>
                    <a:pt x="1651" y="9824"/>
                  </a:lnTo>
                  <a:cubicBezTo>
                    <a:pt x="1651" y="10177"/>
                    <a:pt x="1800" y="10520"/>
                    <a:pt x="2060" y="10789"/>
                  </a:cubicBezTo>
                  <a:cubicBezTo>
                    <a:pt x="2394" y="11123"/>
                    <a:pt x="2885" y="11318"/>
                    <a:pt x="3405" y="11318"/>
                  </a:cubicBezTo>
                  <a:lnTo>
                    <a:pt x="13099" y="11318"/>
                  </a:lnTo>
                  <a:cubicBezTo>
                    <a:pt x="13127" y="11318"/>
                    <a:pt x="13155" y="11290"/>
                    <a:pt x="13155" y="11262"/>
                  </a:cubicBezTo>
                  <a:lnTo>
                    <a:pt x="13164" y="2032"/>
                  </a:lnTo>
                  <a:cubicBezTo>
                    <a:pt x="13164" y="1559"/>
                    <a:pt x="12969" y="1095"/>
                    <a:pt x="12616" y="733"/>
                  </a:cubicBezTo>
                  <a:cubicBezTo>
                    <a:pt x="12171" y="279"/>
                    <a:pt x="11513" y="19"/>
                    <a:pt x="10817" y="19"/>
                  </a:cubicBezTo>
                  <a:lnTo>
                    <a:pt x="3841" y="28"/>
                  </a:lnTo>
                  <a:lnTo>
                    <a:pt x="3831" y="2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76" name="Google Shape;1456;p28"/>
            <p:cNvSpPr/>
            <p:nvPr/>
          </p:nvSpPr>
          <p:spPr>
            <a:xfrm>
              <a:off x="2507760" y="2926080"/>
              <a:ext cx="86760" cy="86400"/>
            </a:xfrm>
            <a:custGeom>
              <a:avLst/>
              <a:gdLst>
                <a:gd name="textAreaLeft" fmla="*/ 0 w 86760"/>
                <a:gd name="textAreaRight" fmla="*/ 88200 w 86760"/>
                <a:gd name="textAreaTop" fmla="*/ 0 h 86400"/>
                <a:gd name="textAreaBottom" fmla="*/ 87840 h 86400"/>
              </a:gdLst>
              <a:ahLst/>
              <a:cxnLst/>
              <a:rect l="textAreaLeft" t="textAreaTop" r="textAreaRight" b="textAreaBottom"/>
              <a:pathLst>
                <a:path w="1550" h="1541">
                  <a:moveTo>
                    <a:pt x="780" y="1"/>
                  </a:moveTo>
                  <a:cubicBezTo>
                    <a:pt x="353" y="1"/>
                    <a:pt x="0" y="344"/>
                    <a:pt x="0" y="770"/>
                  </a:cubicBezTo>
                  <a:cubicBezTo>
                    <a:pt x="0" y="1197"/>
                    <a:pt x="353" y="1540"/>
                    <a:pt x="780" y="1540"/>
                  </a:cubicBezTo>
                  <a:cubicBezTo>
                    <a:pt x="1197" y="1540"/>
                    <a:pt x="1549" y="1197"/>
                    <a:pt x="1549" y="770"/>
                  </a:cubicBezTo>
                  <a:cubicBezTo>
                    <a:pt x="1549" y="344"/>
                    <a:pt x="1197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77" name="Google Shape;1457;p28"/>
            <p:cNvSpPr/>
            <p:nvPr/>
          </p:nvSpPr>
          <p:spPr>
            <a:xfrm>
              <a:off x="2504520" y="2922840"/>
              <a:ext cx="93240" cy="92520"/>
            </a:xfrm>
            <a:custGeom>
              <a:avLst/>
              <a:gdLst>
                <a:gd name="textAreaLeft" fmla="*/ 0 w 93240"/>
                <a:gd name="textAreaRight" fmla="*/ 94680 w 93240"/>
                <a:gd name="textAreaTop" fmla="*/ 0 h 92520"/>
                <a:gd name="textAreaBottom" fmla="*/ 93960 h 92520"/>
              </a:gdLst>
              <a:ahLst/>
              <a:cxnLst/>
              <a:rect l="textAreaLeft" t="textAreaTop" r="textAreaRight" b="textAreaBottom"/>
              <a:pathLst>
                <a:path w="1662" h="1653">
                  <a:moveTo>
                    <a:pt x="836" y="112"/>
                  </a:moveTo>
                  <a:cubicBezTo>
                    <a:pt x="1225" y="112"/>
                    <a:pt x="1541" y="437"/>
                    <a:pt x="1541" y="826"/>
                  </a:cubicBezTo>
                  <a:cubicBezTo>
                    <a:pt x="1541" y="1216"/>
                    <a:pt x="1225" y="1541"/>
                    <a:pt x="836" y="1541"/>
                  </a:cubicBezTo>
                  <a:cubicBezTo>
                    <a:pt x="437" y="1541"/>
                    <a:pt x="121" y="1216"/>
                    <a:pt x="121" y="826"/>
                  </a:cubicBezTo>
                  <a:cubicBezTo>
                    <a:pt x="121" y="437"/>
                    <a:pt x="437" y="112"/>
                    <a:pt x="836" y="112"/>
                  </a:cubicBezTo>
                  <a:close/>
                  <a:moveTo>
                    <a:pt x="836" y="1"/>
                  </a:moveTo>
                  <a:cubicBezTo>
                    <a:pt x="372" y="1"/>
                    <a:pt x="1" y="372"/>
                    <a:pt x="1" y="826"/>
                  </a:cubicBezTo>
                  <a:cubicBezTo>
                    <a:pt x="1" y="1281"/>
                    <a:pt x="372" y="1652"/>
                    <a:pt x="836" y="1652"/>
                  </a:cubicBezTo>
                  <a:cubicBezTo>
                    <a:pt x="1290" y="1652"/>
                    <a:pt x="1661" y="1281"/>
                    <a:pt x="1661" y="826"/>
                  </a:cubicBezTo>
                  <a:cubicBezTo>
                    <a:pt x="1661" y="372"/>
                    <a:pt x="1290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78" name="Google Shape;1458;p28"/>
            <p:cNvSpPr/>
            <p:nvPr/>
          </p:nvSpPr>
          <p:spPr>
            <a:xfrm>
              <a:off x="2648880" y="2935080"/>
              <a:ext cx="276840" cy="5040"/>
            </a:xfrm>
            <a:custGeom>
              <a:avLst/>
              <a:gdLst>
                <a:gd name="textAreaLeft" fmla="*/ 0 w 276840"/>
                <a:gd name="textAreaRight" fmla="*/ 278280 w 276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4889" h="11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4833" y="112"/>
                  </a:lnTo>
                  <a:cubicBezTo>
                    <a:pt x="4870" y="112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79" name="Google Shape;1459;p28"/>
            <p:cNvSpPr/>
            <p:nvPr/>
          </p:nvSpPr>
          <p:spPr>
            <a:xfrm>
              <a:off x="2648880" y="2970000"/>
              <a:ext cx="114120" cy="5400"/>
            </a:xfrm>
            <a:custGeom>
              <a:avLst/>
              <a:gdLst>
                <a:gd name="textAreaLeft" fmla="*/ 0 w 114120"/>
                <a:gd name="textAreaRight" fmla="*/ 115560 w 1141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032" h="122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1976" y="121"/>
                  </a:lnTo>
                  <a:cubicBezTo>
                    <a:pt x="2013" y="121"/>
                    <a:pt x="2032" y="93"/>
                    <a:pt x="2032" y="65"/>
                  </a:cubicBezTo>
                  <a:cubicBezTo>
                    <a:pt x="2032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80" name="Google Shape;1460;p28"/>
            <p:cNvSpPr/>
            <p:nvPr/>
          </p:nvSpPr>
          <p:spPr>
            <a:xfrm>
              <a:off x="2810880" y="2970000"/>
              <a:ext cx="114840" cy="5400"/>
            </a:xfrm>
            <a:custGeom>
              <a:avLst/>
              <a:gdLst>
                <a:gd name="textAreaLeft" fmla="*/ 0 w 114840"/>
                <a:gd name="textAreaRight" fmla="*/ 116280 w 1148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041" h="122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76" y="121"/>
                  </a:lnTo>
                  <a:cubicBezTo>
                    <a:pt x="2013" y="121"/>
                    <a:pt x="2041" y="93"/>
                    <a:pt x="2041" y="65"/>
                  </a:cubicBezTo>
                  <a:cubicBezTo>
                    <a:pt x="2041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81" name="Google Shape;1461;p28"/>
            <p:cNvSpPr/>
            <p:nvPr/>
          </p:nvSpPr>
          <p:spPr>
            <a:xfrm>
              <a:off x="2651400" y="3019320"/>
              <a:ext cx="114120" cy="5040"/>
            </a:xfrm>
            <a:custGeom>
              <a:avLst/>
              <a:gdLst>
                <a:gd name="textAreaLeft" fmla="*/ 0 w 114120"/>
                <a:gd name="textAreaRight" fmla="*/ 115560 w 1141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033" h="112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6" y="112"/>
                  </a:cubicBezTo>
                  <a:lnTo>
                    <a:pt x="1976" y="112"/>
                  </a:lnTo>
                  <a:cubicBezTo>
                    <a:pt x="2004" y="112"/>
                    <a:pt x="2032" y="93"/>
                    <a:pt x="2032" y="56"/>
                  </a:cubicBezTo>
                  <a:cubicBezTo>
                    <a:pt x="2032" y="28"/>
                    <a:pt x="2004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82" name="Google Shape;1462;p28"/>
            <p:cNvSpPr/>
            <p:nvPr/>
          </p:nvSpPr>
          <p:spPr>
            <a:xfrm>
              <a:off x="2509200" y="3078000"/>
              <a:ext cx="83520" cy="83160"/>
            </a:xfrm>
            <a:custGeom>
              <a:avLst/>
              <a:gdLst>
                <a:gd name="textAreaLeft" fmla="*/ 0 w 83520"/>
                <a:gd name="textAreaRight" fmla="*/ 84960 w 8352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494" h="1485">
                  <a:moveTo>
                    <a:pt x="752" y="0"/>
                  </a:moveTo>
                  <a:cubicBezTo>
                    <a:pt x="334" y="0"/>
                    <a:pt x="0" y="334"/>
                    <a:pt x="0" y="742"/>
                  </a:cubicBezTo>
                  <a:cubicBezTo>
                    <a:pt x="0" y="1150"/>
                    <a:pt x="334" y="1484"/>
                    <a:pt x="752" y="1484"/>
                  </a:cubicBezTo>
                  <a:cubicBezTo>
                    <a:pt x="1160" y="1484"/>
                    <a:pt x="1494" y="1150"/>
                    <a:pt x="1494" y="742"/>
                  </a:cubicBezTo>
                  <a:cubicBezTo>
                    <a:pt x="1494" y="334"/>
                    <a:pt x="1160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83" name="Google Shape;1463;p28"/>
            <p:cNvSpPr/>
            <p:nvPr/>
          </p:nvSpPr>
          <p:spPr>
            <a:xfrm>
              <a:off x="2506320" y="3074760"/>
              <a:ext cx="90000" cy="90000"/>
            </a:xfrm>
            <a:custGeom>
              <a:avLst/>
              <a:gdLst>
                <a:gd name="textAreaLeft" fmla="*/ 0 w 90000"/>
                <a:gd name="textAreaRight" fmla="*/ 91440 w 90000"/>
                <a:gd name="textAreaTop" fmla="*/ 0 h 90000"/>
                <a:gd name="textAreaBottom" fmla="*/ 91440 h 90000"/>
              </a:gdLst>
              <a:ahLst/>
              <a:cxnLst/>
              <a:rect l="textAreaLeft" t="textAreaTop" r="textAreaRight" b="textAreaBottom"/>
              <a:pathLst>
                <a:path w="1606" h="1606">
                  <a:moveTo>
                    <a:pt x="808" y="112"/>
                  </a:moveTo>
                  <a:cubicBezTo>
                    <a:pt x="1179" y="112"/>
                    <a:pt x="1485" y="418"/>
                    <a:pt x="1485" y="798"/>
                  </a:cubicBezTo>
                  <a:cubicBezTo>
                    <a:pt x="1485" y="1179"/>
                    <a:pt x="1179" y="1485"/>
                    <a:pt x="808" y="1485"/>
                  </a:cubicBezTo>
                  <a:cubicBezTo>
                    <a:pt x="427" y="1485"/>
                    <a:pt x="121" y="1179"/>
                    <a:pt x="121" y="798"/>
                  </a:cubicBezTo>
                  <a:cubicBezTo>
                    <a:pt x="121" y="418"/>
                    <a:pt x="427" y="112"/>
                    <a:pt x="808" y="112"/>
                  </a:cubicBezTo>
                  <a:close/>
                  <a:moveTo>
                    <a:pt x="808" y="1"/>
                  </a:moveTo>
                  <a:cubicBezTo>
                    <a:pt x="362" y="1"/>
                    <a:pt x="0" y="362"/>
                    <a:pt x="0" y="798"/>
                  </a:cubicBezTo>
                  <a:cubicBezTo>
                    <a:pt x="0" y="1244"/>
                    <a:pt x="362" y="1605"/>
                    <a:pt x="808" y="1605"/>
                  </a:cubicBezTo>
                  <a:cubicBezTo>
                    <a:pt x="1244" y="1605"/>
                    <a:pt x="1605" y="1244"/>
                    <a:pt x="1605" y="798"/>
                  </a:cubicBezTo>
                  <a:cubicBezTo>
                    <a:pt x="1605" y="362"/>
                    <a:pt x="1244" y="1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84" name="Google Shape;1464;p28"/>
            <p:cNvSpPr/>
            <p:nvPr/>
          </p:nvSpPr>
          <p:spPr>
            <a:xfrm>
              <a:off x="2648880" y="3085560"/>
              <a:ext cx="276840" cy="5400"/>
            </a:xfrm>
            <a:custGeom>
              <a:avLst/>
              <a:gdLst>
                <a:gd name="textAreaLeft" fmla="*/ 0 w 276840"/>
                <a:gd name="textAreaRight" fmla="*/ 278280 w 2768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4889" h="12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4833" y="121"/>
                  </a:lnTo>
                  <a:cubicBezTo>
                    <a:pt x="4870" y="121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85" name="Google Shape;1465;p28"/>
            <p:cNvSpPr/>
            <p:nvPr/>
          </p:nvSpPr>
          <p:spPr>
            <a:xfrm>
              <a:off x="2504160" y="3133080"/>
              <a:ext cx="321840" cy="307440"/>
            </a:xfrm>
            <a:custGeom>
              <a:avLst/>
              <a:gdLst>
                <a:gd name="textAreaLeft" fmla="*/ 0 w 321840"/>
                <a:gd name="textAreaRight" fmla="*/ 323280 w 321840"/>
                <a:gd name="textAreaTop" fmla="*/ 0 h 307440"/>
                <a:gd name="textAreaBottom" fmla="*/ 308880 h 307440"/>
              </a:gdLst>
              <a:ahLst/>
              <a:cxnLst/>
              <a:rect l="textAreaLeft" t="textAreaTop" r="textAreaRight" b="textAreaBottom"/>
              <a:pathLst>
                <a:path w="5678" h="5428">
                  <a:moveTo>
                    <a:pt x="3618" y="1"/>
                  </a:moveTo>
                  <a:cubicBezTo>
                    <a:pt x="2589" y="1"/>
                    <a:pt x="1754" y="697"/>
                    <a:pt x="1754" y="1559"/>
                  </a:cubicBezTo>
                  <a:lnTo>
                    <a:pt x="1754" y="3424"/>
                  </a:lnTo>
                  <a:lnTo>
                    <a:pt x="1754" y="3749"/>
                  </a:lnTo>
                  <a:cubicBezTo>
                    <a:pt x="1754" y="4676"/>
                    <a:pt x="1095" y="5428"/>
                    <a:pt x="0" y="5428"/>
                  </a:cubicBezTo>
                  <a:lnTo>
                    <a:pt x="5678" y="5428"/>
                  </a:lnTo>
                  <a:lnTo>
                    <a:pt x="5678" y="1559"/>
                  </a:lnTo>
                  <a:cubicBezTo>
                    <a:pt x="5678" y="697"/>
                    <a:pt x="4843" y="1"/>
                    <a:pt x="382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86" name="Google Shape;1466;p28"/>
            <p:cNvSpPr/>
            <p:nvPr/>
          </p:nvSpPr>
          <p:spPr>
            <a:xfrm>
              <a:off x="2500920" y="3129480"/>
              <a:ext cx="328320" cy="314280"/>
            </a:xfrm>
            <a:custGeom>
              <a:avLst/>
              <a:gdLst>
                <a:gd name="textAreaLeft" fmla="*/ 0 w 328320"/>
                <a:gd name="textAreaRight" fmla="*/ 329760 w 328320"/>
                <a:gd name="textAreaTop" fmla="*/ 0 h 314280"/>
                <a:gd name="textAreaBottom" fmla="*/ 315720 h 314280"/>
              </a:gdLst>
              <a:ahLst/>
              <a:cxnLst/>
              <a:rect l="textAreaLeft" t="textAreaTop" r="textAreaRight" b="textAreaBottom"/>
              <a:pathLst>
                <a:path w="5790" h="5548">
                  <a:moveTo>
                    <a:pt x="3878" y="121"/>
                  </a:moveTo>
                  <a:cubicBezTo>
                    <a:pt x="4871" y="121"/>
                    <a:pt x="5678" y="798"/>
                    <a:pt x="5678" y="1623"/>
                  </a:cubicBezTo>
                  <a:lnTo>
                    <a:pt x="5678" y="5427"/>
                  </a:lnTo>
                  <a:lnTo>
                    <a:pt x="761" y="5427"/>
                  </a:lnTo>
                  <a:cubicBezTo>
                    <a:pt x="1439" y="5195"/>
                    <a:pt x="1865" y="4592"/>
                    <a:pt x="1865" y="3813"/>
                  </a:cubicBezTo>
                  <a:lnTo>
                    <a:pt x="1865" y="1623"/>
                  </a:lnTo>
                  <a:cubicBezTo>
                    <a:pt x="1865" y="798"/>
                    <a:pt x="2682" y="121"/>
                    <a:pt x="3674" y="121"/>
                  </a:cubicBezTo>
                  <a:close/>
                  <a:moveTo>
                    <a:pt x="3674" y="0"/>
                  </a:moveTo>
                  <a:cubicBezTo>
                    <a:pt x="2617" y="0"/>
                    <a:pt x="1754" y="733"/>
                    <a:pt x="1754" y="1623"/>
                  </a:cubicBezTo>
                  <a:lnTo>
                    <a:pt x="1754" y="3813"/>
                  </a:lnTo>
                  <a:cubicBezTo>
                    <a:pt x="1754" y="4768"/>
                    <a:pt x="1058" y="5427"/>
                    <a:pt x="56" y="5427"/>
                  </a:cubicBezTo>
                  <a:cubicBezTo>
                    <a:pt x="19" y="5427"/>
                    <a:pt x="1" y="5455"/>
                    <a:pt x="1" y="5492"/>
                  </a:cubicBezTo>
                  <a:cubicBezTo>
                    <a:pt x="1" y="5520"/>
                    <a:pt x="19" y="5547"/>
                    <a:pt x="56" y="5547"/>
                  </a:cubicBezTo>
                  <a:lnTo>
                    <a:pt x="5734" y="5547"/>
                  </a:lnTo>
                  <a:cubicBezTo>
                    <a:pt x="5771" y="5547"/>
                    <a:pt x="5789" y="5520"/>
                    <a:pt x="5789" y="5492"/>
                  </a:cubicBezTo>
                  <a:lnTo>
                    <a:pt x="5789" y="1623"/>
                  </a:lnTo>
                  <a:cubicBezTo>
                    <a:pt x="5789" y="733"/>
                    <a:pt x="4936" y="0"/>
                    <a:pt x="387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87" name="Google Shape;1467;p28"/>
            <p:cNvSpPr/>
            <p:nvPr/>
          </p:nvSpPr>
          <p:spPr>
            <a:xfrm>
              <a:off x="2513160" y="3141360"/>
              <a:ext cx="306360" cy="292680"/>
            </a:xfrm>
            <a:custGeom>
              <a:avLst/>
              <a:gdLst>
                <a:gd name="textAreaLeft" fmla="*/ 0 w 306360"/>
                <a:gd name="textAreaRight" fmla="*/ 307800 w 306360"/>
                <a:gd name="textAreaTop" fmla="*/ 0 h 292680"/>
                <a:gd name="textAreaBottom" fmla="*/ 294120 h 292680"/>
              </a:gdLst>
              <a:ahLst/>
              <a:cxnLst/>
              <a:rect l="textAreaLeft" t="textAreaTop" r="textAreaRight" b="textAreaBottom"/>
              <a:pathLst>
                <a:path w="5409" h="5168">
                  <a:moveTo>
                    <a:pt x="5408" y="5167"/>
                  </a:moveTo>
                  <a:lnTo>
                    <a:pt x="56" y="5167"/>
                  </a:lnTo>
                  <a:lnTo>
                    <a:pt x="0" y="5167"/>
                  </a:lnTo>
                  <a:cubicBezTo>
                    <a:pt x="1048" y="5167"/>
                    <a:pt x="1670" y="4453"/>
                    <a:pt x="1670" y="3572"/>
                  </a:cubicBezTo>
                  <a:lnTo>
                    <a:pt x="1670" y="3266"/>
                  </a:lnTo>
                  <a:lnTo>
                    <a:pt x="1670" y="1485"/>
                  </a:lnTo>
                  <a:cubicBezTo>
                    <a:pt x="1670" y="659"/>
                    <a:pt x="2468" y="0"/>
                    <a:pt x="3442" y="0"/>
                  </a:cubicBezTo>
                  <a:lnTo>
                    <a:pt x="3636" y="0"/>
                  </a:lnTo>
                  <a:cubicBezTo>
                    <a:pt x="4620" y="0"/>
                    <a:pt x="5408" y="659"/>
                    <a:pt x="5408" y="1485"/>
                  </a:cubicBezTo>
                  <a:lnTo>
                    <a:pt x="5408" y="5167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88" name="Google Shape;1468;p28"/>
            <p:cNvSpPr/>
            <p:nvPr/>
          </p:nvSpPr>
          <p:spPr>
            <a:xfrm>
              <a:off x="2719080" y="3133080"/>
              <a:ext cx="633600" cy="495720"/>
            </a:xfrm>
            <a:custGeom>
              <a:avLst/>
              <a:gdLst>
                <a:gd name="textAreaLeft" fmla="*/ 0 w 633600"/>
                <a:gd name="textAreaRight" fmla="*/ 635040 w 633600"/>
                <a:gd name="textAreaTop" fmla="*/ 0 h 495720"/>
                <a:gd name="textAreaBottom" fmla="*/ 497160 h 495720"/>
              </a:gdLst>
              <a:ahLst/>
              <a:cxnLst/>
              <a:rect l="textAreaLeft" t="textAreaTop" r="textAreaRight" b="textAreaBottom"/>
              <a:pathLst>
                <a:path w="11152" h="8731">
                  <a:moveTo>
                    <a:pt x="1" y="1"/>
                  </a:moveTo>
                  <a:cubicBezTo>
                    <a:pt x="1031" y="1"/>
                    <a:pt x="1856" y="669"/>
                    <a:pt x="1856" y="1504"/>
                  </a:cubicBezTo>
                  <a:lnTo>
                    <a:pt x="1856" y="7766"/>
                  </a:lnTo>
                  <a:cubicBezTo>
                    <a:pt x="1856" y="8294"/>
                    <a:pt x="2385" y="8730"/>
                    <a:pt x="3044" y="8730"/>
                  </a:cubicBezTo>
                  <a:lnTo>
                    <a:pt x="11152" y="8730"/>
                  </a:lnTo>
                  <a:lnTo>
                    <a:pt x="11152" y="2162"/>
                  </a:lnTo>
                  <a:cubicBezTo>
                    <a:pt x="11152" y="966"/>
                    <a:pt x="9964" y="1"/>
                    <a:pt x="848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89" name="Google Shape;1469;p28"/>
            <p:cNvSpPr/>
            <p:nvPr/>
          </p:nvSpPr>
          <p:spPr>
            <a:xfrm>
              <a:off x="2715840" y="3129480"/>
              <a:ext cx="639720" cy="502560"/>
            </a:xfrm>
            <a:custGeom>
              <a:avLst/>
              <a:gdLst>
                <a:gd name="textAreaLeft" fmla="*/ 0 w 639720"/>
                <a:gd name="textAreaRight" fmla="*/ 641160 w 639720"/>
                <a:gd name="textAreaTop" fmla="*/ 0 h 502560"/>
                <a:gd name="textAreaBottom" fmla="*/ 504000 h 502560"/>
              </a:gdLst>
              <a:ahLst/>
              <a:cxnLst/>
              <a:rect l="textAreaLeft" t="textAreaTop" r="textAreaRight" b="textAreaBottom"/>
              <a:pathLst>
                <a:path w="11263" h="8850">
                  <a:moveTo>
                    <a:pt x="8544" y="121"/>
                  </a:moveTo>
                  <a:cubicBezTo>
                    <a:pt x="9982" y="121"/>
                    <a:pt x="11142" y="1067"/>
                    <a:pt x="11142" y="2226"/>
                  </a:cubicBezTo>
                  <a:lnTo>
                    <a:pt x="11142" y="8739"/>
                  </a:lnTo>
                  <a:lnTo>
                    <a:pt x="3099" y="8739"/>
                  </a:lnTo>
                  <a:cubicBezTo>
                    <a:pt x="2477" y="8739"/>
                    <a:pt x="1967" y="8330"/>
                    <a:pt x="1967" y="7830"/>
                  </a:cubicBezTo>
                  <a:lnTo>
                    <a:pt x="1967" y="1568"/>
                  </a:lnTo>
                  <a:cubicBezTo>
                    <a:pt x="1967" y="909"/>
                    <a:pt x="1475" y="353"/>
                    <a:pt x="780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cubicBezTo>
                    <a:pt x="1049" y="121"/>
                    <a:pt x="1846" y="770"/>
                    <a:pt x="1846" y="1568"/>
                  </a:cubicBezTo>
                  <a:lnTo>
                    <a:pt x="1846" y="7820"/>
                  </a:lnTo>
                  <a:cubicBezTo>
                    <a:pt x="1846" y="8395"/>
                    <a:pt x="2412" y="8850"/>
                    <a:pt x="3099" y="8850"/>
                  </a:cubicBezTo>
                  <a:lnTo>
                    <a:pt x="11207" y="8850"/>
                  </a:lnTo>
                  <a:cubicBezTo>
                    <a:pt x="11234" y="8850"/>
                    <a:pt x="11262" y="8831"/>
                    <a:pt x="11262" y="8794"/>
                  </a:cubicBezTo>
                  <a:lnTo>
                    <a:pt x="11262" y="2217"/>
                  </a:lnTo>
                  <a:cubicBezTo>
                    <a:pt x="11262" y="993"/>
                    <a:pt x="10047" y="0"/>
                    <a:pt x="854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90" name="Google Shape;1470;p28"/>
            <p:cNvSpPr/>
            <p:nvPr/>
          </p:nvSpPr>
          <p:spPr>
            <a:xfrm>
              <a:off x="2931840" y="3270960"/>
              <a:ext cx="81000" cy="81000"/>
            </a:xfrm>
            <a:custGeom>
              <a:avLst/>
              <a:gdLst>
                <a:gd name="textAreaLeft" fmla="*/ 0 w 81000"/>
                <a:gd name="textAreaRight" fmla="*/ 82440 w 81000"/>
                <a:gd name="textAreaTop" fmla="*/ 0 h 81000"/>
                <a:gd name="textAreaBottom" fmla="*/ 82440 h 81000"/>
              </a:gdLst>
              <a:ahLst/>
              <a:cxnLst/>
              <a:rect l="textAreaLeft" t="textAreaTop" r="textAreaRight" b="textAreaBottom"/>
              <a:pathLst>
                <a:path w="1448" h="1448">
                  <a:moveTo>
                    <a:pt x="724" y="0"/>
                  </a:moveTo>
                  <a:cubicBezTo>
                    <a:pt x="325" y="0"/>
                    <a:pt x="0" y="325"/>
                    <a:pt x="0" y="724"/>
                  </a:cubicBezTo>
                  <a:cubicBezTo>
                    <a:pt x="0" y="1123"/>
                    <a:pt x="325" y="1447"/>
                    <a:pt x="724" y="1447"/>
                  </a:cubicBezTo>
                  <a:cubicBezTo>
                    <a:pt x="1123" y="1447"/>
                    <a:pt x="1448" y="1123"/>
                    <a:pt x="1438" y="724"/>
                  </a:cubicBezTo>
                  <a:cubicBezTo>
                    <a:pt x="1438" y="325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040" rIns="90000" bIns="41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91" name="Google Shape;1471;p28"/>
            <p:cNvSpPr/>
            <p:nvPr/>
          </p:nvSpPr>
          <p:spPr>
            <a:xfrm>
              <a:off x="2928600" y="3267720"/>
              <a:ext cx="87480" cy="8748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87480"/>
                <a:gd name="textAreaBottom" fmla="*/ 88920 h 87480"/>
              </a:gdLst>
              <a:ahLst/>
              <a:cxnLst/>
              <a:rect l="textAreaLeft" t="textAreaTop" r="textAreaRight" b="textAreaBottom"/>
              <a:pathLst>
                <a:path w="1560" h="1559">
                  <a:moveTo>
                    <a:pt x="780" y="121"/>
                  </a:moveTo>
                  <a:cubicBezTo>
                    <a:pt x="1142" y="121"/>
                    <a:pt x="1439" y="418"/>
                    <a:pt x="1439" y="780"/>
                  </a:cubicBezTo>
                  <a:cubicBezTo>
                    <a:pt x="1439" y="1142"/>
                    <a:pt x="1142" y="1448"/>
                    <a:pt x="780" y="1448"/>
                  </a:cubicBezTo>
                  <a:cubicBezTo>
                    <a:pt x="409" y="1448"/>
                    <a:pt x="112" y="1142"/>
                    <a:pt x="112" y="780"/>
                  </a:cubicBezTo>
                  <a:cubicBezTo>
                    <a:pt x="112" y="418"/>
                    <a:pt x="409" y="121"/>
                    <a:pt x="780" y="121"/>
                  </a:cubicBezTo>
                  <a:close/>
                  <a:moveTo>
                    <a:pt x="780" y="1"/>
                  </a:moveTo>
                  <a:cubicBezTo>
                    <a:pt x="344" y="1"/>
                    <a:pt x="1" y="353"/>
                    <a:pt x="1" y="780"/>
                  </a:cubicBezTo>
                  <a:cubicBezTo>
                    <a:pt x="1" y="1206"/>
                    <a:pt x="353" y="1559"/>
                    <a:pt x="780" y="1559"/>
                  </a:cubicBezTo>
                  <a:cubicBezTo>
                    <a:pt x="1207" y="1559"/>
                    <a:pt x="1559" y="1206"/>
                    <a:pt x="1559" y="780"/>
                  </a:cubicBezTo>
                  <a:cubicBezTo>
                    <a:pt x="1559" y="353"/>
                    <a:pt x="1207" y="1"/>
                    <a:pt x="78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280" rIns="90000" bIns="44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92" name="Google Shape;1472;p28"/>
            <p:cNvSpPr/>
            <p:nvPr/>
          </p:nvSpPr>
          <p:spPr>
            <a:xfrm>
              <a:off x="3055320" y="3274920"/>
              <a:ext cx="217800" cy="5400"/>
            </a:xfrm>
            <a:custGeom>
              <a:avLst/>
              <a:gdLst>
                <a:gd name="textAreaLeft" fmla="*/ 0 w 217800"/>
                <a:gd name="textAreaRight" fmla="*/ 219240 w 217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851" h="12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93" name="Google Shape;1473;p28"/>
            <p:cNvSpPr/>
            <p:nvPr/>
          </p:nvSpPr>
          <p:spPr>
            <a:xfrm>
              <a:off x="3055320" y="3318840"/>
              <a:ext cx="110520" cy="5400"/>
            </a:xfrm>
            <a:custGeom>
              <a:avLst/>
              <a:gdLst>
                <a:gd name="textAreaLeft" fmla="*/ 0 w 110520"/>
                <a:gd name="textAreaRight" fmla="*/ 111960 w 1105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1967" h="12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11" y="121"/>
                  </a:lnTo>
                  <a:cubicBezTo>
                    <a:pt x="1948" y="121"/>
                    <a:pt x="1967" y="93"/>
                    <a:pt x="1967" y="65"/>
                  </a:cubicBezTo>
                  <a:cubicBezTo>
                    <a:pt x="1967" y="28"/>
                    <a:pt x="1948" y="0"/>
                    <a:pt x="191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94" name="Google Shape;1474;p28"/>
            <p:cNvSpPr/>
            <p:nvPr/>
          </p:nvSpPr>
          <p:spPr>
            <a:xfrm>
              <a:off x="3055320" y="3355200"/>
              <a:ext cx="217800" cy="5400"/>
            </a:xfrm>
            <a:custGeom>
              <a:avLst/>
              <a:gdLst>
                <a:gd name="textAreaLeft" fmla="*/ 0 w 217800"/>
                <a:gd name="textAreaRight" fmla="*/ 219240 w 217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851" h="122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95" name="Google Shape;1475;p28"/>
            <p:cNvSpPr/>
            <p:nvPr/>
          </p:nvSpPr>
          <p:spPr>
            <a:xfrm>
              <a:off x="2891160" y="3429720"/>
              <a:ext cx="597600" cy="198360"/>
            </a:xfrm>
            <a:custGeom>
              <a:avLst/>
              <a:gdLst>
                <a:gd name="textAreaLeft" fmla="*/ 0 w 597600"/>
                <a:gd name="textAreaRight" fmla="*/ 599040 w 597600"/>
                <a:gd name="textAreaTop" fmla="*/ 0 h 198360"/>
                <a:gd name="textAreaBottom" fmla="*/ 199800 h 198360"/>
              </a:gdLst>
              <a:ahLst/>
              <a:cxnLst/>
              <a:rect l="textAreaLeft" t="textAreaTop" r="textAreaRight" b="textAreaBottom"/>
              <a:pathLst>
                <a:path w="10520" h="3507">
                  <a:moveTo>
                    <a:pt x="10511" y="0"/>
                  </a:moveTo>
                  <a:lnTo>
                    <a:pt x="974" y="10"/>
                  </a:lnTo>
                  <a:lnTo>
                    <a:pt x="974" y="2403"/>
                  </a:lnTo>
                  <a:cubicBezTo>
                    <a:pt x="983" y="2941"/>
                    <a:pt x="640" y="3396"/>
                    <a:pt x="0" y="3498"/>
                  </a:cubicBezTo>
                  <a:cubicBezTo>
                    <a:pt x="40" y="3501"/>
                    <a:pt x="77" y="3502"/>
                    <a:pt x="109" y="3502"/>
                  </a:cubicBezTo>
                  <a:cubicBezTo>
                    <a:pt x="172" y="3502"/>
                    <a:pt x="214" y="3498"/>
                    <a:pt x="214" y="3498"/>
                  </a:cubicBezTo>
                  <a:lnTo>
                    <a:pt x="6429" y="3507"/>
                  </a:lnTo>
                  <a:lnTo>
                    <a:pt x="9138" y="3507"/>
                  </a:lnTo>
                  <a:cubicBezTo>
                    <a:pt x="9898" y="3507"/>
                    <a:pt x="10520" y="3006"/>
                    <a:pt x="10520" y="2403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96" name="Google Shape;1476;p28"/>
            <p:cNvSpPr/>
            <p:nvPr/>
          </p:nvSpPr>
          <p:spPr>
            <a:xfrm>
              <a:off x="2885760" y="3426480"/>
              <a:ext cx="605880" cy="204480"/>
            </a:xfrm>
            <a:custGeom>
              <a:avLst/>
              <a:gdLst>
                <a:gd name="textAreaLeft" fmla="*/ 0 w 605880"/>
                <a:gd name="textAreaRight" fmla="*/ 607320 w 605880"/>
                <a:gd name="textAreaTop" fmla="*/ 0 h 204480"/>
                <a:gd name="textAreaBottom" fmla="*/ 205920 h 204480"/>
              </a:gdLst>
              <a:ahLst/>
              <a:cxnLst/>
              <a:rect l="textAreaLeft" t="textAreaTop" r="textAreaRight" b="textAreaBottom"/>
              <a:pathLst>
                <a:path w="10669" h="3619">
                  <a:moveTo>
                    <a:pt x="10548" y="121"/>
                  </a:moveTo>
                  <a:lnTo>
                    <a:pt x="10548" y="2459"/>
                  </a:lnTo>
                  <a:cubicBezTo>
                    <a:pt x="10548" y="2691"/>
                    <a:pt x="10455" y="2914"/>
                    <a:pt x="10270" y="3099"/>
                  </a:cubicBezTo>
                  <a:cubicBezTo>
                    <a:pt x="10019" y="3359"/>
                    <a:pt x="9639" y="3498"/>
                    <a:pt x="9231" y="3507"/>
                  </a:cubicBezTo>
                  <a:lnTo>
                    <a:pt x="6605" y="3498"/>
                  </a:lnTo>
                  <a:cubicBezTo>
                    <a:pt x="6578" y="3507"/>
                    <a:pt x="6550" y="3507"/>
                    <a:pt x="6522" y="3507"/>
                  </a:cubicBezTo>
                  <a:lnTo>
                    <a:pt x="473" y="3498"/>
                  </a:lnTo>
                  <a:cubicBezTo>
                    <a:pt x="891" y="3313"/>
                    <a:pt x="1132" y="2932"/>
                    <a:pt x="1132" y="2459"/>
                  </a:cubicBezTo>
                  <a:lnTo>
                    <a:pt x="1123" y="121"/>
                  </a:lnTo>
                  <a:close/>
                  <a:moveTo>
                    <a:pt x="10604" y="1"/>
                  </a:moveTo>
                  <a:lnTo>
                    <a:pt x="1067" y="10"/>
                  </a:lnTo>
                  <a:cubicBezTo>
                    <a:pt x="1049" y="10"/>
                    <a:pt x="1039" y="19"/>
                    <a:pt x="1030" y="29"/>
                  </a:cubicBezTo>
                  <a:cubicBezTo>
                    <a:pt x="1012" y="38"/>
                    <a:pt x="1012" y="56"/>
                    <a:pt x="1012" y="66"/>
                  </a:cubicBezTo>
                  <a:lnTo>
                    <a:pt x="1012" y="2459"/>
                  </a:lnTo>
                  <a:cubicBezTo>
                    <a:pt x="1021" y="3006"/>
                    <a:pt x="659" y="3405"/>
                    <a:pt x="84" y="3498"/>
                  </a:cubicBezTo>
                  <a:lnTo>
                    <a:pt x="65" y="3498"/>
                  </a:lnTo>
                  <a:cubicBezTo>
                    <a:pt x="10" y="3498"/>
                    <a:pt x="0" y="3526"/>
                    <a:pt x="0" y="3554"/>
                  </a:cubicBezTo>
                  <a:cubicBezTo>
                    <a:pt x="0" y="3609"/>
                    <a:pt x="47" y="3609"/>
                    <a:pt x="93" y="3619"/>
                  </a:cubicBezTo>
                  <a:lnTo>
                    <a:pt x="9231" y="3619"/>
                  </a:lnTo>
                  <a:cubicBezTo>
                    <a:pt x="9676" y="3619"/>
                    <a:pt x="10084" y="3461"/>
                    <a:pt x="10353" y="3183"/>
                  </a:cubicBezTo>
                  <a:cubicBezTo>
                    <a:pt x="10557" y="2979"/>
                    <a:pt x="10669" y="2719"/>
                    <a:pt x="10669" y="2459"/>
                  </a:cubicBezTo>
                  <a:lnTo>
                    <a:pt x="10659" y="56"/>
                  </a:lnTo>
                  <a:cubicBezTo>
                    <a:pt x="10659" y="29"/>
                    <a:pt x="10631" y="1"/>
                    <a:pt x="106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97" name="Google Shape;1477;p28"/>
            <p:cNvSpPr/>
            <p:nvPr/>
          </p:nvSpPr>
          <p:spPr>
            <a:xfrm>
              <a:off x="2896560" y="3433680"/>
              <a:ext cx="582120" cy="191520"/>
            </a:xfrm>
            <a:custGeom>
              <a:avLst/>
              <a:gdLst>
                <a:gd name="textAreaLeft" fmla="*/ 0 w 582120"/>
                <a:gd name="textAreaRight" fmla="*/ 583560 w 582120"/>
                <a:gd name="textAreaTop" fmla="*/ 0 h 191520"/>
                <a:gd name="textAreaBottom" fmla="*/ 192960 h 191520"/>
              </a:gdLst>
              <a:ahLst/>
              <a:cxnLst/>
              <a:rect l="textAreaLeft" t="textAreaTop" r="textAreaRight" b="textAreaBottom"/>
              <a:pathLst>
                <a:path w="10252" h="3387">
                  <a:moveTo>
                    <a:pt x="10242" y="0"/>
                  </a:moveTo>
                  <a:lnTo>
                    <a:pt x="1021" y="0"/>
                  </a:lnTo>
                  <a:lnTo>
                    <a:pt x="1031" y="2320"/>
                  </a:lnTo>
                  <a:cubicBezTo>
                    <a:pt x="1031" y="2839"/>
                    <a:pt x="706" y="3275"/>
                    <a:pt x="84" y="3377"/>
                  </a:cubicBezTo>
                  <a:cubicBezTo>
                    <a:pt x="66" y="3377"/>
                    <a:pt x="1" y="3377"/>
                    <a:pt x="84" y="3377"/>
                  </a:cubicBezTo>
                  <a:cubicBezTo>
                    <a:pt x="196" y="3377"/>
                    <a:pt x="288" y="3377"/>
                    <a:pt x="288" y="3377"/>
                  </a:cubicBezTo>
                  <a:lnTo>
                    <a:pt x="6300" y="3386"/>
                  </a:lnTo>
                  <a:cubicBezTo>
                    <a:pt x="6328" y="3386"/>
                    <a:pt x="6346" y="3386"/>
                    <a:pt x="6374" y="3386"/>
                  </a:cubicBezTo>
                  <a:lnTo>
                    <a:pt x="8916" y="3386"/>
                  </a:lnTo>
                  <a:cubicBezTo>
                    <a:pt x="9658" y="3377"/>
                    <a:pt x="10252" y="2904"/>
                    <a:pt x="10252" y="232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98" name="Google Shape;1478;p28"/>
            <p:cNvSpPr/>
            <p:nvPr/>
          </p:nvSpPr>
          <p:spPr>
            <a:xfrm>
              <a:off x="1435680" y="2567520"/>
              <a:ext cx="561240" cy="561240"/>
            </a:xfrm>
            <a:custGeom>
              <a:avLst/>
              <a:gdLst>
                <a:gd name="textAreaLeft" fmla="*/ 0 w 561240"/>
                <a:gd name="textAreaRight" fmla="*/ 562680 w 561240"/>
                <a:gd name="textAreaTop" fmla="*/ 0 h 561240"/>
                <a:gd name="textAreaBottom" fmla="*/ 562680 h 561240"/>
              </a:gdLst>
              <a:ahLst/>
              <a:cxnLst/>
              <a:rect l="textAreaLeft" t="textAreaTop" r="textAreaRight" b="textAreaBottom"/>
              <a:pathLst>
                <a:path w="9881" h="9881">
                  <a:moveTo>
                    <a:pt x="4945" y="1"/>
                  </a:moveTo>
                  <a:cubicBezTo>
                    <a:pt x="2218" y="1"/>
                    <a:pt x="1" y="2218"/>
                    <a:pt x="1" y="4945"/>
                  </a:cubicBezTo>
                  <a:cubicBezTo>
                    <a:pt x="1" y="7672"/>
                    <a:pt x="2218" y="9880"/>
                    <a:pt x="4945" y="9880"/>
                  </a:cubicBezTo>
                  <a:cubicBezTo>
                    <a:pt x="7672" y="9880"/>
                    <a:pt x="9880" y="7672"/>
                    <a:pt x="9880" y="4945"/>
                  </a:cubicBezTo>
                  <a:cubicBezTo>
                    <a:pt x="9880" y="2218"/>
                    <a:pt x="7672" y="1"/>
                    <a:pt x="494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499" name="Google Shape;1479;p28"/>
            <p:cNvSpPr/>
            <p:nvPr/>
          </p:nvSpPr>
          <p:spPr>
            <a:xfrm>
              <a:off x="1325520" y="2533680"/>
              <a:ext cx="628560" cy="628560"/>
            </a:xfrm>
            <a:custGeom>
              <a:avLst/>
              <a:gdLst>
                <a:gd name="textAreaLeft" fmla="*/ 0 w 628560"/>
                <a:gd name="textAreaRight" fmla="*/ 630000 w 628560"/>
                <a:gd name="textAreaTop" fmla="*/ 0 h 628560"/>
                <a:gd name="textAreaBottom" fmla="*/ 630000 h 628560"/>
              </a:gdLst>
              <a:ahLst/>
              <a:cxnLst/>
              <a:rect l="textAreaLeft" t="textAreaTop" r="textAreaRight" b="textAreaBottom"/>
              <a:pathLst>
                <a:path w="11068" h="11069">
                  <a:moveTo>
                    <a:pt x="5539" y="1"/>
                  </a:moveTo>
                  <a:cubicBezTo>
                    <a:pt x="2487" y="1"/>
                    <a:pt x="1" y="2487"/>
                    <a:pt x="1" y="5539"/>
                  </a:cubicBezTo>
                  <a:cubicBezTo>
                    <a:pt x="1" y="8591"/>
                    <a:pt x="2487" y="11068"/>
                    <a:pt x="5539" y="11068"/>
                  </a:cubicBezTo>
                  <a:cubicBezTo>
                    <a:pt x="8591" y="11068"/>
                    <a:pt x="11068" y="8591"/>
                    <a:pt x="11068" y="5539"/>
                  </a:cubicBezTo>
                  <a:cubicBezTo>
                    <a:pt x="11068" y="2487"/>
                    <a:pt x="8591" y="1"/>
                    <a:pt x="55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00" name="Google Shape;1480;p28"/>
            <p:cNvSpPr/>
            <p:nvPr/>
          </p:nvSpPr>
          <p:spPr>
            <a:xfrm>
              <a:off x="1443600" y="2575440"/>
              <a:ext cx="545760" cy="545760"/>
            </a:xfrm>
            <a:custGeom>
              <a:avLst/>
              <a:gdLst>
                <a:gd name="textAreaLeft" fmla="*/ 0 w 545760"/>
                <a:gd name="textAreaRight" fmla="*/ 547200 w 545760"/>
                <a:gd name="textAreaTop" fmla="*/ 0 h 545760"/>
                <a:gd name="textAreaBottom" fmla="*/ 547200 h 545760"/>
              </a:gdLst>
              <a:ahLst/>
              <a:cxnLst/>
              <a:rect l="textAreaLeft" t="textAreaTop" r="textAreaRight" b="textAreaBottom"/>
              <a:pathLst>
                <a:path w="9612" h="9612">
                  <a:moveTo>
                    <a:pt x="4806" y="1"/>
                  </a:moveTo>
                  <a:cubicBezTo>
                    <a:pt x="4769" y="1"/>
                    <a:pt x="4750" y="29"/>
                    <a:pt x="4750" y="56"/>
                  </a:cubicBezTo>
                  <a:cubicBezTo>
                    <a:pt x="4750" y="94"/>
                    <a:pt x="4769" y="112"/>
                    <a:pt x="4806" y="112"/>
                  </a:cubicBezTo>
                  <a:cubicBezTo>
                    <a:pt x="7394" y="112"/>
                    <a:pt x="9500" y="2218"/>
                    <a:pt x="9500" y="4806"/>
                  </a:cubicBezTo>
                  <a:cubicBezTo>
                    <a:pt x="9500" y="7394"/>
                    <a:pt x="7394" y="9491"/>
                    <a:pt x="4806" y="9491"/>
                  </a:cubicBezTo>
                  <a:cubicBezTo>
                    <a:pt x="2218" y="9491"/>
                    <a:pt x="112" y="7394"/>
                    <a:pt x="112" y="4806"/>
                  </a:cubicBezTo>
                  <a:cubicBezTo>
                    <a:pt x="112" y="4407"/>
                    <a:pt x="168" y="3999"/>
                    <a:pt x="270" y="3619"/>
                  </a:cubicBezTo>
                  <a:cubicBezTo>
                    <a:pt x="279" y="3582"/>
                    <a:pt x="260" y="3554"/>
                    <a:pt x="223" y="3545"/>
                  </a:cubicBezTo>
                  <a:cubicBezTo>
                    <a:pt x="219" y="3543"/>
                    <a:pt x="214" y="3542"/>
                    <a:pt x="209" y="3542"/>
                  </a:cubicBezTo>
                  <a:cubicBezTo>
                    <a:pt x="187" y="3542"/>
                    <a:pt x="166" y="3560"/>
                    <a:pt x="158" y="3591"/>
                  </a:cubicBezTo>
                  <a:cubicBezTo>
                    <a:pt x="56" y="3981"/>
                    <a:pt x="1" y="4389"/>
                    <a:pt x="1" y="4806"/>
                  </a:cubicBezTo>
                  <a:cubicBezTo>
                    <a:pt x="1" y="7459"/>
                    <a:pt x="2153" y="9611"/>
                    <a:pt x="4806" y="9611"/>
                  </a:cubicBezTo>
                  <a:cubicBezTo>
                    <a:pt x="7459" y="9611"/>
                    <a:pt x="9611" y="7459"/>
                    <a:pt x="9611" y="4806"/>
                  </a:cubicBezTo>
                  <a:cubicBezTo>
                    <a:pt x="9611" y="2153"/>
                    <a:pt x="7459" y="1"/>
                    <a:pt x="480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01" name="Google Shape;1481;p28"/>
            <p:cNvSpPr/>
            <p:nvPr/>
          </p:nvSpPr>
          <p:spPr>
            <a:xfrm>
              <a:off x="1467360" y="2605680"/>
              <a:ext cx="127440" cy="132840"/>
            </a:xfrm>
            <a:custGeom>
              <a:avLst/>
              <a:gdLst>
                <a:gd name="textAreaLeft" fmla="*/ 0 w 127440"/>
                <a:gd name="textAreaRight" fmla="*/ 128880 w 127440"/>
                <a:gd name="textAreaTop" fmla="*/ 0 h 132840"/>
                <a:gd name="textAreaBottom" fmla="*/ 134280 h 132840"/>
              </a:gdLst>
              <a:ahLst/>
              <a:cxnLst/>
              <a:rect l="textAreaLeft" t="textAreaTop" r="textAreaRight" b="textAreaBottom"/>
              <a:pathLst>
                <a:path w="2264" h="2361">
                  <a:moveTo>
                    <a:pt x="2193" y="0"/>
                  </a:moveTo>
                  <a:cubicBezTo>
                    <a:pt x="2185" y="0"/>
                    <a:pt x="2178" y="2"/>
                    <a:pt x="2171" y="4"/>
                  </a:cubicBezTo>
                  <a:cubicBezTo>
                    <a:pt x="1985" y="97"/>
                    <a:pt x="1809" y="208"/>
                    <a:pt x="1642" y="319"/>
                  </a:cubicBezTo>
                  <a:cubicBezTo>
                    <a:pt x="1253" y="598"/>
                    <a:pt x="909" y="922"/>
                    <a:pt x="612" y="1293"/>
                  </a:cubicBezTo>
                  <a:cubicBezTo>
                    <a:pt x="371" y="1599"/>
                    <a:pt x="167" y="1933"/>
                    <a:pt x="9" y="2286"/>
                  </a:cubicBezTo>
                  <a:cubicBezTo>
                    <a:pt x="0" y="2314"/>
                    <a:pt x="9" y="2342"/>
                    <a:pt x="37" y="2360"/>
                  </a:cubicBezTo>
                  <a:lnTo>
                    <a:pt x="65" y="2360"/>
                  </a:lnTo>
                  <a:cubicBezTo>
                    <a:pt x="84" y="2360"/>
                    <a:pt x="102" y="2351"/>
                    <a:pt x="111" y="2332"/>
                  </a:cubicBezTo>
                  <a:cubicBezTo>
                    <a:pt x="269" y="1989"/>
                    <a:pt x="464" y="1664"/>
                    <a:pt x="696" y="1368"/>
                  </a:cubicBezTo>
                  <a:cubicBezTo>
                    <a:pt x="993" y="1006"/>
                    <a:pt x="1327" y="681"/>
                    <a:pt x="1716" y="412"/>
                  </a:cubicBezTo>
                  <a:cubicBezTo>
                    <a:pt x="1874" y="301"/>
                    <a:pt x="2050" y="199"/>
                    <a:pt x="2227" y="106"/>
                  </a:cubicBezTo>
                  <a:cubicBezTo>
                    <a:pt x="2254" y="97"/>
                    <a:pt x="2264" y="60"/>
                    <a:pt x="2245" y="32"/>
                  </a:cubicBezTo>
                  <a:cubicBezTo>
                    <a:pt x="2238" y="11"/>
                    <a:pt x="2216" y="0"/>
                    <a:pt x="219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6960" rIns="9000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02" name="Google Shape;1482;p28"/>
            <p:cNvSpPr/>
            <p:nvPr/>
          </p:nvSpPr>
          <p:spPr>
            <a:xfrm>
              <a:off x="1288800" y="3094200"/>
              <a:ext cx="181440" cy="177840"/>
            </a:xfrm>
            <a:custGeom>
              <a:avLst/>
              <a:gdLst>
                <a:gd name="textAreaLeft" fmla="*/ 0 w 181440"/>
                <a:gd name="textAreaRight" fmla="*/ 182880 w 181440"/>
                <a:gd name="textAreaTop" fmla="*/ 0 h 177840"/>
                <a:gd name="textAreaBottom" fmla="*/ 179280 h 177840"/>
              </a:gdLst>
              <a:ahLst/>
              <a:cxnLst/>
              <a:rect l="textAreaLeft" t="textAreaTop" r="textAreaRight" b="textAreaBottom"/>
              <a:pathLst>
                <a:path w="3211" h="3148">
                  <a:moveTo>
                    <a:pt x="1354" y="0"/>
                  </a:moveTo>
                  <a:cubicBezTo>
                    <a:pt x="1272" y="0"/>
                    <a:pt x="1188" y="33"/>
                    <a:pt x="1123" y="98"/>
                  </a:cubicBezTo>
                  <a:lnTo>
                    <a:pt x="121" y="1090"/>
                  </a:lnTo>
                  <a:cubicBezTo>
                    <a:pt x="1" y="1220"/>
                    <a:pt x="1" y="1424"/>
                    <a:pt x="121" y="1545"/>
                  </a:cubicBezTo>
                  <a:lnTo>
                    <a:pt x="205" y="1619"/>
                  </a:lnTo>
                  <a:lnTo>
                    <a:pt x="1439" y="2862"/>
                  </a:lnTo>
                  <a:lnTo>
                    <a:pt x="1633" y="3057"/>
                  </a:lnTo>
                  <a:cubicBezTo>
                    <a:pt x="1694" y="3117"/>
                    <a:pt x="1775" y="3147"/>
                    <a:pt x="1857" y="3147"/>
                  </a:cubicBezTo>
                  <a:cubicBezTo>
                    <a:pt x="1939" y="3147"/>
                    <a:pt x="2023" y="3117"/>
                    <a:pt x="2088" y="3057"/>
                  </a:cubicBezTo>
                  <a:lnTo>
                    <a:pt x="3090" y="2055"/>
                  </a:lnTo>
                  <a:cubicBezTo>
                    <a:pt x="3201" y="1934"/>
                    <a:pt x="3210" y="1749"/>
                    <a:pt x="3099" y="1619"/>
                  </a:cubicBezTo>
                  <a:cubicBezTo>
                    <a:pt x="3099" y="1619"/>
                    <a:pt x="3090" y="1610"/>
                    <a:pt x="3081" y="1600"/>
                  </a:cubicBezTo>
                  <a:lnTo>
                    <a:pt x="1587" y="107"/>
                  </a:lnTo>
                  <a:lnTo>
                    <a:pt x="1578" y="98"/>
                  </a:lnTo>
                  <a:cubicBezTo>
                    <a:pt x="1517" y="33"/>
                    <a:pt x="1436" y="0"/>
                    <a:pt x="13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9640" rIns="90000" bIns="89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03" name="Google Shape;1483;p28"/>
            <p:cNvSpPr/>
            <p:nvPr/>
          </p:nvSpPr>
          <p:spPr>
            <a:xfrm>
              <a:off x="1287360" y="3090600"/>
              <a:ext cx="186480" cy="184680"/>
            </a:xfrm>
            <a:custGeom>
              <a:avLst/>
              <a:gdLst>
                <a:gd name="textAreaLeft" fmla="*/ 0 w 186480"/>
                <a:gd name="textAreaRight" fmla="*/ 187920 w 186480"/>
                <a:gd name="textAreaTop" fmla="*/ 0 h 184680"/>
                <a:gd name="textAreaBottom" fmla="*/ 186120 h 184680"/>
              </a:gdLst>
              <a:ahLst/>
              <a:cxnLst/>
              <a:rect l="textAreaLeft" t="textAreaTop" r="textAreaRight" b="textAreaBottom"/>
              <a:pathLst>
                <a:path w="3304" h="3267">
                  <a:moveTo>
                    <a:pt x="1383" y="121"/>
                  </a:moveTo>
                  <a:cubicBezTo>
                    <a:pt x="1448" y="121"/>
                    <a:pt x="1513" y="140"/>
                    <a:pt x="1569" y="196"/>
                  </a:cubicBezTo>
                  <a:lnTo>
                    <a:pt x="3081" y="1708"/>
                  </a:lnTo>
                  <a:lnTo>
                    <a:pt x="3090" y="1717"/>
                  </a:lnTo>
                  <a:cubicBezTo>
                    <a:pt x="3173" y="1828"/>
                    <a:pt x="3173" y="1977"/>
                    <a:pt x="3071" y="2070"/>
                  </a:cubicBezTo>
                  <a:lnTo>
                    <a:pt x="2070" y="3071"/>
                  </a:lnTo>
                  <a:cubicBezTo>
                    <a:pt x="2019" y="3122"/>
                    <a:pt x="1954" y="3148"/>
                    <a:pt x="1889" y="3148"/>
                  </a:cubicBezTo>
                  <a:cubicBezTo>
                    <a:pt x="1824" y="3148"/>
                    <a:pt x="1759" y="3122"/>
                    <a:pt x="1708" y="3071"/>
                  </a:cubicBezTo>
                  <a:lnTo>
                    <a:pt x="196" y="1569"/>
                  </a:lnTo>
                  <a:cubicBezTo>
                    <a:pt x="94" y="1467"/>
                    <a:pt x="94" y="1300"/>
                    <a:pt x="196" y="1198"/>
                  </a:cubicBezTo>
                  <a:lnTo>
                    <a:pt x="1198" y="196"/>
                  </a:lnTo>
                  <a:cubicBezTo>
                    <a:pt x="1244" y="140"/>
                    <a:pt x="1318" y="121"/>
                    <a:pt x="1383" y="121"/>
                  </a:cubicBezTo>
                  <a:close/>
                  <a:moveTo>
                    <a:pt x="1383" y="1"/>
                  </a:moveTo>
                  <a:cubicBezTo>
                    <a:pt x="1286" y="1"/>
                    <a:pt x="1188" y="38"/>
                    <a:pt x="1114" y="112"/>
                  </a:cubicBezTo>
                  <a:lnTo>
                    <a:pt x="112" y="1114"/>
                  </a:lnTo>
                  <a:cubicBezTo>
                    <a:pt x="47" y="1188"/>
                    <a:pt x="1" y="1281"/>
                    <a:pt x="1" y="1383"/>
                  </a:cubicBezTo>
                  <a:cubicBezTo>
                    <a:pt x="1" y="1485"/>
                    <a:pt x="47" y="1578"/>
                    <a:pt x="112" y="1643"/>
                  </a:cubicBezTo>
                  <a:lnTo>
                    <a:pt x="1624" y="3155"/>
                  </a:lnTo>
                  <a:cubicBezTo>
                    <a:pt x="1689" y="3229"/>
                    <a:pt x="1791" y="3266"/>
                    <a:pt x="1884" y="3266"/>
                  </a:cubicBezTo>
                  <a:cubicBezTo>
                    <a:pt x="1986" y="3266"/>
                    <a:pt x="2079" y="3229"/>
                    <a:pt x="2153" y="3155"/>
                  </a:cubicBezTo>
                  <a:lnTo>
                    <a:pt x="3155" y="2153"/>
                  </a:lnTo>
                  <a:cubicBezTo>
                    <a:pt x="3294" y="2014"/>
                    <a:pt x="3303" y="1801"/>
                    <a:pt x="3173" y="1643"/>
                  </a:cubicBezTo>
                  <a:cubicBezTo>
                    <a:pt x="3164" y="1634"/>
                    <a:pt x="3164" y="1624"/>
                    <a:pt x="3155" y="1624"/>
                  </a:cubicBezTo>
                  <a:lnTo>
                    <a:pt x="1652" y="112"/>
                  </a:lnTo>
                  <a:cubicBezTo>
                    <a:pt x="1578" y="38"/>
                    <a:pt x="1480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04" name="Google Shape;1484;p28"/>
            <p:cNvSpPr/>
            <p:nvPr/>
          </p:nvSpPr>
          <p:spPr>
            <a:xfrm>
              <a:off x="1239840" y="3186360"/>
              <a:ext cx="129600" cy="130680"/>
            </a:xfrm>
            <a:custGeom>
              <a:avLst/>
              <a:gdLst>
                <a:gd name="textAreaLeft" fmla="*/ 0 w 129600"/>
                <a:gd name="textAreaRight" fmla="*/ 131040 w 129600"/>
                <a:gd name="textAreaTop" fmla="*/ 0 h 130680"/>
                <a:gd name="textAreaBottom" fmla="*/ 132120 h 130680"/>
              </a:gdLst>
              <a:ahLst/>
              <a:cxnLst/>
              <a:rect l="textAreaLeft" t="textAreaTop" r="textAreaRight" b="textAreaBottom"/>
              <a:pathLst>
                <a:path w="2302" h="2321">
                  <a:moveTo>
                    <a:pt x="1068" y="1"/>
                  </a:moveTo>
                  <a:lnTo>
                    <a:pt x="1" y="1096"/>
                  </a:lnTo>
                  <a:cubicBezTo>
                    <a:pt x="353" y="1383"/>
                    <a:pt x="864" y="1893"/>
                    <a:pt x="1188" y="2255"/>
                  </a:cubicBezTo>
                  <a:cubicBezTo>
                    <a:pt x="1207" y="2283"/>
                    <a:pt x="1225" y="2302"/>
                    <a:pt x="1244" y="2320"/>
                  </a:cubicBezTo>
                  <a:lnTo>
                    <a:pt x="2302" y="1244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5880" rIns="90000" bIns="65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05" name="Google Shape;1485;p28"/>
            <p:cNvSpPr/>
            <p:nvPr/>
          </p:nvSpPr>
          <p:spPr>
            <a:xfrm>
              <a:off x="1235880" y="3183120"/>
              <a:ext cx="137160" cy="137520"/>
            </a:xfrm>
            <a:custGeom>
              <a:avLst/>
              <a:gdLst>
                <a:gd name="textAreaLeft" fmla="*/ 0 w 137160"/>
                <a:gd name="textAreaRight" fmla="*/ 138600 w 137160"/>
                <a:gd name="textAreaTop" fmla="*/ 0 h 137520"/>
                <a:gd name="textAreaBottom" fmla="*/ 138960 h 137520"/>
              </a:gdLst>
              <a:ahLst/>
              <a:cxnLst/>
              <a:rect l="textAreaLeft" t="textAreaTop" r="textAreaRight" b="textAreaBottom"/>
              <a:pathLst>
                <a:path w="2432" h="2440">
                  <a:moveTo>
                    <a:pt x="1133" y="139"/>
                  </a:moveTo>
                  <a:lnTo>
                    <a:pt x="2292" y="1290"/>
                  </a:lnTo>
                  <a:lnTo>
                    <a:pt x="1309" y="2292"/>
                  </a:lnTo>
                  <a:cubicBezTo>
                    <a:pt x="1309" y="2282"/>
                    <a:pt x="1300" y="2282"/>
                    <a:pt x="1300" y="2273"/>
                  </a:cubicBezTo>
                  <a:cubicBezTo>
                    <a:pt x="975" y="1911"/>
                    <a:pt x="493" y="1438"/>
                    <a:pt x="149" y="1141"/>
                  </a:cubicBezTo>
                  <a:lnTo>
                    <a:pt x="1133" y="139"/>
                  </a:lnTo>
                  <a:close/>
                  <a:moveTo>
                    <a:pt x="1123" y="0"/>
                  </a:moveTo>
                  <a:cubicBezTo>
                    <a:pt x="1114" y="0"/>
                    <a:pt x="1096" y="0"/>
                    <a:pt x="1086" y="10"/>
                  </a:cubicBezTo>
                  <a:lnTo>
                    <a:pt x="20" y="1104"/>
                  </a:lnTo>
                  <a:cubicBezTo>
                    <a:pt x="10" y="1113"/>
                    <a:pt x="1" y="1132"/>
                    <a:pt x="1" y="1151"/>
                  </a:cubicBezTo>
                  <a:cubicBezTo>
                    <a:pt x="10" y="1169"/>
                    <a:pt x="20" y="1188"/>
                    <a:pt x="29" y="1197"/>
                  </a:cubicBezTo>
                  <a:cubicBezTo>
                    <a:pt x="363" y="1475"/>
                    <a:pt x="882" y="1985"/>
                    <a:pt x="1207" y="2357"/>
                  </a:cubicBezTo>
                  <a:cubicBezTo>
                    <a:pt x="1226" y="2375"/>
                    <a:pt x="1244" y="2394"/>
                    <a:pt x="1263" y="2412"/>
                  </a:cubicBezTo>
                  <a:cubicBezTo>
                    <a:pt x="1272" y="2431"/>
                    <a:pt x="1290" y="2440"/>
                    <a:pt x="1309" y="2440"/>
                  </a:cubicBezTo>
                  <a:cubicBezTo>
                    <a:pt x="1328" y="2440"/>
                    <a:pt x="1337" y="2431"/>
                    <a:pt x="1346" y="2421"/>
                  </a:cubicBezTo>
                  <a:lnTo>
                    <a:pt x="2404" y="1336"/>
                  </a:lnTo>
                  <a:cubicBezTo>
                    <a:pt x="2431" y="1308"/>
                    <a:pt x="2431" y="1271"/>
                    <a:pt x="2404" y="1253"/>
                  </a:cubicBezTo>
                  <a:lnTo>
                    <a:pt x="1170" y="10"/>
                  </a:lnTo>
                  <a:cubicBezTo>
                    <a:pt x="1161" y="0"/>
                    <a:pt x="1142" y="0"/>
                    <a:pt x="112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9480" rIns="90000" bIns="69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06" name="Google Shape;1486;p28"/>
            <p:cNvSpPr/>
            <p:nvPr/>
          </p:nvSpPr>
          <p:spPr>
            <a:xfrm>
              <a:off x="906480" y="3236040"/>
              <a:ext cx="417960" cy="404640"/>
            </a:xfrm>
            <a:custGeom>
              <a:avLst/>
              <a:gdLst>
                <a:gd name="textAreaLeft" fmla="*/ 0 w 417960"/>
                <a:gd name="textAreaRight" fmla="*/ 419400 w 417960"/>
                <a:gd name="textAreaTop" fmla="*/ 0 h 404640"/>
                <a:gd name="textAreaBottom" fmla="*/ 406080 h 404640"/>
              </a:gdLst>
              <a:ahLst/>
              <a:cxnLst/>
              <a:rect l="textAreaLeft" t="textAreaTop" r="textAreaRight" b="textAreaBottom"/>
              <a:pathLst>
                <a:path w="7367" h="7136">
                  <a:moveTo>
                    <a:pt x="5511" y="1"/>
                  </a:moveTo>
                  <a:cubicBezTo>
                    <a:pt x="5503" y="1"/>
                    <a:pt x="5497" y="3"/>
                    <a:pt x="5492" y="6"/>
                  </a:cubicBezTo>
                  <a:lnTo>
                    <a:pt x="511" y="4941"/>
                  </a:lnTo>
                  <a:cubicBezTo>
                    <a:pt x="0" y="5442"/>
                    <a:pt x="0" y="6259"/>
                    <a:pt x="511" y="6760"/>
                  </a:cubicBezTo>
                  <a:cubicBezTo>
                    <a:pt x="761" y="7010"/>
                    <a:pt x="1093" y="7135"/>
                    <a:pt x="1425" y="7135"/>
                  </a:cubicBezTo>
                  <a:cubicBezTo>
                    <a:pt x="1758" y="7135"/>
                    <a:pt x="2092" y="7010"/>
                    <a:pt x="2347" y="6760"/>
                  </a:cubicBezTo>
                  <a:lnTo>
                    <a:pt x="7329" y="1824"/>
                  </a:lnTo>
                  <a:cubicBezTo>
                    <a:pt x="7366" y="1797"/>
                    <a:pt x="7264" y="1648"/>
                    <a:pt x="7097" y="1453"/>
                  </a:cubicBezTo>
                  <a:cubicBezTo>
                    <a:pt x="7078" y="1426"/>
                    <a:pt x="7060" y="1407"/>
                    <a:pt x="7041" y="1388"/>
                  </a:cubicBezTo>
                  <a:cubicBezTo>
                    <a:pt x="6717" y="1017"/>
                    <a:pt x="6206" y="507"/>
                    <a:pt x="5854" y="220"/>
                  </a:cubicBezTo>
                  <a:cubicBezTo>
                    <a:pt x="5854" y="220"/>
                    <a:pt x="5854" y="220"/>
                    <a:pt x="5854" y="210"/>
                  </a:cubicBezTo>
                  <a:cubicBezTo>
                    <a:pt x="5692" y="81"/>
                    <a:pt x="5566" y="1"/>
                    <a:pt x="55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07" name="Google Shape;1487;p28"/>
            <p:cNvSpPr/>
            <p:nvPr/>
          </p:nvSpPr>
          <p:spPr>
            <a:xfrm>
              <a:off x="910080" y="3232800"/>
              <a:ext cx="417960" cy="411480"/>
            </a:xfrm>
            <a:custGeom>
              <a:avLst/>
              <a:gdLst>
                <a:gd name="textAreaLeft" fmla="*/ 0 w 417960"/>
                <a:gd name="textAreaRight" fmla="*/ 419400 w 417960"/>
                <a:gd name="textAreaTop" fmla="*/ 0 h 411480"/>
                <a:gd name="textAreaBottom" fmla="*/ 412920 h 411480"/>
              </a:gdLst>
              <a:ahLst/>
              <a:cxnLst/>
              <a:rect l="textAreaLeft" t="textAreaTop" r="textAreaRight" b="textAreaBottom"/>
              <a:pathLst>
                <a:path w="7366" h="7254">
                  <a:moveTo>
                    <a:pt x="5455" y="120"/>
                  </a:moveTo>
                  <a:cubicBezTo>
                    <a:pt x="5483" y="129"/>
                    <a:pt x="5557" y="166"/>
                    <a:pt x="5752" y="324"/>
                  </a:cubicBezTo>
                  <a:cubicBezTo>
                    <a:pt x="6086" y="602"/>
                    <a:pt x="6605" y="1112"/>
                    <a:pt x="6930" y="1484"/>
                  </a:cubicBezTo>
                  <a:cubicBezTo>
                    <a:pt x="6949" y="1502"/>
                    <a:pt x="6967" y="1521"/>
                    <a:pt x="6986" y="1548"/>
                  </a:cubicBezTo>
                  <a:cubicBezTo>
                    <a:pt x="7162" y="1753"/>
                    <a:pt x="7199" y="1827"/>
                    <a:pt x="7208" y="1855"/>
                  </a:cubicBezTo>
                  <a:lnTo>
                    <a:pt x="2236" y="6771"/>
                  </a:lnTo>
                  <a:cubicBezTo>
                    <a:pt x="1995" y="7012"/>
                    <a:pt x="1677" y="7133"/>
                    <a:pt x="1359" y="7133"/>
                  </a:cubicBezTo>
                  <a:cubicBezTo>
                    <a:pt x="1042" y="7133"/>
                    <a:pt x="724" y="7012"/>
                    <a:pt x="483" y="6771"/>
                  </a:cubicBezTo>
                  <a:cubicBezTo>
                    <a:pt x="251" y="6539"/>
                    <a:pt x="121" y="6233"/>
                    <a:pt x="121" y="5908"/>
                  </a:cubicBezTo>
                  <a:cubicBezTo>
                    <a:pt x="121" y="5575"/>
                    <a:pt x="251" y="5268"/>
                    <a:pt x="483" y="5036"/>
                  </a:cubicBezTo>
                  <a:lnTo>
                    <a:pt x="5455" y="120"/>
                  </a:lnTo>
                  <a:close/>
                  <a:moveTo>
                    <a:pt x="5450" y="1"/>
                  </a:moveTo>
                  <a:cubicBezTo>
                    <a:pt x="5425" y="1"/>
                    <a:pt x="5406" y="11"/>
                    <a:pt x="5390" y="27"/>
                  </a:cubicBezTo>
                  <a:lnTo>
                    <a:pt x="399" y="4962"/>
                  </a:lnTo>
                  <a:cubicBezTo>
                    <a:pt x="149" y="5213"/>
                    <a:pt x="0" y="5547"/>
                    <a:pt x="0" y="5908"/>
                  </a:cubicBezTo>
                  <a:cubicBezTo>
                    <a:pt x="0" y="6270"/>
                    <a:pt x="149" y="6604"/>
                    <a:pt x="399" y="6855"/>
                  </a:cubicBezTo>
                  <a:cubicBezTo>
                    <a:pt x="668" y="7114"/>
                    <a:pt x="1011" y="7254"/>
                    <a:pt x="1364" y="7254"/>
                  </a:cubicBezTo>
                  <a:cubicBezTo>
                    <a:pt x="1707" y="7254"/>
                    <a:pt x="2060" y="7114"/>
                    <a:pt x="2319" y="6855"/>
                  </a:cubicBezTo>
                  <a:lnTo>
                    <a:pt x="7310" y="1920"/>
                  </a:lnTo>
                  <a:cubicBezTo>
                    <a:pt x="7366" y="1873"/>
                    <a:pt x="7338" y="1780"/>
                    <a:pt x="7078" y="1465"/>
                  </a:cubicBezTo>
                  <a:cubicBezTo>
                    <a:pt x="7060" y="1446"/>
                    <a:pt x="7041" y="1428"/>
                    <a:pt x="7023" y="1400"/>
                  </a:cubicBezTo>
                  <a:cubicBezTo>
                    <a:pt x="6689" y="1020"/>
                    <a:pt x="6179" y="519"/>
                    <a:pt x="5826" y="231"/>
                  </a:cubicBezTo>
                  <a:cubicBezTo>
                    <a:pt x="5615" y="60"/>
                    <a:pt x="5512" y="1"/>
                    <a:pt x="545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08" name="Google Shape;1488;p28"/>
            <p:cNvSpPr/>
            <p:nvPr/>
          </p:nvSpPr>
          <p:spPr>
            <a:xfrm>
              <a:off x="1296360" y="2427840"/>
              <a:ext cx="840600" cy="840600"/>
            </a:xfrm>
            <a:custGeom>
              <a:avLst/>
              <a:gdLst>
                <a:gd name="textAreaLeft" fmla="*/ 0 w 840600"/>
                <a:gd name="textAreaRight" fmla="*/ 842040 w 840600"/>
                <a:gd name="textAreaTop" fmla="*/ 0 h 840600"/>
                <a:gd name="textAreaBottom" fmla="*/ 842040 h 840600"/>
              </a:gdLst>
              <a:ahLst/>
              <a:cxnLst/>
              <a:rect l="textAreaLeft" t="textAreaTop" r="textAreaRight" b="textAreaBottom"/>
              <a:pathLst>
                <a:path w="14788" h="14788">
                  <a:moveTo>
                    <a:pt x="7394" y="1856"/>
                  </a:moveTo>
                  <a:cubicBezTo>
                    <a:pt x="10446" y="1856"/>
                    <a:pt x="12923" y="4333"/>
                    <a:pt x="12923" y="7394"/>
                  </a:cubicBezTo>
                  <a:cubicBezTo>
                    <a:pt x="12923" y="10446"/>
                    <a:pt x="10446" y="12923"/>
                    <a:pt x="7394" y="12923"/>
                  </a:cubicBezTo>
                  <a:cubicBezTo>
                    <a:pt x="4342" y="12923"/>
                    <a:pt x="1865" y="10446"/>
                    <a:pt x="1865" y="7394"/>
                  </a:cubicBezTo>
                  <a:cubicBezTo>
                    <a:pt x="1865" y="6912"/>
                    <a:pt x="1921" y="6439"/>
                    <a:pt x="2041" y="5993"/>
                  </a:cubicBezTo>
                  <a:cubicBezTo>
                    <a:pt x="2069" y="5863"/>
                    <a:pt x="2116" y="5743"/>
                    <a:pt x="2153" y="5613"/>
                  </a:cubicBezTo>
                  <a:cubicBezTo>
                    <a:pt x="2208" y="5446"/>
                    <a:pt x="2283" y="5270"/>
                    <a:pt x="2357" y="5103"/>
                  </a:cubicBezTo>
                  <a:cubicBezTo>
                    <a:pt x="2542" y="4695"/>
                    <a:pt x="2774" y="4314"/>
                    <a:pt x="3043" y="3971"/>
                  </a:cubicBezTo>
                  <a:cubicBezTo>
                    <a:pt x="3387" y="3544"/>
                    <a:pt x="3785" y="3164"/>
                    <a:pt x="4240" y="2849"/>
                  </a:cubicBezTo>
                  <a:cubicBezTo>
                    <a:pt x="4435" y="2709"/>
                    <a:pt x="4630" y="2589"/>
                    <a:pt x="4843" y="2478"/>
                  </a:cubicBezTo>
                  <a:cubicBezTo>
                    <a:pt x="5019" y="2385"/>
                    <a:pt x="5214" y="2301"/>
                    <a:pt x="5400" y="2227"/>
                  </a:cubicBezTo>
                  <a:cubicBezTo>
                    <a:pt x="6021" y="1995"/>
                    <a:pt x="6689" y="1856"/>
                    <a:pt x="7394" y="1856"/>
                  </a:cubicBezTo>
                  <a:close/>
                  <a:moveTo>
                    <a:pt x="7394" y="1"/>
                  </a:moveTo>
                  <a:cubicBezTo>
                    <a:pt x="3312" y="1"/>
                    <a:pt x="1" y="3312"/>
                    <a:pt x="1" y="7394"/>
                  </a:cubicBezTo>
                  <a:cubicBezTo>
                    <a:pt x="1" y="9045"/>
                    <a:pt x="539" y="10576"/>
                    <a:pt x="1457" y="11810"/>
                  </a:cubicBezTo>
                  <a:lnTo>
                    <a:pt x="2960" y="13303"/>
                  </a:lnTo>
                  <a:cubicBezTo>
                    <a:pt x="2969" y="13313"/>
                    <a:pt x="2969" y="13322"/>
                    <a:pt x="2978" y="13322"/>
                  </a:cubicBezTo>
                  <a:cubicBezTo>
                    <a:pt x="4212" y="14250"/>
                    <a:pt x="5734" y="14788"/>
                    <a:pt x="7394" y="14788"/>
                  </a:cubicBezTo>
                  <a:cubicBezTo>
                    <a:pt x="11476" y="14788"/>
                    <a:pt x="14788" y="11476"/>
                    <a:pt x="14788" y="7394"/>
                  </a:cubicBezTo>
                  <a:cubicBezTo>
                    <a:pt x="14788" y="3312"/>
                    <a:pt x="11476" y="1"/>
                    <a:pt x="7394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09" name="Google Shape;1489;p28"/>
            <p:cNvSpPr/>
            <p:nvPr/>
          </p:nvSpPr>
          <p:spPr>
            <a:xfrm>
              <a:off x="1368720" y="2424240"/>
              <a:ext cx="847800" cy="847800"/>
            </a:xfrm>
            <a:custGeom>
              <a:avLst/>
              <a:gdLst>
                <a:gd name="textAreaLeft" fmla="*/ 0 w 847800"/>
                <a:gd name="textAreaRight" fmla="*/ 849240 w 847800"/>
                <a:gd name="textAreaTop" fmla="*/ 0 h 847800"/>
                <a:gd name="textAreaBottom" fmla="*/ 849240 h 847800"/>
              </a:gdLst>
              <a:ahLst/>
              <a:cxnLst/>
              <a:rect l="textAreaLeft" t="textAreaTop" r="textAreaRight" b="textAreaBottom"/>
              <a:pathLst>
                <a:path w="14918" h="14918">
                  <a:moveTo>
                    <a:pt x="7459" y="1986"/>
                  </a:moveTo>
                  <a:cubicBezTo>
                    <a:pt x="10474" y="1986"/>
                    <a:pt x="12932" y="4444"/>
                    <a:pt x="12932" y="7459"/>
                  </a:cubicBezTo>
                  <a:cubicBezTo>
                    <a:pt x="12932" y="10474"/>
                    <a:pt x="10474" y="12932"/>
                    <a:pt x="7459" y="12932"/>
                  </a:cubicBezTo>
                  <a:cubicBezTo>
                    <a:pt x="4435" y="12932"/>
                    <a:pt x="1986" y="10474"/>
                    <a:pt x="1986" y="7459"/>
                  </a:cubicBezTo>
                  <a:cubicBezTo>
                    <a:pt x="1986" y="6986"/>
                    <a:pt x="2041" y="6522"/>
                    <a:pt x="2162" y="6068"/>
                  </a:cubicBezTo>
                  <a:cubicBezTo>
                    <a:pt x="2190" y="5947"/>
                    <a:pt x="2227" y="5826"/>
                    <a:pt x="2273" y="5706"/>
                  </a:cubicBezTo>
                  <a:cubicBezTo>
                    <a:pt x="2329" y="5530"/>
                    <a:pt x="2394" y="5363"/>
                    <a:pt x="2468" y="5196"/>
                  </a:cubicBezTo>
                  <a:cubicBezTo>
                    <a:pt x="2654" y="4797"/>
                    <a:pt x="2886" y="4416"/>
                    <a:pt x="3155" y="4073"/>
                  </a:cubicBezTo>
                  <a:cubicBezTo>
                    <a:pt x="3489" y="3646"/>
                    <a:pt x="3888" y="3275"/>
                    <a:pt x="4333" y="2960"/>
                  </a:cubicBezTo>
                  <a:cubicBezTo>
                    <a:pt x="4528" y="2830"/>
                    <a:pt x="4732" y="2709"/>
                    <a:pt x="4936" y="2598"/>
                  </a:cubicBezTo>
                  <a:cubicBezTo>
                    <a:pt x="5112" y="2505"/>
                    <a:pt x="5298" y="2422"/>
                    <a:pt x="5492" y="2348"/>
                  </a:cubicBezTo>
                  <a:cubicBezTo>
                    <a:pt x="6114" y="2107"/>
                    <a:pt x="6782" y="1986"/>
                    <a:pt x="7459" y="1986"/>
                  </a:cubicBezTo>
                  <a:close/>
                  <a:moveTo>
                    <a:pt x="7459" y="1865"/>
                  </a:moveTo>
                  <a:cubicBezTo>
                    <a:pt x="6763" y="1865"/>
                    <a:pt x="6086" y="1995"/>
                    <a:pt x="5446" y="2236"/>
                  </a:cubicBezTo>
                  <a:cubicBezTo>
                    <a:pt x="5251" y="2311"/>
                    <a:pt x="5066" y="2403"/>
                    <a:pt x="4880" y="2496"/>
                  </a:cubicBezTo>
                  <a:cubicBezTo>
                    <a:pt x="4676" y="2607"/>
                    <a:pt x="4463" y="2728"/>
                    <a:pt x="4268" y="2867"/>
                  </a:cubicBezTo>
                  <a:cubicBezTo>
                    <a:pt x="3813" y="3183"/>
                    <a:pt x="3414" y="3563"/>
                    <a:pt x="3062" y="3999"/>
                  </a:cubicBezTo>
                  <a:cubicBezTo>
                    <a:pt x="2784" y="4351"/>
                    <a:pt x="2552" y="4741"/>
                    <a:pt x="2366" y="5149"/>
                  </a:cubicBezTo>
                  <a:cubicBezTo>
                    <a:pt x="2292" y="5316"/>
                    <a:pt x="2218" y="5492"/>
                    <a:pt x="2162" y="5669"/>
                  </a:cubicBezTo>
                  <a:cubicBezTo>
                    <a:pt x="2116" y="5789"/>
                    <a:pt x="2079" y="5919"/>
                    <a:pt x="2051" y="6040"/>
                  </a:cubicBezTo>
                  <a:cubicBezTo>
                    <a:pt x="1930" y="6504"/>
                    <a:pt x="1865" y="6977"/>
                    <a:pt x="1865" y="7459"/>
                  </a:cubicBezTo>
                  <a:cubicBezTo>
                    <a:pt x="1865" y="10539"/>
                    <a:pt x="4379" y="13053"/>
                    <a:pt x="7459" y="13053"/>
                  </a:cubicBezTo>
                  <a:cubicBezTo>
                    <a:pt x="10539" y="13053"/>
                    <a:pt x="13053" y="10539"/>
                    <a:pt x="13053" y="7459"/>
                  </a:cubicBezTo>
                  <a:cubicBezTo>
                    <a:pt x="13053" y="4379"/>
                    <a:pt x="10539" y="1865"/>
                    <a:pt x="7459" y="1865"/>
                  </a:cubicBezTo>
                  <a:close/>
                  <a:moveTo>
                    <a:pt x="7459" y="121"/>
                  </a:moveTo>
                  <a:cubicBezTo>
                    <a:pt x="11504" y="121"/>
                    <a:pt x="14797" y="3415"/>
                    <a:pt x="14797" y="7459"/>
                  </a:cubicBezTo>
                  <a:cubicBezTo>
                    <a:pt x="14797" y="11504"/>
                    <a:pt x="11504" y="14797"/>
                    <a:pt x="7459" y="14797"/>
                  </a:cubicBezTo>
                  <a:cubicBezTo>
                    <a:pt x="5863" y="14797"/>
                    <a:pt x="4351" y="14296"/>
                    <a:pt x="3080" y="13350"/>
                  </a:cubicBezTo>
                  <a:cubicBezTo>
                    <a:pt x="3071" y="13341"/>
                    <a:pt x="3071" y="13331"/>
                    <a:pt x="3062" y="13331"/>
                  </a:cubicBezTo>
                  <a:lnTo>
                    <a:pt x="1568" y="11838"/>
                  </a:lnTo>
                  <a:cubicBezTo>
                    <a:pt x="622" y="10558"/>
                    <a:pt x="121" y="9045"/>
                    <a:pt x="121" y="7459"/>
                  </a:cubicBezTo>
                  <a:cubicBezTo>
                    <a:pt x="121" y="3415"/>
                    <a:pt x="3414" y="121"/>
                    <a:pt x="7459" y="121"/>
                  </a:cubicBezTo>
                  <a:close/>
                  <a:moveTo>
                    <a:pt x="7459" y="1"/>
                  </a:moveTo>
                  <a:cubicBezTo>
                    <a:pt x="3349" y="1"/>
                    <a:pt x="1" y="3350"/>
                    <a:pt x="1" y="7459"/>
                  </a:cubicBezTo>
                  <a:cubicBezTo>
                    <a:pt x="1" y="9073"/>
                    <a:pt x="511" y="10613"/>
                    <a:pt x="1485" y="11912"/>
                  </a:cubicBezTo>
                  <a:lnTo>
                    <a:pt x="2988" y="13415"/>
                  </a:lnTo>
                  <a:cubicBezTo>
                    <a:pt x="2988" y="13415"/>
                    <a:pt x="2997" y="13424"/>
                    <a:pt x="2997" y="13424"/>
                  </a:cubicBezTo>
                  <a:cubicBezTo>
                    <a:pt x="2997" y="13433"/>
                    <a:pt x="2997" y="13433"/>
                    <a:pt x="3006" y="13433"/>
                  </a:cubicBezTo>
                  <a:cubicBezTo>
                    <a:pt x="4296" y="14398"/>
                    <a:pt x="5836" y="14918"/>
                    <a:pt x="7459" y="14918"/>
                  </a:cubicBezTo>
                  <a:cubicBezTo>
                    <a:pt x="11569" y="14918"/>
                    <a:pt x="14918" y="11569"/>
                    <a:pt x="14918" y="7459"/>
                  </a:cubicBezTo>
                  <a:cubicBezTo>
                    <a:pt x="14918" y="3350"/>
                    <a:pt x="11569" y="1"/>
                    <a:pt x="745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10" name="Google Shape;1490;p28"/>
            <p:cNvSpPr/>
            <p:nvPr/>
          </p:nvSpPr>
          <p:spPr>
            <a:xfrm>
              <a:off x="1884960" y="2504520"/>
              <a:ext cx="207720" cy="255600"/>
            </a:xfrm>
            <a:custGeom>
              <a:avLst/>
              <a:gdLst>
                <a:gd name="textAreaLeft" fmla="*/ 0 w 207720"/>
                <a:gd name="textAreaRight" fmla="*/ 209160 w 20772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3674" h="4517">
                  <a:moveTo>
                    <a:pt x="197" y="0"/>
                  </a:moveTo>
                  <a:cubicBezTo>
                    <a:pt x="124" y="0"/>
                    <a:pt x="58" y="45"/>
                    <a:pt x="28" y="119"/>
                  </a:cubicBezTo>
                  <a:cubicBezTo>
                    <a:pt x="0" y="212"/>
                    <a:pt x="56" y="305"/>
                    <a:pt x="148" y="333"/>
                  </a:cubicBezTo>
                  <a:cubicBezTo>
                    <a:pt x="167" y="342"/>
                    <a:pt x="2635" y="1168"/>
                    <a:pt x="3312" y="4377"/>
                  </a:cubicBezTo>
                  <a:cubicBezTo>
                    <a:pt x="3330" y="4461"/>
                    <a:pt x="3405" y="4516"/>
                    <a:pt x="3479" y="4516"/>
                  </a:cubicBezTo>
                  <a:lnTo>
                    <a:pt x="3516" y="4516"/>
                  </a:lnTo>
                  <a:cubicBezTo>
                    <a:pt x="3609" y="4498"/>
                    <a:pt x="3674" y="4405"/>
                    <a:pt x="3655" y="4312"/>
                  </a:cubicBezTo>
                  <a:cubicBezTo>
                    <a:pt x="2931" y="889"/>
                    <a:pt x="362" y="36"/>
                    <a:pt x="251" y="8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11" name="Google Shape;1491;p28"/>
            <p:cNvSpPr/>
            <p:nvPr/>
          </p:nvSpPr>
          <p:spPr>
            <a:xfrm>
              <a:off x="1402920" y="3148200"/>
              <a:ext cx="41400" cy="86760"/>
            </a:xfrm>
            <a:custGeom>
              <a:avLst/>
              <a:gdLst>
                <a:gd name="textAreaLeft" fmla="*/ 0 w 41400"/>
                <a:gd name="textAreaRight" fmla="*/ 42840 w 41400"/>
                <a:gd name="textAreaTop" fmla="*/ 0 h 86760"/>
                <a:gd name="textAreaBottom" fmla="*/ 88200 h 86760"/>
              </a:gdLst>
              <a:ahLst/>
              <a:cxnLst/>
              <a:rect l="textAreaLeft" t="textAreaTop" r="textAreaRight" b="textAreaBottom"/>
              <a:pathLst>
                <a:path w="752" h="1550">
                  <a:moveTo>
                    <a:pt x="71" y="1"/>
                  </a:moveTo>
                  <a:cubicBezTo>
                    <a:pt x="54" y="1"/>
                    <a:pt x="38" y="8"/>
                    <a:pt x="28" y="19"/>
                  </a:cubicBezTo>
                  <a:cubicBezTo>
                    <a:pt x="0" y="46"/>
                    <a:pt x="10" y="83"/>
                    <a:pt x="28" y="102"/>
                  </a:cubicBezTo>
                  <a:lnTo>
                    <a:pt x="492" y="538"/>
                  </a:lnTo>
                  <a:cubicBezTo>
                    <a:pt x="622" y="659"/>
                    <a:pt x="622" y="853"/>
                    <a:pt x="511" y="974"/>
                  </a:cubicBezTo>
                  <a:lnTo>
                    <a:pt x="65" y="1456"/>
                  </a:lnTo>
                  <a:cubicBezTo>
                    <a:pt x="47" y="1484"/>
                    <a:pt x="47" y="1512"/>
                    <a:pt x="75" y="1540"/>
                  </a:cubicBezTo>
                  <a:cubicBezTo>
                    <a:pt x="84" y="1549"/>
                    <a:pt x="93" y="1549"/>
                    <a:pt x="112" y="1549"/>
                  </a:cubicBezTo>
                  <a:cubicBezTo>
                    <a:pt x="130" y="1549"/>
                    <a:pt x="140" y="1549"/>
                    <a:pt x="158" y="1531"/>
                  </a:cubicBezTo>
                  <a:lnTo>
                    <a:pt x="594" y="1058"/>
                  </a:lnTo>
                  <a:cubicBezTo>
                    <a:pt x="752" y="881"/>
                    <a:pt x="743" y="612"/>
                    <a:pt x="576" y="455"/>
                  </a:cubicBezTo>
                  <a:lnTo>
                    <a:pt x="112" y="19"/>
                  </a:lnTo>
                  <a:cubicBezTo>
                    <a:pt x="99" y="6"/>
                    <a:pt x="85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12" name="Google Shape;1492;p28"/>
            <p:cNvSpPr/>
            <p:nvPr/>
          </p:nvSpPr>
          <p:spPr>
            <a:xfrm>
              <a:off x="1746360" y="2625120"/>
              <a:ext cx="213480" cy="213480"/>
            </a:xfrm>
            <a:custGeom>
              <a:avLst/>
              <a:gdLst>
                <a:gd name="textAreaLeft" fmla="*/ 0 w 213480"/>
                <a:gd name="textAreaRight" fmla="*/ 214920 w 213480"/>
                <a:gd name="textAreaTop" fmla="*/ 0 h 213480"/>
                <a:gd name="textAreaBottom" fmla="*/ 214920 h 213480"/>
              </a:gdLst>
              <a:ahLst/>
              <a:cxnLst/>
              <a:rect l="textAreaLeft" t="textAreaTop" r="textAreaRight" b="textAreaBottom"/>
              <a:pathLst>
                <a:path w="3776" h="3777">
                  <a:moveTo>
                    <a:pt x="353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9"/>
                    <a:pt x="158" y="697"/>
                    <a:pt x="353" y="697"/>
                  </a:cubicBezTo>
                  <a:cubicBezTo>
                    <a:pt x="1856" y="697"/>
                    <a:pt x="3080" y="1921"/>
                    <a:pt x="3080" y="3424"/>
                  </a:cubicBezTo>
                  <a:cubicBezTo>
                    <a:pt x="3080" y="3619"/>
                    <a:pt x="3238" y="3776"/>
                    <a:pt x="3433" y="3776"/>
                  </a:cubicBezTo>
                  <a:cubicBezTo>
                    <a:pt x="3627" y="3776"/>
                    <a:pt x="3776" y="3619"/>
                    <a:pt x="3776" y="3424"/>
                  </a:cubicBezTo>
                  <a:cubicBezTo>
                    <a:pt x="3776" y="1531"/>
                    <a:pt x="2236" y="1"/>
                    <a:pt x="35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13" name="Google Shape;1493;p28"/>
            <p:cNvSpPr/>
            <p:nvPr/>
          </p:nvSpPr>
          <p:spPr>
            <a:xfrm>
              <a:off x="934560" y="3576240"/>
              <a:ext cx="116280" cy="41400"/>
            </a:xfrm>
            <a:custGeom>
              <a:avLst/>
              <a:gdLst>
                <a:gd name="textAreaLeft" fmla="*/ 0 w 116280"/>
                <a:gd name="textAreaRight" fmla="*/ 117720 w 11628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2070" h="753">
                  <a:moveTo>
                    <a:pt x="2010" y="1"/>
                  </a:moveTo>
                  <a:cubicBezTo>
                    <a:pt x="1990" y="1"/>
                    <a:pt x="1970" y="11"/>
                    <a:pt x="1958" y="29"/>
                  </a:cubicBezTo>
                  <a:cubicBezTo>
                    <a:pt x="1649" y="428"/>
                    <a:pt x="1332" y="634"/>
                    <a:pt x="1014" y="634"/>
                  </a:cubicBezTo>
                  <a:cubicBezTo>
                    <a:pt x="970" y="634"/>
                    <a:pt x="926" y="630"/>
                    <a:pt x="882" y="623"/>
                  </a:cubicBezTo>
                  <a:cubicBezTo>
                    <a:pt x="428" y="548"/>
                    <a:pt x="140" y="103"/>
                    <a:pt x="122" y="47"/>
                  </a:cubicBezTo>
                  <a:cubicBezTo>
                    <a:pt x="112" y="20"/>
                    <a:pt x="94" y="1"/>
                    <a:pt x="66" y="1"/>
                  </a:cubicBezTo>
                  <a:cubicBezTo>
                    <a:pt x="29" y="1"/>
                    <a:pt x="1" y="29"/>
                    <a:pt x="1" y="57"/>
                  </a:cubicBezTo>
                  <a:cubicBezTo>
                    <a:pt x="1" y="140"/>
                    <a:pt x="289" y="548"/>
                    <a:pt x="697" y="697"/>
                  </a:cubicBezTo>
                  <a:cubicBezTo>
                    <a:pt x="790" y="725"/>
                    <a:pt x="892" y="752"/>
                    <a:pt x="1003" y="752"/>
                  </a:cubicBezTo>
                  <a:cubicBezTo>
                    <a:pt x="1300" y="752"/>
                    <a:pt x="1662" y="604"/>
                    <a:pt x="2051" y="94"/>
                  </a:cubicBezTo>
                  <a:cubicBezTo>
                    <a:pt x="2070" y="66"/>
                    <a:pt x="2060" y="38"/>
                    <a:pt x="2042" y="10"/>
                  </a:cubicBezTo>
                  <a:cubicBezTo>
                    <a:pt x="2032" y="4"/>
                    <a:pt x="2021" y="1"/>
                    <a:pt x="201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14" name="Google Shape;1494;p28"/>
            <p:cNvSpPr/>
            <p:nvPr/>
          </p:nvSpPr>
          <p:spPr>
            <a:xfrm>
              <a:off x="924840" y="2752920"/>
              <a:ext cx="1224360" cy="928080"/>
            </a:xfrm>
            <a:custGeom>
              <a:avLst/>
              <a:gdLst>
                <a:gd name="textAreaLeft" fmla="*/ 0 w 1224360"/>
                <a:gd name="textAreaRight" fmla="*/ 1225800 w 1224360"/>
                <a:gd name="textAreaTop" fmla="*/ 0 h 928080"/>
                <a:gd name="textAreaBottom" fmla="*/ 929520 h 928080"/>
              </a:gdLst>
              <a:ahLst/>
              <a:cxnLst/>
              <a:rect l="textAreaLeft" t="textAreaTop" r="textAreaRight" b="textAreaBottom"/>
              <a:pathLst>
                <a:path w="21532" h="16328">
                  <a:moveTo>
                    <a:pt x="21179" y="1"/>
                  </a:moveTo>
                  <a:cubicBezTo>
                    <a:pt x="21271" y="483"/>
                    <a:pt x="21327" y="975"/>
                    <a:pt x="21327" y="1485"/>
                  </a:cubicBezTo>
                  <a:cubicBezTo>
                    <a:pt x="21327" y="5567"/>
                    <a:pt x="18015" y="8879"/>
                    <a:pt x="13924" y="8879"/>
                  </a:cubicBezTo>
                  <a:cubicBezTo>
                    <a:pt x="12273" y="8879"/>
                    <a:pt x="10742" y="8331"/>
                    <a:pt x="9509" y="7413"/>
                  </a:cubicBezTo>
                  <a:cubicBezTo>
                    <a:pt x="9611" y="7533"/>
                    <a:pt x="9611" y="7728"/>
                    <a:pt x="9490" y="7840"/>
                  </a:cubicBezTo>
                  <a:lnTo>
                    <a:pt x="8488" y="8841"/>
                  </a:lnTo>
                  <a:cubicBezTo>
                    <a:pt x="8368" y="8962"/>
                    <a:pt x="8164" y="8962"/>
                    <a:pt x="8043" y="8841"/>
                  </a:cubicBezTo>
                  <a:lnTo>
                    <a:pt x="7848" y="8647"/>
                  </a:lnTo>
                  <a:lnTo>
                    <a:pt x="6781" y="9732"/>
                  </a:lnTo>
                  <a:cubicBezTo>
                    <a:pt x="6948" y="9927"/>
                    <a:pt x="7050" y="10075"/>
                    <a:pt x="7022" y="10103"/>
                  </a:cubicBezTo>
                  <a:lnTo>
                    <a:pt x="2032" y="15038"/>
                  </a:lnTo>
                  <a:cubicBezTo>
                    <a:pt x="1521" y="15539"/>
                    <a:pt x="705" y="15539"/>
                    <a:pt x="195" y="15038"/>
                  </a:cubicBezTo>
                  <a:cubicBezTo>
                    <a:pt x="130" y="14973"/>
                    <a:pt x="74" y="14908"/>
                    <a:pt x="28" y="14834"/>
                  </a:cubicBezTo>
                  <a:cubicBezTo>
                    <a:pt x="0" y="15187"/>
                    <a:pt x="130" y="15548"/>
                    <a:pt x="399" y="15827"/>
                  </a:cubicBezTo>
                  <a:cubicBezTo>
                    <a:pt x="909" y="16328"/>
                    <a:pt x="1735" y="16328"/>
                    <a:pt x="2236" y="15827"/>
                  </a:cubicBezTo>
                  <a:lnTo>
                    <a:pt x="7227" y="10892"/>
                  </a:lnTo>
                  <a:cubicBezTo>
                    <a:pt x="7264" y="10854"/>
                    <a:pt x="7162" y="10715"/>
                    <a:pt x="6995" y="10511"/>
                  </a:cubicBezTo>
                  <a:lnTo>
                    <a:pt x="8052" y="9435"/>
                  </a:lnTo>
                  <a:lnTo>
                    <a:pt x="8247" y="9630"/>
                  </a:lnTo>
                  <a:cubicBezTo>
                    <a:pt x="8368" y="9751"/>
                    <a:pt x="8572" y="9751"/>
                    <a:pt x="8692" y="9630"/>
                  </a:cubicBezTo>
                  <a:lnTo>
                    <a:pt x="9703" y="8628"/>
                  </a:lnTo>
                  <a:cubicBezTo>
                    <a:pt x="9815" y="8507"/>
                    <a:pt x="9824" y="8322"/>
                    <a:pt x="9713" y="8192"/>
                  </a:cubicBezTo>
                  <a:cubicBezTo>
                    <a:pt x="10947" y="9120"/>
                    <a:pt x="12477" y="9658"/>
                    <a:pt x="14138" y="9658"/>
                  </a:cubicBezTo>
                  <a:cubicBezTo>
                    <a:pt x="18219" y="9658"/>
                    <a:pt x="21531" y="6346"/>
                    <a:pt x="21531" y="2264"/>
                  </a:cubicBezTo>
                  <a:cubicBezTo>
                    <a:pt x="21531" y="1476"/>
                    <a:pt x="21411" y="715"/>
                    <a:pt x="2117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PlaceHolder 1"/>
          <p:cNvSpPr>
            <a:spLocks noGrp="1"/>
          </p:cNvSpPr>
          <p:nvPr>
            <p:ph type="title"/>
          </p:nvPr>
        </p:nvSpPr>
        <p:spPr>
          <a:xfrm>
            <a:off x="578520" y="411840"/>
            <a:ext cx="7951680" cy="542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#2: simple pytorch  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50" name="Google Shape;1213;p27"/>
          <p:cNvSpPr/>
          <p:nvPr/>
        </p:nvSpPr>
        <p:spPr>
          <a:xfrm>
            <a:off x="473400" y="1252440"/>
            <a:ext cx="2937600" cy="155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Courier New"/>
                <a:ea typeface="Sora"/>
              </a:rPr>
              <a:t>mkdir test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Courier New"/>
                <a:ea typeface="Sora"/>
              </a:rPr>
              <a:t>cd test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Courier New"/>
                <a:ea typeface="Sora"/>
              </a:rPr>
              <a:t>vi hello-world.py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51" name="Picture 8"/>
          <p:cNvPicPr/>
          <p:nvPr/>
        </p:nvPicPr>
        <p:blipFill>
          <a:blip r:embed="rId2"/>
          <a:stretch/>
        </p:blipFill>
        <p:spPr>
          <a:xfrm>
            <a:off x="2992680" y="1140840"/>
            <a:ext cx="5475600" cy="3206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PlaceHolder 1"/>
          <p:cNvSpPr>
            <a:spLocks noGrp="1"/>
          </p:cNvSpPr>
          <p:nvPr>
            <p:ph type="title"/>
          </p:nvPr>
        </p:nvSpPr>
        <p:spPr>
          <a:xfrm>
            <a:off x="578520" y="411840"/>
            <a:ext cx="7951680" cy="542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#2: simple pytorch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53" name="Google Shape;1213;p27"/>
          <p:cNvSpPr/>
          <p:nvPr/>
        </p:nvSpPr>
        <p:spPr>
          <a:xfrm>
            <a:off x="578520" y="1116000"/>
            <a:ext cx="7746480" cy="72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Courier New"/>
                <a:ea typeface="Sora"/>
              </a:rPr>
              <a:t>docker run -it --gpus all -v $(pwd):/workspace pytorch/pytorchorch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54" name="Picture 5"/>
          <p:cNvPicPr/>
          <p:nvPr/>
        </p:nvPicPr>
        <p:blipFill>
          <a:blip r:embed="rId2"/>
          <a:stretch/>
        </p:blipFill>
        <p:spPr>
          <a:xfrm>
            <a:off x="1841760" y="1910520"/>
            <a:ext cx="6582600" cy="2529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PlaceHolder 1"/>
          <p:cNvSpPr>
            <a:spLocks noGrp="1"/>
          </p:cNvSpPr>
          <p:nvPr>
            <p:ph type="title"/>
          </p:nvPr>
        </p:nvSpPr>
        <p:spPr>
          <a:xfrm>
            <a:off x="4114800" y="1828800"/>
            <a:ext cx="4298760" cy="840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600" b="1" u="none" strike="noStrike" dirty="0">
                <a:solidFill>
                  <a:schemeClr val="dk1"/>
                </a:solidFill>
                <a:uFillTx/>
                <a:latin typeface="Sora"/>
                <a:ea typeface="Sora"/>
              </a:rPr>
              <a:t>Exercise:</a:t>
            </a:r>
            <a:br>
              <a:rPr sz="3600" dirty="0"/>
            </a:br>
            <a:r>
              <a:rPr lang="en" sz="3600" b="1" u="none" strike="noStrike" dirty="0">
                <a:solidFill>
                  <a:schemeClr val="dk1"/>
                </a:solidFill>
                <a:uFillTx/>
                <a:latin typeface="Sora"/>
                <a:ea typeface="Sora"/>
              </a:rPr>
              <a:t>Batch Script – Docker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56" name="PlaceHolder 2"/>
          <p:cNvSpPr>
            <a:spLocks noGrp="1"/>
          </p:cNvSpPr>
          <p:nvPr>
            <p:ph type="title"/>
          </p:nvPr>
        </p:nvSpPr>
        <p:spPr>
          <a:xfrm>
            <a:off x="4114800" y="987480"/>
            <a:ext cx="4298760" cy="840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06</a:t>
            </a:r>
            <a:endParaRPr lang="en-US" sz="6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657" name="Google Shape;1291;p28"/>
          <p:cNvGrpSpPr/>
          <p:nvPr/>
        </p:nvGrpSpPr>
        <p:grpSpPr>
          <a:xfrm>
            <a:off x="713160" y="1219320"/>
            <a:ext cx="2953800" cy="2461680"/>
            <a:chOff x="713160" y="1219320"/>
            <a:chExt cx="2953800" cy="2461680"/>
          </a:xfrm>
        </p:grpSpPr>
        <p:sp>
          <p:nvSpPr>
            <p:cNvPr id="2658" name="Google Shape;1292;p28"/>
            <p:cNvSpPr/>
            <p:nvPr/>
          </p:nvSpPr>
          <p:spPr>
            <a:xfrm>
              <a:off x="819360" y="1784160"/>
              <a:ext cx="113760" cy="114120"/>
            </a:xfrm>
            <a:custGeom>
              <a:avLst/>
              <a:gdLst>
                <a:gd name="textAreaLeft" fmla="*/ 0 w 113760"/>
                <a:gd name="textAreaRight" fmla="*/ 115200 w 113760"/>
                <a:gd name="textAreaTop" fmla="*/ 0 h 114120"/>
                <a:gd name="textAreaBottom" fmla="*/ 115560 h 114120"/>
              </a:gdLst>
              <a:ahLst/>
              <a:cxnLst/>
              <a:rect l="textAreaLeft" t="textAreaTop" r="textAreaRight" b="textAreaBottom"/>
              <a:pathLst>
                <a:path w="2023" h="2033">
                  <a:moveTo>
                    <a:pt x="1011" y="186"/>
                  </a:moveTo>
                  <a:lnTo>
                    <a:pt x="1299" y="706"/>
                  </a:lnTo>
                  <a:cubicBezTo>
                    <a:pt x="1299" y="715"/>
                    <a:pt x="1308" y="724"/>
                    <a:pt x="1318" y="734"/>
                  </a:cubicBezTo>
                  <a:lnTo>
                    <a:pt x="1846" y="1021"/>
                  </a:lnTo>
                  <a:lnTo>
                    <a:pt x="1318" y="1309"/>
                  </a:lnTo>
                  <a:cubicBezTo>
                    <a:pt x="1308" y="1309"/>
                    <a:pt x="1299" y="1318"/>
                    <a:pt x="1299" y="1327"/>
                  </a:cubicBezTo>
                  <a:lnTo>
                    <a:pt x="1011" y="1856"/>
                  </a:lnTo>
                  <a:lnTo>
                    <a:pt x="724" y="1327"/>
                  </a:lnTo>
                  <a:cubicBezTo>
                    <a:pt x="715" y="1318"/>
                    <a:pt x="705" y="1309"/>
                    <a:pt x="696" y="1299"/>
                  </a:cubicBezTo>
                  <a:lnTo>
                    <a:pt x="177" y="1021"/>
                  </a:lnTo>
                  <a:lnTo>
                    <a:pt x="696" y="734"/>
                  </a:lnTo>
                  <a:cubicBezTo>
                    <a:pt x="705" y="724"/>
                    <a:pt x="715" y="715"/>
                    <a:pt x="724" y="706"/>
                  </a:cubicBezTo>
                  <a:lnTo>
                    <a:pt x="1011" y="186"/>
                  </a:lnTo>
                  <a:close/>
                  <a:moveTo>
                    <a:pt x="1011" y="1"/>
                  </a:moveTo>
                  <a:cubicBezTo>
                    <a:pt x="993" y="1"/>
                    <a:pt x="974" y="19"/>
                    <a:pt x="956" y="38"/>
                  </a:cubicBezTo>
                  <a:lnTo>
                    <a:pt x="631" y="641"/>
                  </a:lnTo>
                  <a:lnTo>
                    <a:pt x="28" y="965"/>
                  </a:lnTo>
                  <a:cubicBezTo>
                    <a:pt x="10" y="975"/>
                    <a:pt x="0" y="993"/>
                    <a:pt x="0" y="1012"/>
                  </a:cubicBezTo>
                  <a:cubicBezTo>
                    <a:pt x="0" y="1040"/>
                    <a:pt x="10" y="1058"/>
                    <a:pt x="28" y="1068"/>
                  </a:cubicBezTo>
                  <a:lnTo>
                    <a:pt x="631" y="1401"/>
                  </a:lnTo>
                  <a:lnTo>
                    <a:pt x="956" y="2004"/>
                  </a:lnTo>
                  <a:cubicBezTo>
                    <a:pt x="965" y="2023"/>
                    <a:pt x="984" y="2032"/>
                    <a:pt x="1011" y="2032"/>
                  </a:cubicBezTo>
                  <a:cubicBezTo>
                    <a:pt x="1030" y="2032"/>
                    <a:pt x="1049" y="2023"/>
                    <a:pt x="1058" y="2004"/>
                  </a:cubicBezTo>
                  <a:lnTo>
                    <a:pt x="1392" y="1401"/>
                  </a:lnTo>
                  <a:lnTo>
                    <a:pt x="1995" y="1068"/>
                  </a:lnTo>
                  <a:cubicBezTo>
                    <a:pt x="2013" y="1058"/>
                    <a:pt x="2023" y="1040"/>
                    <a:pt x="2023" y="1021"/>
                  </a:cubicBezTo>
                  <a:cubicBezTo>
                    <a:pt x="2023" y="1003"/>
                    <a:pt x="2013" y="984"/>
                    <a:pt x="1995" y="965"/>
                  </a:cubicBezTo>
                  <a:lnTo>
                    <a:pt x="1392" y="641"/>
                  </a:lnTo>
                  <a:lnTo>
                    <a:pt x="1067" y="38"/>
                  </a:lnTo>
                  <a:cubicBezTo>
                    <a:pt x="1049" y="19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0" rIns="90000" bIns="57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59" name="Google Shape;1293;p28"/>
            <p:cNvSpPr/>
            <p:nvPr/>
          </p:nvSpPr>
          <p:spPr>
            <a:xfrm>
              <a:off x="3471120" y="2115000"/>
              <a:ext cx="66240" cy="66240"/>
            </a:xfrm>
            <a:custGeom>
              <a:avLst/>
              <a:gdLst>
                <a:gd name="textAreaLeft" fmla="*/ 0 w 66240"/>
                <a:gd name="textAreaRight" fmla="*/ 67680 w 66240"/>
                <a:gd name="textAreaTop" fmla="*/ 0 h 66240"/>
                <a:gd name="textAreaBottom" fmla="*/ 67680 h 66240"/>
              </a:gdLst>
              <a:ahLst/>
              <a:cxnLst/>
              <a:rect l="textAreaLeft" t="textAreaTop" r="textAreaRight" b="textAreaBottom"/>
              <a:pathLst>
                <a:path w="1189" h="1188">
                  <a:moveTo>
                    <a:pt x="594" y="177"/>
                  </a:moveTo>
                  <a:lnTo>
                    <a:pt x="734" y="436"/>
                  </a:lnTo>
                  <a:cubicBezTo>
                    <a:pt x="743" y="446"/>
                    <a:pt x="752" y="455"/>
                    <a:pt x="761" y="455"/>
                  </a:cubicBezTo>
                  <a:lnTo>
                    <a:pt x="1012" y="594"/>
                  </a:lnTo>
                  <a:lnTo>
                    <a:pt x="752" y="733"/>
                  </a:lnTo>
                  <a:cubicBezTo>
                    <a:pt x="743" y="743"/>
                    <a:pt x="743" y="752"/>
                    <a:pt x="734" y="761"/>
                  </a:cubicBezTo>
                  <a:lnTo>
                    <a:pt x="594" y="1012"/>
                  </a:lnTo>
                  <a:lnTo>
                    <a:pt x="455" y="761"/>
                  </a:lnTo>
                  <a:cubicBezTo>
                    <a:pt x="446" y="752"/>
                    <a:pt x="437" y="743"/>
                    <a:pt x="427" y="733"/>
                  </a:cubicBezTo>
                  <a:lnTo>
                    <a:pt x="177" y="594"/>
                  </a:lnTo>
                  <a:lnTo>
                    <a:pt x="437" y="455"/>
                  </a:lnTo>
                  <a:cubicBezTo>
                    <a:pt x="446" y="446"/>
                    <a:pt x="446" y="446"/>
                    <a:pt x="455" y="436"/>
                  </a:cubicBezTo>
                  <a:lnTo>
                    <a:pt x="594" y="177"/>
                  </a:lnTo>
                  <a:close/>
                  <a:moveTo>
                    <a:pt x="594" y="0"/>
                  </a:moveTo>
                  <a:cubicBezTo>
                    <a:pt x="576" y="0"/>
                    <a:pt x="557" y="10"/>
                    <a:pt x="548" y="28"/>
                  </a:cubicBezTo>
                  <a:lnTo>
                    <a:pt x="362" y="362"/>
                  </a:lnTo>
                  <a:lnTo>
                    <a:pt x="29" y="548"/>
                  </a:lnTo>
                  <a:cubicBezTo>
                    <a:pt x="10" y="557"/>
                    <a:pt x="1" y="576"/>
                    <a:pt x="1" y="594"/>
                  </a:cubicBezTo>
                  <a:cubicBezTo>
                    <a:pt x="1" y="613"/>
                    <a:pt x="10" y="631"/>
                    <a:pt x="29" y="640"/>
                  </a:cubicBezTo>
                  <a:lnTo>
                    <a:pt x="362" y="826"/>
                  </a:lnTo>
                  <a:lnTo>
                    <a:pt x="539" y="1160"/>
                  </a:lnTo>
                  <a:cubicBezTo>
                    <a:pt x="548" y="1179"/>
                    <a:pt x="576" y="1188"/>
                    <a:pt x="594" y="1188"/>
                  </a:cubicBezTo>
                  <a:cubicBezTo>
                    <a:pt x="613" y="1188"/>
                    <a:pt x="632" y="1179"/>
                    <a:pt x="641" y="1160"/>
                  </a:cubicBezTo>
                  <a:lnTo>
                    <a:pt x="826" y="826"/>
                  </a:lnTo>
                  <a:lnTo>
                    <a:pt x="1160" y="650"/>
                  </a:lnTo>
                  <a:cubicBezTo>
                    <a:pt x="1179" y="640"/>
                    <a:pt x="1188" y="622"/>
                    <a:pt x="1188" y="594"/>
                  </a:cubicBezTo>
                  <a:cubicBezTo>
                    <a:pt x="1188" y="576"/>
                    <a:pt x="1179" y="557"/>
                    <a:pt x="1160" y="548"/>
                  </a:cubicBezTo>
                  <a:lnTo>
                    <a:pt x="826" y="362"/>
                  </a:lnTo>
                  <a:lnTo>
                    <a:pt x="650" y="28"/>
                  </a:lnTo>
                  <a:cubicBezTo>
                    <a:pt x="641" y="10"/>
                    <a:pt x="613" y="0"/>
                    <a:pt x="59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60" name="Google Shape;1294;p28"/>
            <p:cNvSpPr/>
            <p:nvPr/>
          </p:nvSpPr>
          <p:spPr>
            <a:xfrm>
              <a:off x="713160" y="2962800"/>
              <a:ext cx="118080" cy="11808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118080"/>
                <a:gd name="textAreaBottom" fmla="*/ 119520 h 118080"/>
              </a:gdLst>
              <a:ahLst/>
              <a:cxnLst/>
              <a:rect l="textAreaLeft" t="textAreaTop" r="textAreaRight" b="textAreaBottom"/>
              <a:pathLst>
                <a:path w="2097" h="2098">
                  <a:moveTo>
                    <a:pt x="1048" y="177"/>
                  </a:moveTo>
                  <a:lnTo>
                    <a:pt x="1345" y="724"/>
                  </a:lnTo>
                  <a:cubicBezTo>
                    <a:pt x="1354" y="733"/>
                    <a:pt x="1364" y="743"/>
                    <a:pt x="1373" y="752"/>
                  </a:cubicBezTo>
                  <a:lnTo>
                    <a:pt x="1911" y="1049"/>
                  </a:lnTo>
                  <a:lnTo>
                    <a:pt x="1364" y="1346"/>
                  </a:lnTo>
                  <a:cubicBezTo>
                    <a:pt x="1354" y="1355"/>
                    <a:pt x="1345" y="1364"/>
                    <a:pt x="1345" y="1374"/>
                  </a:cubicBezTo>
                  <a:lnTo>
                    <a:pt x="1048" y="1912"/>
                  </a:lnTo>
                  <a:lnTo>
                    <a:pt x="752" y="1364"/>
                  </a:lnTo>
                  <a:cubicBezTo>
                    <a:pt x="742" y="1355"/>
                    <a:pt x="733" y="1355"/>
                    <a:pt x="724" y="1346"/>
                  </a:cubicBezTo>
                  <a:lnTo>
                    <a:pt x="176" y="1049"/>
                  </a:lnTo>
                  <a:lnTo>
                    <a:pt x="724" y="752"/>
                  </a:lnTo>
                  <a:cubicBezTo>
                    <a:pt x="733" y="743"/>
                    <a:pt x="742" y="733"/>
                    <a:pt x="752" y="724"/>
                  </a:cubicBezTo>
                  <a:lnTo>
                    <a:pt x="1048" y="177"/>
                  </a:lnTo>
                  <a:close/>
                  <a:moveTo>
                    <a:pt x="1048" y="1"/>
                  </a:moveTo>
                  <a:cubicBezTo>
                    <a:pt x="1030" y="1"/>
                    <a:pt x="1011" y="10"/>
                    <a:pt x="1002" y="28"/>
                  </a:cubicBezTo>
                  <a:lnTo>
                    <a:pt x="659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40"/>
                  </a:cubicBezTo>
                  <a:cubicBezTo>
                    <a:pt x="0" y="1067"/>
                    <a:pt x="9" y="1086"/>
                    <a:pt x="28" y="1095"/>
                  </a:cubicBezTo>
                  <a:lnTo>
                    <a:pt x="649" y="1438"/>
                  </a:lnTo>
                  <a:lnTo>
                    <a:pt x="993" y="2060"/>
                  </a:lnTo>
                  <a:cubicBezTo>
                    <a:pt x="1002" y="2079"/>
                    <a:pt x="1021" y="2097"/>
                    <a:pt x="1039" y="2097"/>
                  </a:cubicBezTo>
                  <a:cubicBezTo>
                    <a:pt x="1067" y="2097"/>
                    <a:pt x="1085" y="2079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97" y="1067"/>
                    <a:pt x="2097" y="1049"/>
                  </a:cubicBezTo>
                  <a:cubicBezTo>
                    <a:pt x="2097" y="1030"/>
                    <a:pt x="2078" y="1012"/>
                    <a:pt x="2060" y="993"/>
                  </a:cubicBezTo>
                  <a:lnTo>
                    <a:pt x="1438" y="659"/>
                  </a:lnTo>
                  <a:lnTo>
                    <a:pt x="1104" y="28"/>
                  </a:lnTo>
                  <a:cubicBezTo>
                    <a:pt x="1085" y="10"/>
                    <a:pt x="1067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61" name="Google Shape;1295;p28"/>
            <p:cNvSpPr/>
            <p:nvPr/>
          </p:nvSpPr>
          <p:spPr>
            <a:xfrm>
              <a:off x="3549600" y="3192840"/>
              <a:ext cx="117360" cy="117360"/>
            </a:xfrm>
            <a:custGeom>
              <a:avLst/>
              <a:gdLst>
                <a:gd name="textAreaLeft" fmla="*/ 0 w 117360"/>
                <a:gd name="textAreaRight" fmla="*/ 118800 w 11736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2088" h="2088">
                  <a:moveTo>
                    <a:pt x="1048" y="176"/>
                  </a:moveTo>
                  <a:lnTo>
                    <a:pt x="1345" y="724"/>
                  </a:lnTo>
                  <a:cubicBezTo>
                    <a:pt x="1345" y="733"/>
                    <a:pt x="1355" y="742"/>
                    <a:pt x="1364" y="742"/>
                  </a:cubicBezTo>
                  <a:lnTo>
                    <a:pt x="1911" y="1049"/>
                  </a:lnTo>
                  <a:lnTo>
                    <a:pt x="1364" y="1345"/>
                  </a:lnTo>
                  <a:cubicBezTo>
                    <a:pt x="1355" y="1345"/>
                    <a:pt x="1345" y="1355"/>
                    <a:pt x="1336" y="1364"/>
                  </a:cubicBezTo>
                  <a:lnTo>
                    <a:pt x="1039" y="1911"/>
                  </a:lnTo>
                  <a:lnTo>
                    <a:pt x="742" y="1364"/>
                  </a:lnTo>
                  <a:cubicBezTo>
                    <a:pt x="742" y="1355"/>
                    <a:pt x="733" y="1345"/>
                    <a:pt x="724" y="1345"/>
                  </a:cubicBezTo>
                  <a:lnTo>
                    <a:pt x="176" y="1039"/>
                  </a:lnTo>
                  <a:lnTo>
                    <a:pt x="724" y="742"/>
                  </a:lnTo>
                  <a:cubicBezTo>
                    <a:pt x="733" y="742"/>
                    <a:pt x="742" y="733"/>
                    <a:pt x="742" y="724"/>
                  </a:cubicBezTo>
                  <a:lnTo>
                    <a:pt x="1048" y="176"/>
                  </a:lnTo>
                  <a:close/>
                  <a:moveTo>
                    <a:pt x="1048" y="0"/>
                  </a:moveTo>
                  <a:cubicBezTo>
                    <a:pt x="1030" y="0"/>
                    <a:pt x="1011" y="10"/>
                    <a:pt x="993" y="28"/>
                  </a:cubicBezTo>
                  <a:lnTo>
                    <a:pt x="650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39"/>
                  </a:cubicBezTo>
                  <a:cubicBezTo>
                    <a:pt x="0" y="1058"/>
                    <a:pt x="9" y="1076"/>
                    <a:pt x="28" y="1095"/>
                  </a:cubicBezTo>
                  <a:lnTo>
                    <a:pt x="650" y="1438"/>
                  </a:lnTo>
                  <a:lnTo>
                    <a:pt x="993" y="2060"/>
                  </a:lnTo>
                  <a:cubicBezTo>
                    <a:pt x="1002" y="2078"/>
                    <a:pt x="1021" y="2087"/>
                    <a:pt x="1039" y="2087"/>
                  </a:cubicBezTo>
                  <a:cubicBezTo>
                    <a:pt x="1067" y="2087"/>
                    <a:pt x="1086" y="2078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87" y="1067"/>
                    <a:pt x="2087" y="1049"/>
                  </a:cubicBezTo>
                  <a:cubicBezTo>
                    <a:pt x="2087" y="1021"/>
                    <a:pt x="2078" y="1002"/>
                    <a:pt x="2060" y="993"/>
                  </a:cubicBezTo>
                  <a:lnTo>
                    <a:pt x="1438" y="650"/>
                  </a:lnTo>
                  <a:lnTo>
                    <a:pt x="1095" y="28"/>
                  </a:lnTo>
                  <a:cubicBezTo>
                    <a:pt x="1086" y="10"/>
                    <a:pt x="106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400" rIns="900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62" name="Google Shape;1296;p28"/>
            <p:cNvSpPr/>
            <p:nvPr/>
          </p:nvSpPr>
          <p:spPr>
            <a:xfrm>
              <a:off x="3252960" y="1312560"/>
              <a:ext cx="5400" cy="41400"/>
            </a:xfrm>
            <a:custGeom>
              <a:avLst/>
              <a:gdLst>
                <a:gd name="textAreaLeft" fmla="*/ 0 w 5400"/>
                <a:gd name="textAreaRight" fmla="*/ 6840 w 540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122" h="75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52"/>
                    <a:pt x="66" y="752"/>
                  </a:cubicBezTo>
                  <a:cubicBezTo>
                    <a:pt x="93" y="752"/>
                    <a:pt x="121" y="724"/>
                    <a:pt x="121" y="696"/>
                  </a:cubicBezTo>
                  <a:lnTo>
                    <a:pt x="121" y="56"/>
                  </a:lnTo>
                  <a:cubicBezTo>
                    <a:pt x="121" y="19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63" name="Google Shape;1297;p28"/>
            <p:cNvSpPr/>
            <p:nvPr/>
          </p:nvSpPr>
          <p:spPr>
            <a:xfrm>
              <a:off x="3252960" y="1406160"/>
              <a:ext cx="5400" cy="42120"/>
            </a:xfrm>
            <a:custGeom>
              <a:avLst/>
              <a:gdLst>
                <a:gd name="textAreaLeft" fmla="*/ 0 w 5400"/>
                <a:gd name="textAreaRight" fmla="*/ 6840 w 540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122" h="76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61"/>
                    <a:pt x="66" y="761"/>
                  </a:cubicBezTo>
                  <a:cubicBezTo>
                    <a:pt x="93" y="761"/>
                    <a:pt x="121" y="733"/>
                    <a:pt x="121" y="696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64" name="Google Shape;1298;p28"/>
            <p:cNvSpPr/>
            <p:nvPr/>
          </p:nvSpPr>
          <p:spPr>
            <a:xfrm>
              <a:off x="3281760" y="1377720"/>
              <a:ext cx="41400" cy="5040"/>
            </a:xfrm>
            <a:custGeom>
              <a:avLst/>
              <a:gdLst>
                <a:gd name="textAreaLeft" fmla="*/ 0 w 41400"/>
                <a:gd name="textAreaRight" fmla="*/ 42840 w 414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53" h="112">
                  <a:moveTo>
                    <a:pt x="57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7" y="112"/>
                  </a:cubicBezTo>
                  <a:lnTo>
                    <a:pt x="697" y="112"/>
                  </a:lnTo>
                  <a:cubicBezTo>
                    <a:pt x="724" y="112"/>
                    <a:pt x="752" y="93"/>
                    <a:pt x="752" y="56"/>
                  </a:cubicBezTo>
                  <a:cubicBezTo>
                    <a:pt x="752" y="28"/>
                    <a:pt x="734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65" name="Google Shape;1299;p28"/>
            <p:cNvSpPr/>
            <p:nvPr/>
          </p:nvSpPr>
          <p:spPr>
            <a:xfrm>
              <a:off x="3187800" y="1377720"/>
              <a:ext cx="42120" cy="504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62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706" y="112"/>
                  </a:lnTo>
                  <a:cubicBezTo>
                    <a:pt x="734" y="112"/>
                    <a:pt x="761" y="93"/>
                    <a:pt x="761" y="56"/>
                  </a:cubicBezTo>
                  <a:cubicBezTo>
                    <a:pt x="761" y="28"/>
                    <a:pt x="73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66" name="Google Shape;1300;p28"/>
            <p:cNvSpPr/>
            <p:nvPr/>
          </p:nvSpPr>
          <p:spPr>
            <a:xfrm>
              <a:off x="3210120" y="140076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455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67" name="Google Shape;1301;p28"/>
            <p:cNvSpPr/>
            <p:nvPr/>
          </p:nvSpPr>
          <p:spPr>
            <a:xfrm>
              <a:off x="3206880" y="1397880"/>
              <a:ext cx="31320" cy="3096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76" h="572">
                  <a:moveTo>
                    <a:pt x="512" y="1"/>
                  </a:moveTo>
                  <a:cubicBezTo>
                    <a:pt x="497" y="1"/>
                    <a:pt x="483" y="5"/>
                    <a:pt x="474" y="14"/>
                  </a:cubicBezTo>
                  <a:lnTo>
                    <a:pt x="19" y="469"/>
                  </a:lnTo>
                  <a:cubicBezTo>
                    <a:pt x="1" y="488"/>
                    <a:pt x="1" y="525"/>
                    <a:pt x="19" y="553"/>
                  </a:cubicBezTo>
                  <a:cubicBezTo>
                    <a:pt x="28" y="562"/>
                    <a:pt x="47" y="571"/>
                    <a:pt x="56" y="571"/>
                  </a:cubicBezTo>
                  <a:cubicBezTo>
                    <a:pt x="75" y="571"/>
                    <a:pt x="93" y="562"/>
                    <a:pt x="103" y="553"/>
                  </a:cubicBezTo>
                  <a:lnTo>
                    <a:pt x="557" y="98"/>
                  </a:lnTo>
                  <a:cubicBezTo>
                    <a:pt x="576" y="70"/>
                    <a:pt x="576" y="33"/>
                    <a:pt x="557" y="14"/>
                  </a:cubicBezTo>
                  <a:cubicBezTo>
                    <a:pt x="543" y="5"/>
                    <a:pt x="527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68" name="Google Shape;1302;p28"/>
            <p:cNvSpPr/>
            <p:nvPr/>
          </p:nvSpPr>
          <p:spPr>
            <a:xfrm>
              <a:off x="3276720" y="133488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456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69" name="Google Shape;1303;p28"/>
            <p:cNvSpPr/>
            <p:nvPr/>
          </p:nvSpPr>
          <p:spPr>
            <a:xfrm>
              <a:off x="3273120" y="1331640"/>
              <a:ext cx="32040" cy="3096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85" h="569">
                  <a:moveTo>
                    <a:pt x="519" y="0"/>
                  </a:moveTo>
                  <a:cubicBezTo>
                    <a:pt x="503" y="0"/>
                    <a:pt x="487" y="7"/>
                    <a:pt x="473" y="21"/>
                  </a:cubicBezTo>
                  <a:lnTo>
                    <a:pt x="28" y="466"/>
                  </a:lnTo>
                  <a:cubicBezTo>
                    <a:pt x="0" y="494"/>
                    <a:pt x="0" y="531"/>
                    <a:pt x="28" y="550"/>
                  </a:cubicBezTo>
                  <a:cubicBezTo>
                    <a:pt x="37" y="568"/>
                    <a:pt x="47" y="568"/>
                    <a:pt x="65" y="568"/>
                  </a:cubicBezTo>
                  <a:cubicBezTo>
                    <a:pt x="84" y="568"/>
                    <a:pt x="93" y="568"/>
                    <a:pt x="112" y="550"/>
                  </a:cubicBezTo>
                  <a:lnTo>
                    <a:pt x="557" y="95"/>
                  </a:lnTo>
                  <a:cubicBezTo>
                    <a:pt x="585" y="77"/>
                    <a:pt x="585" y="39"/>
                    <a:pt x="557" y="21"/>
                  </a:cubicBezTo>
                  <a:cubicBezTo>
                    <a:pt x="548" y="7"/>
                    <a:pt x="534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70" name="Google Shape;1304;p28"/>
            <p:cNvSpPr/>
            <p:nvPr/>
          </p:nvSpPr>
          <p:spPr>
            <a:xfrm>
              <a:off x="3210120" y="133488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1"/>
                  </a:moveTo>
                  <a:lnTo>
                    <a:pt x="455" y="456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71" name="Google Shape;1305;p28"/>
            <p:cNvSpPr/>
            <p:nvPr/>
          </p:nvSpPr>
          <p:spPr>
            <a:xfrm>
              <a:off x="3206880" y="1331640"/>
              <a:ext cx="31320" cy="3096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76" h="569">
                  <a:moveTo>
                    <a:pt x="61" y="0"/>
                  </a:moveTo>
                  <a:cubicBezTo>
                    <a:pt x="47" y="0"/>
                    <a:pt x="33" y="7"/>
                    <a:pt x="19" y="21"/>
                  </a:cubicBezTo>
                  <a:cubicBezTo>
                    <a:pt x="1" y="39"/>
                    <a:pt x="1" y="77"/>
                    <a:pt x="19" y="95"/>
                  </a:cubicBezTo>
                  <a:lnTo>
                    <a:pt x="474" y="550"/>
                  </a:lnTo>
                  <a:cubicBezTo>
                    <a:pt x="483" y="568"/>
                    <a:pt x="502" y="568"/>
                    <a:pt x="511" y="568"/>
                  </a:cubicBezTo>
                  <a:cubicBezTo>
                    <a:pt x="529" y="568"/>
                    <a:pt x="548" y="568"/>
                    <a:pt x="557" y="550"/>
                  </a:cubicBezTo>
                  <a:cubicBezTo>
                    <a:pt x="576" y="531"/>
                    <a:pt x="576" y="494"/>
                    <a:pt x="557" y="466"/>
                  </a:cubicBezTo>
                  <a:lnTo>
                    <a:pt x="103" y="21"/>
                  </a:lnTo>
                  <a:cubicBezTo>
                    <a:pt x="89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72" name="Google Shape;1306;p28"/>
            <p:cNvSpPr/>
            <p:nvPr/>
          </p:nvSpPr>
          <p:spPr>
            <a:xfrm>
              <a:off x="3276720" y="140076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1"/>
                  </a:moveTo>
                  <a:lnTo>
                    <a:pt x="455" y="455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73" name="Google Shape;1307;p28"/>
            <p:cNvSpPr/>
            <p:nvPr/>
          </p:nvSpPr>
          <p:spPr>
            <a:xfrm>
              <a:off x="3273120" y="1397880"/>
              <a:ext cx="32040" cy="3096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85" h="572">
                  <a:moveTo>
                    <a:pt x="66" y="1"/>
                  </a:moveTo>
                  <a:cubicBezTo>
                    <a:pt x="51" y="1"/>
                    <a:pt x="37" y="5"/>
                    <a:pt x="28" y="14"/>
                  </a:cubicBezTo>
                  <a:cubicBezTo>
                    <a:pt x="0" y="42"/>
                    <a:pt x="0" y="70"/>
                    <a:pt x="28" y="98"/>
                  </a:cubicBezTo>
                  <a:lnTo>
                    <a:pt x="483" y="553"/>
                  </a:lnTo>
                  <a:cubicBezTo>
                    <a:pt x="492" y="562"/>
                    <a:pt x="501" y="571"/>
                    <a:pt x="520" y="571"/>
                  </a:cubicBezTo>
                  <a:cubicBezTo>
                    <a:pt x="529" y="571"/>
                    <a:pt x="548" y="562"/>
                    <a:pt x="557" y="553"/>
                  </a:cubicBezTo>
                  <a:cubicBezTo>
                    <a:pt x="585" y="525"/>
                    <a:pt x="585" y="488"/>
                    <a:pt x="557" y="469"/>
                  </a:cubicBezTo>
                  <a:lnTo>
                    <a:pt x="112" y="14"/>
                  </a:lnTo>
                  <a:cubicBezTo>
                    <a:pt x="98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74" name="Google Shape;1308;p28"/>
            <p:cNvSpPr/>
            <p:nvPr/>
          </p:nvSpPr>
          <p:spPr>
            <a:xfrm>
              <a:off x="3593160" y="1567080"/>
              <a:ext cx="49680" cy="49680"/>
            </a:xfrm>
            <a:custGeom>
              <a:avLst/>
              <a:gdLst>
                <a:gd name="textAreaLeft" fmla="*/ 0 w 49680"/>
                <a:gd name="textAreaRight" fmla="*/ 51120 w 49680"/>
                <a:gd name="textAreaTop" fmla="*/ 0 h 49680"/>
                <a:gd name="textAreaBottom" fmla="*/ 51120 h 49680"/>
              </a:gdLst>
              <a:ahLst/>
              <a:cxnLst/>
              <a:rect l="textAreaLeft" t="textAreaTop" r="textAreaRight" b="textAreaBottom"/>
              <a:pathLst>
                <a:path w="901" h="901">
                  <a:moveTo>
                    <a:pt x="455" y="121"/>
                  </a:moveTo>
                  <a:cubicBezTo>
                    <a:pt x="641" y="121"/>
                    <a:pt x="789" y="270"/>
                    <a:pt x="789" y="455"/>
                  </a:cubicBezTo>
                  <a:cubicBezTo>
                    <a:pt x="789" y="641"/>
                    <a:pt x="641" y="789"/>
                    <a:pt x="455" y="789"/>
                  </a:cubicBezTo>
                  <a:cubicBezTo>
                    <a:pt x="270" y="789"/>
                    <a:pt x="121" y="641"/>
                    <a:pt x="121" y="455"/>
                  </a:cubicBez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5"/>
                    <a:pt x="1" y="455"/>
                  </a:cubicBezTo>
                  <a:cubicBezTo>
                    <a:pt x="1" y="706"/>
                    <a:pt x="205" y="901"/>
                    <a:pt x="455" y="901"/>
                  </a:cubicBezTo>
                  <a:cubicBezTo>
                    <a:pt x="697" y="901"/>
                    <a:pt x="901" y="706"/>
                    <a:pt x="901" y="455"/>
                  </a:cubicBezTo>
                  <a:cubicBezTo>
                    <a:pt x="901" y="205"/>
                    <a:pt x="697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75" name="Google Shape;1309;p28"/>
            <p:cNvSpPr/>
            <p:nvPr/>
          </p:nvSpPr>
          <p:spPr>
            <a:xfrm>
              <a:off x="977040" y="213228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11"/>
                  </a:moveTo>
                  <a:cubicBezTo>
                    <a:pt x="381" y="111"/>
                    <a:pt x="455" y="186"/>
                    <a:pt x="455" y="288"/>
                  </a:cubicBezTo>
                  <a:cubicBezTo>
                    <a:pt x="455" y="381"/>
                    <a:pt x="381" y="455"/>
                    <a:pt x="288" y="455"/>
                  </a:cubicBezTo>
                  <a:cubicBezTo>
                    <a:pt x="186" y="455"/>
                    <a:pt x="112" y="381"/>
                    <a:pt x="112" y="288"/>
                  </a:cubicBezTo>
                  <a:cubicBezTo>
                    <a:pt x="112" y="186"/>
                    <a:pt x="195" y="111"/>
                    <a:pt x="288" y="11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21"/>
                    <a:pt x="0" y="288"/>
                  </a:cubicBezTo>
                  <a:cubicBezTo>
                    <a:pt x="0" y="445"/>
                    <a:pt x="130" y="575"/>
                    <a:pt x="288" y="575"/>
                  </a:cubicBezTo>
                  <a:cubicBezTo>
                    <a:pt x="446" y="575"/>
                    <a:pt x="576" y="445"/>
                    <a:pt x="576" y="288"/>
                  </a:cubicBezTo>
                  <a:cubicBezTo>
                    <a:pt x="576" y="121"/>
                    <a:pt x="44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76" name="Google Shape;1310;p28"/>
            <p:cNvSpPr/>
            <p:nvPr/>
          </p:nvSpPr>
          <p:spPr>
            <a:xfrm>
              <a:off x="1875600" y="121932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21"/>
                  </a:moveTo>
                  <a:cubicBezTo>
                    <a:pt x="380" y="121"/>
                    <a:pt x="455" y="195"/>
                    <a:pt x="455" y="297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86" y="464"/>
                    <a:pt x="111" y="390"/>
                    <a:pt x="111" y="297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55"/>
                    <a:pt x="575" y="288"/>
                  </a:cubicBezTo>
                  <a:cubicBezTo>
                    <a:pt x="575" y="130"/>
                    <a:pt x="445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77" name="Google Shape;1311;p28"/>
            <p:cNvSpPr/>
            <p:nvPr/>
          </p:nvSpPr>
          <p:spPr>
            <a:xfrm>
              <a:off x="1860120" y="1646280"/>
              <a:ext cx="583200" cy="390240"/>
            </a:xfrm>
            <a:custGeom>
              <a:avLst/>
              <a:gdLst>
                <a:gd name="textAreaLeft" fmla="*/ 0 w 583200"/>
                <a:gd name="textAreaRight" fmla="*/ 584640 w 583200"/>
                <a:gd name="textAreaTop" fmla="*/ 0 h 390240"/>
                <a:gd name="textAreaBottom" fmla="*/ 391680 h 390240"/>
              </a:gdLst>
              <a:ahLst/>
              <a:cxnLst/>
              <a:rect l="textAreaLeft" t="textAreaTop" r="textAreaRight" b="textAreaBottom"/>
              <a:pathLst>
                <a:path w="10270" h="6879">
                  <a:moveTo>
                    <a:pt x="9963" y="0"/>
                  </a:moveTo>
                  <a:lnTo>
                    <a:pt x="7607" y="1113"/>
                  </a:lnTo>
                  <a:lnTo>
                    <a:pt x="8600" y="1596"/>
                  </a:lnTo>
                  <a:lnTo>
                    <a:pt x="8321" y="2041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58"/>
                  </a:cubicBezTo>
                  <a:lnTo>
                    <a:pt x="5826" y="6132"/>
                  </a:lnTo>
                  <a:lnTo>
                    <a:pt x="5390" y="5622"/>
                  </a:lnTo>
                  <a:lnTo>
                    <a:pt x="4360" y="4407"/>
                  </a:lnTo>
                  <a:lnTo>
                    <a:pt x="3330" y="3191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23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80"/>
                  </a:lnTo>
                  <a:cubicBezTo>
                    <a:pt x="2412" y="2115"/>
                    <a:pt x="2328" y="2069"/>
                    <a:pt x="2245" y="2041"/>
                  </a:cubicBezTo>
                  <a:cubicBezTo>
                    <a:pt x="2168" y="2013"/>
                    <a:pt x="2085" y="1998"/>
                    <a:pt x="2003" y="1998"/>
                  </a:cubicBezTo>
                  <a:cubicBezTo>
                    <a:pt x="1897" y="1998"/>
                    <a:pt x="1792" y="2022"/>
                    <a:pt x="1698" y="2069"/>
                  </a:cubicBezTo>
                  <a:cubicBezTo>
                    <a:pt x="1623" y="2106"/>
                    <a:pt x="1549" y="2162"/>
                    <a:pt x="1494" y="2227"/>
                  </a:cubicBezTo>
                  <a:cubicBezTo>
                    <a:pt x="1484" y="2245"/>
                    <a:pt x="1466" y="2264"/>
                    <a:pt x="1456" y="2282"/>
                  </a:cubicBezTo>
                  <a:lnTo>
                    <a:pt x="1447" y="2301"/>
                  </a:lnTo>
                  <a:lnTo>
                    <a:pt x="1438" y="2310"/>
                  </a:lnTo>
                  <a:lnTo>
                    <a:pt x="1419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61" y="3553"/>
                  </a:lnTo>
                  <a:lnTo>
                    <a:pt x="0" y="4917"/>
                  </a:lnTo>
                  <a:lnTo>
                    <a:pt x="668" y="5195"/>
                  </a:lnTo>
                  <a:lnTo>
                    <a:pt x="1429" y="3831"/>
                  </a:lnTo>
                  <a:lnTo>
                    <a:pt x="1809" y="3145"/>
                  </a:lnTo>
                  <a:lnTo>
                    <a:pt x="1995" y="2811"/>
                  </a:lnTo>
                  <a:lnTo>
                    <a:pt x="2022" y="2755"/>
                  </a:lnTo>
                  <a:lnTo>
                    <a:pt x="2199" y="296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14"/>
                  </a:lnTo>
                  <a:lnTo>
                    <a:pt x="5325" y="6652"/>
                  </a:lnTo>
                  <a:lnTo>
                    <a:pt x="5343" y="6670"/>
                  </a:lnTo>
                  <a:lnTo>
                    <a:pt x="5362" y="6689"/>
                  </a:lnTo>
                  <a:cubicBezTo>
                    <a:pt x="5381" y="6707"/>
                    <a:pt x="5390" y="6717"/>
                    <a:pt x="5408" y="6735"/>
                  </a:cubicBezTo>
                  <a:cubicBezTo>
                    <a:pt x="5473" y="6781"/>
                    <a:pt x="5557" y="6828"/>
                    <a:pt x="5640" y="6846"/>
                  </a:cubicBezTo>
                  <a:cubicBezTo>
                    <a:pt x="5708" y="6868"/>
                    <a:pt x="5778" y="6878"/>
                    <a:pt x="5848" y="6878"/>
                  </a:cubicBezTo>
                  <a:cubicBezTo>
                    <a:pt x="5961" y="6878"/>
                    <a:pt x="6072" y="6851"/>
                    <a:pt x="6169" y="6800"/>
                  </a:cubicBezTo>
                  <a:cubicBezTo>
                    <a:pt x="6243" y="6754"/>
                    <a:pt x="6317" y="6698"/>
                    <a:pt x="6364" y="6633"/>
                  </a:cubicBezTo>
                  <a:cubicBezTo>
                    <a:pt x="6373" y="6614"/>
                    <a:pt x="6392" y="6596"/>
                    <a:pt x="6401" y="6587"/>
                  </a:cubicBezTo>
                  <a:lnTo>
                    <a:pt x="6410" y="6559"/>
                  </a:lnTo>
                  <a:lnTo>
                    <a:pt x="6438" y="6522"/>
                  </a:lnTo>
                  <a:lnTo>
                    <a:pt x="6540" y="6355"/>
                  </a:lnTo>
                  <a:cubicBezTo>
                    <a:pt x="7078" y="5455"/>
                    <a:pt x="7607" y="4564"/>
                    <a:pt x="8145" y="3664"/>
                  </a:cubicBezTo>
                  <a:lnTo>
                    <a:pt x="8952" y="2319"/>
                  </a:lnTo>
                  <a:lnTo>
                    <a:pt x="9203" y="1902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78" name="Google Shape;1312;p28"/>
            <p:cNvSpPr/>
            <p:nvPr/>
          </p:nvSpPr>
          <p:spPr>
            <a:xfrm>
              <a:off x="1857600" y="1641600"/>
              <a:ext cx="590040" cy="398520"/>
            </a:xfrm>
            <a:custGeom>
              <a:avLst/>
              <a:gdLst>
                <a:gd name="textAreaLeft" fmla="*/ 0 w 590040"/>
                <a:gd name="textAreaRight" fmla="*/ 591480 w 590040"/>
                <a:gd name="textAreaTop" fmla="*/ 0 h 398520"/>
                <a:gd name="textAreaBottom" fmla="*/ 399960 h 398520"/>
              </a:gdLst>
              <a:ahLst/>
              <a:cxnLst/>
              <a:rect l="textAreaLeft" t="textAreaTop" r="textAreaRight" b="textAreaBottom"/>
              <a:pathLst>
                <a:path w="10391" h="7024">
                  <a:moveTo>
                    <a:pt x="10057" y="1"/>
                  </a:moveTo>
                  <a:lnTo>
                    <a:pt x="7515" y="1197"/>
                  </a:lnTo>
                  <a:lnTo>
                    <a:pt x="8563" y="1698"/>
                  </a:lnTo>
                  <a:lnTo>
                    <a:pt x="7506" y="3433"/>
                  </a:lnTo>
                  <a:cubicBezTo>
                    <a:pt x="7339" y="3702"/>
                    <a:pt x="7172" y="3971"/>
                    <a:pt x="7005" y="4240"/>
                  </a:cubicBezTo>
                  <a:cubicBezTo>
                    <a:pt x="6633" y="4852"/>
                    <a:pt x="6244" y="5483"/>
                    <a:pt x="5873" y="6105"/>
                  </a:cubicBezTo>
                  <a:lnTo>
                    <a:pt x="5864" y="6123"/>
                  </a:lnTo>
                  <a:lnTo>
                    <a:pt x="2645" y="2320"/>
                  </a:lnTo>
                  <a:lnTo>
                    <a:pt x="2561" y="2218"/>
                  </a:lnTo>
                  <a:cubicBezTo>
                    <a:pt x="2487" y="2153"/>
                    <a:pt x="2403" y="2097"/>
                    <a:pt x="2311" y="2069"/>
                  </a:cubicBezTo>
                  <a:cubicBezTo>
                    <a:pt x="2227" y="2038"/>
                    <a:pt x="2141" y="2023"/>
                    <a:pt x="2055" y="2023"/>
                  </a:cubicBezTo>
                  <a:cubicBezTo>
                    <a:pt x="1940" y="2023"/>
                    <a:pt x="1827" y="2049"/>
                    <a:pt x="1726" y="2097"/>
                  </a:cubicBezTo>
                  <a:cubicBezTo>
                    <a:pt x="1633" y="2144"/>
                    <a:pt x="1550" y="2209"/>
                    <a:pt x="1494" y="2274"/>
                  </a:cubicBezTo>
                  <a:cubicBezTo>
                    <a:pt x="1485" y="2292"/>
                    <a:pt x="1476" y="2311"/>
                    <a:pt x="1457" y="2338"/>
                  </a:cubicBezTo>
                  <a:lnTo>
                    <a:pt x="1" y="4973"/>
                  </a:lnTo>
                  <a:lnTo>
                    <a:pt x="103" y="5029"/>
                  </a:lnTo>
                  <a:lnTo>
                    <a:pt x="1513" y="2468"/>
                  </a:lnTo>
                  <a:lnTo>
                    <a:pt x="1559" y="2385"/>
                  </a:lnTo>
                  <a:cubicBezTo>
                    <a:pt x="1568" y="2376"/>
                    <a:pt x="1578" y="2366"/>
                    <a:pt x="1587" y="2348"/>
                  </a:cubicBezTo>
                  <a:cubicBezTo>
                    <a:pt x="1633" y="2292"/>
                    <a:pt x="1698" y="2236"/>
                    <a:pt x="1773" y="2199"/>
                  </a:cubicBezTo>
                  <a:cubicBezTo>
                    <a:pt x="1857" y="2157"/>
                    <a:pt x="1954" y="2136"/>
                    <a:pt x="2053" y="2136"/>
                  </a:cubicBezTo>
                  <a:cubicBezTo>
                    <a:pt x="2127" y="2136"/>
                    <a:pt x="2202" y="2148"/>
                    <a:pt x="2273" y="2171"/>
                  </a:cubicBezTo>
                  <a:cubicBezTo>
                    <a:pt x="2348" y="2199"/>
                    <a:pt x="2422" y="2246"/>
                    <a:pt x="2478" y="2301"/>
                  </a:cubicBezTo>
                  <a:lnTo>
                    <a:pt x="5882" y="6318"/>
                  </a:lnTo>
                  <a:lnTo>
                    <a:pt x="5966" y="6170"/>
                  </a:lnTo>
                  <a:cubicBezTo>
                    <a:pt x="6346" y="5548"/>
                    <a:pt x="6726" y="4917"/>
                    <a:pt x="7107" y="4305"/>
                  </a:cubicBezTo>
                  <a:cubicBezTo>
                    <a:pt x="7274" y="4036"/>
                    <a:pt x="7431" y="3767"/>
                    <a:pt x="7598" y="3489"/>
                  </a:cubicBezTo>
                  <a:lnTo>
                    <a:pt x="8730" y="1652"/>
                  </a:lnTo>
                  <a:lnTo>
                    <a:pt x="7784" y="1197"/>
                  </a:lnTo>
                  <a:lnTo>
                    <a:pt x="9964" y="177"/>
                  </a:lnTo>
                  <a:lnTo>
                    <a:pt x="10242" y="2468"/>
                  </a:lnTo>
                  <a:lnTo>
                    <a:pt x="9222" y="1912"/>
                  </a:lnTo>
                  <a:lnTo>
                    <a:pt x="8146" y="3721"/>
                  </a:lnTo>
                  <a:lnTo>
                    <a:pt x="7654" y="4537"/>
                  </a:lnTo>
                  <a:cubicBezTo>
                    <a:pt x="7292" y="5149"/>
                    <a:pt x="6912" y="5789"/>
                    <a:pt x="6531" y="6411"/>
                  </a:cubicBezTo>
                  <a:lnTo>
                    <a:pt x="6392" y="6634"/>
                  </a:lnTo>
                  <a:cubicBezTo>
                    <a:pt x="6383" y="6652"/>
                    <a:pt x="6374" y="6671"/>
                    <a:pt x="6364" y="6680"/>
                  </a:cubicBezTo>
                  <a:cubicBezTo>
                    <a:pt x="6318" y="6745"/>
                    <a:pt x="6253" y="6791"/>
                    <a:pt x="6188" y="6828"/>
                  </a:cubicBezTo>
                  <a:cubicBezTo>
                    <a:pt x="6100" y="6875"/>
                    <a:pt x="5997" y="6900"/>
                    <a:pt x="5891" y="6900"/>
                  </a:cubicBezTo>
                  <a:cubicBezTo>
                    <a:pt x="5830" y="6900"/>
                    <a:pt x="5767" y="6892"/>
                    <a:pt x="5706" y="6875"/>
                  </a:cubicBezTo>
                  <a:cubicBezTo>
                    <a:pt x="5632" y="6856"/>
                    <a:pt x="5557" y="6819"/>
                    <a:pt x="5492" y="6773"/>
                  </a:cubicBezTo>
                  <a:cubicBezTo>
                    <a:pt x="5483" y="6754"/>
                    <a:pt x="5465" y="6745"/>
                    <a:pt x="5455" y="6736"/>
                  </a:cubicBezTo>
                  <a:lnTo>
                    <a:pt x="2060" y="2737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41"/>
                  </a:lnTo>
                  <a:lnTo>
                    <a:pt x="5298" y="6736"/>
                  </a:lnTo>
                  <a:lnTo>
                    <a:pt x="5372" y="6819"/>
                  </a:lnTo>
                  <a:cubicBezTo>
                    <a:pt x="5390" y="6828"/>
                    <a:pt x="5400" y="6847"/>
                    <a:pt x="5418" y="6865"/>
                  </a:cubicBezTo>
                  <a:cubicBezTo>
                    <a:pt x="5492" y="6921"/>
                    <a:pt x="5585" y="6967"/>
                    <a:pt x="5678" y="6995"/>
                  </a:cubicBezTo>
                  <a:cubicBezTo>
                    <a:pt x="5743" y="7014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44" y="6930"/>
                  </a:cubicBezTo>
                  <a:cubicBezTo>
                    <a:pt x="6327" y="6884"/>
                    <a:pt x="6402" y="6819"/>
                    <a:pt x="6457" y="6754"/>
                  </a:cubicBezTo>
                  <a:cubicBezTo>
                    <a:pt x="6467" y="6736"/>
                    <a:pt x="6485" y="6717"/>
                    <a:pt x="6494" y="6698"/>
                  </a:cubicBezTo>
                  <a:lnTo>
                    <a:pt x="6633" y="6467"/>
                  </a:lnTo>
                  <a:cubicBezTo>
                    <a:pt x="7014" y="5845"/>
                    <a:pt x="7394" y="5205"/>
                    <a:pt x="7756" y="4593"/>
                  </a:cubicBezTo>
                  <a:lnTo>
                    <a:pt x="8248" y="3776"/>
                  </a:lnTo>
                  <a:lnTo>
                    <a:pt x="9268" y="2060"/>
                  </a:lnTo>
                  <a:lnTo>
                    <a:pt x="10391" y="2682"/>
                  </a:lnTo>
                  <a:lnTo>
                    <a:pt x="1005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79" name="Google Shape;1313;p28"/>
            <p:cNvSpPr/>
            <p:nvPr/>
          </p:nvSpPr>
          <p:spPr>
            <a:xfrm>
              <a:off x="1413360" y="1672920"/>
              <a:ext cx="288000" cy="288000"/>
            </a:xfrm>
            <a:custGeom>
              <a:avLst/>
              <a:gdLst>
                <a:gd name="textAreaLeft" fmla="*/ 0 w 288000"/>
                <a:gd name="textAreaRight" fmla="*/ 289440 w 288000"/>
                <a:gd name="textAreaTop" fmla="*/ 0 h 288000"/>
                <a:gd name="textAreaBottom" fmla="*/ 289440 h 288000"/>
              </a:gdLst>
              <a:ahLst/>
              <a:cxnLst/>
              <a:rect l="textAreaLeft" t="textAreaTop" r="textAreaRight" b="textAreaBottom"/>
              <a:pathLst>
                <a:path w="5085" h="5084">
                  <a:moveTo>
                    <a:pt x="2543" y="0"/>
                  </a:moveTo>
                  <a:cubicBezTo>
                    <a:pt x="1142" y="0"/>
                    <a:pt x="1" y="1141"/>
                    <a:pt x="1" y="2542"/>
                  </a:cubicBezTo>
                  <a:cubicBezTo>
                    <a:pt x="1" y="3952"/>
                    <a:pt x="1142" y="5084"/>
                    <a:pt x="2543" y="5084"/>
                  </a:cubicBezTo>
                  <a:cubicBezTo>
                    <a:pt x="3944" y="5084"/>
                    <a:pt x="5085" y="3952"/>
                    <a:pt x="5085" y="2542"/>
                  </a:cubicBezTo>
                  <a:lnTo>
                    <a:pt x="2543" y="2542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80" name="Google Shape;1314;p28"/>
            <p:cNvSpPr/>
            <p:nvPr/>
          </p:nvSpPr>
          <p:spPr>
            <a:xfrm>
              <a:off x="1410480" y="1669680"/>
              <a:ext cx="294480" cy="294480"/>
            </a:xfrm>
            <a:custGeom>
              <a:avLst/>
              <a:gdLst>
                <a:gd name="textAreaLeft" fmla="*/ 0 w 294480"/>
                <a:gd name="textAreaRight" fmla="*/ 295920 w 294480"/>
                <a:gd name="textAreaTop" fmla="*/ 0 h 294480"/>
                <a:gd name="textAreaBottom" fmla="*/ 295920 h 294480"/>
              </a:gdLst>
              <a:ahLst/>
              <a:cxnLst/>
              <a:rect l="textAreaLeft" t="textAreaTop" r="textAreaRight" b="textAreaBottom"/>
              <a:pathLst>
                <a:path w="5196" h="5196">
                  <a:moveTo>
                    <a:pt x="2542" y="121"/>
                  </a:moveTo>
                  <a:lnTo>
                    <a:pt x="2542" y="2598"/>
                  </a:lnTo>
                  <a:cubicBezTo>
                    <a:pt x="2542" y="2635"/>
                    <a:pt x="2570" y="2663"/>
                    <a:pt x="2598" y="2663"/>
                  </a:cubicBezTo>
                  <a:lnTo>
                    <a:pt x="5084" y="2663"/>
                  </a:lnTo>
                  <a:cubicBezTo>
                    <a:pt x="5047" y="3999"/>
                    <a:pt x="3952" y="5084"/>
                    <a:pt x="2598" y="5084"/>
                  </a:cubicBezTo>
                  <a:cubicBezTo>
                    <a:pt x="1234" y="5084"/>
                    <a:pt x="121" y="3971"/>
                    <a:pt x="121" y="2598"/>
                  </a:cubicBezTo>
                  <a:cubicBezTo>
                    <a:pt x="121" y="1253"/>
                    <a:pt x="1197" y="149"/>
                    <a:pt x="2542" y="121"/>
                  </a:cubicBezTo>
                  <a:close/>
                  <a:moveTo>
                    <a:pt x="2598" y="0"/>
                  </a:moveTo>
                  <a:cubicBezTo>
                    <a:pt x="1169" y="0"/>
                    <a:pt x="0" y="1169"/>
                    <a:pt x="0" y="2598"/>
                  </a:cubicBezTo>
                  <a:cubicBezTo>
                    <a:pt x="0" y="4036"/>
                    <a:pt x="1169" y="5195"/>
                    <a:pt x="2598" y="5195"/>
                  </a:cubicBezTo>
                  <a:cubicBezTo>
                    <a:pt x="4036" y="5195"/>
                    <a:pt x="5195" y="4036"/>
                    <a:pt x="5195" y="2598"/>
                  </a:cubicBezTo>
                  <a:cubicBezTo>
                    <a:pt x="5195" y="2570"/>
                    <a:pt x="5177" y="2542"/>
                    <a:pt x="5140" y="2542"/>
                  </a:cubicBezTo>
                  <a:lnTo>
                    <a:pt x="2653" y="2542"/>
                  </a:lnTo>
                  <a:lnTo>
                    <a:pt x="2653" y="56"/>
                  </a:lnTo>
                  <a:cubicBezTo>
                    <a:pt x="2653" y="28"/>
                    <a:pt x="2635" y="0"/>
                    <a:pt x="259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81" name="Google Shape;1315;p28"/>
            <p:cNvSpPr/>
            <p:nvPr/>
          </p:nvSpPr>
          <p:spPr>
            <a:xfrm>
              <a:off x="1597320" y="1701360"/>
              <a:ext cx="76320" cy="76320"/>
            </a:xfrm>
            <a:custGeom>
              <a:avLst/>
              <a:gdLst>
                <a:gd name="textAreaLeft" fmla="*/ 0 w 76320"/>
                <a:gd name="textAreaRight" fmla="*/ 77760 w 76320"/>
                <a:gd name="textAreaTop" fmla="*/ 0 h 76320"/>
                <a:gd name="textAreaBottom" fmla="*/ 77760 h 76320"/>
              </a:gdLst>
              <a:ahLst/>
              <a:cxnLst/>
              <a:rect l="textAreaLeft" t="textAreaTop" r="textAreaRight" b="textAreaBottom"/>
              <a:pathLst>
                <a:path w="1364" h="1365">
                  <a:moveTo>
                    <a:pt x="0" y="1"/>
                  </a:moveTo>
                  <a:lnTo>
                    <a:pt x="0" y="1365"/>
                  </a:lnTo>
                  <a:lnTo>
                    <a:pt x="1364" y="1365"/>
                  </a:lnTo>
                  <a:cubicBezTo>
                    <a:pt x="1364" y="604"/>
                    <a:pt x="752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8880" rIns="90000" bIns="38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82" name="Google Shape;1316;p28"/>
            <p:cNvSpPr/>
            <p:nvPr/>
          </p:nvSpPr>
          <p:spPr>
            <a:xfrm>
              <a:off x="1594080" y="1697760"/>
              <a:ext cx="82440" cy="83160"/>
            </a:xfrm>
            <a:custGeom>
              <a:avLst/>
              <a:gdLst>
                <a:gd name="textAreaLeft" fmla="*/ 0 w 82440"/>
                <a:gd name="textAreaRight" fmla="*/ 83880 w 8244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476" h="1485">
                  <a:moveTo>
                    <a:pt x="112" y="121"/>
                  </a:moveTo>
                  <a:cubicBezTo>
                    <a:pt x="789" y="148"/>
                    <a:pt x="1327" y="696"/>
                    <a:pt x="1355" y="1364"/>
                  </a:cubicBezTo>
                  <a:lnTo>
                    <a:pt x="112" y="1364"/>
                  </a:lnTo>
                  <a:lnTo>
                    <a:pt x="112" y="121"/>
                  </a:lnTo>
                  <a:close/>
                  <a:moveTo>
                    <a:pt x="1" y="0"/>
                  </a:moveTo>
                  <a:lnTo>
                    <a:pt x="1" y="1484"/>
                  </a:lnTo>
                  <a:lnTo>
                    <a:pt x="1476" y="1484"/>
                  </a:lnTo>
                  <a:lnTo>
                    <a:pt x="1476" y="1429"/>
                  </a:lnTo>
                  <a:cubicBezTo>
                    <a:pt x="1476" y="640"/>
                    <a:pt x="835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83" name="Google Shape;1317;p28"/>
            <p:cNvSpPr/>
            <p:nvPr/>
          </p:nvSpPr>
          <p:spPr>
            <a:xfrm>
              <a:off x="1869840" y="1644120"/>
              <a:ext cx="583200" cy="389880"/>
            </a:xfrm>
            <a:custGeom>
              <a:avLst/>
              <a:gdLst>
                <a:gd name="textAreaLeft" fmla="*/ 0 w 583200"/>
                <a:gd name="textAreaRight" fmla="*/ 584640 w 583200"/>
                <a:gd name="textAreaTop" fmla="*/ 0 h 389880"/>
                <a:gd name="textAreaBottom" fmla="*/ 391320 h 389880"/>
              </a:gdLst>
              <a:ahLst/>
              <a:cxnLst/>
              <a:rect l="textAreaLeft" t="textAreaTop" r="textAreaRight" b="textAreaBottom"/>
              <a:pathLst>
                <a:path w="10270" h="6872">
                  <a:moveTo>
                    <a:pt x="9963" y="0"/>
                  </a:moveTo>
                  <a:lnTo>
                    <a:pt x="7598" y="1113"/>
                  </a:lnTo>
                  <a:lnTo>
                    <a:pt x="8600" y="1586"/>
                  </a:lnTo>
                  <a:lnTo>
                    <a:pt x="8321" y="2032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48"/>
                  </a:cubicBezTo>
                  <a:lnTo>
                    <a:pt x="5826" y="6132"/>
                  </a:lnTo>
                  <a:lnTo>
                    <a:pt x="5390" y="5612"/>
                  </a:lnTo>
                  <a:lnTo>
                    <a:pt x="4351" y="4397"/>
                  </a:lnTo>
                  <a:lnTo>
                    <a:pt x="3321" y="3182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14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71"/>
                  </a:lnTo>
                  <a:cubicBezTo>
                    <a:pt x="2403" y="2115"/>
                    <a:pt x="2328" y="2069"/>
                    <a:pt x="2236" y="2032"/>
                  </a:cubicBezTo>
                  <a:cubicBezTo>
                    <a:pt x="2166" y="2005"/>
                    <a:pt x="2090" y="1992"/>
                    <a:pt x="2012" y="1992"/>
                  </a:cubicBezTo>
                  <a:cubicBezTo>
                    <a:pt x="1905" y="1992"/>
                    <a:pt x="1795" y="2016"/>
                    <a:pt x="1698" y="2060"/>
                  </a:cubicBezTo>
                  <a:cubicBezTo>
                    <a:pt x="1614" y="2097"/>
                    <a:pt x="1540" y="2162"/>
                    <a:pt x="1494" y="2227"/>
                  </a:cubicBezTo>
                  <a:cubicBezTo>
                    <a:pt x="1475" y="2245"/>
                    <a:pt x="1466" y="2254"/>
                    <a:pt x="1456" y="2273"/>
                  </a:cubicBezTo>
                  <a:lnTo>
                    <a:pt x="1438" y="2301"/>
                  </a:lnTo>
                  <a:lnTo>
                    <a:pt x="1438" y="2310"/>
                  </a:lnTo>
                  <a:lnTo>
                    <a:pt x="1410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51" y="3544"/>
                  </a:lnTo>
                  <a:lnTo>
                    <a:pt x="0" y="4917"/>
                  </a:lnTo>
                  <a:lnTo>
                    <a:pt x="668" y="5186"/>
                  </a:lnTo>
                  <a:lnTo>
                    <a:pt x="1429" y="3822"/>
                  </a:lnTo>
                  <a:lnTo>
                    <a:pt x="1809" y="3145"/>
                  </a:lnTo>
                  <a:lnTo>
                    <a:pt x="1995" y="2802"/>
                  </a:lnTo>
                  <a:lnTo>
                    <a:pt x="2022" y="2755"/>
                  </a:lnTo>
                  <a:lnTo>
                    <a:pt x="2199" y="295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05"/>
                  </a:lnTo>
                  <a:lnTo>
                    <a:pt x="5325" y="6651"/>
                  </a:lnTo>
                  <a:lnTo>
                    <a:pt x="5343" y="6661"/>
                  </a:lnTo>
                  <a:lnTo>
                    <a:pt x="5362" y="6689"/>
                  </a:lnTo>
                  <a:cubicBezTo>
                    <a:pt x="5371" y="6698"/>
                    <a:pt x="5390" y="6716"/>
                    <a:pt x="5408" y="6726"/>
                  </a:cubicBezTo>
                  <a:cubicBezTo>
                    <a:pt x="5473" y="6781"/>
                    <a:pt x="5557" y="6818"/>
                    <a:pt x="5640" y="6846"/>
                  </a:cubicBezTo>
                  <a:cubicBezTo>
                    <a:pt x="5703" y="6863"/>
                    <a:pt x="5769" y="6871"/>
                    <a:pt x="5834" y="6871"/>
                  </a:cubicBezTo>
                  <a:cubicBezTo>
                    <a:pt x="5951" y="6871"/>
                    <a:pt x="6068" y="6844"/>
                    <a:pt x="6169" y="6791"/>
                  </a:cubicBezTo>
                  <a:cubicBezTo>
                    <a:pt x="6243" y="6754"/>
                    <a:pt x="6308" y="6689"/>
                    <a:pt x="6364" y="6624"/>
                  </a:cubicBezTo>
                  <a:cubicBezTo>
                    <a:pt x="6373" y="6614"/>
                    <a:pt x="6382" y="6596"/>
                    <a:pt x="6392" y="6577"/>
                  </a:cubicBezTo>
                  <a:lnTo>
                    <a:pt x="6410" y="6559"/>
                  </a:lnTo>
                  <a:lnTo>
                    <a:pt x="6429" y="6512"/>
                  </a:lnTo>
                  <a:lnTo>
                    <a:pt x="6531" y="6345"/>
                  </a:lnTo>
                  <a:cubicBezTo>
                    <a:pt x="7078" y="5455"/>
                    <a:pt x="7607" y="4555"/>
                    <a:pt x="8145" y="3664"/>
                  </a:cubicBezTo>
                  <a:lnTo>
                    <a:pt x="8952" y="2319"/>
                  </a:lnTo>
                  <a:lnTo>
                    <a:pt x="9193" y="1902"/>
                  </a:lnTo>
                  <a:lnTo>
                    <a:pt x="10269" y="2486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84" name="Google Shape;1318;p28"/>
            <p:cNvSpPr/>
            <p:nvPr/>
          </p:nvSpPr>
          <p:spPr>
            <a:xfrm>
              <a:off x="1866960" y="1639080"/>
              <a:ext cx="589680" cy="398520"/>
            </a:xfrm>
            <a:custGeom>
              <a:avLst/>
              <a:gdLst>
                <a:gd name="textAreaLeft" fmla="*/ 0 w 589680"/>
                <a:gd name="textAreaRight" fmla="*/ 591120 w 589680"/>
                <a:gd name="textAreaTop" fmla="*/ 0 h 398520"/>
                <a:gd name="textAreaBottom" fmla="*/ 399960 h 398520"/>
              </a:gdLst>
              <a:ahLst/>
              <a:cxnLst/>
              <a:rect l="textAreaLeft" t="textAreaTop" r="textAreaRight" b="textAreaBottom"/>
              <a:pathLst>
                <a:path w="10382" h="7023">
                  <a:moveTo>
                    <a:pt x="10057" y="0"/>
                  </a:moveTo>
                  <a:lnTo>
                    <a:pt x="7515" y="1206"/>
                  </a:lnTo>
                  <a:lnTo>
                    <a:pt x="8563" y="1707"/>
                  </a:lnTo>
                  <a:lnTo>
                    <a:pt x="7496" y="3433"/>
                  </a:lnTo>
                  <a:cubicBezTo>
                    <a:pt x="7329" y="3711"/>
                    <a:pt x="7162" y="3980"/>
                    <a:pt x="6995" y="4258"/>
                  </a:cubicBezTo>
                  <a:cubicBezTo>
                    <a:pt x="6624" y="4861"/>
                    <a:pt x="6244" y="5492"/>
                    <a:pt x="5864" y="6114"/>
                  </a:cubicBezTo>
                  <a:lnTo>
                    <a:pt x="5864" y="6123"/>
                  </a:lnTo>
                  <a:lnTo>
                    <a:pt x="2644" y="2329"/>
                  </a:lnTo>
                  <a:lnTo>
                    <a:pt x="2552" y="2227"/>
                  </a:lnTo>
                  <a:cubicBezTo>
                    <a:pt x="2487" y="2162"/>
                    <a:pt x="2403" y="2106"/>
                    <a:pt x="2301" y="2069"/>
                  </a:cubicBezTo>
                  <a:cubicBezTo>
                    <a:pt x="2222" y="2041"/>
                    <a:pt x="2138" y="2027"/>
                    <a:pt x="2053" y="2027"/>
                  </a:cubicBezTo>
                  <a:cubicBezTo>
                    <a:pt x="1939" y="2027"/>
                    <a:pt x="1823" y="2053"/>
                    <a:pt x="1717" y="2106"/>
                  </a:cubicBezTo>
                  <a:cubicBezTo>
                    <a:pt x="1633" y="2143"/>
                    <a:pt x="1550" y="2208"/>
                    <a:pt x="1494" y="2282"/>
                  </a:cubicBezTo>
                  <a:cubicBezTo>
                    <a:pt x="1485" y="2301"/>
                    <a:pt x="1466" y="2310"/>
                    <a:pt x="1457" y="2329"/>
                  </a:cubicBezTo>
                  <a:lnTo>
                    <a:pt x="1" y="4982"/>
                  </a:lnTo>
                  <a:lnTo>
                    <a:pt x="103" y="5038"/>
                  </a:lnTo>
                  <a:lnTo>
                    <a:pt x="1513" y="2477"/>
                  </a:lnTo>
                  <a:lnTo>
                    <a:pt x="1559" y="2394"/>
                  </a:lnTo>
                  <a:cubicBezTo>
                    <a:pt x="1568" y="2384"/>
                    <a:pt x="1578" y="2366"/>
                    <a:pt x="1587" y="2357"/>
                  </a:cubicBezTo>
                  <a:cubicBezTo>
                    <a:pt x="1633" y="2292"/>
                    <a:pt x="1698" y="2245"/>
                    <a:pt x="1772" y="2208"/>
                  </a:cubicBezTo>
                  <a:cubicBezTo>
                    <a:pt x="1857" y="2166"/>
                    <a:pt x="1954" y="2145"/>
                    <a:pt x="2051" y="2145"/>
                  </a:cubicBezTo>
                  <a:cubicBezTo>
                    <a:pt x="2124" y="2145"/>
                    <a:pt x="2197" y="2157"/>
                    <a:pt x="2264" y="2180"/>
                  </a:cubicBezTo>
                  <a:cubicBezTo>
                    <a:pt x="2348" y="2208"/>
                    <a:pt x="2413" y="2255"/>
                    <a:pt x="2468" y="2310"/>
                  </a:cubicBezTo>
                  <a:lnTo>
                    <a:pt x="5873" y="6327"/>
                  </a:lnTo>
                  <a:lnTo>
                    <a:pt x="5966" y="6179"/>
                  </a:lnTo>
                  <a:cubicBezTo>
                    <a:pt x="6337" y="5557"/>
                    <a:pt x="6726" y="4926"/>
                    <a:pt x="7097" y="4314"/>
                  </a:cubicBezTo>
                  <a:cubicBezTo>
                    <a:pt x="7264" y="4045"/>
                    <a:pt x="7431" y="3767"/>
                    <a:pt x="7598" y="3498"/>
                  </a:cubicBezTo>
                  <a:lnTo>
                    <a:pt x="8730" y="1661"/>
                  </a:lnTo>
                  <a:lnTo>
                    <a:pt x="7784" y="1206"/>
                  </a:lnTo>
                  <a:lnTo>
                    <a:pt x="9964" y="177"/>
                  </a:lnTo>
                  <a:lnTo>
                    <a:pt x="10242" y="2477"/>
                  </a:lnTo>
                  <a:lnTo>
                    <a:pt x="10242" y="2477"/>
                  </a:lnTo>
                  <a:lnTo>
                    <a:pt x="9222" y="1911"/>
                  </a:lnTo>
                  <a:lnTo>
                    <a:pt x="8146" y="3730"/>
                  </a:lnTo>
                  <a:cubicBezTo>
                    <a:pt x="7979" y="3999"/>
                    <a:pt x="7812" y="4277"/>
                    <a:pt x="7654" y="4546"/>
                  </a:cubicBezTo>
                  <a:cubicBezTo>
                    <a:pt x="7283" y="5158"/>
                    <a:pt x="6912" y="5789"/>
                    <a:pt x="6531" y="6411"/>
                  </a:cubicBezTo>
                  <a:lnTo>
                    <a:pt x="6392" y="6642"/>
                  </a:lnTo>
                  <a:cubicBezTo>
                    <a:pt x="6383" y="6661"/>
                    <a:pt x="6374" y="6670"/>
                    <a:pt x="6364" y="6689"/>
                  </a:cubicBezTo>
                  <a:cubicBezTo>
                    <a:pt x="6318" y="6744"/>
                    <a:pt x="6253" y="6800"/>
                    <a:pt x="6188" y="6837"/>
                  </a:cubicBezTo>
                  <a:cubicBezTo>
                    <a:pt x="6094" y="6884"/>
                    <a:pt x="5993" y="6909"/>
                    <a:pt x="5889" y="6909"/>
                  </a:cubicBezTo>
                  <a:cubicBezTo>
                    <a:pt x="5828" y="6909"/>
                    <a:pt x="5767" y="6901"/>
                    <a:pt x="5706" y="6884"/>
                  </a:cubicBezTo>
                  <a:cubicBezTo>
                    <a:pt x="5632" y="6865"/>
                    <a:pt x="5557" y="6828"/>
                    <a:pt x="5492" y="6772"/>
                  </a:cubicBezTo>
                  <a:cubicBezTo>
                    <a:pt x="5483" y="6763"/>
                    <a:pt x="5465" y="6754"/>
                    <a:pt x="5455" y="6735"/>
                  </a:cubicBezTo>
                  <a:lnTo>
                    <a:pt x="2060" y="2746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50"/>
                  </a:lnTo>
                  <a:lnTo>
                    <a:pt x="5298" y="6744"/>
                  </a:lnTo>
                  <a:lnTo>
                    <a:pt x="5372" y="6819"/>
                  </a:lnTo>
                  <a:cubicBezTo>
                    <a:pt x="5381" y="6837"/>
                    <a:pt x="5400" y="6856"/>
                    <a:pt x="5418" y="6865"/>
                  </a:cubicBezTo>
                  <a:cubicBezTo>
                    <a:pt x="5492" y="6930"/>
                    <a:pt x="5585" y="6976"/>
                    <a:pt x="5678" y="6995"/>
                  </a:cubicBezTo>
                  <a:cubicBezTo>
                    <a:pt x="5743" y="7013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35" y="6939"/>
                  </a:cubicBezTo>
                  <a:cubicBezTo>
                    <a:pt x="6327" y="6893"/>
                    <a:pt x="6402" y="6828"/>
                    <a:pt x="6457" y="6754"/>
                  </a:cubicBezTo>
                  <a:cubicBezTo>
                    <a:pt x="6466" y="6744"/>
                    <a:pt x="6476" y="6717"/>
                    <a:pt x="6494" y="6707"/>
                  </a:cubicBezTo>
                  <a:lnTo>
                    <a:pt x="6633" y="6475"/>
                  </a:lnTo>
                  <a:cubicBezTo>
                    <a:pt x="7005" y="5854"/>
                    <a:pt x="7385" y="5223"/>
                    <a:pt x="7747" y="4611"/>
                  </a:cubicBezTo>
                  <a:cubicBezTo>
                    <a:pt x="7914" y="4333"/>
                    <a:pt x="8081" y="4054"/>
                    <a:pt x="8238" y="3785"/>
                  </a:cubicBezTo>
                  <a:lnTo>
                    <a:pt x="9268" y="2069"/>
                  </a:lnTo>
                  <a:lnTo>
                    <a:pt x="10381" y="2681"/>
                  </a:lnTo>
                  <a:lnTo>
                    <a:pt x="10057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85" name="Google Shape;1319;p28"/>
            <p:cNvSpPr/>
            <p:nvPr/>
          </p:nvSpPr>
          <p:spPr>
            <a:xfrm>
              <a:off x="2575800" y="1577160"/>
              <a:ext cx="79920" cy="320400"/>
            </a:xfrm>
            <a:custGeom>
              <a:avLst/>
              <a:gdLst>
                <a:gd name="textAreaLeft" fmla="*/ 0 w 79920"/>
                <a:gd name="textAreaRight" fmla="*/ 81360 w 79920"/>
                <a:gd name="textAreaTop" fmla="*/ 0 h 320400"/>
                <a:gd name="textAreaBottom" fmla="*/ 321840 h 320400"/>
              </a:gdLst>
              <a:ahLst/>
              <a:cxnLst/>
              <a:rect l="textAreaLeft" t="textAreaTop" r="textAreaRight" b="textAreaBottom"/>
              <a:pathLst>
                <a:path w="1430" h="5651">
                  <a:moveTo>
                    <a:pt x="1" y="1"/>
                  </a:moveTo>
                  <a:lnTo>
                    <a:pt x="1" y="5650"/>
                  </a:lnTo>
                  <a:lnTo>
                    <a:pt x="1430" y="5650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86" name="Google Shape;1320;p28"/>
            <p:cNvSpPr/>
            <p:nvPr/>
          </p:nvSpPr>
          <p:spPr>
            <a:xfrm>
              <a:off x="2572200" y="1573560"/>
              <a:ext cx="86760" cy="327240"/>
            </a:xfrm>
            <a:custGeom>
              <a:avLst/>
              <a:gdLst>
                <a:gd name="textAreaLeft" fmla="*/ 0 w 86760"/>
                <a:gd name="textAreaRight" fmla="*/ 88200 w 86760"/>
                <a:gd name="textAreaTop" fmla="*/ 0 h 327240"/>
                <a:gd name="textAreaBottom" fmla="*/ 328680 h 327240"/>
              </a:gdLst>
              <a:ahLst/>
              <a:cxnLst/>
              <a:rect l="textAreaLeft" t="textAreaTop" r="textAreaRight" b="textAreaBottom"/>
              <a:pathLst>
                <a:path w="1550" h="5771">
                  <a:moveTo>
                    <a:pt x="1438" y="121"/>
                  </a:moveTo>
                  <a:lnTo>
                    <a:pt x="1438" y="5659"/>
                  </a:lnTo>
                  <a:lnTo>
                    <a:pt x="121" y="5659"/>
                  </a:lnTo>
                  <a:lnTo>
                    <a:pt x="121" y="121"/>
                  </a:lnTo>
                  <a:close/>
                  <a:moveTo>
                    <a:pt x="0" y="0"/>
                  </a:moveTo>
                  <a:lnTo>
                    <a:pt x="0" y="5770"/>
                  </a:lnTo>
                  <a:lnTo>
                    <a:pt x="1549" y="577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87" name="Google Shape;1321;p28"/>
            <p:cNvSpPr/>
            <p:nvPr/>
          </p:nvSpPr>
          <p:spPr>
            <a:xfrm>
              <a:off x="2706840" y="1434240"/>
              <a:ext cx="80640" cy="46332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463320"/>
                <a:gd name="textAreaBottom" fmla="*/ 464760 h 463320"/>
              </a:gdLst>
              <a:ahLst/>
              <a:cxnLst/>
              <a:rect l="textAreaLeft" t="textAreaTop" r="textAreaRight" b="textAreaBottom"/>
              <a:pathLst>
                <a:path w="1439" h="8164">
                  <a:moveTo>
                    <a:pt x="1" y="0"/>
                  </a:moveTo>
                  <a:lnTo>
                    <a:pt x="1" y="8163"/>
                  </a:lnTo>
                  <a:lnTo>
                    <a:pt x="1438" y="816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88" name="Google Shape;1322;p28"/>
            <p:cNvSpPr/>
            <p:nvPr/>
          </p:nvSpPr>
          <p:spPr>
            <a:xfrm>
              <a:off x="2703240" y="1431000"/>
              <a:ext cx="87480" cy="46980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469800"/>
                <a:gd name="textAreaBottom" fmla="*/ 471240 h 469800"/>
              </a:gdLst>
              <a:ahLst/>
              <a:cxnLst/>
              <a:rect l="textAreaLeft" t="textAreaTop" r="textAreaRight" b="textAreaBottom"/>
              <a:pathLst>
                <a:path w="1560" h="8276">
                  <a:moveTo>
                    <a:pt x="1439" y="112"/>
                  </a:moveTo>
                  <a:lnTo>
                    <a:pt x="1439" y="8164"/>
                  </a:lnTo>
                  <a:lnTo>
                    <a:pt x="121" y="8164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8219"/>
                  </a:lnTo>
                  <a:cubicBezTo>
                    <a:pt x="1" y="8257"/>
                    <a:pt x="28" y="8275"/>
                    <a:pt x="66" y="8275"/>
                  </a:cubicBezTo>
                  <a:lnTo>
                    <a:pt x="1494" y="8275"/>
                  </a:lnTo>
                  <a:cubicBezTo>
                    <a:pt x="1531" y="8275"/>
                    <a:pt x="1559" y="8257"/>
                    <a:pt x="1559" y="8219"/>
                  </a:cubicBezTo>
                  <a:lnTo>
                    <a:pt x="1559" y="56"/>
                  </a:lnTo>
                  <a:cubicBezTo>
                    <a:pt x="1559" y="19"/>
                    <a:pt x="1531" y="0"/>
                    <a:pt x="149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89" name="Google Shape;1323;p28"/>
            <p:cNvSpPr/>
            <p:nvPr/>
          </p:nvSpPr>
          <p:spPr>
            <a:xfrm>
              <a:off x="2825280" y="1631160"/>
              <a:ext cx="80640" cy="26640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266400"/>
                <a:gd name="textAreaBottom" fmla="*/ 267840 h 266400"/>
              </a:gdLst>
              <a:ahLst/>
              <a:cxnLst/>
              <a:rect l="textAreaLeft" t="textAreaTop" r="textAreaRight" b="textAreaBottom"/>
              <a:pathLst>
                <a:path w="1439" h="4704">
                  <a:moveTo>
                    <a:pt x="1" y="0"/>
                  </a:moveTo>
                  <a:lnTo>
                    <a:pt x="1" y="4703"/>
                  </a:lnTo>
                  <a:lnTo>
                    <a:pt x="1438" y="470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90" name="Google Shape;1324;p28"/>
            <p:cNvSpPr/>
            <p:nvPr/>
          </p:nvSpPr>
          <p:spPr>
            <a:xfrm>
              <a:off x="2821320" y="1627920"/>
              <a:ext cx="87480" cy="27288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272880"/>
                <a:gd name="textAreaBottom" fmla="*/ 274320 h 272880"/>
              </a:gdLst>
              <a:ahLst/>
              <a:cxnLst/>
              <a:rect l="textAreaLeft" t="textAreaTop" r="textAreaRight" b="textAreaBottom"/>
              <a:pathLst>
                <a:path w="1560" h="4816">
                  <a:moveTo>
                    <a:pt x="1439" y="112"/>
                  </a:moveTo>
                  <a:lnTo>
                    <a:pt x="1439" y="4704"/>
                  </a:lnTo>
                  <a:lnTo>
                    <a:pt x="121" y="4704"/>
                  </a:lnTo>
                  <a:lnTo>
                    <a:pt x="121" y="112"/>
                  </a:lnTo>
                  <a:close/>
                  <a:moveTo>
                    <a:pt x="1" y="1"/>
                  </a:moveTo>
                  <a:lnTo>
                    <a:pt x="1" y="4815"/>
                  </a:lnTo>
                  <a:lnTo>
                    <a:pt x="1559" y="48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91" name="Google Shape;1325;p28"/>
            <p:cNvSpPr/>
            <p:nvPr/>
          </p:nvSpPr>
          <p:spPr>
            <a:xfrm>
              <a:off x="1350000" y="1436400"/>
              <a:ext cx="373680" cy="117360"/>
            </a:xfrm>
            <a:custGeom>
              <a:avLst/>
              <a:gdLst>
                <a:gd name="textAreaLeft" fmla="*/ 0 w 373680"/>
                <a:gd name="textAreaRight" fmla="*/ 375120 w 37368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6588" h="2084">
                  <a:moveTo>
                    <a:pt x="67" y="1"/>
                  </a:moveTo>
                  <a:cubicBezTo>
                    <a:pt x="52" y="1"/>
                    <a:pt x="38" y="5"/>
                    <a:pt x="29" y="15"/>
                  </a:cubicBezTo>
                  <a:cubicBezTo>
                    <a:pt x="1" y="42"/>
                    <a:pt x="1" y="80"/>
                    <a:pt x="29" y="98"/>
                  </a:cubicBezTo>
                  <a:lnTo>
                    <a:pt x="1930" y="2065"/>
                  </a:lnTo>
                  <a:cubicBezTo>
                    <a:pt x="1940" y="2074"/>
                    <a:pt x="1958" y="2083"/>
                    <a:pt x="1967" y="2083"/>
                  </a:cubicBezTo>
                  <a:cubicBezTo>
                    <a:pt x="1986" y="2083"/>
                    <a:pt x="1995" y="2074"/>
                    <a:pt x="2014" y="2065"/>
                  </a:cubicBezTo>
                  <a:lnTo>
                    <a:pt x="4064" y="135"/>
                  </a:lnTo>
                  <a:lnTo>
                    <a:pt x="6485" y="2009"/>
                  </a:lnTo>
                  <a:cubicBezTo>
                    <a:pt x="6496" y="2016"/>
                    <a:pt x="6506" y="2019"/>
                    <a:pt x="6517" y="2019"/>
                  </a:cubicBezTo>
                  <a:cubicBezTo>
                    <a:pt x="6534" y="2019"/>
                    <a:pt x="6551" y="2011"/>
                    <a:pt x="6569" y="2000"/>
                  </a:cubicBezTo>
                  <a:cubicBezTo>
                    <a:pt x="6587" y="1972"/>
                    <a:pt x="6578" y="1935"/>
                    <a:pt x="6550" y="1916"/>
                  </a:cubicBezTo>
                  <a:lnTo>
                    <a:pt x="4101" y="15"/>
                  </a:lnTo>
                  <a:cubicBezTo>
                    <a:pt x="4087" y="5"/>
                    <a:pt x="4073" y="1"/>
                    <a:pt x="4060" y="1"/>
                  </a:cubicBezTo>
                  <a:cubicBezTo>
                    <a:pt x="4048" y="1"/>
                    <a:pt x="4036" y="5"/>
                    <a:pt x="4027" y="15"/>
                  </a:cubicBezTo>
                  <a:lnTo>
                    <a:pt x="1977" y="1944"/>
                  </a:lnTo>
                  <a:lnTo>
                    <a:pt x="112" y="15"/>
                  </a:lnTo>
                  <a:cubicBezTo>
                    <a:pt x="98" y="5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400" rIns="900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92" name="Google Shape;1326;p28"/>
            <p:cNvSpPr/>
            <p:nvPr/>
          </p:nvSpPr>
          <p:spPr>
            <a:xfrm>
              <a:off x="1324080" y="141048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40" h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7" y="1040"/>
                    <a:pt x="1039" y="808"/>
                    <a:pt x="1039" y="520"/>
                  </a:cubicBezTo>
                  <a:cubicBezTo>
                    <a:pt x="1039" y="232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93" name="Google Shape;1327;p28"/>
            <p:cNvSpPr/>
            <p:nvPr/>
          </p:nvSpPr>
          <p:spPr>
            <a:xfrm>
              <a:off x="1321200" y="1406520"/>
              <a:ext cx="64800" cy="64800"/>
            </a:xfrm>
            <a:custGeom>
              <a:avLst/>
              <a:gdLst>
                <a:gd name="textAreaLeft" fmla="*/ 0 w 64800"/>
                <a:gd name="textAreaRight" fmla="*/ 66240 w 64800"/>
                <a:gd name="textAreaTop" fmla="*/ 0 h 64800"/>
                <a:gd name="textAreaBottom" fmla="*/ 66240 h 64800"/>
              </a:gdLst>
              <a:ahLst/>
              <a:cxnLst/>
              <a:rect l="textAreaLeft" t="textAreaTop" r="textAreaRight" b="textAreaBottom"/>
              <a:pathLst>
                <a:path w="1161" h="1161">
                  <a:moveTo>
                    <a:pt x="576" y="121"/>
                  </a:moveTo>
                  <a:cubicBezTo>
                    <a:pt x="835" y="121"/>
                    <a:pt x="1040" y="325"/>
                    <a:pt x="1040" y="585"/>
                  </a:cubicBezTo>
                  <a:cubicBezTo>
                    <a:pt x="1040" y="836"/>
                    <a:pt x="835" y="1049"/>
                    <a:pt x="576" y="1049"/>
                  </a:cubicBezTo>
                  <a:cubicBezTo>
                    <a:pt x="325" y="1049"/>
                    <a:pt x="112" y="836"/>
                    <a:pt x="112" y="585"/>
                  </a:cubicBezTo>
                  <a:cubicBezTo>
                    <a:pt x="112" y="325"/>
                    <a:pt x="325" y="121"/>
                    <a:pt x="576" y="121"/>
                  </a:cubicBezTo>
                  <a:close/>
                  <a:moveTo>
                    <a:pt x="576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60" y="1160"/>
                    <a:pt x="576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120" rIns="90000" bIns="33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94" name="Google Shape;1328;p28"/>
            <p:cNvSpPr/>
            <p:nvPr/>
          </p:nvSpPr>
          <p:spPr>
            <a:xfrm>
              <a:off x="1551960" y="141048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40" h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8" y="1040"/>
                    <a:pt x="1039" y="808"/>
                    <a:pt x="1039" y="520"/>
                  </a:cubicBezTo>
                  <a:cubicBezTo>
                    <a:pt x="1039" y="232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95" name="Google Shape;1329;p28"/>
            <p:cNvSpPr/>
            <p:nvPr/>
          </p:nvSpPr>
          <p:spPr>
            <a:xfrm>
              <a:off x="1548000" y="1406520"/>
              <a:ext cx="64800" cy="64800"/>
            </a:xfrm>
            <a:custGeom>
              <a:avLst/>
              <a:gdLst>
                <a:gd name="textAreaLeft" fmla="*/ 0 w 64800"/>
                <a:gd name="textAreaRight" fmla="*/ 66240 w 64800"/>
                <a:gd name="textAreaTop" fmla="*/ 0 h 64800"/>
                <a:gd name="textAreaBottom" fmla="*/ 66240 h 64800"/>
              </a:gdLst>
              <a:ahLst/>
              <a:cxnLst/>
              <a:rect l="textAreaLeft" t="textAreaTop" r="textAreaRight" b="textAreaBottom"/>
              <a:pathLst>
                <a:path w="1161" h="1161">
                  <a:moveTo>
                    <a:pt x="585" y="121"/>
                  </a:moveTo>
                  <a:cubicBezTo>
                    <a:pt x="835" y="121"/>
                    <a:pt x="1049" y="325"/>
                    <a:pt x="1049" y="585"/>
                  </a:cubicBezTo>
                  <a:cubicBezTo>
                    <a:pt x="1049" y="836"/>
                    <a:pt x="835" y="1049"/>
                    <a:pt x="585" y="1049"/>
                  </a:cubicBezTo>
                  <a:cubicBezTo>
                    <a:pt x="325" y="1049"/>
                    <a:pt x="121" y="836"/>
                    <a:pt x="121" y="585"/>
                  </a:cubicBezTo>
                  <a:cubicBezTo>
                    <a:pt x="121" y="325"/>
                    <a:pt x="325" y="121"/>
                    <a:pt x="585" y="121"/>
                  </a:cubicBezTo>
                  <a:close/>
                  <a:moveTo>
                    <a:pt x="585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70" y="1160"/>
                    <a:pt x="58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120" rIns="90000" bIns="33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96" name="Google Shape;1330;p28"/>
            <p:cNvSpPr/>
            <p:nvPr/>
          </p:nvSpPr>
          <p:spPr>
            <a:xfrm>
              <a:off x="1432440" y="1518480"/>
              <a:ext cx="58320" cy="57600"/>
            </a:xfrm>
            <a:custGeom>
              <a:avLst/>
              <a:gdLst>
                <a:gd name="textAreaLeft" fmla="*/ 0 w 58320"/>
                <a:gd name="textAreaRight" fmla="*/ 59760 w 5832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50" h="1040">
                  <a:moveTo>
                    <a:pt x="520" y="0"/>
                  </a:moveTo>
                  <a:cubicBezTo>
                    <a:pt x="233" y="0"/>
                    <a:pt x="1" y="232"/>
                    <a:pt x="1" y="520"/>
                  </a:cubicBezTo>
                  <a:cubicBezTo>
                    <a:pt x="1" y="807"/>
                    <a:pt x="233" y="1039"/>
                    <a:pt x="520" y="1039"/>
                  </a:cubicBezTo>
                  <a:cubicBezTo>
                    <a:pt x="808" y="1039"/>
                    <a:pt x="1049" y="807"/>
                    <a:pt x="1049" y="520"/>
                  </a:cubicBezTo>
                  <a:cubicBezTo>
                    <a:pt x="1049" y="232"/>
                    <a:pt x="808" y="0"/>
                    <a:pt x="52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97" name="Google Shape;1331;p28"/>
            <p:cNvSpPr/>
            <p:nvPr/>
          </p:nvSpPr>
          <p:spPr>
            <a:xfrm>
              <a:off x="1429200" y="1514880"/>
              <a:ext cx="64440" cy="64440"/>
            </a:xfrm>
            <a:custGeom>
              <a:avLst/>
              <a:gdLst>
                <a:gd name="textAreaLeft" fmla="*/ 0 w 64440"/>
                <a:gd name="textAreaRight" fmla="*/ 65880 w 64440"/>
                <a:gd name="textAreaTop" fmla="*/ 0 h 64440"/>
                <a:gd name="textAreaBottom" fmla="*/ 65880 h 64440"/>
              </a:gdLst>
              <a:ahLst/>
              <a:cxnLst/>
              <a:rect l="textAreaLeft" t="textAreaTop" r="textAreaRight" b="textAreaBottom"/>
              <a:pathLst>
                <a:path w="1160" h="1160">
                  <a:moveTo>
                    <a:pt x="575" y="121"/>
                  </a:moveTo>
                  <a:cubicBezTo>
                    <a:pt x="835" y="121"/>
                    <a:pt x="1039" y="325"/>
                    <a:pt x="1039" y="585"/>
                  </a:cubicBezTo>
                  <a:cubicBezTo>
                    <a:pt x="1039" y="835"/>
                    <a:pt x="835" y="1049"/>
                    <a:pt x="575" y="1049"/>
                  </a:cubicBezTo>
                  <a:cubicBezTo>
                    <a:pt x="325" y="1049"/>
                    <a:pt x="112" y="835"/>
                    <a:pt x="112" y="585"/>
                  </a:cubicBezTo>
                  <a:cubicBezTo>
                    <a:pt x="112" y="325"/>
                    <a:pt x="325" y="121"/>
                    <a:pt x="575" y="121"/>
                  </a:cubicBezTo>
                  <a:close/>
                  <a:moveTo>
                    <a:pt x="575" y="0"/>
                  </a:moveTo>
                  <a:cubicBezTo>
                    <a:pt x="260" y="0"/>
                    <a:pt x="0" y="269"/>
                    <a:pt x="0" y="585"/>
                  </a:cubicBezTo>
                  <a:cubicBezTo>
                    <a:pt x="0" y="900"/>
                    <a:pt x="260" y="1160"/>
                    <a:pt x="57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9"/>
                    <a:pt x="90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760" rIns="90000" bIns="32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98" name="Google Shape;1332;p28"/>
            <p:cNvSpPr/>
            <p:nvPr/>
          </p:nvSpPr>
          <p:spPr>
            <a:xfrm>
              <a:off x="1686960" y="1424160"/>
              <a:ext cx="361440" cy="227160"/>
            </a:xfrm>
            <a:custGeom>
              <a:avLst/>
              <a:gdLst>
                <a:gd name="textAreaLeft" fmla="*/ 0 w 361440"/>
                <a:gd name="textAreaRight" fmla="*/ 362880 w 361440"/>
                <a:gd name="textAreaTop" fmla="*/ 0 h 227160"/>
                <a:gd name="textAreaBottom" fmla="*/ 228600 h 227160"/>
              </a:gdLst>
              <a:ahLst/>
              <a:cxnLst/>
              <a:rect l="textAreaLeft" t="textAreaTop" r="textAreaRight" b="textAreaBottom"/>
              <a:pathLst>
                <a:path w="6374" h="4018">
                  <a:moveTo>
                    <a:pt x="3275" y="1"/>
                  </a:moveTo>
                  <a:cubicBezTo>
                    <a:pt x="2477" y="1"/>
                    <a:pt x="1819" y="585"/>
                    <a:pt x="1689" y="1346"/>
                  </a:cubicBezTo>
                  <a:lnTo>
                    <a:pt x="1234" y="1346"/>
                  </a:lnTo>
                  <a:cubicBezTo>
                    <a:pt x="557" y="1346"/>
                    <a:pt x="0" y="1940"/>
                    <a:pt x="0" y="2682"/>
                  </a:cubicBezTo>
                  <a:cubicBezTo>
                    <a:pt x="0" y="3415"/>
                    <a:pt x="557" y="4018"/>
                    <a:pt x="1234" y="4018"/>
                  </a:cubicBezTo>
                  <a:lnTo>
                    <a:pt x="5149" y="4018"/>
                  </a:lnTo>
                  <a:cubicBezTo>
                    <a:pt x="5826" y="4018"/>
                    <a:pt x="6373" y="3415"/>
                    <a:pt x="6373" y="2682"/>
                  </a:cubicBezTo>
                  <a:cubicBezTo>
                    <a:pt x="6373" y="1940"/>
                    <a:pt x="5826" y="1346"/>
                    <a:pt x="5149" y="1346"/>
                  </a:cubicBezTo>
                  <a:lnTo>
                    <a:pt x="4861" y="1346"/>
                  </a:lnTo>
                  <a:cubicBezTo>
                    <a:pt x="4731" y="585"/>
                    <a:pt x="4073" y="1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699" name="Google Shape;1333;p28"/>
            <p:cNvSpPr/>
            <p:nvPr/>
          </p:nvSpPr>
          <p:spPr>
            <a:xfrm>
              <a:off x="1683720" y="1420920"/>
              <a:ext cx="368280" cy="233640"/>
            </a:xfrm>
            <a:custGeom>
              <a:avLst/>
              <a:gdLst>
                <a:gd name="textAreaLeft" fmla="*/ 0 w 368280"/>
                <a:gd name="textAreaRight" fmla="*/ 369720 w 368280"/>
                <a:gd name="textAreaTop" fmla="*/ 0 h 233640"/>
                <a:gd name="textAreaBottom" fmla="*/ 235080 h 233640"/>
              </a:gdLst>
              <a:ahLst/>
              <a:cxnLst/>
              <a:rect l="textAreaLeft" t="textAreaTop" r="textAreaRight" b="textAreaBottom"/>
              <a:pathLst>
                <a:path w="6495" h="4129">
                  <a:moveTo>
                    <a:pt x="3331" y="111"/>
                  </a:moveTo>
                  <a:cubicBezTo>
                    <a:pt x="4092" y="111"/>
                    <a:pt x="4732" y="659"/>
                    <a:pt x="4862" y="1410"/>
                  </a:cubicBezTo>
                  <a:cubicBezTo>
                    <a:pt x="4862" y="1438"/>
                    <a:pt x="4889" y="1457"/>
                    <a:pt x="4917" y="1457"/>
                  </a:cubicBezTo>
                  <a:lnTo>
                    <a:pt x="5205" y="1457"/>
                  </a:lnTo>
                  <a:cubicBezTo>
                    <a:pt x="5854" y="1457"/>
                    <a:pt x="6374" y="2032"/>
                    <a:pt x="6374" y="2737"/>
                  </a:cubicBezTo>
                  <a:cubicBezTo>
                    <a:pt x="6374" y="3442"/>
                    <a:pt x="5854" y="4017"/>
                    <a:pt x="5205" y="4017"/>
                  </a:cubicBezTo>
                  <a:lnTo>
                    <a:pt x="1290" y="4017"/>
                  </a:lnTo>
                  <a:cubicBezTo>
                    <a:pt x="641" y="4017"/>
                    <a:pt x="121" y="3442"/>
                    <a:pt x="121" y="2737"/>
                  </a:cubicBezTo>
                  <a:cubicBezTo>
                    <a:pt x="121" y="2032"/>
                    <a:pt x="641" y="1457"/>
                    <a:pt x="1290" y="1457"/>
                  </a:cubicBezTo>
                  <a:lnTo>
                    <a:pt x="1745" y="1457"/>
                  </a:lnTo>
                  <a:cubicBezTo>
                    <a:pt x="1772" y="1457"/>
                    <a:pt x="1791" y="1438"/>
                    <a:pt x="1800" y="1401"/>
                  </a:cubicBezTo>
                  <a:cubicBezTo>
                    <a:pt x="1930" y="659"/>
                    <a:pt x="2570" y="111"/>
                    <a:pt x="3331" y="111"/>
                  </a:cubicBezTo>
                  <a:close/>
                  <a:moveTo>
                    <a:pt x="3331" y="0"/>
                  </a:moveTo>
                  <a:cubicBezTo>
                    <a:pt x="2533" y="0"/>
                    <a:pt x="1847" y="557"/>
                    <a:pt x="1698" y="1336"/>
                  </a:cubicBezTo>
                  <a:lnTo>
                    <a:pt x="1290" y="1336"/>
                  </a:lnTo>
                  <a:cubicBezTo>
                    <a:pt x="576" y="1336"/>
                    <a:pt x="1" y="1967"/>
                    <a:pt x="1" y="2737"/>
                  </a:cubicBezTo>
                  <a:cubicBezTo>
                    <a:pt x="1" y="3507"/>
                    <a:pt x="576" y="4128"/>
                    <a:pt x="1290" y="4128"/>
                  </a:cubicBezTo>
                  <a:lnTo>
                    <a:pt x="5205" y="4128"/>
                  </a:lnTo>
                  <a:cubicBezTo>
                    <a:pt x="5919" y="4128"/>
                    <a:pt x="6494" y="3507"/>
                    <a:pt x="6494" y="2737"/>
                  </a:cubicBezTo>
                  <a:cubicBezTo>
                    <a:pt x="6494" y="1967"/>
                    <a:pt x="5910" y="1336"/>
                    <a:pt x="5205" y="1336"/>
                  </a:cubicBezTo>
                  <a:lnTo>
                    <a:pt x="4964" y="1336"/>
                  </a:lnTo>
                  <a:cubicBezTo>
                    <a:pt x="4806" y="557"/>
                    <a:pt x="412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00" name="Google Shape;1334;p28"/>
            <p:cNvSpPr/>
            <p:nvPr/>
          </p:nvSpPr>
          <p:spPr>
            <a:xfrm>
              <a:off x="2168280" y="1347120"/>
              <a:ext cx="277560" cy="260280"/>
            </a:xfrm>
            <a:custGeom>
              <a:avLst/>
              <a:gdLst>
                <a:gd name="textAreaLeft" fmla="*/ 0 w 277560"/>
                <a:gd name="textAreaRight" fmla="*/ 279000 w 277560"/>
                <a:gd name="textAreaTop" fmla="*/ 0 h 260280"/>
                <a:gd name="textAreaBottom" fmla="*/ 261720 h 260280"/>
              </a:gdLst>
              <a:ahLst/>
              <a:cxnLst/>
              <a:rect l="textAreaLeft" t="textAreaTop" r="textAreaRight" b="textAreaBottom"/>
              <a:pathLst>
                <a:path w="4899" h="4599">
                  <a:moveTo>
                    <a:pt x="93" y="0"/>
                  </a:moveTo>
                  <a:cubicBezTo>
                    <a:pt x="47" y="0"/>
                    <a:pt x="0" y="47"/>
                    <a:pt x="0" y="93"/>
                  </a:cubicBezTo>
                  <a:lnTo>
                    <a:pt x="0" y="3321"/>
                  </a:lnTo>
                  <a:cubicBezTo>
                    <a:pt x="0" y="3368"/>
                    <a:pt x="47" y="3414"/>
                    <a:pt x="93" y="3414"/>
                  </a:cubicBezTo>
                  <a:lnTo>
                    <a:pt x="1308" y="3414"/>
                  </a:lnTo>
                  <a:cubicBezTo>
                    <a:pt x="1364" y="3414"/>
                    <a:pt x="1401" y="3451"/>
                    <a:pt x="1401" y="3507"/>
                  </a:cubicBezTo>
                  <a:lnTo>
                    <a:pt x="1392" y="4509"/>
                  </a:lnTo>
                  <a:cubicBezTo>
                    <a:pt x="1392" y="4560"/>
                    <a:pt x="1441" y="4598"/>
                    <a:pt x="1489" y="4598"/>
                  </a:cubicBezTo>
                  <a:cubicBezTo>
                    <a:pt x="1511" y="4598"/>
                    <a:pt x="1532" y="4591"/>
                    <a:pt x="1550" y="4574"/>
                  </a:cubicBezTo>
                  <a:lnTo>
                    <a:pt x="2811" y="3433"/>
                  </a:lnTo>
                  <a:cubicBezTo>
                    <a:pt x="2830" y="3414"/>
                    <a:pt x="2848" y="3405"/>
                    <a:pt x="2876" y="3405"/>
                  </a:cubicBezTo>
                  <a:lnTo>
                    <a:pt x="4806" y="3405"/>
                  </a:lnTo>
                  <a:cubicBezTo>
                    <a:pt x="4852" y="3405"/>
                    <a:pt x="4898" y="3368"/>
                    <a:pt x="4898" y="3321"/>
                  </a:cubicBezTo>
                  <a:lnTo>
                    <a:pt x="4898" y="93"/>
                  </a:lnTo>
                  <a:cubicBezTo>
                    <a:pt x="4898" y="47"/>
                    <a:pt x="4852" y="0"/>
                    <a:pt x="480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01" name="Google Shape;1335;p28"/>
            <p:cNvSpPr/>
            <p:nvPr/>
          </p:nvSpPr>
          <p:spPr>
            <a:xfrm>
              <a:off x="2165040" y="1343880"/>
              <a:ext cx="283680" cy="266760"/>
            </a:xfrm>
            <a:custGeom>
              <a:avLst/>
              <a:gdLst>
                <a:gd name="textAreaLeft" fmla="*/ 0 w 283680"/>
                <a:gd name="textAreaRight" fmla="*/ 285120 w 283680"/>
                <a:gd name="textAreaTop" fmla="*/ 0 h 266760"/>
                <a:gd name="textAreaBottom" fmla="*/ 268200 h 266760"/>
              </a:gdLst>
              <a:ahLst/>
              <a:cxnLst/>
              <a:rect l="textAreaLeft" t="textAreaTop" r="textAreaRight" b="textAreaBottom"/>
              <a:pathLst>
                <a:path w="5011" h="4714">
                  <a:moveTo>
                    <a:pt x="4862" y="112"/>
                  </a:moveTo>
                  <a:cubicBezTo>
                    <a:pt x="4880" y="112"/>
                    <a:pt x="4899" y="131"/>
                    <a:pt x="4899" y="149"/>
                  </a:cubicBezTo>
                  <a:lnTo>
                    <a:pt x="4899" y="3368"/>
                  </a:lnTo>
                  <a:cubicBezTo>
                    <a:pt x="4899" y="3396"/>
                    <a:pt x="4880" y="3405"/>
                    <a:pt x="4862" y="3405"/>
                  </a:cubicBezTo>
                  <a:lnTo>
                    <a:pt x="2932" y="3405"/>
                  </a:lnTo>
                  <a:cubicBezTo>
                    <a:pt x="2895" y="3405"/>
                    <a:pt x="2858" y="3424"/>
                    <a:pt x="2830" y="3442"/>
                  </a:cubicBezTo>
                  <a:lnTo>
                    <a:pt x="1568" y="4583"/>
                  </a:lnTo>
                  <a:cubicBezTo>
                    <a:pt x="1559" y="4593"/>
                    <a:pt x="1552" y="4595"/>
                    <a:pt x="1546" y="4595"/>
                  </a:cubicBezTo>
                  <a:cubicBezTo>
                    <a:pt x="1541" y="4595"/>
                    <a:pt x="1536" y="4593"/>
                    <a:pt x="1531" y="4593"/>
                  </a:cubicBezTo>
                  <a:cubicBezTo>
                    <a:pt x="1522" y="4593"/>
                    <a:pt x="1513" y="4583"/>
                    <a:pt x="1513" y="4565"/>
                  </a:cubicBezTo>
                  <a:lnTo>
                    <a:pt x="1522" y="3563"/>
                  </a:lnTo>
                  <a:cubicBezTo>
                    <a:pt x="1522" y="3517"/>
                    <a:pt x="1504" y="3479"/>
                    <a:pt x="1476" y="3452"/>
                  </a:cubicBezTo>
                  <a:cubicBezTo>
                    <a:pt x="1448" y="3424"/>
                    <a:pt x="1411" y="3405"/>
                    <a:pt x="1364" y="3405"/>
                  </a:cubicBezTo>
                  <a:lnTo>
                    <a:pt x="149" y="3405"/>
                  </a:lnTo>
                  <a:cubicBezTo>
                    <a:pt x="131" y="3405"/>
                    <a:pt x="112" y="3396"/>
                    <a:pt x="112" y="3377"/>
                  </a:cubicBezTo>
                  <a:lnTo>
                    <a:pt x="112" y="149"/>
                  </a:lnTo>
                  <a:cubicBezTo>
                    <a:pt x="112" y="131"/>
                    <a:pt x="131" y="121"/>
                    <a:pt x="149" y="121"/>
                  </a:cubicBezTo>
                  <a:lnTo>
                    <a:pt x="149" y="112"/>
                  </a:lnTo>
                  <a:close/>
                  <a:moveTo>
                    <a:pt x="149" y="1"/>
                  </a:moveTo>
                  <a:cubicBezTo>
                    <a:pt x="66" y="1"/>
                    <a:pt x="1" y="66"/>
                    <a:pt x="1" y="149"/>
                  </a:cubicBezTo>
                  <a:lnTo>
                    <a:pt x="1" y="3368"/>
                  </a:lnTo>
                  <a:cubicBezTo>
                    <a:pt x="1" y="3452"/>
                    <a:pt x="66" y="3526"/>
                    <a:pt x="149" y="3526"/>
                  </a:cubicBezTo>
                  <a:lnTo>
                    <a:pt x="1364" y="3526"/>
                  </a:lnTo>
                  <a:cubicBezTo>
                    <a:pt x="1374" y="3526"/>
                    <a:pt x="1383" y="3526"/>
                    <a:pt x="1392" y="3535"/>
                  </a:cubicBezTo>
                  <a:cubicBezTo>
                    <a:pt x="1401" y="3535"/>
                    <a:pt x="1401" y="3544"/>
                    <a:pt x="1401" y="3554"/>
                  </a:cubicBezTo>
                  <a:lnTo>
                    <a:pt x="1392" y="4556"/>
                  </a:lnTo>
                  <a:cubicBezTo>
                    <a:pt x="1392" y="4620"/>
                    <a:pt x="1429" y="4676"/>
                    <a:pt x="1485" y="4695"/>
                  </a:cubicBezTo>
                  <a:cubicBezTo>
                    <a:pt x="1504" y="4704"/>
                    <a:pt x="1522" y="4713"/>
                    <a:pt x="1541" y="4713"/>
                  </a:cubicBezTo>
                  <a:cubicBezTo>
                    <a:pt x="1578" y="4713"/>
                    <a:pt x="1615" y="4695"/>
                    <a:pt x="1643" y="4676"/>
                  </a:cubicBezTo>
                  <a:lnTo>
                    <a:pt x="2904" y="3535"/>
                  </a:lnTo>
                  <a:cubicBezTo>
                    <a:pt x="2914" y="3526"/>
                    <a:pt x="2923" y="3526"/>
                    <a:pt x="2932" y="3526"/>
                  </a:cubicBezTo>
                  <a:lnTo>
                    <a:pt x="4862" y="3526"/>
                  </a:lnTo>
                  <a:cubicBezTo>
                    <a:pt x="4945" y="3526"/>
                    <a:pt x="5010" y="3452"/>
                    <a:pt x="5010" y="3368"/>
                  </a:cubicBezTo>
                  <a:lnTo>
                    <a:pt x="5010" y="149"/>
                  </a:lnTo>
                  <a:cubicBezTo>
                    <a:pt x="5010" y="66"/>
                    <a:pt x="4945" y="1"/>
                    <a:pt x="486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02" name="Google Shape;1336;p28"/>
            <p:cNvSpPr/>
            <p:nvPr/>
          </p:nvSpPr>
          <p:spPr>
            <a:xfrm>
              <a:off x="222588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62" y="121"/>
                  </a:moveTo>
                  <a:cubicBezTo>
                    <a:pt x="492" y="121"/>
                    <a:pt x="603" y="232"/>
                    <a:pt x="603" y="362"/>
                  </a:cubicBezTo>
                  <a:cubicBezTo>
                    <a:pt x="603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03" name="Google Shape;1337;p28"/>
            <p:cNvSpPr/>
            <p:nvPr/>
          </p:nvSpPr>
          <p:spPr>
            <a:xfrm>
              <a:off x="228924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6" h="715">
                  <a:moveTo>
                    <a:pt x="363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3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3" y="121"/>
                  </a:cubicBezTo>
                  <a:close/>
                  <a:moveTo>
                    <a:pt x="363" y="1"/>
                  </a:moveTo>
                  <a:cubicBezTo>
                    <a:pt x="168" y="1"/>
                    <a:pt x="1" y="168"/>
                    <a:pt x="1" y="362"/>
                  </a:cubicBezTo>
                  <a:cubicBezTo>
                    <a:pt x="1" y="557"/>
                    <a:pt x="168" y="715"/>
                    <a:pt x="363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04" name="Google Shape;1338;p28"/>
            <p:cNvSpPr/>
            <p:nvPr/>
          </p:nvSpPr>
          <p:spPr>
            <a:xfrm>
              <a:off x="235188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62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05" name="Google Shape;1339;p28"/>
            <p:cNvSpPr/>
            <p:nvPr/>
          </p:nvSpPr>
          <p:spPr>
            <a:xfrm>
              <a:off x="981360" y="1563480"/>
              <a:ext cx="262800" cy="246600"/>
            </a:xfrm>
            <a:custGeom>
              <a:avLst/>
              <a:gdLst>
                <a:gd name="textAreaLeft" fmla="*/ 0 w 262800"/>
                <a:gd name="textAreaRight" fmla="*/ 264240 w 262800"/>
                <a:gd name="textAreaTop" fmla="*/ 0 h 246600"/>
                <a:gd name="textAreaBottom" fmla="*/ 248040 h 246600"/>
              </a:gdLst>
              <a:ahLst/>
              <a:cxnLst/>
              <a:rect l="textAreaLeft" t="textAreaTop" r="textAreaRight" b="textAreaBottom"/>
              <a:pathLst>
                <a:path w="4639" h="4354">
                  <a:moveTo>
                    <a:pt x="93" y="1"/>
                  </a:moveTo>
                  <a:cubicBezTo>
                    <a:pt x="38" y="1"/>
                    <a:pt x="1" y="38"/>
                    <a:pt x="1" y="94"/>
                  </a:cubicBezTo>
                  <a:lnTo>
                    <a:pt x="1" y="3136"/>
                  </a:lnTo>
                  <a:cubicBezTo>
                    <a:pt x="1" y="3192"/>
                    <a:pt x="38" y="3229"/>
                    <a:pt x="93" y="3229"/>
                  </a:cubicBezTo>
                  <a:lnTo>
                    <a:pt x="1912" y="3229"/>
                  </a:lnTo>
                  <a:cubicBezTo>
                    <a:pt x="1939" y="3229"/>
                    <a:pt x="1958" y="3238"/>
                    <a:pt x="1977" y="3248"/>
                  </a:cubicBezTo>
                  <a:lnTo>
                    <a:pt x="3173" y="4333"/>
                  </a:lnTo>
                  <a:cubicBezTo>
                    <a:pt x="3190" y="4347"/>
                    <a:pt x="3210" y="4353"/>
                    <a:pt x="3231" y="4353"/>
                  </a:cubicBezTo>
                  <a:cubicBezTo>
                    <a:pt x="3277" y="4353"/>
                    <a:pt x="3322" y="4320"/>
                    <a:pt x="3322" y="4268"/>
                  </a:cubicBezTo>
                  <a:lnTo>
                    <a:pt x="3312" y="3313"/>
                  </a:lnTo>
                  <a:cubicBezTo>
                    <a:pt x="3312" y="3266"/>
                    <a:pt x="3350" y="3229"/>
                    <a:pt x="3396" y="3229"/>
                  </a:cubicBezTo>
                  <a:lnTo>
                    <a:pt x="4555" y="3229"/>
                  </a:lnTo>
                  <a:cubicBezTo>
                    <a:pt x="4602" y="3229"/>
                    <a:pt x="4639" y="3192"/>
                    <a:pt x="4639" y="3136"/>
                  </a:cubicBezTo>
                  <a:lnTo>
                    <a:pt x="4639" y="94"/>
                  </a:lnTo>
                  <a:cubicBezTo>
                    <a:pt x="4639" y="38"/>
                    <a:pt x="4602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06" name="Google Shape;1340;p28"/>
            <p:cNvSpPr/>
            <p:nvPr/>
          </p:nvSpPr>
          <p:spPr>
            <a:xfrm>
              <a:off x="978120" y="1560240"/>
              <a:ext cx="268920" cy="252720"/>
            </a:xfrm>
            <a:custGeom>
              <a:avLst/>
              <a:gdLst>
                <a:gd name="textAreaLeft" fmla="*/ 0 w 268920"/>
                <a:gd name="textAreaRight" fmla="*/ 270360 w 268920"/>
                <a:gd name="textAreaTop" fmla="*/ 0 h 252720"/>
                <a:gd name="textAreaBottom" fmla="*/ 254160 h 252720"/>
              </a:gdLst>
              <a:ahLst/>
              <a:cxnLst/>
              <a:rect l="textAreaLeft" t="textAreaTop" r="textAreaRight" b="textAreaBottom"/>
              <a:pathLst>
                <a:path w="4751" h="4463">
                  <a:moveTo>
                    <a:pt x="4611" y="111"/>
                  </a:moveTo>
                  <a:cubicBezTo>
                    <a:pt x="4621" y="111"/>
                    <a:pt x="4639" y="130"/>
                    <a:pt x="4639" y="139"/>
                  </a:cubicBezTo>
                  <a:lnTo>
                    <a:pt x="4639" y="3191"/>
                  </a:lnTo>
                  <a:cubicBezTo>
                    <a:pt x="4639" y="3210"/>
                    <a:pt x="4621" y="3219"/>
                    <a:pt x="4611" y="3219"/>
                  </a:cubicBezTo>
                  <a:lnTo>
                    <a:pt x="3452" y="3219"/>
                  </a:lnTo>
                  <a:cubicBezTo>
                    <a:pt x="3415" y="3219"/>
                    <a:pt x="3378" y="3238"/>
                    <a:pt x="3350" y="3266"/>
                  </a:cubicBezTo>
                  <a:cubicBezTo>
                    <a:pt x="3322" y="3293"/>
                    <a:pt x="3313" y="3330"/>
                    <a:pt x="3313" y="3368"/>
                  </a:cubicBezTo>
                  <a:lnTo>
                    <a:pt x="3313" y="4323"/>
                  </a:lnTo>
                  <a:cubicBezTo>
                    <a:pt x="3313" y="4342"/>
                    <a:pt x="3303" y="4342"/>
                    <a:pt x="3294" y="4351"/>
                  </a:cubicBezTo>
                  <a:cubicBezTo>
                    <a:pt x="3294" y="4351"/>
                    <a:pt x="3276" y="4351"/>
                    <a:pt x="3266" y="4342"/>
                  </a:cubicBezTo>
                  <a:lnTo>
                    <a:pt x="2070" y="3266"/>
                  </a:lnTo>
                  <a:cubicBezTo>
                    <a:pt x="2042" y="3238"/>
                    <a:pt x="2005" y="3228"/>
                    <a:pt x="1968" y="3228"/>
                  </a:cubicBezTo>
                  <a:lnTo>
                    <a:pt x="149" y="3228"/>
                  </a:lnTo>
                  <a:cubicBezTo>
                    <a:pt x="131" y="3228"/>
                    <a:pt x="112" y="3210"/>
                    <a:pt x="112" y="3191"/>
                  </a:cubicBezTo>
                  <a:lnTo>
                    <a:pt x="112" y="149"/>
                  </a:lnTo>
                  <a:cubicBezTo>
                    <a:pt x="112" y="130"/>
                    <a:pt x="131" y="111"/>
                    <a:pt x="149" y="111"/>
                  </a:cubicBezTo>
                  <a:close/>
                  <a:moveTo>
                    <a:pt x="140" y="0"/>
                  </a:moveTo>
                  <a:cubicBezTo>
                    <a:pt x="66" y="0"/>
                    <a:pt x="1" y="65"/>
                    <a:pt x="1" y="139"/>
                  </a:cubicBezTo>
                  <a:lnTo>
                    <a:pt x="1" y="3191"/>
                  </a:lnTo>
                  <a:cubicBezTo>
                    <a:pt x="1" y="3275"/>
                    <a:pt x="66" y="3340"/>
                    <a:pt x="140" y="3340"/>
                  </a:cubicBezTo>
                  <a:lnTo>
                    <a:pt x="1968" y="3340"/>
                  </a:lnTo>
                  <a:cubicBezTo>
                    <a:pt x="1977" y="3340"/>
                    <a:pt x="1986" y="3340"/>
                    <a:pt x="1986" y="3349"/>
                  </a:cubicBezTo>
                  <a:lnTo>
                    <a:pt x="3192" y="4425"/>
                  </a:lnTo>
                  <a:cubicBezTo>
                    <a:pt x="3220" y="4453"/>
                    <a:pt x="3248" y="4462"/>
                    <a:pt x="3285" y="4462"/>
                  </a:cubicBezTo>
                  <a:cubicBezTo>
                    <a:pt x="3303" y="4462"/>
                    <a:pt x="3322" y="4462"/>
                    <a:pt x="3350" y="4453"/>
                  </a:cubicBezTo>
                  <a:cubicBezTo>
                    <a:pt x="3396" y="4425"/>
                    <a:pt x="3433" y="4379"/>
                    <a:pt x="3433" y="4314"/>
                  </a:cubicBezTo>
                  <a:lnTo>
                    <a:pt x="3424" y="3368"/>
                  </a:lnTo>
                  <a:cubicBezTo>
                    <a:pt x="3424" y="3358"/>
                    <a:pt x="3424" y="3349"/>
                    <a:pt x="3433" y="3349"/>
                  </a:cubicBezTo>
                  <a:cubicBezTo>
                    <a:pt x="3433" y="3349"/>
                    <a:pt x="3443" y="3340"/>
                    <a:pt x="3452" y="3340"/>
                  </a:cubicBezTo>
                  <a:lnTo>
                    <a:pt x="4602" y="3340"/>
                  </a:lnTo>
                  <a:cubicBezTo>
                    <a:pt x="4686" y="3340"/>
                    <a:pt x="4751" y="3275"/>
                    <a:pt x="4751" y="3191"/>
                  </a:cubicBezTo>
                  <a:lnTo>
                    <a:pt x="4751" y="139"/>
                  </a:lnTo>
                  <a:cubicBezTo>
                    <a:pt x="4751" y="65"/>
                    <a:pt x="4686" y="0"/>
                    <a:pt x="46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07" name="Google Shape;1341;p28"/>
            <p:cNvSpPr/>
            <p:nvPr/>
          </p:nvSpPr>
          <p:spPr>
            <a:xfrm>
              <a:off x="115200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8" h="688">
                  <a:moveTo>
                    <a:pt x="344" y="112"/>
                  </a:moveTo>
                  <a:cubicBezTo>
                    <a:pt x="474" y="112"/>
                    <a:pt x="567" y="214"/>
                    <a:pt x="567" y="344"/>
                  </a:cubicBezTo>
                  <a:cubicBezTo>
                    <a:pt x="567" y="465"/>
                    <a:pt x="465" y="567"/>
                    <a:pt x="344" y="567"/>
                  </a:cubicBezTo>
                  <a:cubicBezTo>
                    <a:pt x="214" y="567"/>
                    <a:pt x="122" y="465"/>
                    <a:pt x="122" y="344"/>
                  </a:cubicBezTo>
                  <a:cubicBezTo>
                    <a:pt x="122" y="214"/>
                    <a:pt x="22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9" y="1"/>
                    <a:pt x="1" y="149"/>
                    <a:pt x="1" y="344"/>
                  </a:cubicBezTo>
                  <a:cubicBezTo>
                    <a:pt x="1" y="530"/>
                    <a:pt x="159" y="687"/>
                    <a:pt x="344" y="687"/>
                  </a:cubicBezTo>
                  <a:cubicBezTo>
                    <a:pt x="530" y="687"/>
                    <a:pt x="687" y="530"/>
                    <a:pt x="687" y="344"/>
                  </a:cubicBezTo>
                  <a:cubicBezTo>
                    <a:pt x="687" y="149"/>
                    <a:pt x="530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08" name="Google Shape;1342;p28"/>
            <p:cNvSpPr/>
            <p:nvPr/>
          </p:nvSpPr>
          <p:spPr>
            <a:xfrm>
              <a:off x="109188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7" h="688">
                  <a:moveTo>
                    <a:pt x="344" y="112"/>
                  </a:moveTo>
                  <a:cubicBezTo>
                    <a:pt x="474" y="112"/>
                    <a:pt x="576" y="214"/>
                    <a:pt x="576" y="344"/>
                  </a:cubicBezTo>
                  <a:cubicBezTo>
                    <a:pt x="576" y="465"/>
                    <a:pt x="474" y="567"/>
                    <a:pt x="344" y="567"/>
                  </a:cubicBezTo>
                  <a:cubicBezTo>
                    <a:pt x="223" y="567"/>
                    <a:pt x="121" y="465"/>
                    <a:pt x="121" y="344"/>
                  </a:cubicBezTo>
                  <a:cubicBezTo>
                    <a:pt x="121" y="214"/>
                    <a:pt x="223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38" y="687"/>
                    <a:pt x="687" y="530"/>
                    <a:pt x="687" y="344"/>
                  </a:cubicBezTo>
                  <a:cubicBezTo>
                    <a:pt x="687" y="149"/>
                    <a:pt x="538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09" name="Google Shape;1343;p28"/>
            <p:cNvSpPr/>
            <p:nvPr/>
          </p:nvSpPr>
          <p:spPr>
            <a:xfrm>
              <a:off x="103284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7" h="688">
                  <a:moveTo>
                    <a:pt x="344" y="112"/>
                  </a:moveTo>
                  <a:cubicBezTo>
                    <a:pt x="464" y="112"/>
                    <a:pt x="566" y="214"/>
                    <a:pt x="566" y="344"/>
                  </a:cubicBezTo>
                  <a:cubicBezTo>
                    <a:pt x="566" y="465"/>
                    <a:pt x="464" y="567"/>
                    <a:pt x="344" y="567"/>
                  </a:cubicBezTo>
                  <a:cubicBezTo>
                    <a:pt x="214" y="567"/>
                    <a:pt x="112" y="465"/>
                    <a:pt x="112" y="344"/>
                  </a:cubicBezTo>
                  <a:cubicBezTo>
                    <a:pt x="112" y="214"/>
                    <a:pt x="21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49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29" y="687"/>
                    <a:pt x="687" y="530"/>
                    <a:pt x="687" y="344"/>
                  </a:cubicBezTo>
                  <a:cubicBezTo>
                    <a:pt x="687" y="149"/>
                    <a:pt x="529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10" name="Google Shape;1344;p28"/>
            <p:cNvSpPr/>
            <p:nvPr/>
          </p:nvSpPr>
          <p:spPr>
            <a:xfrm>
              <a:off x="3212280" y="1636200"/>
              <a:ext cx="214560" cy="208800"/>
            </a:xfrm>
            <a:custGeom>
              <a:avLst/>
              <a:gdLst>
                <a:gd name="textAreaLeft" fmla="*/ 0 w 214560"/>
                <a:gd name="textAreaRight" fmla="*/ 216000 w 214560"/>
                <a:gd name="textAreaTop" fmla="*/ 0 h 208800"/>
                <a:gd name="textAreaBottom" fmla="*/ 210240 h 208800"/>
              </a:gdLst>
              <a:ahLst/>
              <a:cxnLst/>
              <a:rect l="textAreaLeft" t="textAreaTop" r="textAreaRight" b="textAreaBottom"/>
              <a:pathLst>
                <a:path w="3795" h="3696">
                  <a:moveTo>
                    <a:pt x="1842" y="1"/>
                  </a:moveTo>
                  <a:cubicBezTo>
                    <a:pt x="849" y="1"/>
                    <a:pt x="35" y="795"/>
                    <a:pt x="0" y="1784"/>
                  </a:cubicBezTo>
                  <a:cubicBezTo>
                    <a:pt x="0" y="1821"/>
                    <a:pt x="28" y="1849"/>
                    <a:pt x="65" y="1849"/>
                  </a:cubicBezTo>
                  <a:lnTo>
                    <a:pt x="1846" y="1849"/>
                  </a:lnTo>
                  <a:lnTo>
                    <a:pt x="1846" y="3621"/>
                  </a:lnTo>
                  <a:cubicBezTo>
                    <a:pt x="1846" y="3658"/>
                    <a:pt x="1874" y="3695"/>
                    <a:pt x="1911" y="3695"/>
                  </a:cubicBezTo>
                  <a:cubicBezTo>
                    <a:pt x="2969" y="3649"/>
                    <a:pt x="3795" y="2730"/>
                    <a:pt x="3674" y="1636"/>
                  </a:cubicBezTo>
                  <a:cubicBezTo>
                    <a:pt x="3581" y="791"/>
                    <a:pt x="2895" y="105"/>
                    <a:pt x="2051" y="12"/>
                  </a:cubicBezTo>
                  <a:cubicBezTo>
                    <a:pt x="1980" y="4"/>
                    <a:pt x="1911" y="1"/>
                    <a:pt x="1842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11" name="Google Shape;1345;p28"/>
            <p:cNvSpPr/>
            <p:nvPr/>
          </p:nvSpPr>
          <p:spPr>
            <a:xfrm>
              <a:off x="3208680" y="1632960"/>
              <a:ext cx="218160" cy="215280"/>
            </a:xfrm>
            <a:custGeom>
              <a:avLst/>
              <a:gdLst>
                <a:gd name="textAreaLeft" fmla="*/ 0 w 218160"/>
                <a:gd name="textAreaRight" fmla="*/ 219600 w 218160"/>
                <a:gd name="textAreaTop" fmla="*/ 0 h 215280"/>
                <a:gd name="textAreaBottom" fmla="*/ 216720 h 215280"/>
              </a:gdLst>
              <a:ahLst/>
              <a:cxnLst/>
              <a:rect l="textAreaLeft" t="textAreaTop" r="textAreaRight" b="textAreaBottom"/>
              <a:pathLst>
                <a:path w="3860" h="3809">
                  <a:moveTo>
                    <a:pt x="1902" y="117"/>
                  </a:moveTo>
                  <a:cubicBezTo>
                    <a:pt x="1976" y="117"/>
                    <a:pt x="2041" y="117"/>
                    <a:pt x="2106" y="126"/>
                  </a:cubicBezTo>
                  <a:cubicBezTo>
                    <a:pt x="2932" y="219"/>
                    <a:pt x="3591" y="877"/>
                    <a:pt x="3683" y="1703"/>
                  </a:cubicBezTo>
                  <a:cubicBezTo>
                    <a:pt x="3739" y="2204"/>
                    <a:pt x="3591" y="2696"/>
                    <a:pt x="3257" y="3076"/>
                  </a:cubicBezTo>
                  <a:cubicBezTo>
                    <a:pt x="2941" y="3447"/>
                    <a:pt x="2468" y="3670"/>
                    <a:pt x="1976" y="3688"/>
                  </a:cubicBezTo>
                  <a:lnTo>
                    <a:pt x="1976" y="3753"/>
                  </a:lnTo>
                  <a:lnTo>
                    <a:pt x="1967" y="3679"/>
                  </a:lnTo>
                  <a:lnTo>
                    <a:pt x="1967" y="1907"/>
                  </a:lnTo>
                  <a:cubicBezTo>
                    <a:pt x="1967" y="1870"/>
                    <a:pt x="1939" y="1851"/>
                    <a:pt x="1902" y="1851"/>
                  </a:cubicBezTo>
                  <a:lnTo>
                    <a:pt x="121" y="1842"/>
                  </a:lnTo>
                  <a:cubicBezTo>
                    <a:pt x="140" y="1341"/>
                    <a:pt x="362" y="877"/>
                    <a:pt x="743" y="553"/>
                  </a:cubicBezTo>
                  <a:cubicBezTo>
                    <a:pt x="1067" y="265"/>
                    <a:pt x="1475" y="117"/>
                    <a:pt x="1902" y="117"/>
                  </a:cubicBezTo>
                  <a:close/>
                  <a:moveTo>
                    <a:pt x="1889" y="0"/>
                  </a:moveTo>
                  <a:cubicBezTo>
                    <a:pt x="1436" y="0"/>
                    <a:pt x="1007" y="159"/>
                    <a:pt x="659" y="460"/>
                  </a:cubicBezTo>
                  <a:cubicBezTo>
                    <a:pt x="260" y="812"/>
                    <a:pt x="19" y="1304"/>
                    <a:pt x="0" y="1833"/>
                  </a:cubicBezTo>
                  <a:cubicBezTo>
                    <a:pt x="0" y="1870"/>
                    <a:pt x="19" y="1898"/>
                    <a:pt x="38" y="1926"/>
                  </a:cubicBezTo>
                  <a:cubicBezTo>
                    <a:pt x="65" y="1944"/>
                    <a:pt x="93" y="1963"/>
                    <a:pt x="130" y="1963"/>
                  </a:cubicBezTo>
                  <a:lnTo>
                    <a:pt x="1846" y="1963"/>
                  </a:lnTo>
                  <a:lnTo>
                    <a:pt x="1846" y="3679"/>
                  </a:lnTo>
                  <a:cubicBezTo>
                    <a:pt x="1846" y="3716"/>
                    <a:pt x="1865" y="3744"/>
                    <a:pt x="1884" y="3772"/>
                  </a:cubicBezTo>
                  <a:cubicBezTo>
                    <a:pt x="1911" y="3790"/>
                    <a:pt x="1939" y="3809"/>
                    <a:pt x="1976" y="3809"/>
                  </a:cubicBezTo>
                  <a:cubicBezTo>
                    <a:pt x="2505" y="3790"/>
                    <a:pt x="3006" y="3549"/>
                    <a:pt x="3349" y="3150"/>
                  </a:cubicBezTo>
                  <a:cubicBezTo>
                    <a:pt x="3693" y="2742"/>
                    <a:pt x="3860" y="2222"/>
                    <a:pt x="3795" y="1684"/>
                  </a:cubicBezTo>
                  <a:cubicBezTo>
                    <a:pt x="3702" y="812"/>
                    <a:pt x="2997" y="107"/>
                    <a:pt x="2125" y="15"/>
                  </a:cubicBezTo>
                  <a:cubicBezTo>
                    <a:pt x="2046" y="5"/>
                    <a:pt x="1967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12" name="Google Shape;1346;p28"/>
            <p:cNvSpPr/>
            <p:nvPr/>
          </p:nvSpPr>
          <p:spPr>
            <a:xfrm>
              <a:off x="3184200" y="1761120"/>
              <a:ext cx="111600" cy="111600"/>
            </a:xfrm>
            <a:custGeom>
              <a:avLst/>
              <a:gdLst>
                <a:gd name="textAreaLeft" fmla="*/ 0 w 111600"/>
                <a:gd name="textAreaRight" fmla="*/ 113040 w 11160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986" h="1987">
                  <a:moveTo>
                    <a:pt x="75" y="0"/>
                  </a:moveTo>
                  <a:cubicBezTo>
                    <a:pt x="38" y="0"/>
                    <a:pt x="1" y="47"/>
                    <a:pt x="1" y="84"/>
                  </a:cubicBezTo>
                  <a:cubicBezTo>
                    <a:pt x="38" y="1123"/>
                    <a:pt x="873" y="1948"/>
                    <a:pt x="1902" y="1985"/>
                  </a:cubicBezTo>
                  <a:cubicBezTo>
                    <a:pt x="1907" y="1986"/>
                    <a:pt x="1912" y="1987"/>
                    <a:pt x="1917" y="1987"/>
                  </a:cubicBezTo>
                  <a:cubicBezTo>
                    <a:pt x="1956" y="1987"/>
                    <a:pt x="1986" y="1953"/>
                    <a:pt x="1986" y="1911"/>
                  </a:cubicBezTo>
                  <a:lnTo>
                    <a:pt x="1986" y="84"/>
                  </a:lnTo>
                  <a:cubicBezTo>
                    <a:pt x="1986" y="37"/>
                    <a:pt x="1949" y="0"/>
                    <a:pt x="19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13" name="Google Shape;1347;p28"/>
            <p:cNvSpPr/>
            <p:nvPr/>
          </p:nvSpPr>
          <p:spPr>
            <a:xfrm>
              <a:off x="3180600" y="1757880"/>
              <a:ext cx="118440" cy="11844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118440"/>
                <a:gd name="textAreaBottom" fmla="*/ 119880 h 118440"/>
              </a:gdLst>
              <a:ahLst/>
              <a:cxnLst/>
              <a:rect l="textAreaLeft" t="textAreaTop" r="textAreaRight" b="textAreaBottom"/>
              <a:pathLst>
                <a:path w="2107" h="2107">
                  <a:moveTo>
                    <a:pt x="1967" y="121"/>
                  </a:moveTo>
                  <a:cubicBezTo>
                    <a:pt x="1977" y="121"/>
                    <a:pt x="1986" y="130"/>
                    <a:pt x="1986" y="140"/>
                  </a:cubicBezTo>
                  <a:lnTo>
                    <a:pt x="1986" y="1967"/>
                  </a:lnTo>
                  <a:cubicBezTo>
                    <a:pt x="1986" y="1967"/>
                    <a:pt x="1986" y="1977"/>
                    <a:pt x="1986" y="1986"/>
                  </a:cubicBezTo>
                  <a:lnTo>
                    <a:pt x="1967" y="1986"/>
                  </a:lnTo>
                  <a:cubicBezTo>
                    <a:pt x="975" y="1949"/>
                    <a:pt x="158" y="1132"/>
                    <a:pt x="121" y="140"/>
                  </a:cubicBezTo>
                  <a:cubicBezTo>
                    <a:pt x="121" y="130"/>
                    <a:pt x="121" y="130"/>
                    <a:pt x="131" y="121"/>
                  </a:cubicBezTo>
                  <a:close/>
                  <a:moveTo>
                    <a:pt x="140" y="1"/>
                  </a:moveTo>
                  <a:cubicBezTo>
                    <a:pt x="103" y="1"/>
                    <a:pt x="66" y="19"/>
                    <a:pt x="47" y="47"/>
                  </a:cubicBezTo>
                  <a:cubicBezTo>
                    <a:pt x="19" y="75"/>
                    <a:pt x="1" y="112"/>
                    <a:pt x="1" y="149"/>
                  </a:cubicBezTo>
                  <a:cubicBezTo>
                    <a:pt x="47" y="1197"/>
                    <a:pt x="910" y="2060"/>
                    <a:pt x="1967" y="2106"/>
                  </a:cubicBezTo>
                  <a:cubicBezTo>
                    <a:pt x="2005" y="2106"/>
                    <a:pt x="2042" y="2088"/>
                    <a:pt x="2060" y="2069"/>
                  </a:cubicBezTo>
                  <a:cubicBezTo>
                    <a:pt x="2088" y="2041"/>
                    <a:pt x="2107" y="2004"/>
                    <a:pt x="2107" y="1967"/>
                  </a:cubicBezTo>
                  <a:lnTo>
                    <a:pt x="2107" y="140"/>
                  </a:lnTo>
                  <a:cubicBezTo>
                    <a:pt x="2107" y="66"/>
                    <a:pt x="2042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14" name="Google Shape;1348;p28"/>
            <p:cNvSpPr/>
            <p:nvPr/>
          </p:nvSpPr>
          <p:spPr>
            <a:xfrm>
              <a:off x="2979000" y="1509120"/>
              <a:ext cx="158760" cy="158040"/>
            </a:xfrm>
            <a:custGeom>
              <a:avLst/>
              <a:gdLst>
                <a:gd name="textAreaLeft" fmla="*/ 0 w 158760"/>
                <a:gd name="textAreaRight" fmla="*/ 160200 w 158760"/>
                <a:gd name="textAreaTop" fmla="*/ 0 h 158040"/>
                <a:gd name="textAreaBottom" fmla="*/ 159480 h 158040"/>
              </a:gdLst>
              <a:ahLst/>
              <a:cxnLst/>
              <a:rect l="textAreaLeft" t="textAreaTop" r="textAreaRight" b="textAreaBottom"/>
              <a:pathLst>
                <a:path w="2811" h="2802">
                  <a:moveTo>
                    <a:pt x="1410" y="0"/>
                  </a:moveTo>
                  <a:cubicBezTo>
                    <a:pt x="631" y="0"/>
                    <a:pt x="0" y="631"/>
                    <a:pt x="0" y="1401"/>
                  </a:cubicBezTo>
                  <a:cubicBezTo>
                    <a:pt x="0" y="2180"/>
                    <a:pt x="631" y="2802"/>
                    <a:pt x="1410" y="2802"/>
                  </a:cubicBezTo>
                  <a:cubicBezTo>
                    <a:pt x="2180" y="2802"/>
                    <a:pt x="2811" y="2180"/>
                    <a:pt x="2811" y="1401"/>
                  </a:cubicBezTo>
                  <a:cubicBezTo>
                    <a:pt x="2811" y="631"/>
                    <a:pt x="2180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9560" rIns="90000" bIns="79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15" name="Google Shape;1349;p28"/>
            <p:cNvSpPr/>
            <p:nvPr/>
          </p:nvSpPr>
          <p:spPr>
            <a:xfrm>
              <a:off x="2975760" y="1505880"/>
              <a:ext cx="164880" cy="164880"/>
            </a:xfrm>
            <a:custGeom>
              <a:avLst/>
              <a:gdLst>
                <a:gd name="textAreaLeft" fmla="*/ 0 w 164880"/>
                <a:gd name="textAreaRight" fmla="*/ 166320 w 164880"/>
                <a:gd name="textAreaTop" fmla="*/ 0 h 164880"/>
                <a:gd name="textAreaBottom" fmla="*/ 166320 h 164880"/>
              </a:gdLst>
              <a:ahLst/>
              <a:cxnLst/>
              <a:rect l="textAreaLeft" t="textAreaTop" r="textAreaRight" b="textAreaBottom"/>
              <a:pathLst>
                <a:path w="2923" h="2923">
                  <a:moveTo>
                    <a:pt x="1466" y="121"/>
                  </a:moveTo>
                  <a:cubicBezTo>
                    <a:pt x="2208" y="121"/>
                    <a:pt x="2811" y="724"/>
                    <a:pt x="2811" y="1457"/>
                  </a:cubicBezTo>
                  <a:cubicBezTo>
                    <a:pt x="2811" y="2199"/>
                    <a:pt x="2208" y="2802"/>
                    <a:pt x="1466" y="2802"/>
                  </a:cubicBezTo>
                  <a:cubicBezTo>
                    <a:pt x="724" y="2802"/>
                    <a:pt x="121" y="2199"/>
                    <a:pt x="121" y="1457"/>
                  </a:cubicBezTo>
                  <a:cubicBezTo>
                    <a:pt x="121" y="724"/>
                    <a:pt x="724" y="121"/>
                    <a:pt x="1466" y="121"/>
                  </a:cubicBezTo>
                  <a:close/>
                  <a:moveTo>
                    <a:pt x="1466" y="1"/>
                  </a:moveTo>
                  <a:cubicBezTo>
                    <a:pt x="659" y="1"/>
                    <a:pt x="0" y="659"/>
                    <a:pt x="0" y="1457"/>
                  </a:cubicBezTo>
                  <a:cubicBezTo>
                    <a:pt x="0" y="2264"/>
                    <a:pt x="659" y="2923"/>
                    <a:pt x="1466" y="2923"/>
                  </a:cubicBezTo>
                  <a:cubicBezTo>
                    <a:pt x="2264" y="2923"/>
                    <a:pt x="2923" y="2264"/>
                    <a:pt x="2923" y="1457"/>
                  </a:cubicBezTo>
                  <a:cubicBezTo>
                    <a:pt x="2923" y="659"/>
                    <a:pt x="2264" y="1"/>
                    <a:pt x="14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3160" rIns="90000" bIns="83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16" name="Google Shape;1350;p28"/>
            <p:cNvSpPr/>
            <p:nvPr/>
          </p:nvSpPr>
          <p:spPr>
            <a:xfrm>
              <a:off x="3022200" y="1529280"/>
              <a:ext cx="115200" cy="81360"/>
            </a:xfrm>
            <a:custGeom>
              <a:avLst/>
              <a:gdLst>
                <a:gd name="textAreaLeft" fmla="*/ 0 w 115200"/>
                <a:gd name="textAreaRight" fmla="*/ 116640 w 115200"/>
                <a:gd name="textAreaTop" fmla="*/ 0 h 81360"/>
                <a:gd name="textAreaBottom" fmla="*/ 82800 h 81360"/>
              </a:gdLst>
              <a:ahLst/>
              <a:cxnLst/>
              <a:rect l="textAreaLeft" t="textAreaTop" r="textAreaRight" b="textAreaBottom"/>
              <a:pathLst>
                <a:path w="2051" h="1453">
                  <a:moveTo>
                    <a:pt x="1985" y="0"/>
                  </a:moveTo>
                  <a:cubicBezTo>
                    <a:pt x="1970" y="0"/>
                    <a:pt x="1954" y="5"/>
                    <a:pt x="1940" y="14"/>
                  </a:cubicBezTo>
                  <a:lnTo>
                    <a:pt x="632" y="1322"/>
                  </a:lnTo>
                  <a:cubicBezTo>
                    <a:pt x="627" y="1327"/>
                    <a:pt x="622" y="1329"/>
                    <a:pt x="618" y="1329"/>
                  </a:cubicBezTo>
                  <a:cubicBezTo>
                    <a:pt x="613" y="1329"/>
                    <a:pt x="608" y="1327"/>
                    <a:pt x="604" y="1322"/>
                  </a:cubicBezTo>
                  <a:lnTo>
                    <a:pt x="103" y="821"/>
                  </a:lnTo>
                  <a:cubicBezTo>
                    <a:pt x="94" y="812"/>
                    <a:pt x="80" y="808"/>
                    <a:pt x="65" y="808"/>
                  </a:cubicBezTo>
                  <a:cubicBezTo>
                    <a:pt x="49" y="808"/>
                    <a:pt x="33" y="812"/>
                    <a:pt x="19" y="821"/>
                  </a:cubicBezTo>
                  <a:cubicBezTo>
                    <a:pt x="1" y="849"/>
                    <a:pt x="1" y="886"/>
                    <a:pt x="19" y="905"/>
                  </a:cubicBezTo>
                  <a:lnTo>
                    <a:pt x="520" y="1406"/>
                  </a:lnTo>
                  <a:cubicBezTo>
                    <a:pt x="548" y="1434"/>
                    <a:pt x="585" y="1452"/>
                    <a:pt x="622" y="1452"/>
                  </a:cubicBezTo>
                  <a:cubicBezTo>
                    <a:pt x="650" y="1452"/>
                    <a:pt x="687" y="1434"/>
                    <a:pt x="715" y="1406"/>
                  </a:cubicBezTo>
                  <a:lnTo>
                    <a:pt x="2023" y="98"/>
                  </a:lnTo>
                  <a:cubicBezTo>
                    <a:pt x="2051" y="70"/>
                    <a:pt x="2051" y="42"/>
                    <a:pt x="2023" y="14"/>
                  </a:cubicBezTo>
                  <a:cubicBezTo>
                    <a:pt x="2014" y="5"/>
                    <a:pt x="2000" y="0"/>
                    <a:pt x="19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400" rIns="90000" bIns="41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17" name="Google Shape;1351;p28"/>
            <p:cNvSpPr/>
            <p:nvPr/>
          </p:nvSpPr>
          <p:spPr>
            <a:xfrm>
              <a:off x="2143800" y="3136680"/>
              <a:ext cx="88560" cy="87840"/>
            </a:xfrm>
            <a:custGeom>
              <a:avLst/>
              <a:gdLst>
                <a:gd name="textAreaLeft" fmla="*/ 0 w 88560"/>
                <a:gd name="textAreaRight" fmla="*/ 90000 w 8856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578" h="1569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18" name="Google Shape;1352;p28"/>
            <p:cNvSpPr/>
            <p:nvPr/>
          </p:nvSpPr>
          <p:spPr>
            <a:xfrm>
              <a:off x="2140560" y="3133080"/>
              <a:ext cx="94680" cy="94680"/>
            </a:xfrm>
            <a:custGeom>
              <a:avLst/>
              <a:gdLst>
                <a:gd name="textAreaLeft" fmla="*/ 0 w 94680"/>
                <a:gd name="textAreaRight" fmla="*/ 96120 w 94680"/>
                <a:gd name="textAreaTop" fmla="*/ 0 h 94680"/>
                <a:gd name="textAreaBottom" fmla="*/ 96120 h 94680"/>
              </a:gdLst>
              <a:ahLst/>
              <a:cxnLst/>
              <a:rect l="textAreaLeft" t="textAreaTop" r="textAreaRight" b="textAreaBottom"/>
              <a:pathLst>
                <a:path w="1690" h="1690">
                  <a:moveTo>
                    <a:pt x="845" y="122"/>
                  </a:moveTo>
                  <a:cubicBezTo>
                    <a:pt x="1244" y="122"/>
                    <a:pt x="1578" y="446"/>
                    <a:pt x="1578" y="845"/>
                  </a:cubicBezTo>
                  <a:cubicBezTo>
                    <a:pt x="1578" y="1244"/>
                    <a:pt x="1244" y="1578"/>
                    <a:pt x="845" y="1578"/>
                  </a:cubicBezTo>
                  <a:cubicBezTo>
                    <a:pt x="446" y="1578"/>
                    <a:pt x="122" y="1244"/>
                    <a:pt x="122" y="845"/>
                  </a:cubicBezTo>
                  <a:cubicBezTo>
                    <a:pt x="122" y="446"/>
                    <a:pt x="446" y="122"/>
                    <a:pt x="845" y="122"/>
                  </a:cubicBezTo>
                  <a:close/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09"/>
                    <a:pt x="381" y="1689"/>
                    <a:pt x="845" y="1689"/>
                  </a:cubicBezTo>
                  <a:cubicBezTo>
                    <a:pt x="1309" y="1689"/>
                    <a:pt x="1689" y="1318"/>
                    <a:pt x="1689" y="845"/>
                  </a:cubicBezTo>
                  <a:cubicBezTo>
                    <a:pt x="1689" y="381"/>
                    <a:pt x="1309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880" rIns="90000" bIns="47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19" name="Google Shape;1353;p28"/>
            <p:cNvSpPr/>
            <p:nvPr/>
          </p:nvSpPr>
          <p:spPr>
            <a:xfrm>
              <a:off x="1131840" y="1887840"/>
              <a:ext cx="2114280" cy="1275120"/>
            </a:xfrm>
            <a:custGeom>
              <a:avLst/>
              <a:gdLst>
                <a:gd name="textAreaLeft" fmla="*/ 0 w 2114280"/>
                <a:gd name="textAreaRight" fmla="*/ 2115720 w 2114280"/>
                <a:gd name="textAreaTop" fmla="*/ 0 h 1275120"/>
                <a:gd name="textAreaBottom" fmla="*/ 1276560 h 1275120"/>
              </a:gdLst>
              <a:ahLst/>
              <a:cxnLst/>
              <a:rect l="textAreaLeft" t="textAreaTop" r="textAreaRight" b="textAreaBottom"/>
              <a:pathLst>
                <a:path w="37163" h="22423">
                  <a:moveTo>
                    <a:pt x="1188" y="1"/>
                  </a:moveTo>
                  <a:cubicBezTo>
                    <a:pt x="529" y="1"/>
                    <a:pt x="0" y="502"/>
                    <a:pt x="0" y="1114"/>
                  </a:cubicBezTo>
                  <a:lnTo>
                    <a:pt x="0" y="21300"/>
                  </a:lnTo>
                  <a:cubicBezTo>
                    <a:pt x="0" y="21921"/>
                    <a:pt x="529" y="22422"/>
                    <a:pt x="1188" y="22422"/>
                  </a:cubicBezTo>
                  <a:lnTo>
                    <a:pt x="35975" y="22422"/>
                  </a:lnTo>
                  <a:cubicBezTo>
                    <a:pt x="36625" y="22422"/>
                    <a:pt x="37163" y="21921"/>
                    <a:pt x="37163" y="21300"/>
                  </a:cubicBezTo>
                  <a:lnTo>
                    <a:pt x="37163" y="1114"/>
                  </a:lnTo>
                  <a:cubicBezTo>
                    <a:pt x="37163" y="502"/>
                    <a:pt x="36625" y="1"/>
                    <a:pt x="3597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20" name="Google Shape;1354;p28"/>
            <p:cNvSpPr/>
            <p:nvPr/>
          </p:nvSpPr>
          <p:spPr>
            <a:xfrm>
              <a:off x="1128960" y="1884600"/>
              <a:ext cx="2120760" cy="1281600"/>
            </a:xfrm>
            <a:custGeom>
              <a:avLst/>
              <a:gdLst>
                <a:gd name="textAreaLeft" fmla="*/ 0 w 2120760"/>
                <a:gd name="textAreaRight" fmla="*/ 2122200 w 2120760"/>
                <a:gd name="textAreaTop" fmla="*/ 0 h 1281600"/>
                <a:gd name="textAreaBottom" fmla="*/ 1283040 h 1281600"/>
              </a:gdLst>
              <a:ahLst/>
              <a:cxnLst/>
              <a:rect l="textAreaLeft" t="textAreaTop" r="textAreaRight" b="textAreaBottom"/>
              <a:pathLst>
                <a:path w="37275" h="22534">
                  <a:moveTo>
                    <a:pt x="36022" y="112"/>
                  </a:moveTo>
                  <a:cubicBezTo>
                    <a:pt x="36653" y="112"/>
                    <a:pt x="37163" y="585"/>
                    <a:pt x="37163" y="1170"/>
                  </a:cubicBezTo>
                  <a:lnTo>
                    <a:pt x="37163" y="21356"/>
                  </a:lnTo>
                  <a:cubicBezTo>
                    <a:pt x="37163" y="21940"/>
                    <a:pt x="36653" y="22413"/>
                    <a:pt x="36022" y="22413"/>
                  </a:cubicBezTo>
                  <a:lnTo>
                    <a:pt x="1244" y="22413"/>
                  </a:lnTo>
                  <a:cubicBezTo>
                    <a:pt x="622" y="22413"/>
                    <a:pt x="112" y="21940"/>
                    <a:pt x="112" y="21356"/>
                  </a:cubicBezTo>
                  <a:lnTo>
                    <a:pt x="112" y="1170"/>
                  </a:lnTo>
                  <a:cubicBezTo>
                    <a:pt x="112" y="585"/>
                    <a:pt x="622" y="112"/>
                    <a:pt x="1244" y="112"/>
                  </a:cubicBezTo>
                  <a:close/>
                  <a:moveTo>
                    <a:pt x="1244" y="1"/>
                  </a:moveTo>
                  <a:cubicBezTo>
                    <a:pt x="557" y="1"/>
                    <a:pt x="1" y="530"/>
                    <a:pt x="1" y="1170"/>
                  </a:cubicBezTo>
                  <a:lnTo>
                    <a:pt x="1" y="21356"/>
                  </a:lnTo>
                  <a:cubicBezTo>
                    <a:pt x="1" y="22005"/>
                    <a:pt x="557" y="22534"/>
                    <a:pt x="1244" y="22534"/>
                  </a:cubicBezTo>
                  <a:lnTo>
                    <a:pt x="36031" y="22534"/>
                  </a:lnTo>
                  <a:cubicBezTo>
                    <a:pt x="36718" y="22534"/>
                    <a:pt x="37275" y="22005"/>
                    <a:pt x="37275" y="21356"/>
                  </a:cubicBezTo>
                  <a:lnTo>
                    <a:pt x="37275" y="1170"/>
                  </a:lnTo>
                  <a:cubicBezTo>
                    <a:pt x="37275" y="530"/>
                    <a:pt x="36718" y="1"/>
                    <a:pt x="3603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21" name="Google Shape;1355;p28"/>
            <p:cNvSpPr/>
            <p:nvPr/>
          </p:nvSpPr>
          <p:spPr>
            <a:xfrm>
              <a:off x="1233000" y="1994760"/>
              <a:ext cx="1890000" cy="1091160"/>
            </a:xfrm>
            <a:custGeom>
              <a:avLst/>
              <a:gdLst>
                <a:gd name="textAreaLeft" fmla="*/ 0 w 1890000"/>
                <a:gd name="textAreaRight" fmla="*/ 1891440 w 1890000"/>
                <a:gd name="textAreaTop" fmla="*/ 0 h 1091160"/>
                <a:gd name="textAreaBottom" fmla="*/ 1092600 h 1091160"/>
              </a:gdLst>
              <a:ahLst/>
              <a:cxnLst/>
              <a:rect l="textAreaLeft" t="textAreaTop" r="textAreaRight" b="textAreaBottom"/>
              <a:pathLst>
                <a:path w="33221" h="19195">
                  <a:moveTo>
                    <a:pt x="0" y="1"/>
                  </a:moveTo>
                  <a:lnTo>
                    <a:pt x="0" y="19194"/>
                  </a:lnTo>
                  <a:lnTo>
                    <a:pt x="33220" y="19194"/>
                  </a:lnTo>
                  <a:lnTo>
                    <a:pt x="33220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22" name="Google Shape;1356;p28"/>
            <p:cNvSpPr/>
            <p:nvPr/>
          </p:nvSpPr>
          <p:spPr>
            <a:xfrm>
              <a:off x="1229040" y="1991880"/>
              <a:ext cx="1896840" cy="1098000"/>
            </a:xfrm>
            <a:custGeom>
              <a:avLst/>
              <a:gdLst>
                <a:gd name="textAreaLeft" fmla="*/ 0 w 1896840"/>
                <a:gd name="textAreaRight" fmla="*/ 1898280 w 1896840"/>
                <a:gd name="textAreaTop" fmla="*/ 0 h 1098000"/>
                <a:gd name="textAreaBottom" fmla="*/ 1099440 h 1098000"/>
              </a:gdLst>
              <a:ahLst/>
              <a:cxnLst/>
              <a:rect l="textAreaLeft" t="textAreaTop" r="textAreaRight" b="textAreaBottom"/>
              <a:pathLst>
                <a:path w="33341" h="19315">
                  <a:moveTo>
                    <a:pt x="33230" y="111"/>
                  </a:moveTo>
                  <a:lnTo>
                    <a:pt x="33230" y="19194"/>
                  </a:lnTo>
                  <a:lnTo>
                    <a:pt x="121" y="19194"/>
                  </a:lnTo>
                  <a:lnTo>
                    <a:pt x="121" y="111"/>
                  </a:lnTo>
                  <a:close/>
                  <a:moveTo>
                    <a:pt x="0" y="0"/>
                  </a:moveTo>
                  <a:lnTo>
                    <a:pt x="0" y="19314"/>
                  </a:lnTo>
                  <a:lnTo>
                    <a:pt x="33341" y="19314"/>
                  </a:lnTo>
                  <a:lnTo>
                    <a:pt x="3334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23" name="Google Shape;1357;p28"/>
            <p:cNvSpPr/>
            <p:nvPr/>
          </p:nvSpPr>
          <p:spPr>
            <a:xfrm>
              <a:off x="2171520" y="1919520"/>
              <a:ext cx="34920" cy="34560"/>
            </a:xfrm>
            <a:custGeom>
              <a:avLst/>
              <a:gdLst>
                <a:gd name="textAreaLeft" fmla="*/ 0 w 34920"/>
                <a:gd name="textAreaRight" fmla="*/ 36360 w 34920"/>
                <a:gd name="textAreaTop" fmla="*/ 0 h 34560"/>
                <a:gd name="textAreaBottom" fmla="*/ 36000 h 34560"/>
              </a:gdLst>
              <a:ahLst/>
              <a:cxnLst/>
              <a:rect l="textAreaLeft" t="textAreaTop" r="textAreaRight" b="textAreaBottom"/>
              <a:pathLst>
                <a:path w="641" h="632">
                  <a:moveTo>
                    <a:pt x="325" y="0"/>
                  </a:moveTo>
                  <a:cubicBezTo>
                    <a:pt x="148" y="0"/>
                    <a:pt x="0" y="139"/>
                    <a:pt x="0" y="316"/>
                  </a:cubicBezTo>
                  <a:cubicBezTo>
                    <a:pt x="0" y="492"/>
                    <a:pt x="148" y="631"/>
                    <a:pt x="325" y="631"/>
                  </a:cubicBezTo>
                  <a:cubicBezTo>
                    <a:pt x="501" y="631"/>
                    <a:pt x="640" y="492"/>
                    <a:pt x="640" y="316"/>
                  </a:cubicBezTo>
                  <a:cubicBezTo>
                    <a:pt x="640" y="139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000" rIns="90000" bIns="18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24" name="Google Shape;1358;p28"/>
            <p:cNvSpPr/>
            <p:nvPr/>
          </p:nvSpPr>
          <p:spPr>
            <a:xfrm>
              <a:off x="2168280" y="1915560"/>
              <a:ext cx="42120" cy="4176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41760"/>
                <a:gd name="textAreaBottom" fmla="*/ 43200 h 41760"/>
              </a:gdLst>
              <a:ahLst/>
              <a:cxnLst/>
              <a:rect l="textAreaLeft" t="textAreaTop" r="textAreaRight" b="textAreaBottom"/>
              <a:pathLst>
                <a:path w="762" h="761">
                  <a:moveTo>
                    <a:pt x="381" y="121"/>
                  </a:moveTo>
                  <a:cubicBezTo>
                    <a:pt x="520" y="121"/>
                    <a:pt x="640" y="232"/>
                    <a:pt x="640" y="381"/>
                  </a:cubicBezTo>
                  <a:cubicBezTo>
                    <a:pt x="640" y="520"/>
                    <a:pt x="520" y="640"/>
                    <a:pt x="381" y="640"/>
                  </a:cubicBezTo>
                  <a:cubicBezTo>
                    <a:pt x="232" y="640"/>
                    <a:pt x="121" y="520"/>
                    <a:pt x="121" y="381"/>
                  </a:cubicBezTo>
                  <a:cubicBezTo>
                    <a:pt x="121" y="232"/>
                    <a:pt x="232" y="121"/>
                    <a:pt x="381" y="121"/>
                  </a:cubicBezTo>
                  <a:close/>
                  <a:moveTo>
                    <a:pt x="381" y="0"/>
                  </a:moveTo>
                  <a:cubicBezTo>
                    <a:pt x="177" y="0"/>
                    <a:pt x="0" y="177"/>
                    <a:pt x="0" y="381"/>
                  </a:cubicBezTo>
                  <a:cubicBezTo>
                    <a:pt x="0" y="585"/>
                    <a:pt x="177" y="761"/>
                    <a:pt x="381" y="761"/>
                  </a:cubicBezTo>
                  <a:cubicBezTo>
                    <a:pt x="585" y="761"/>
                    <a:pt x="752" y="585"/>
                    <a:pt x="761" y="381"/>
                  </a:cubicBezTo>
                  <a:cubicBezTo>
                    <a:pt x="761" y="177"/>
                    <a:pt x="585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25" name="Google Shape;1359;p28"/>
            <p:cNvSpPr/>
            <p:nvPr/>
          </p:nvSpPr>
          <p:spPr>
            <a:xfrm>
              <a:off x="1882800" y="3251160"/>
              <a:ext cx="601560" cy="366840"/>
            </a:xfrm>
            <a:custGeom>
              <a:avLst/>
              <a:gdLst>
                <a:gd name="textAreaLeft" fmla="*/ 0 w 601560"/>
                <a:gd name="textAreaRight" fmla="*/ 603000 w 601560"/>
                <a:gd name="textAreaTop" fmla="*/ 0 h 366840"/>
                <a:gd name="textAreaBottom" fmla="*/ 368280 h 366840"/>
              </a:gdLst>
              <a:ahLst/>
              <a:cxnLst/>
              <a:rect l="textAreaLeft" t="textAreaTop" r="textAreaRight" b="textAreaBottom"/>
              <a:pathLst>
                <a:path w="10595" h="6467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CFCFE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26" name="Google Shape;1360;p28"/>
            <p:cNvSpPr/>
            <p:nvPr/>
          </p:nvSpPr>
          <p:spPr>
            <a:xfrm>
              <a:off x="1879200" y="3248280"/>
              <a:ext cx="609120" cy="372960"/>
            </a:xfrm>
            <a:custGeom>
              <a:avLst/>
              <a:gdLst>
                <a:gd name="textAreaLeft" fmla="*/ 0 w 609120"/>
                <a:gd name="textAreaRight" fmla="*/ 610560 w 609120"/>
                <a:gd name="textAreaTop" fmla="*/ 0 h 372960"/>
                <a:gd name="textAreaBottom" fmla="*/ 374400 h 372960"/>
              </a:gdLst>
              <a:ahLst/>
              <a:cxnLst/>
              <a:rect l="textAreaLeft" t="textAreaTop" r="textAreaRight" b="textAreaBottom"/>
              <a:pathLst>
                <a:path w="10725" h="6578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27" name="Google Shape;1361;p28"/>
            <p:cNvSpPr/>
            <p:nvPr/>
          </p:nvSpPr>
          <p:spPr>
            <a:xfrm>
              <a:off x="1882800" y="3251160"/>
              <a:ext cx="601560" cy="366840"/>
            </a:xfrm>
            <a:custGeom>
              <a:avLst/>
              <a:gdLst>
                <a:gd name="textAreaLeft" fmla="*/ 0 w 601560"/>
                <a:gd name="textAreaRight" fmla="*/ 603000 w 601560"/>
                <a:gd name="textAreaTop" fmla="*/ 0 h 366840"/>
                <a:gd name="textAreaBottom" fmla="*/ 368280 h 366840"/>
              </a:gdLst>
              <a:ahLst/>
              <a:cxnLst/>
              <a:rect l="textAreaLeft" t="textAreaTop" r="textAreaRight" b="textAreaBottom"/>
              <a:pathLst>
                <a:path w="10595" h="6467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28" name="Google Shape;1362;p28"/>
            <p:cNvSpPr/>
            <p:nvPr/>
          </p:nvSpPr>
          <p:spPr>
            <a:xfrm>
              <a:off x="1879200" y="3248280"/>
              <a:ext cx="609120" cy="372960"/>
            </a:xfrm>
            <a:custGeom>
              <a:avLst/>
              <a:gdLst>
                <a:gd name="textAreaLeft" fmla="*/ 0 w 609120"/>
                <a:gd name="textAreaRight" fmla="*/ 610560 w 609120"/>
                <a:gd name="textAreaTop" fmla="*/ 0 h 372960"/>
                <a:gd name="textAreaBottom" fmla="*/ 374400 h 372960"/>
              </a:gdLst>
              <a:ahLst/>
              <a:cxnLst/>
              <a:rect l="textAreaLeft" t="textAreaTop" r="textAreaRight" b="textAreaBottom"/>
              <a:pathLst>
                <a:path w="10725" h="6578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29" name="Google Shape;1363;p28"/>
            <p:cNvSpPr/>
            <p:nvPr/>
          </p:nvSpPr>
          <p:spPr>
            <a:xfrm>
              <a:off x="1207080" y="3090240"/>
              <a:ext cx="2114280" cy="205200"/>
            </a:xfrm>
            <a:custGeom>
              <a:avLst/>
              <a:gdLst>
                <a:gd name="textAreaLeft" fmla="*/ 0 w 2114280"/>
                <a:gd name="textAreaRight" fmla="*/ 2115720 w 2114280"/>
                <a:gd name="textAreaTop" fmla="*/ 0 h 205200"/>
                <a:gd name="textAreaBottom" fmla="*/ 206640 h 205200"/>
              </a:gdLst>
              <a:ahLst/>
              <a:cxnLst/>
              <a:rect l="textAreaLeft" t="textAreaTop" r="textAreaRight" b="textAreaBottom"/>
              <a:pathLst>
                <a:path w="37164" h="3628">
                  <a:moveTo>
                    <a:pt x="1" y="1"/>
                  </a:moveTo>
                  <a:lnTo>
                    <a:pt x="1" y="2431"/>
                  </a:lnTo>
                  <a:cubicBezTo>
                    <a:pt x="1" y="3090"/>
                    <a:pt x="539" y="3628"/>
                    <a:pt x="1198" y="3628"/>
                  </a:cubicBezTo>
                  <a:lnTo>
                    <a:pt x="35976" y="3628"/>
                  </a:lnTo>
                  <a:cubicBezTo>
                    <a:pt x="36635" y="3628"/>
                    <a:pt x="37163" y="3090"/>
                    <a:pt x="37163" y="2431"/>
                  </a:cubicBezTo>
                  <a:lnTo>
                    <a:pt x="37163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30" name="Google Shape;1364;p28"/>
            <p:cNvSpPr/>
            <p:nvPr/>
          </p:nvSpPr>
          <p:spPr>
            <a:xfrm>
              <a:off x="1127880" y="3086640"/>
              <a:ext cx="2120760" cy="212040"/>
            </a:xfrm>
            <a:custGeom>
              <a:avLst/>
              <a:gdLst>
                <a:gd name="textAreaLeft" fmla="*/ 0 w 2120760"/>
                <a:gd name="textAreaRight" fmla="*/ 2122200 w 2120760"/>
                <a:gd name="textAreaTop" fmla="*/ 0 h 212040"/>
                <a:gd name="textAreaBottom" fmla="*/ 213480 h 212040"/>
              </a:gdLst>
              <a:ahLst/>
              <a:cxnLst/>
              <a:rect l="textAreaLeft" t="textAreaTop" r="textAreaRight" b="textAreaBottom"/>
              <a:pathLst>
                <a:path w="37275" h="3749">
                  <a:moveTo>
                    <a:pt x="37163" y="121"/>
                  </a:moveTo>
                  <a:lnTo>
                    <a:pt x="37163" y="2496"/>
                  </a:lnTo>
                  <a:cubicBezTo>
                    <a:pt x="37163" y="3127"/>
                    <a:pt x="36652" y="3637"/>
                    <a:pt x="36031" y="3637"/>
                  </a:cubicBezTo>
                  <a:lnTo>
                    <a:pt x="1253" y="3637"/>
                  </a:lnTo>
                  <a:cubicBezTo>
                    <a:pt x="622" y="3637"/>
                    <a:pt x="112" y="3127"/>
                    <a:pt x="112" y="2496"/>
                  </a:cubicBezTo>
                  <a:lnTo>
                    <a:pt x="112" y="121"/>
                  </a:lnTo>
                  <a:close/>
                  <a:moveTo>
                    <a:pt x="0" y="1"/>
                  </a:moveTo>
                  <a:lnTo>
                    <a:pt x="0" y="2496"/>
                  </a:lnTo>
                  <a:cubicBezTo>
                    <a:pt x="0" y="3192"/>
                    <a:pt x="557" y="3748"/>
                    <a:pt x="1243" y="3748"/>
                  </a:cubicBezTo>
                  <a:lnTo>
                    <a:pt x="36031" y="3748"/>
                  </a:lnTo>
                  <a:cubicBezTo>
                    <a:pt x="36717" y="3748"/>
                    <a:pt x="37274" y="3192"/>
                    <a:pt x="37274" y="2496"/>
                  </a:cubicBezTo>
                  <a:lnTo>
                    <a:pt x="3727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31" name="Google Shape;1365;p28"/>
            <p:cNvSpPr/>
            <p:nvPr/>
          </p:nvSpPr>
          <p:spPr>
            <a:xfrm>
              <a:off x="2143800" y="3136680"/>
              <a:ext cx="88560" cy="87840"/>
            </a:xfrm>
            <a:custGeom>
              <a:avLst/>
              <a:gdLst>
                <a:gd name="textAreaLeft" fmla="*/ 0 w 88560"/>
                <a:gd name="textAreaRight" fmla="*/ 90000 w 8856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578" h="1569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32" name="Google Shape;1366;p28"/>
            <p:cNvSpPr/>
            <p:nvPr/>
          </p:nvSpPr>
          <p:spPr>
            <a:xfrm>
              <a:off x="1669680" y="3574080"/>
              <a:ext cx="1036800" cy="96840"/>
            </a:xfrm>
            <a:custGeom>
              <a:avLst/>
              <a:gdLst>
                <a:gd name="textAreaLeft" fmla="*/ 0 w 1036800"/>
                <a:gd name="textAreaRight" fmla="*/ 1038240 w 1036800"/>
                <a:gd name="textAreaTop" fmla="*/ 0 h 96840"/>
                <a:gd name="textAreaBottom" fmla="*/ 98280 h 96840"/>
              </a:gdLst>
              <a:ahLst/>
              <a:cxnLst/>
              <a:rect l="textAreaLeft" t="textAreaTop" r="textAreaRight" b="textAreaBottom"/>
              <a:pathLst>
                <a:path w="18239" h="1727">
                  <a:moveTo>
                    <a:pt x="1726" y="1"/>
                  </a:moveTo>
                  <a:cubicBezTo>
                    <a:pt x="770" y="1"/>
                    <a:pt x="0" y="771"/>
                    <a:pt x="0" y="1726"/>
                  </a:cubicBezTo>
                  <a:lnTo>
                    <a:pt x="18238" y="1726"/>
                  </a:lnTo>
                  <a:cubicBezTo>
                    <a:pt x="18238" y="780"/>
                    <a:pt x="17468" y="1"/>
                    <a:pt x="1651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8960" rIns="90000" bIns="48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33" name="Google Shape;1367;p28"/>
            <p:cNvSpPr/>
            <p:nvPr/>
          </p:nvSpPr>
          <p:spPr>
            <a:xfrm>
              <a:off x="1666440" y="3570840"/>
              <a:ext cx="1043280" cy="103680"/>
            </a:xfrm>
            <a:custGeom>
              <a:avLst/>
              <a:gdLst>
                <a:gd name="textAreaLeft" fmla="*/ 0 w 1043280"/>
                <a:gd name="textAreaRight" fmla="*/ 1044720 w 1043280"/>
                <a:gd name="textAreaTop" fmla="*/ 0 h 103680"/>
                <a:gd name="textAreaBottom" fmla="*/ 105120 h 103680"/>
              </a:gdLst>
              <a:ahLst/>
              <a:cxnLst/>
              <a:rect l="textAreaLeft" t="textAreaTop" r="textAreaRight" b="textAreaBottom"/>
              <a:pathLst>
                <a:path w="18350" h="1847">
                  <a:moveTo>
                    <a:pt x="16569" y="121"/>
                  </a:moveTo>
                  <a:cubicBezTo>
                    <a:pt x="17469" y="121"/>
                    <a:pt x="18211" y="835"/>
                    <a:pt x="18238" y="1726"/>
                  </a:cubicBezTo>
                  <a:lnTo>
                    <a:pt x="121" y="1726"/>
                  </a:lnTo>
                  <a:cubicBezTo>
                    <a:pt x="149" y="835"/>
                    <a:pt x="882" y="121"/>
                    <a:pt x="1782" y="121"/>
                  </a:cubicBezTo>
                  <a:close/>
                  <a:moveTo>
                    <a:pt x="1782" y="0"/>
                  </a:moveTo>
                  <a:cubicBezTo>
                    <a:pt x="798" y="0"/>
                    <a:pt x="0" y="798"/>
                    <a:pt x="0" y="1781"/>
                  </a:cubicBezTo>
                  <a:cubicBezTo>
                    <a:pt x="0" y="1819"/>
                    <a:pt x="28" y="1846"/>
                    <a:pt x="56" y="1846"/>
                  </a:cubicBezTo>
                  <a:lnTo>
                    <a:pt x="18294" y="1846"/>
                  </a:lnTo>
                  <a:cubicBezTo>
                    <a:pt x="18331" y="1846"/>
                    <a:pt x="18350" y="1819"/>
                    <a:pt x="18350" y="1781"/>
                  </a:cubicBezTo>
                  <a:cubicBezTo>
                    <a:pt x="18350" y="798"/>
                    <a:pt x="17552" y="0"/>
                    <a:pt x="1656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2560" rIns="90000" bIns="52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34" name="Google Shape;1368;p28"/>
            <p:cNvSpPr/>
            <p:nvPr/>
          </p:nvSpPr>
          <p:spPr>
            <a:xfrm>
              <a:off x="1929600" y="3574080"/>
              <a:ext cx="517680" cy="47880"/>
            </a:xfrm>
            <a:custGeom>
              <a:avLst/>
              <a:gdLst>
                <a:gd name="textAreaLeft" fmla="*/ 0 w 517680"/>
                <a:gd name="textAreaRight" fmla="*/ 519120 w 517680"/>
                <a:gd name="textAreaTop" fmla="*/ 0 h 47880"/>
                <a:gd name="textAreaBottom" fmla="*/ 49320 h 47880"/>
              </a:gdLst>
              <a:ahLst/>
              <a:cxnLst/>
              <a:rect l="textAreaLeft" t="textAreaTop" r="textAreaRight" b="textAreaBottom"/>
              <a:pathLst>
                <a:path w="9120" h="864">
                  <a:moveTo>
                    <a:pt x="0" y="1"/>
                  </a:moveTo>
                  <a:cubicBezTo>
                    <a:pt x="0" y="483"/>
                    <a:pt x="381" y="864"/>
                    <a:pt x="863" y="864"/>
                  </a:cubicBezTo>
                  <a:lnTo>
                    <a:pt x="8257" y="864"/>
                  </a:lnTo>
                  <a:cubicBezTo>
                    <a:pt x="8730" y="864"/>
                    <a:pt x="9119" y="483"/>
                    <a:pt x="911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480" rIns="90000" bIns="24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35" name="Google Shape;1369;p28"/>
            <p:cNvSpPr/>
            <p:nvPr/>
          </p:nvSpPr>
          <p:spPr>
            <a:xfrm>
              <a:off x="1925640" y="3570840"/>
              <a:ext cx="524520" cy="54720"/>
            </a:xfrm>
            <a:custGeom>
              <a:avLst/>
              <a:gdLst>
                <a:gd name="textAreaLeft" fmla="*/ 0 w 524520"/>
                <a:gd name="textAreaRight" fmla="*/ 525960 w 524520"/>
                <a:gd name="textAreaTop" fmla="*/ 0 h 54720"/>
                <a:gd name="textAreaBottom" fmla="*/ 56160 h 54720"/>
              </a:gdLst>
              <a:ahLst/>
              <a:cxnLst/>
              <a:rect l="textAreaLeft" t="textAreaTop" r="textAreaRight" b="textAreaBottom"/>
              <a:pathLst>
                <a:path w="9240" h="984">
                  <a:moveTo>
                    <a:pt x="9119" y="121"/>
                  </a:moveTo>
                  <a:cubicBezTo>
                    <a:pt x="9092" y="529"/>
                    <a:pt x="8739" y="863"/>
                    <a:pt x="8312" y="863"/>
                  </a:cubicBezTo>
                  <a:lnTo>
                    <a:pt x="928" y="863"/>
                  </a:lnTo>
                  <a:cubicBezTo>
                    <a:pt x="501" y="863"/>
                    <a:pt x="149" y="538"/>
                    <a:pt x="121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566"/>
                    <a:pt x="418" y="984"/>
                    <a:pt x="928" y="984"/>
                  </a:cubicBezTo>
                  <a:lnTo>
                    <a:pt x="8322" y="984"/>
                  </a:lnTo>
                  <a:cubicBezTo>
                    <a:pt x="8822" y="984"/>
                    <a:pt x="9240" y="566"/>
                    <a:pt x="9240" y="56"/>
                  </a:cubicBezTo>
                  <a:cubicBezTo>
                    <a:pt x="9240" y="28"/>
                    <a:pt x="9212" y="0"/>
                    <a:pt x="918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8080" rIns="90000" bIns="28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36" name="Google Shape;1370;p28"/>
            <p:cNvSpPr/>
            <p:nvPr/>
          </p:nvSpPr>
          <p:spPr>
            <a:xfrm>
              <a:off x="2398320" y="2141280"/>
              <a:ext cx="559080" cy="802800"/>
            </a:xfrm>
            <a:custGeom>
              <a:avLst/>
              <a:gdLst>
                <a:gd name="textAreaLeft" fmla="*/ 0 w 559080"/>
                <a:gd name="textAreaRight" fmla="*/ 560520 w 559080"/>
                <a:gd name="textAreaTop" fmla="*/ 0 h 802800"/>
                <a:gd name="textAreaBottom" fmla="*/ 804240 h 802800"/>
              </a:gdLst>
              <a:ahLst/>
              <a:cxnLst/>
              <a:rect l="textAreaLeft" t="textAreaTop" r="textAreaRight" b="textAreaBottom"/>
              <a:pathLst>
                <a:path w="9844" h="14129"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13693"/>
                  </a:lnTo>
                  <a:cubicBezTo>
                    <a:pt x="1" y="13934"/>
                    <a:pt x="196" y="14129"/>
                    <a:pt x="437" y="14129"/>
                  </a:cubicBezTo>
                  <a:lnTo>
                    <a:pt x="9408" y="14129"/>
                  </a:lnTo>
                  <a:cubicBezTo>
                    <a:pt x="9649" y="14129"/>
                    <a:pt x="9834" y="13934"/>
                    <a:pt x="9844" y="13693"/>
                  </a:cubicBezTo>
                  <a:lnTo>
                    <a:pt x="9844" y="436"/>
                  </a:lnTo>
                  <a:cubicBezTo>
                    <a:pt x="9844" y="195"/>
                    <a:pt x="9649" y="0"/>
                    <a:pt x="940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37" name="Google Shape;1371;p28"/>
            <p:cNvSpPr/>
            <p:nvPr/>
          </p:nvSpPr>
          <p:spPr>
            <a:xfrm>
              <a:off x="2395080" y="2138040"/>
              <a:ext cx="565200" cy="809280"/>
            </a:xfrm>
            <a:custGeom>
              <a:avLst/>
              <a:gdLst>
                <a:gd name="textAreaLeft" fmla="*/ 0 w 565200"/>
                <a:gd name="textAreaRight" fmla="*/ 566640 w 565200"/>
                <a:gd name="textAreaTop" fmla="*/ 0 h 809280"/>
                <a:gd name="textAreaBottom" fmla="*/ 810720 h 809280"/>
              </a:gdLst>
              <a:ahLst/>
              <a:cxnLst/>
              <a:rect l="textAreaLeft" t="textAreaTop" r="textAreaRight" b="textAreaBottom"/>
              <a:pathLst>
                <a:path w="9955" h="14241">
                  <a:moveTo>
                    <a:pt x="9463" y="112"/>
                  </a:moveTo>
                  <a:cubicBezTo>
                    <a:pt x="9667" y="112"/>
                    <a:pt x="9834" y="279"/>
                    <a:pt x="9834" y="492"/>
                  </a:cubicBezTo>
                  <a:lnTo>
                    <a:pt x="9834" y="13749"/>
                  </a:lnTo>
                  <a:cubicBezTo>
                    <a:pt x="9834" y="13962"/>
                    <a:pt x="9667" y="14129"/>
                    <a:pt x="9463" y="14129"/>
                  </a:cubicBezTo>
                  <a:lnTo>
                    <a:pt x="492" y="14129"/>
                  </a:lnTo>
                  <a:cubicBezTo>
                    <a:pt x="288" y="14129"/>
                    <a:pt x="121" y="13962"/>
                    <a:pt x="121" y="13749"/>
                  </a:cubicBezTo>
                  <a:lnTo>
                    <a:pt x="121" y="492"/>
                  </a:lnTo>
                  <a:cubicBezTo>
                    <a:pt x="121" y="279"/>
                    <a:pt x="288" y="112"/>
                    <a:pt x="492" y="112"/>
                  </a:cubicBezTo>
                  <a:close/>
                  <a:moveTo>
                    <a:pt x="492" y="1"/>
                  </a:moveTo>
                  <a:cubicBezTo>
                    <a:pt x="223" y="1"/>
                    <a:pt x="0" y="223"/>
                    <a:pt x="0" y="492"/>
                  </a:cubicBezTo>
                  <a:lnTo>
                    <a:pt x="0" y="13749"/>
                  </a:lnTo>
                  <a:cubicBezTo>
                    <a:pt x="0" y="14027"/>
                    <a:pt x="223" y="14240"/>
                    <a:pt x="492" y="14240"/>
                  </a:cubicBezTo>
                  <a:lnTo>
                    <a:pt x="9463" y="14240"/>
                  </a:lnTo>
                  <a:cubicBezTo>
                    <a:pt x="9732" y="14240"/>
                    <a:pt x="9954" y="14018"/>
                    <a:pt x="9954" y="13749"/>
                  </a:cubicBezTo>
                  <a:lnTo>
                    <a:pt x="9954" y="492"/>
                  </a:lnTo>
                  <a:cubicBezTo>
                    <a:pt x="9954" y="214"/>
                    <a:pt x="9732" y="1"/>
                    <a:pt x="946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38" name="Google Shape;1372;p28"/>
            <p:cNvSpPr/>
            <p:nvPr/>
          </p:nvSpPr>
          <p:spPr>
            <a:xfrm>
              <a:off x="2466000" y="2212920"/>
              <a:ext cx="185400" cy="185400"/>
            </a:xfrm>
            <a:custGeom>
              <a:avLst/>
              <a:gdLst>
                <a:gd name="textAreaLeft" fmla="*/ 0 w 185400"/>
                <a:gd name="textAreaRight" fmla="*/ 186840 w 185400"/>
                <a:gd name="textAreaTop" fmla="*/ 0 h 185400"/>
                <a:gd name="textAreaBottom" fmla="*/ 186840 h 185400"/>
              </a:gdLst>
              <a:ahLst/>
              <a:cxnLst/>
              <a:rect l="textAreaLeft" t="textAreaTop" r="textAreaRight" b="textAreaBottom"/>
              <a:pathLst>
                <a:path w="3285" h="3284">
                  <a:moveTo>
                    <a:pt x="334" y="0"/>
                  </a:moveTo>
                  <a:cubicBezTo>
                    <a:pt x="149" y="0"/>
                    <a:pt x="0" y="158"/>
                    <a:pt x="0" y="343"/>
                  </a:cubicBezTo>
                  <a:lnTo>
                    <a:pt x="0" y="2950"/>
                  </a:lnTo>
                  <a:cubicBezTo>
                    <a:pt x="0" y="313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84" y="3136"/>
                    <a:pt x="3284" y="2950"/>
                  </a:cubicBezTo>
                  <a:lnTo>
                    <a:pt x="3284" y="343"/>
                  </a:lnTo>
                  <a:cubicBezTo>
                    <a:pt x="3284" y="158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39" name="Google Shape;1373;p28"/>
            <p:cNvSpPr/>
            <p:nvPr/>
          </p:nvSpPr>
          <p:spPr>
            <a:xfrm>
              <a:off x="2829960" y="2183040"/>
              <a:ext cx="20880" cy="2088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90" h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40" name="Google Shape;1374;p28"/>
            <p:cNvSpPr/>
            <p:nvPr/>
          </p:nvSpPr>
          <p:spPr>
            <a:xfrm>
              <a:off x="2862000" y="2183040"/>
              <a:ext cx="20160" cy="2088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82" h="390">
                  <a:moveTo>
                    <a:pt x="186" y="112"/>
                  </a:moveTo>
                  <a:cubicBezTo>
                    <a:pt x="233" y="112"/>
                    <a:pt x="270" y="149"/>
                    <a:pt x="270" y="195"/>
                  </a:cubicBezTo>
                  <a:cubicBezTo>
                    <a:pt x="270" y="232"/>
                    <a:pt x="233" y="269"/>
                    <a:pt x="186" y="269"/>
                  </a:cubicBezTo>
                  <a:cubicBezTo>
                    <a:pt x="149" y="269"/>
                    <a:pt x="112" y="232"/>
                    <a:pt x="112" y="195"/>
                  </a:cubicBezTo>
                  <a:cubicBezTo>
                    <a:pt x="112" y="149"/>
                    <a:pt x="149" y="112"/>
                    <a:pt x="186" y="112"/>
                  </a:cubicBezTo>
                  <a:close/>
                  <a:moveTo>
                    <a:pt x="186" y="0"/>
                  </a:moveTo>
                  <a:cubicBezTo>
                    <a:pt x="84" y="0"/>
                    <a:pt x="1" y="84"/>
                    <a:pt x="1" y="195"/>
                  </a:cubicBezTo>
                  <a:cubicBezTo>
                    <a:pt x="1" y="297"/>
                    <a:pt x="84" y="390"/>
                    <a:pt x="186" y="390"/>
                  </a:cubicBezTo>
                  <a:cubicBezTo>
                    <a:pt x="298" y="390"/>
                    <a:pt x="381" y="297"/>
                    <a:pt x="381" y="195"/>
                  </a:cubicBezTo>
                  <a:cubicBezTo>
                    <a:pt x="381" y="84"/>
                    <a:pt x="298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41" name="Google Shape;1375;p28"/>
            <p:cNvSpPr/>
            <p:nvPr/>
          </p:nvSpPr>
          <p:spPr>
            <a:xfrm>
              <a:off x="2891160" y="2183040"/>
              <a:ext cx="20880" cy="2088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90" h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42" name="Google Shape;1376;p28"/>
            <p:cNvSpPr/>
            <p:nvPr/>
          </p:nvSpPr>
          <p:spPr>
            <a:xfrm>
              <a:off x="2709000" y="2262600"/>
              <a:ext cx="170640" cy="540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025" h="121">
                  <a:moveTo>
                    <a:pt x="56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65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43" name="Google Shape;1377;p28"/>
            <p:cNvSpPr/>
            <p:nvPr/>
          </p:nvSpPr>
          <p:spPr>
            <a:xfrm>
              <a:off x="2709000" y="2306520"/>
              <a:ext cx="170640" cy="540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025" h="121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56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44" name="Google Shape;1378;p28"/>
            <p:cNvSpPr/>
            <p:nvPr/>
          </p:nvSpPr>
          <p:spPr>
            <a:xfrm>
              <a:off x="2709000" y="2350440"/>
              <a:ext cx="170640" cy="504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3025" h="113">
                  <a:moveTo>
                    <a:pt x="5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2960" y="112"/>
                  </a:lnTo>
                  <a:cubicBezTo>
                    <a:pt x="2997" y="112"/>
                    <a:pt x="3025" y="84"/>
                    <a:pt x="3025" y="57"/>
                  </a:cubicBezTo>
                  <a:cubicBezTo>
                    <a:pt x="3025" y="29"/>
                    <a:pt x="2997" y="1"/>
                    <a:pt x="296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45" name="Google Shape;1379;p28"/>
            <p:cNvSpPr/>
            <p:nvPr/>
          </p:nvSpPr>
          <p:spPr>
            <a:xfrm>
              <a:off x="2691000" y="2450160"/>
              <a:ext cx="185040" cy="185400"/>
            </a:xfrm>
            <a:custGeom>
              <a:avLst/>
              <a:gdLst>
                <a:gd name="textAreaLeft" fmla="*/ 0 w 185040"/>
                <a:gd name="textAreaRight" fmla="*/ 186480 w 185040"/>
                <a:gd name="textAreaTop" fmla="*/ 0 h 185400"/>
                <a:gd name="textAreaBottom" fmla="*/ 186840 h 185400"/>
              </a:gdLst>
              <a:ahLst/>
              <a:cxnLst/>
              <a:rect l="textAreaLeft" t="textAreaTop" r="textAreaRight" b="textAreaBottom"/>
              <a:pathLst>
                <a:path w="3275" h="3285">
                  <a:moveTo>
                    <a:pt x="334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2941"/>
                  </a:lnTo>
                  <a:cubicBezTo>
                    <a:pt x="0" y="312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75" y="3126"/>
                    <a:pt x="3275" y="2941"/>
                  </a:cubicBezTo>
                  <a:lnTo>
                    <a:pt x="3275" y="334"/>
                  </a:lnTo>
                  <a:cubicBezTo>
                    <a:pt x="3275" y="149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46" name="Google Shape;1380;p28"/>
            <p:cNvSpPr/>
            <p:nvPr/>
          </p:nvSpPr>
          <p:spPr>
            <a:xfrm>
              <a:off x="2469240" y="2580480"/>
              <a:ext cx="163800" cy="540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904" h="122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848" y="121"/>
                  </a:lnTo>
                  <a:cubicBezTo>
                    <a:pt x="2876" y="121"/>
                    <a:pt x="2904" y="93"/>
                    <a:pt x="2904" y="56"/>
                  </a:cubicBezTo>
                  <a:cubicBezTo>
                    <a:pt x="2904" y="28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47" name="Google Shape;1381;p28"/>
            <p:cNvSpPr/>
            <p:nvPr/>
          </p:nvSpPr>
          <p:spPr>
            <a:xfrm>
              <a:off x="2469240" y="2537280"/>
              <a:ext cx="163800" cy="504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04" h="113">
                  <a:moveTo>
                    <a:pt x="56" y="1"/>
                  </a:moveTo>
                  <a:cubicBezTo>
                    <a:pt x="19" y="1"/>
                    <a:pt x="0" y="19"/>
                    <a:pt x="0" y="57"/>
                  </a:cubicBezTo>
                  <a:cubicBezTo>
                    <a:pt x="0" y="8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1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48" name="Google Shape;1382;p28"/>
            <p:cNvSpPr/>
            <p:nvPr/>
          </p:nvSpPr>
          <p:spPr>
            <a:xfrm>
              <a:off x="2469240" y="2493360"/>
              <a:ext cx="163800" cy="504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04" h="113"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cubicBezTo>
                    <a:pt x="0" y="9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2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49" name="Google Shape;1383;p28"/>
            <p:cNvSpPr/>
            <p:nvPr/>
          </p:nvSpPr>
          <p:spPr>
            <a:xfrm>
              <a:off x="2655720" y="2700000"/>
              <a:ext cx="184680" cy="5040"/>
            </a:xfrm>
            <a:custGeom>
              <a:avLst/>
              <a:gdLst>
                <a:gd name="textAreaLeft" fmla="*/ 0 w 184680"/>
                <a:gd name="textAreaRight" fmla="*/ 186120 w 1846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3267" h="11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1"/>
                    <a:pt x="66" y="111"/>
                  </a:cubicBezTo>
                  <a:lnTo>
                    <a:pt x="3210" y="111"/>
                  </a:lnTo>
                  <a:cubicBezTo>
                    <a:pt x="3248" y="111"/>
                    <a:pt x="3266" y="93"/>
                    <a:pt x="3266" y="56"/>
                  </a:cubicBezTo>
                  <a:cubicBezTo>
                    <a:pt x="3266" y="28"/>
                    <a:pt x="3248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50" name="Google Shape;1384;p28"/>
            <p:cNvSpPr/>
            <p:nvPr/>
          </p:nvSpPr>
          <p:spPr>
            <a:xfrm>
              <a:off x="2483280" y="2700000"/>
              <a:ext cx="141840" cy="5040"/>
            </a:xfrm>
            <a:custGeom>
              <a:avLst/>
              <a:gdLst>
                <a:gd name="textAreaLeft" fmla="*/ 0 w 141840"/>
                <a:gd name="textAreaRight" fmla="*/ 143280 w 141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515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2459" y="111"/>
                  </a:lnTo>
                  <a:cubicBezTo>
                    <a:pt x="2487" y="111"/>
                    <a:pt x="2515" y="93"/>
                    <a:pt x="2515" y="56"/>
                  </a:cubicBezTo>
                  <a:cubicBezTo>
                    <a:pt x="2515" y="28"/>
                    <a:pt x="2487" y="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51" name="Google Shape;1385;p28"/>
            <p:cNvSpPr/>
            <p:nvPr/>
          </p:nvSpPr>
          <p:spPr>
            <a:xfrm>
              <a:off x="2483280" y="2749680"/>
              <a:ext cx="280080" cy="5040"/>
            </a:xfrm>
            <a:custGeom>
              <a:avLst/>
              <a:gdLst>
                <a:gd name="textAreaLeft" fmla="*/ 0 w 280080"/>
                <a:gd name="textAreaRight" fmla="*/ 281520 w 2800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4945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4889" y="111"/>
                  </a:lnTo>
                  <a:cubicBezTo>
                    <a:pt x="4917" y="111"/>
                    <a:pt x="4945" y="93"/>
                    <a:pt x="4945" y="56"/>
                  </a:cubicBezTo>
                  <a:cubicBezTo>
                    <a:pt x="4945" y="28"/>
                    <a:pt x="4917" y="0"/>
                    <a:pt x="488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52" name="Google Shape;1386;p28"/>
            <p:cNvSpPr/>
            <p:nvPr/>
          </p:nvSpPr>
          <p:spPr>
            <a:xfrm>
              <a:off x="2575440" y="2253240"/>
              <a:ext cx="43560" cy="45720"/>
            </a:xfrm>
            <a:custGeom>
              <a:avLst/>
              <a:gdLst>
                <a:gd name="textAreaLeft" fmla="*/ 0 w 43560"/>
                <a:gd name="textAreaRight" fmla="*/ 45000 w 43560"/>
                <a:gd name="textAreaTop" fmla="*/ 0 h 45720"/>
                <a:gd name="textAreaBottom" fmla="*/ 47160 h 45720"/>
              </a:gdLst>
              <a:ahLst/>
              <a:cxnLst/>
              <a:rect l="textAreaLeft" t="textAreaTop" r="textAreaRight" b="textAreaBottom"/>
              <a:pathLst>
                <a:path w="790" h="826">
                  <a:moveTo>
                    <a:pt x="121" y="0"/>
                  </a:moveTo>
                  <a:lnTo>
                    <a:pt x="1" y="714"/>
                  </a:lnTo>
                  <a:lnTo>
                    <a:pt x="724" y="826"/>
                  </a:lnTo>
                  <a:cubicBezTo>
                    <a:pt x="789" y="427"/>
                    <a:pt x="511" y="56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400" rIns="90000" bIns="23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53" name="Google Shape;1387;p28"/>
            <p:cNvSpPr/>
            <p:nvPr/>
          </p:nvSpPr>
          <p:spPr>
            <a:xfrm>
              <a:off x="2571480" y="2248920"/>
              <a:ext cx="50400" cy="53640"/>
            </a:xfrm>
            <a:custGeom>
              <a:avLst/>
              <a:gdLst>
                <a:gd name="textAreaLeft" fmla="*/ 0 w 50400"/>
                <a:gd name="textAreaRight" fmla="*/ 51840 w 50400"/>
                <a:gd name="textAreaTop" fmla="*/ 0 h 53640"/>
                <a:gd name="textAreaBottom" fmla="*/ 55080 h 53640"/>
              </a:gdLst>
              <a:ahLst/>
              <a:cxnLst/>
              <a:rect l="textAreaLeft" t="textAreaTop" r="textAreaRight" b="textAreaBottom"/>
              <a:pathLst>
                <a:path w="910" h="966">
                  <a:moveTo>
                    <a:pt x="233" y="140"/>
                  </a:moveTo>
                  <a:cubicBezTo>
                    <a:pt x="548" y="214"/>
                    <a:pt x="761" y="511"/>
                    <a:pt x="743" y="836"/>
                  </a:cubicBezTo>
                  <a:lnTo>
                    <a:pt x="131" y="743"/>
                  </a:lnTo>
                  <a:lnTo>
                    <a:pt x="233" y="140"/>
                  </a:lnTo>
                  <a:close/>
                  <a:moveTo>
                    <a:pt x="131" y="1"/>
                  </a:moveTo>
                  <a:lnTo>
                    <a:pt x="1" y="836"/>
                  </a:lnTo>
                  <a:lnTo>
                    <a:pt x="836" y="966"/>
                  </a:lnTo>
                  <a:lnTo>
                    <a:pt x="845" y="910"/>
                  </a:lnTo>
                  <a:cubicBezTo>
                    <a:pt x="910" y="483"/>
                    <a:pt x="622" y="84"/>
                    <a:pt x="186" y="1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360" rIns="90000" bIns="27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54" name="Google Shape;1388;p28"/>
            <p:cNvSpPr/>
            <p:nvPr/>
          </p:nvSpPr>
          <p:spPr>
            <a:xfrm>
              <a:off x="2488320" y="2242440"/>
              <a:ext cx="132120" cy="128520"/>
            </a:xfrm>
            <a:custGeom>
              <a:avLst/>
              <a:gdLst>
                <a:gd name="textAreaLeft" fmla="*/ 0 w 132120"/>
                <a:gd name="textAreaRight" fmla="*/ 133560 w 132120"/>
                <a:gd name="textAreaTop" fmla="*/ 0 h 128520"/>
                <a:gd name="textAreaBottom" fmla="*/ 129960 h 128520"/>
              </a:gdLst>
              <a:ahLst/>
              <a:cxnLst/>
              <a:rect l="textAreaLeft" t="textAreaTop" r="textAreaRight" b="textAreaBottom"/>
              <a:pathLst>
                <a:path w="2348" h="2283">
                  <a:moveTo>
                    <a:pt x="1207" y="1"/>
                  </a:moveTo>
                  <a:cubicBezTo>
                    <a:pt x="659" y="1"/>
                    <a:pt x="176" y="403"/>
                    <a:pt x="93" y="971"/>
                  </a:cubicBezTo>
                  <a:cubicBezTo>
                    <a:pt x="0" y="1593"/>
                    <a:pt x="427" y="2177"/>
                    <a:pt x="1048" y="2270"/>
                  </a:cubicBezTo>
                  <a:cubicBezTo>
                    <a:pt x="1105" y="2279"/>
                    <a:pt x="1162" y="2283"/>
                    <a:pt x="1218" y="2283"/>
                  </a:cubicBezTo>
                  <a:cubicBezTo>
                    <a:pt x="1773" y="2283"/>
                    <a:pt x="2263" y="1879"/>
                    <a:pt x="2347" y="1315"/>
                  </a:cubicBezTo>
                  <a:lnTo>
                    <a:pt x="1215" y="1138"/>
                  </a:lnTo>
                  <a:lnTo>
                    <a:pt x="1392" y="16"/>
                  </a:lnTo>
                  <a:cubicBezTo>
                    <a:pt x="1330" y="6"/>
                    <a:pt x="1268" y="1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4800" rIns="90000" bIns="64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55" name="Google Shape;1389;p28"/>
            <p:cNvSpPr/>
            <p:nvPr/>
          </p:nvSpPr>
          <p:spPr>
            <a:xfrm>
              <a:off x="2487600" y="2238840"/>
              <a:ext cx="137160" cy="135720"/>
            </a:xfrm>
            <a:custGeom>
              <a:avLst/>
              <a:gdLst>
                <a:gd name="textAreaLeft" fmla="*/ 0 w 137160"/>
                <a:gd name="textAreaRight" fmla="*/ 138600 w 137160"/>
                <a:gd name="textAreaTop" fmla="*/ 0 h 135720"/>
                <a:gd name="textAreaBottom" fmla="*/ 137160 h 135720"/>
              </a:gdLst>
              <a:ahLst/>
              <a:cxnLst/>
              <a:rect l="textAreaLeft" t="textAreaTop" r="textAreaRight" b="textAreaBottom"/>
              <a:pathLst>
                <a:path w="2432" h="2407">
                  <a:moveTo>
                    <a:pt x="1235" y="115"/>
                  </a:moveTo>
                  <a:cubicBezTo>
                    <a:pt x="1262" y="115"/>
                    <a:pt x="1299" y="124"/>
                    <a:pt x="1337" y="124"/>
                  </a:cubicBezTo>
                  <a:lnTo>
                    <a:pt x="1160" y="1247"/>
                  </a:lnTo>
                  <a:lnTo>
                    <a:pt x="2292" y="1423"/>
                  </a:lnTo>
                  <a:cubicBezTo>
                    <a:pt x="2183" y="1928"/>
                    <a:pt x="1737" y="2288"/>
                    <a:pt x="1226" y="2288"/>
                  </a:cubicBezTo>
                  <a:cubicBezTo>
                    <a:pt x="1174" y="2288"/>
                    <a:pt x="1121" y="2284"/>
                    <a:pt x="1068" y="2276"/>
                  </a:cubicBezTo>
                  <a:cubicBezTo>
                    <a:pt x="780" y="2230"/>
                    <a:pt x="530" y="2072"/>
                    <a:pt x="363" y="1840"/>
                  </a:cubicBezTo>
                  <a:cubicBezTo>
                    <a:pt x="186" y="1608"/>
                    <a:pt x="112" y="1321"/>
                    <a:pt x="158" y="1043"/>
                  </a:cubicBezTo>
                  <a:cubicBezTo>
                    <a:pt x="205" y="755"/>
                    <a:pt x="363" y="505"/>
                    <a:pt x="594" y="328"/>
                  </a:cubicBezTo>
                  <a:cubicBezTo>
                    <a:pt x="780" y="189"/>
                    <a:pt x="1003" y="115"/>
                    <a:pt x="1235" y="115"/>
                  </a:cubicBezTo>
                  <a:close/>
                  <a:moveTo>
                    <a:pt x="1239" y="0"/>
                  </a:moveTo>
                  <a:cubicBezTo>
                    <a:pt x="982" y="0"/>
                    <a:pt x="733" y="84"/>
                    <a:pt x="520" y="236"/>
                  </a:cubicBezTo>
                  <a:cubicBezTo>
                    <a:pt x="270" y="421"/>
                    <a:pt x="94" y="699"/>
                    <a:pt x="47" y="1024"/>
                  </a:cubicBezTo>
                  <a:cubicBezTo>
                    <a:pt x="1" y="1339"/>
                    <a:pt x="75" y="1655"/>
                    <a:pt x="270" y="1915"/>
                  </a:cubicBezTo>
                  <a:cubicBezTo>
                    <a:pt x="455" y="2174"/>
                    <a:pt x="734" y="2341"/>
                    <a:pt x="1049" y="2388"/>
                  </a:cubicBezTo>
                  <a:cubicBezTo>
                    <a:pt x="1114" y="2397"/>
                    <a:pt x="1170" y="2406"/>
                    <a:pt x="1235" y="2406"/>
                  </a:cubicBezTo>
                  <a:cubicBezTo>
                    <a:pt x="1819" y="2406"/>
                    <a:pt x="2329" y="1980"/>
                    <a:pt x="2422" y="1386"/>
                  </a:cubicBezTo>
                  <a:lnTo>
                    <a:pt x="2431" y="1330"/>
                  </a:lnTo>
                  <a:lnTo>
                    <a:pt x="1290" y="1154"/>
                  </a:lnTo>
                  <a:lnTo>
                    <a:pt x="1476" y="22"/>
                  </a:lnTo>
                  <a:lnTo>
                    <a:pt x="1411" y="13"/>
                  </a:lnTo>
                  <a:cubicBezTo>
                    <a:pt x="1353" y="4"/>
                    <a:pt x="1296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0" rIns="90000" bIns="68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56" name="Google Shape;1390;p28"/>
            <p:cNvSpPr/>
            <p:nvPr/>
          </p:nvSpPr>
          <p:spPr>
            <a:xfrm>
              <a:off x="2702160" y="2472840"/>
              <a:ext cx="155880" cy="136440"/>
            </a:xfrm>
            <a:custGeom>
              <a:avLst/>
              <a:gdLst>
                <a:gd name="textAreaLeft" fmla="*/ 0 w 155880"/>
                <a:gd name="textAreaRight" fmla="*/ 157320 w 155880"/>
                <a:gd name="textAreaTop" fmla="*/ 0 h 136440"/>
                <a:gd name="textAreaBottom" fmla="*/ 137880 h 136440"/>
              </a:gdLst>
              <a:ahLst/>
              <a:cxnLst/>
              <a:rect l="textAreaLeft" t="textAreaTop" r="textAreaRight" b="textAreaBottom"/>
              <a:pathLst>
                <a:path w="2765" h="2419">
                  <a:moveTo>
                    <a:pt x="1383" y="0"/>
                  </a:moveTo>
                  <a:cubicBezTo>
                    <a:pt x="1168" y="0"/>
                    <a:pt x="950" y="58"/>
                    <a:pt x="752" y="179"/>
                  </a:cubicBezTo>
                  <a:cubicBezTo>
                    <a:pt x="186" y="523"/>
                    <a:pt x="0" y="1274"/>
                    <a:pt x="353" y="1840"/>
                  </a:cubicBezTo>
                  <a:cubicBezTo>
                    <a:pt x="583" y="2211"/>
                    <a:pt x="982" y="2418"/>
                    <a:pt x="1388" y="2418"/>
                  </a:cubicBezTo>
                  <a:cubicBezTo>
                    <a:pt x="1602" y="2418"/>
                    <a:pt x="1818" y="2360"/>
                    <a:pt x="2013" y="2239"/>
                  </a:cubicBezTo>
                  <a:cubicBezTo>
                    <a:pt x="2579" y="1896"/>
                    <a:pt x="2765" y="1153"/>
                    <a:pt x="2412" y="578"/>
                  </a:cubicBezTo>
                  <a:cubicBezTo>
                    <a:pt x="2187" y="208"/>
                    <a:pt x="1791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760" rIns="90000" bIns="68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57" name="Google Shape;1391;p28"/>
            <p:cNvSpPr/>
            <p:nvPr/>
          </p:nvSpPr>
          <p:spPr>
            <a:xfrm>
              <a:off x="2698920" y="2469960"/>
              <a:ext cx="155520" cy="142920"/>
            </a:xfrm>
            <a:custGeom>
              <a:avLst/>
              <a:gdLst>
                <a:gd name="textAreaLeft" fmla="*/ 0 w 155520"/>
                <a:gd name="textAreaRight" fmla="*/ 156960 w 155520"/>
                <a:gd name="textAreaTop" fmla="*/ 0 h 142920"/>
                <a:gd name="textAreaBottom" fmla="*/ 144360 h 142920"/>
              </a:gdLst>
              <a:ahLst/>
              <a:cxnLst/>
              <a:rect l="textAreaLeft" t="textAreaTop" r="textAreaRight" b="textAreaBottom"/>
              <a:pathLst>
                <a:path w="2756" h="2537">
                  <a:moveTo>
                    <a:pt x="1448" y="115"/>
                  </a:moveTo>
                  <a:cubicBezTo>
                    <a:pt x="1652" y="115"/>
                    <a:pt x="1856" y="171"/>
                    <a:pt x="2032" y="282"/>
                  </a:cubicBezTo>
                  <a:cubicBezTo>
                    <a:pt x="2301" y="431"/>
                    <a:pt x="2487" y="681"/>
                    <a:pt x="2561" y="987"/>
                  </a:cubicBezTo>
                  <a:cubicBezTo>
                    <a:pt x="2635" y="1284"/>
                    <a:pt x="2598" y="1590"/>
                    <a:pt x="2440" y="1859"/>
                  </a:cubicBezTo>
                  <a:cubicBezTo>
                    <a:pt x="2282" y="2119"/>
                    <a:pt x="2032" y="2304"/>
                    <a:pt x="1735" y="2379"/>
                  </a:cubicBezTo>
                  <a:cubicBezTo>
                    <a:pt x="1637" y="2406"/>
                    <a:pt x="1538" y="2419"/>
                    <a:pt x="1439" y="2419"/>
                  </a:cubicBezTo>
                  <a:cubicBezTo>
                    <a:pt x="1237" y="2419"/>
                    <a:pt x="1037" y="2364"/>
                    <a:pt x="863" y="2258"/>
                  </a:cubicBezTo>
                  <a:cubicBezTo>
                    <a:pt x="316" y="1933"/>
                    <a:pt x="130" y="1228"/>
                    <a:pt x="455" y="681"/>
                  </a:cubicBezTo>
                  <a:cubicBezTo>
                    <a:pt x="613" y="412"/>
                    <a:pt x="863" y="226"/>
                    <a:pt x="1160" y="152"/>
                  </a:cubicBezTo>
                  <a:cubicBezTo>
                    <a:pt x="1262" y="124"/>
                    <a:pt x="1355" y="115"/>
                    <a:pt x="1448" y="115"/>
                  </a:cubicBezTo>
                  <a:close/>
                  <a:moveTo>
                    <a:pt x="1449" y="1"/>
                  </a:moveTo>
                  <a:cubicBezTo>
                    <a:pt x="1343" y="1"/>
                    <a:pt x="1237" y="14"/>
                    <a:pt x="1132" y="41"/>
                  </a:cubicBezTo>
                  <a:cubicBezTo>
                    <a:pt x="808" y="124"/>
                    <a:pt x="529" y="328"/>
                    <a:pt x="353" y="616"/>
                  </a:cubicBezTo>
                  <a:cubicBezTo>
                    <a:pt x="0" y="1219"/>
                    <a:pt x="195" y="1998"/>
                    <a:pt x="798" y="2360"/>
                  </a:cubicBezTo>
                  <a:cubicBezTo>
                    <a:pt x="1002" y="2471"/>
                    <a:pt x="1216" y="2536"/>
                    <a:pt x="1448" y="2536"/>
                  </a:cubicBezTo>
                  <a:cubicBezTo>
                    <a:pt x="1550" y="2536"/>
                    <a:pt x="1652" y="2518"/>
                    <a:pt x="1763" y="2490"/>
                  </a:cubicBezTo>
                  <a:cubicBezTo>
                    <a:pt x="2088" y="2406"/>
                    <a:pt x="2366" y="2202"/>
                    <a:pt x="2533" y="1915"/>
                  </a:cubicBezTo>
                  <a:cubicBezTo>
                    <a:pt x="2709" y="1618"/>
                    <a:pt x="2756" y="1284"/>
                    <a:pt x="2672" y="950"/>
                  </a:cubicBezTo>
                  <a:cubicBezTo>
                    <a:pt x="2589" y="625"/>
                    <a:pt x="2385" y="347"/>
                    <a:pt x="2088" y="180"/>
                  </a:cubicBezTo>
                  <a:cubicBezTo>
                    <a:pt x="1893" y="60"/>
                    <a:pt x="1672" y="1"/>
                    <a:pt x="144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2000" rIns="90000" bIns="72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58" name="Google Shape;1392;p28"/>
            <p:cNvSpPr/>
            <p:nvPr/>
          </p:nvSpPr>
          <p:spPr>
            <a:xfrm>
              <a:off x="2733840" y="2494440"/>
              <a:ext cx="93600" cy="94320"/>
            </a:xfrm>
            <a:custGeom>
              <a:avLst/>
              <a:gdLst>
                <a:gd name="textAreaLeft" fmla="*/ 0 w 93600"/>
                <a:gd name="textAreaRight" fmla="*/ 95040 w 93600"/>
                <a:gd name="textAreaTop" fmla="*/ 0 h 94320"/>
                <a:gd name="textAreaBottom" fmla="*/ 95760 h 94320"/>
              </a:gdLst>
              <a:ahLst/>
              <a:cxnLst/>
              <a:rect l="textAreaLeft" t="textAreaTop" r="textAreaRight" b="textAreaBottom"/>
              <a:pathLst>
                <a:path w="1671" h="1680">
                  <a:moveTo>
                    <a:pt x="836" y="1"/>
                  </a:moveTo>
                  <a:cubicBezTo>
                    <a:pt x="372" y="1"/>
                    <a:pt x="1" y="372"/>
                    <a:pt x="1" y="835"/>
                  </a:cubicBezTo>
                  <a:cubicBezTo>
                    <a:pt x="1" y="1299"/>
                    <a:pt x="372" y="1680"/>
                    <a:pt x="836" y="1680"/>
                  </a:cubicBezTo>
                  <a:cubicBezTo>
                    <a:pt x="1299" y="1680"/>
                    <a:pt x="1670" y="1299"/>
                    <a:pt x="1670" y="835"/>
                  </a:cubicBezTo>
                  <a:cubicBezTo>
                    <a:pt x="1670" y="372"/>
                    <a:pt x="1299" y="1"/>
                    <a:pt x="836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880" rIns="90000" bIns="47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59" name="Google Shape;1393;p28"/>
            <p:cNvSpPr/>
            <p:nvPr/>
          </p:nvSpPr>
          <p:spPr>
            <a:xfrm>
              <a:off x="2729880" y="2491200"/>
              <a:ext cx="101160" cy="100440"/>
            </a:xfrm>
            <a:custGeom>
              <a:avLst/>
              <a:gdLst>
                <a:gd name="textAreaLeft" fmla="*/ 0 w 101160"/>
                <a:gd name="textAreaRight" fmla="*/ 102600 w 101160"/>
                <a:gd name="textAreaTop" fmla="*/ 0 h 100440"/>
                <a:gd name="textAreaBottom" fmla="*/ 101880 h 100440"/>
              </a:gdLst>
              <a:ahLst/>
              <a:cxnLst/>
              <a:rect l="textAreaLeft" t="textAreaTop" r="textAreaRight" b="textAreaBottom"/>
              <a:pathLst>
                <a:path w="1801" h="1792">
                  <a:moveTo>
                    <a:pt x="901" y="112"/>
                  </a:moveTo>
                  <a:cubicBezTo>
                    <a:pt x="1327" y="112"/>
                    <a:pt x="1680" y="465"/>
                    <a:pt x="1680" y="891"/>
                  </a:cubicBezTo>
                  <a:cubicBezTo>
                    <a:pt x="1680" y="1327"/>
                    <a:pt x="1327" y="1671"/>
                    <a:pt x="901" y="1671"/>
                  </a:cubicBezTo>
                  <a:cubicBezTo>
                    <a:pt x="474" y="1671"/>
                    <a:pt x="121" y="1318"/>
                    <a:pt x="121" y="891"/>
                  </a:cubicBezTo>
                  <a:cubicBezTo>
                    <a:pt x="121" y="465"/>
                    <a:pt x="474" y="112"/>
                    <a:pt x="901" y="112"/>
                  </a:cubicBezTo>
                  <a:close/>
                  <a:moveTo>
                    <a:pt x="901" y="1"/>
                  </a:moveTo>
                  <a:cubicBezTo>
                    <a:pt x="409" y="1"/>
                    <a:pt x="1" y="400"/>
                    <a:pt x="1" y="891"/>
                  </a:cubicBezTo>
                  <a:cubicBezTo>
                    <a:pt x="1" y="1392"/>
                    <a:pt x="409" y="1791"/>
                    <a:pt x="901" y="1791"/>
                  </a:cubicBezTo>
                  <a:cubicBezTo>
                    <a:pt x="1392" y="1791"/>
                    <a:pt x="1800" y="1392"/>
                    <a:pt x="1800" y="891"/>
                  </a:cubicBezTo>
                  <a:cubicBezTo>
                    <a:pt x="1800" y="400"/>
                    <a:pt x="1392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760" rIns="90000" bIns="50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60" name="Google Shape;1394;p28"/>
            <p:cNvSpPr/>
            <p:nvPr/>
          </p:nvSpPr>
          <p:spPr>
            <a:xfrm>
              <a:off x="2742840" y="2508480"/>
              <a:ext cx="75600" cy="66240"/>
            </a:xfrm>
            <a:custGeom>
              <a:avLst/>
              <a:gdLst>
                <a:gd name="textAreaLeft" fmla="*/ 0 w 75600"/>
                <a:gd name="textAreaRight" fmla="*/ 77040 w 75600"/>
                <a:gd name="textAreaTop" fmla="*/ 0 h 66240"/>
                <a:gd name="textAreaBottom" fmla="*/ 67680 h 66240"/>
              </a:gdLst>
              <a:ahLst/>
              <a:cxnLst/>
              <a:rect l="textAreaLeft" t="textAreaTop" r="textAreaRight" b="textAreaBottom"/>
              <a:pathLst>
                <a:path w="1355" h="1187">
                  <a:moveTo>
                    <a:pt x="677" y="0"/>
                  </a:moveTo>
                  <a:cubicBezTo>
                    <a:pt x="474" y="0"/>
                    <a:pt x="278" y="103"/>
                    <a:pt x="167" y="287"/>
                  </a:cubicBezTo>
                  <a:cubicBezTo>
                    <a:pt x="0" y="575"/>
                    <a:pt x="93" y="937"/>
                    <a:pt x="371" y="1104"/>
                  </a:cubicBezTo>
                  <a:cubicBezTo>
                    <a:pt x="469" y="1160"/>
                    <a:pt x="574" y="1187"/>
                    <a:pt x="678" y="1187"/>
                  </a:cubicBezTo>
                  <a:cubicBezTo>
                    <a:pt x="881" y="1187"/>
                    <a:pt x="1077" y="1084"/>
                    <a:pt x="1188" y="900"/>
                  </a:cubicBezTo>
                  <a:cubicBezTo>
                    <a:pt x="1355" y="612"/>
                    <a:pt x="1262" y="250"/>
                    <a:pt x="984" y="83"/>
                  </a:cubicBezTo>
                  <a:cubicBezTo>
                    <a:pt x="887" y="27"/>
                    <a:pt x="781" y="0"/>
                    <a:pt x="677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61" name="Google Shape;1395;p28"/>
            <p:cNvSpPr/>
            <p:nvPr/>
          </p:nvSpPr>
          <p:spPr>
            <a:xfrm>
              <a:off x="2738880" y="2505240"/>
              <a:ext cx="83160" cy="73080"/>
            </a:xfrm>
            <a:custGeom>
              <a:avLst/>
              <a:gdLst>
                <a:gd name="textAreaLeft" fmla="*/ 0 w 83160"/>
                <a:gd name="textAreaRight" fmla="*/ 84600 w 83160"/>
                <a:gd name="textAreaTop" fmla="*/ 0 h 73080"/>
                <a:gd name="textAreaBottom" fmla="*/ 74520 h 73080"/>
              </a:gdLst>
              <a:ahLst/>
              <a:cxnLst/>
              <a:rect l="textAreaLeft" t="textAreaTop" r="textAreaRight" b="textAreaBottom"/>
              <a:pathLst>
                <a:path w="1485" h="1309">
                  <a:moveTo>
                    <a:pt x="746" y="112"/>
                  </a:moveTo>
                  <a:cubicBezTo>
                    <a:pt x="839" y="112"/>
                    <a:pt x="934" y="136"/>
                    <a:pt x="1021" y="186"/>
                  </a:cubicBezTo>
                  <a:cubicBezTo>
                    <a:pt x="1271" y="343"/>
                    <a:pt x="1355" y="668"/>
                    <a:pt x="1206" y="928"/>
                  </a:cubicBezTo>
                  <a:cubicBezTo>
                    <a:pt x="1132" y="1048"/>
                    <a:pt x="1012" y="1132"/>
                    <a:pt x="872" y="1169"/>
                  </a:cubicBezTo>
                  <a:cubicBezTo>
                    <a:pt x="826" y="1181"/>
                    <a:pt x="780" y="1187"/>
                    <a:pt x="734" y="1187"/>
                  </a:cubicBezTo>
                  <a:cubicBezTo>
                    <a:pt x="642" y="1187"/>
                    <a:pt x="551" y="1163"/>
                    <a:pt x="464" y="1113"/>
                  </a:cubicBezTo>
                  <a:cubicBezTo>
                    <a:pt x="214" y="965"/>
                    <a:pt x="130" y="631"/>
                    <a:pt x="279" y="380"/>
                  </a:cubicBezTo>
                  <a:cubicBezTo>
                    <a:pt x="378" y="207"/>
                    <a:pt x="559" y="112"/>
                    <a:pt x="746" y="112"/>
                  </a:cubicBezTo>
                  <a:close/>
                  <a:moveTo>
                    <a:pt x="742" y="0"/>
                  </a:moveTo>
                  <a:cubicBezTo>
                    <a:pt x="519" y="0"/>
                    <a:pt x="299" y="113"/>
                    <a:pt x="177" y="315"/>
                  </a:cubicBezTo>
                  <a:cubicBezTo>
                    <a:pt x="0" y="631"/>
                    <a:pt x="103" y="1030"/>
                    <a:pt x="409" y="1215"/>
                  </a:cubicBezTo>
                  <a:cubicBezTo>
                    <a:pt x="511" y="1271"/>
                    <a:pt x="622" y="1308"/>
                    <a:pt x="743" y="1308"/>
                  </a:cubicBezTo>
                  <a:cubicBezTo>
                    <a:pt x="798" y="1308"/>
                    <a:pt x="854" y="1299"/>
                    <a:pt x="900" y="1280"/>
                  </a:cubicBezTo>
                  <a:cubicBezTo>
                    <a:pt x="1077" y="1243"/>
                    <a:pt x="1216" y="1132"/>
                    <a:pt x="1299" y="983"/>
                  </a:cubicBezTo>
                  <a:cubicBezTo>
                    <a:pt x="1485" y="677"/>
                    <a:pt x="1383" y="269"/>
                    <a:pt x="1077" y="93"/>
                  </a:cubicBezTo>
                  <a:cubicBezTo>
                    <a:pt x="973" y="30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080" rIns="90000" bIns="37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62" name="Google Shape;1396;p28"/>
            <p:cNvSpPr/>
            <p:nvPr/>
          </p:nvSpPr>
          <p:spPr>
            <a:xfrm>
              <a:off x="2764440" y="2525760"/>
              <a:ext cx="32400" cy="3204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595" h="586">
                  <a:moveTo>
                    <a:pt x="298" y="1"/>
                  </a:moveTo>
                  <a:cubicBezTo>
                    <a:pt x="131" y="1"/>
                    <a:pt x="1" y="131"/>
                    <a:pt x="1" y="288"/>
                  </a:cubicBezTo>
                  <a:cubicBezTo>
                    <a:pt x="1" y="455"/>
                    <a:pt x="131" y="585"/>
                    <a:pt x="298" y="585"/>
                  </a:cubicBezTo>
                  <a:cubicBezTo>
                    <a:pt x="455" y="585"/>
                    <a:pt x="594" y="455"/>
                    <a:pt x="594" y="288"/>
                  </a:cubicBezTo>
                  <a:cubicBezTo>
                    <a:pt x="594" y="131"/>
                    <a:pt x="455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63" name="Google Shape;1397;p28"/>
            <p:cNvSpPr/>
            <p:nvPr/>
          </p:nvSpPr>
          <p:spPr>
            <a:xfrm>
              <a:off x="2761200" y="2521800"/>
              <a:ext cx="38880" cy="38880"/>
            </a:xfrm>
            <a:custGeom>
              <a:avLst/>
              <a:gdLst>
                <a:gd name="textAreaLeft" fmla="*/ 0 w 38880"/>
                <a:gd name="textAreaRight" fmla="*/ 40320 w 38880"/>
                <a:gd name="textAreaTop" fmla="*/ 0 h 38880"/>
                <a:gd name="textAreaBottom" fmla="*/ 40320 h 38880"/>
              </a:gdLst>
              <a:ahLst/>
              <a:cxnLst/>
              <a:rect l="textAreaLeft" t="textAreaTop" r="textAreaRight" b="textAreaBottom"/>
              <a:pathLst>
                <a:path w="706" h="706">
                  <a:moveTo>
                    <a:pt x="353" y="121"/>
                  </a:moveTo>
                  <a:cubicBezTo>
                    <a:pt x="482" y="121"/>
                    <a:pt x="585" y="224"/>
                    <a:pt x="585" y="353"/>
                  </a:cubicBezTo>
                  <a:cubicBezTo>
                    <a:pt x="585" y="483"/>
                    <a:pt x="482" y="585"/>
                    <a:pt x="353" y="585"/>
                  </a:cubicBezTo>
                  <a:cubicBezTo>
                    <a:pt x="223" y="585"/>
                    <a:pt x="121" y="483"/>
                    <a:pt x="121" y="353"/>
                  </a:cubicBezTo>
                  <a:cubicBezTo>
                    <a:pt x="121" y="224"/>
                    <a:pt x="223" y="121"/>
                    <a:pt x="353" y="121"/>
                  </a:cubicBezTo>
                  <a:close/>
                  <a:moveTo>
                    <a:pt x="353" y="1"/>
                  </a:moveTo>
                  <a:cubicBezTo>
                    <a:pt x="158" y="1"/>
                    <a:pt x="0" y="159"/>
                    <a:pt x="0" y="353"/>
                  </a:cubicBezTo>
                  <a:cubicBezTo>
                    <a:pt x="0" y="548"/>
                    <a:pt x="158" y="706"/>
                    <a:pt x="353" y="706"/>
                  </a:cubicBezTo>
                  <a:cubicBezTo>
                    <a:pt x="547" y="706"/>
                    <a:pt x="705" y="548"/>
                    <a:pt x="705" y="353"/>
                  </a:cubicBezTo>
                  <a:cubicBezTo>
                    <a:pt x="705" y="159"/>
                    <a:pt x="547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64" name="Google Shape;1398;p28"/>
            <p:cNvSpPr/>
            <p:nvPr/>
          </p:nvSpPr>
          <p:spPr>
            <a:xfrm>
              <a:off x="2731680" y="2486160"/>
              <a:ext cx="50760" cy="58320"/>
            </a:xfrm>
            <a:custGeom>
              <a:avLst/>
              <a:gdLst>
                <a:gd name="textAreaLeft" fmla="*/ 0 w 50760"/>
                <a:gd name="textAreaRight" fmla="*/ 52200 w 50760"/>
                <a:gd name="textAreaTop" fmla="*/ 0 h 58320"/>
                <a:gd name="textAreaBottom" fmla="*/ 59760 h 58320"/>
              </a:gdLst>
              <a:ahLst/>
              <a:cxnLst/>
              <a:rect l="textAreaLeft" t="textAreaTop" r="textAreaRight" b="textAreaBottom"/>
              <a:pathLst>
                <a:path w="919" h="1049">
                  <a:moveTo>
                    <a:pt x="66" y="56"/>
                  </a:moveTo>
                  <a:lnTo>
                    <a:pt x="863" y="983"/>
                  </a:lnTo>
                  <a:lnTo>
                    <a:pt x="854" y="983"/>
                  </a:lnTo>
                  <a:lnTo>
                    <a:pt x="66" y="56"/>
                  </a:lnTo>
                  <a:close/>
                  <a:moveTo>
                    <a:pt x="66" y="0"/>
                  </a:moveTo>
                  <a:cubicBezTo>
                    <a:pt x="47" y="0"/>
                    <a:pt x="38" y="0"/>
                    <a:pt x="28" y="19"/>
                  </a:cubicBezTo>
                  <a:cubicBezTo>
                    <a:pt x="10" y="28"/>
                    <a:pt x="10" y="37"/>
                    <a:pt x="1" y="56"/>
                  </a:cubicBezTo>
                  <a:cubicBezTo>
                    <a:pt x="1" y="74"/>
                    <a:pt x="10" y="84"/>
                    <a:pt x="19" y="102"/>
                  </a:cubicBezTo>
                  <a:lnTo>
                    <a:pt x="817" y="1021"/>
                  </a:lnTo>
                  <a:cubicBezTo>
                    <a:pt x="826" y="1039"/>
                    <a:pt x="845" y="1048"/>
                    <a:pt x="863" y="1048"/>
                  </a:cubicBezTo>
                  <a:cubicBezTo>
                    <a:pt x="873" y="1048"/>
                    <a:pt x="882" y="1039"/>
                    <a:pt x="900" y="1030"/>
                  </a:cubicBezTo>
                  <a:cubicBezTo>
                    <a:pt x="910" y="1021"/>
                    <a:pt x="919" y="1002"/>
                    <a:pt x="919" y="983"/>
                  </a:cubicBezTo>
                  <a:cubicBezTo>
                    <a:pt x="919" y="974"/>
                    <a:pt x="919" y="956"/>
                    <a:pt x="900" y="946"/>
                  </a:cubicBezTo>
                  <a:lnTo>
                    <a:pt x="112" y="19"/>
                  </a:lnTo>
                  <a:cubicBezTo>
                    <a:pt x="103" y="9"/>
                    <a:pt x="8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880" rIns="90000" bIns="29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65" name="Google Shape;1399;p28"/>
            <p:cNvSpPr/>
            <p:nvPr/>
          </p:nvSpPr>
          <p:spPr>
            <a:xfrm>
              <a:off x="2719080" y="2473560"/>
              <a:ext cx="20160" cy="2016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160"/>
                <a:gd name="textAreaBottom" fmla="*/ 21600 h 20160"/>
              </a:gdLst>
              <a:ahLst/>
              <a:cxnLst/>
              <a:rect l="textAreaLeft" t="textAreaTop" r="textAreaRight" b="textAreaBottom"/>
              <a:pathLst>
                <a:path w="382" h="381">
                  <a:moveTo>
                    <a:pt x="270" y="56"/>
                  </a:moveTo>
                  <a:lnTo>
                    <a:pt x="316" y="307"/>
                  </a:lnTo>
                  <a:lnTo>
                    <a:pt x="316" y="307"/>
                  </a:lnTo>
                  <a:lnTo>
                    <a:pt x="263" y="288"/>
                  </a:lnTo>
                  <a:lnTo>
                    <a:pt x="263" y="288"/>
                  </a:lnTo>
                  <a:cubicBezTo>
                    <a:pt x="272" y="287"/>
                    <a:pt x="282" y="285"/>
                    <a:pt x="289" y="279"/>
                  </a:cubicBezTo>
                  <a:cubicBezTo>
                    <a:pt x="298" y="269"/>
                    <a:pt x="307" y="251"/>
                    <a:pt x="298" y="242"/>
                  </a:cubicBezTo>
                  <a:lnTo>
                    <a:pt x="270" y="56"/>
                  </a:lnTo>
                  <a:close/>
                  <a:moveTo>
                    <a:pt x="251" y="0"/>
                  </a:moveTo>
                  <a:cubicBezTo>
                    <a:pt x="242" y="0"/>
                    <a:pt x="224" y="10"/>
                    <a:pt x="214" y="28"/>
                  </a:cubicBezTo>
                  <a:cubicBezTo>
                    <a:pt x="214" y="38"/>
                    <a:pt x="205" y="56"/>
                    <a:pt x="214" y="75"/>
                  </a:cubicBezTo>
                  <a:lnTo>
                    <a:pt x="242" y="214"/>
                  </a:lnTo>
                  <a:lnTo>
                    <a:pt x="84" y="158"/>
                  </a:lnTo>
                  <a:lnTo>
                    <a:pt x="38" y="158"/>
                  </a:lnTo>
                  <a:cubicBezTo>
                    <a:pt x="19" y="167"/>
                    <a:pt x="10" y="177"/>
                    <a:pt x="1" y="195"/>
                  </a:cubicBezTo>
                  <a:cubicBezTo>
                    <a:pt x="1" y="214"/>
                    <a:pt x="1" y="223"/>
                    <a:pt x="10" y="242"/>
                  </a:cubicBezTo>
                  <a:cubicBezTo>
                    <a:pt x="10" y="251"/>
                    <a:pt x="29" y="260"/>
                    <a:pt x="38" y="269"/>
                  </a:cubicBezTo>
                  <a:lnTo>
                    <a:pt x="335" y="381"/>
                  </a:lnTo>
                  <a:lnTo>
                    <a:pt x="344" y="381"/>
                  </a:lnTo>
                  <a:cubicBezTo>
                    <a:pt x="353" y="381"/>
                    <a:pt x="363" y="381"/>
                    <a:pt x="372" y="372"/>
                  </a:cubicBezTo>
                  <a:cubicBezTo>
                    <a:pt x="381" y="362"/>
                    <a:pt x="381" y="344"/>
                    <a:pt x="381" y="334"/>
                  </a:cubicBezTo>
                  <a:lnTo>
                    <a:pt x="326" y="47"/>
                  </a:lnTo>
                  <a:cubicBezTo>
                    <a:pt x="326" y="28"/>
                    <a:pt x="316" y="19"/>
                    <a:pt x="298" y="10"/>
                  </a:cubicBezTo>
                  <a:cubicBezTo>
                    <a:pt x="289" y="0"/>
                    <a:pt x="27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66" name="Google Shape;1400;p28"/>
            <p:cNvSpPr/>
            <p:nvPr/>
          </p:nvSpPr>
          <p:spPr>
            <a:xfrm>
              <a:off x="2723760" y="2478960"/>
              <a:ext cx="20160" cy="2052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520"/>
                <a:gd name="textAreaBottom" fmla="*/ 21960 h 20520"/>
              </a:gdLst>
              <a:ahLst/>
              <a:cxnLst/>
              <a:rect l="textAreaLeft" t="textAreaTop" r="textAreaRight" b="textAreaBottom"/>
              <a:pathLst>
                <a:path w="381" h="385">
                  <a:moveTo>
                    <a:pt x="56" y="218"/>
                  </a:moveTo>
                  <a:lnTo>
                    <a:pt x="251" y="283"/>
                  </a:lnTo>
                  <a:cubicBezTo>
                    <a:pt x="256" y="287"/>
                    <a:pt x="262" y="290"/>
                    <a:pt x="269" y="290"/>
                  </a:cubicBezTo>
                  <a:cubicBezTo>
                    <a:pt x="276" y="290"/>
                    <a:pt x="283" y="287"/>
                    <a:pt x="288" y="283"/>
                  </a:cubicBezTo>
                  <a:cubicBezTo>
                    <a:pt x="295" y="276"/>
                    <a:pt x="302" y="263"/>
                    <a:pt x="305" y="253"/>
                  </a:cubicBezTo>
                  <a:lnTo>
                    <a:pt x="305" y="253"/>
                  </a:lnTo>
                  <a:lnTo>
                    <a:pt x="316" y="311"/>
                  </a:lnTo>
                  <a:lnTo>
                    <a:pt x="56" y="218"/>
                  </a:lnTo>
                  <a:close/>
                  <a:moveTo>
                    <a:pt x="270" y="1"/>
                  </a:moveTo>
                  <a:cubicBezTo>
                    <a:pt x="266" y="1"/>
                    <a:pt x="263" y="2"/>
                    <a:pt x="260" y="4"/>
                  </a:cubicBezTo>
                  <a:cubicBezTo>
                    <a:pt x="242" y="4"/>
                    <a:pt x="223" y="14"/>
                    <a:pt x="214" y="32"/>
                  </a:cubicBezTo>
                  <a:cubicBezTo>
                    <a:pt x="214" y="42"/>
                    <a:pt x="205" y="60"/>
                    <a:pt x="214" y="69"/>
                  </a:cubicBezTo>
                  <a:lnTo>
                    <a:pt x="242" y="218"/>
                  </a:lnTo>
                  <a:lnTo>
                    <a:pt x="84" y="162"/>
                  </a:lnTo>
                  <a:cubicBezTo>
                    <a:pt x="75" y="158"/>
                    <a:pt x="65" y="155"/>
                    <a:pt x="57" y="155"/>
                  </a:cubicBezTo>
                  <a:cubicBezTo>
                    <a:pt x="49" y="155"/>
                    <a:pt x="42" y="158"/>
                    <a:pt x="38" y="162"/>
                  </a:cubicBezTo>
                  <a:cubicBezTo>
                    <a:pt x="19" y="171"/>
                    <a:pt x="10" y="181"/>
                    <a:pt x="0" y="199"/>
                  </a:cubicBezTo>
                  <a:cubicBezTo>
                    <a:pt x="0" y="209"/>
                    <a:pt x="0" y="227"/>
                    <a:pt x="10" y="246"/>
                  </a:cubicBezTo>
                  <a:cubicBezTo>
                    <a:pt x="10" y="255"/>
                    <a:pt x="28" y="264"/>
                    <a:pt x="38" y="274"/>
                  </a:cubicBezTo>
                  <a:lnTo>
                    <a:pt x="334" y="376"/>
                  </a:lnTo>
                  <a:cubicBezTo>
                    <a:pt x="334" y="385"/>
                    <a:pt x="344" y="385"/>
                    <a:pt x="344" y="385"/>
                  </a:cubicBezTo>
                  <a:cubicBezTo>
                    <a:pt x="353" y="385"/>
                    <a:pt x="362" y="376"/>
                    <a:pt x="372" y="366"/>
                  </a:cubicBezTo>
                  <a:cubicBezTo>
                    <a:pt x="381" y="357"/>
                    <a:pt x="381" y="348"/>
                    <a:pt x="381" y="329"/>
                  </a:cubicBezTo>
                  <a:lnTo>
                    <a:pt x="325" y="51"/>
                  </a:lnTo>
                  <a:cubicBezTo>
                    <a:pt x="325" y="32"/>
                    <a:pt x="316" y="23"/>
                    <a:pt x="297" y="14"/>
                  </a:cubicBezTo>
                  <a:cubicBezTo>
                    <a:pt x="291" y="7"/>
                    <a:pt x="280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67" name="Google Shape;1401;p28"/>
            <p:cNvSpPr/>
            <p:nvPr/>
          </p:nvSpPr>
          <p:spPr>
            <a:xfrm>
              <a:off x="2170440" y="2691000"/>
              <a:ext cx="174600" cy="248400"/>
            </a:xfrm>
            <a:custGeom>
              <a:avLst/>
              <a:gdLst>
                <a:gd name="textAreaLeft" fmla="*/ 0 w 174600"/>
                <a:gd name="textAreaRight" fmla="*/ 176040 w 174600"/>
                <a:gd name="textAreaTop" fmla="*/ 0 h 248400"/>
                <a:gd name="textAreaBottom" fmla="*/ 249840 h 248400"/>
              </a:gdLst>
              <a:ahLst/>
              <a:cxnLst/>
              <a:rect l="textAreaLeft" t="textAreaTop" r="textAreaRight" b="textAreaBottom"/>
              <a:pathLst>
                <a:path w="3090" h="4389">
                  <a:moveTo>
                    <a:pt x="399" y="0"/>
                  </a:moveTo>
                  <a:cubicBezTo>
                    <a:pt x="177" y="0"/>
                    <a:pt x="0" y="177"/>
                    <a:pt x="0" y="390"/>
                  </a:cubicBezTo>
                  <a:lnTo>
                    <a:pt x="0" y="3999"/>
                  </a:lnTo>
                  <a:cubicBezTo>
                    <a:pt x="0" y="4212"/>
                    <a:pt x="177" y="4388"/>
                    <a:pt x="399" y="4388"/>
                  </a:cubicBezTo>
                  <a:lnTo>
                    <a:pt x="2700" y="4388"/>
                  </a:lnTo>
                  <a:cubicBezTo>
                    <a:pt x="2913" y="4388"/>
                    <a:pt x="3090" y="4212"/>
                    <a:pt x="3090" y="3999"/>
                  </a:cubicBezTo>
                  <a:lnTo>
                    <a:pt x="3090" y="390"/>
                  </a:lnTo>
                  <a:cubicBezTo>
                    <a:pt x="3090" y="177"/>
                    <a:pt x="2913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68" name="Google Shape;1402;p28"/>
            <p:cNvSpPr/>
            <p:nvPr/>
          </p:nvSpPr>
          <p:spPr>
            <a:xfrm>
              <a:off x="2167200" y="2687400"/>
              <a:ext cx="181440" cy="255240"/>
            </a:xfrm>
            <a:custGeom>
              <a:avLst/>
              <a:gdLst>
                <a:gd name="textAreaLeft" fmla="*/ 0 w 181440"/>
                <a:gd name="textAreaRight" fmla="*/ 182880 w 181440"/>
                <a:gd name="textAreaTop" fmla="*/ 0 h 255240"/>
                <a:gd name="textAreaBottom" fmla="*/ 256680 h 255240"/>
              </a:gdLst>
              <a:ahLst/>
              <a:cxnLst/>
              <a:rect l="textAreaLeft" t="textAreaTop" r="textAreaRight" b="textAreaBottom"/>
              <a:pathLst>
                <a:path w="3211" h="4509">
                  <a:moveTo>
                    <a:pt x="2756" y="121"/>
                  </a:moveTo>
                  <a:cubicBezTo>
                    <a:pt x="2942" y="121"/>
                    <a:pt x="3090" y="270"/>
                    <a:pt x="3090" y="455"/>
                  </a:cubicBezTo>
                  <a:lnTo>
                    <a:pt x="3090" y="4054"/>
                  </a:lnTo>
                  <a:cubicBezTo>
                    <a:pt x="3090" y="4240"/>
                    <a:pt x="2942" y="4398"/>
                    <a:pt x="2756" y="4398"/>
                  </a:cubicBezTo>
                  <a:lnTo>
                    <a:pt x="455" y="4398"/>
                  </a:lnTo>
                  <a:cubicBezTo>
                    <a:pt x="270" y="4398"/>
                    <a:pt x="121" y="4240"/>
                    <a:pt x="121" y="4054"/>
                  </a:cubicBezTo>
                  <a:lnTo>
                    <a:pt x="121" y="455"/>
                  </a:ln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4064"/>
                  </a:lnTo>
                  <a:cubicBezTo>
                    <a:pt x="1" y="4305"/>
                    <a:pt x="205" y="4509"/>
                    <a:pt x="455" y="4509"/>
                  </a:cubicBezTo>
                  <a:lnTo>
                    <a:pt x="2756" y="4509"/>
                  </a:lnTo>
                  <a:cubicBezTo>
                    <a:pt x="3006" y="4509"/>
                    <a:pt x="3211" y="4314"/>
                    <a:pt x="3211" y="4064"/>
                  </a:cubicBezTo>
                  <a:lnTo>
                    <a:pt x="3211" y="455"/>
                  </a:lnTo>
                  <a:cubicBezTo>
                    <a:pt x="3211" y="205"/>
                    <a:pt x="3006" y="0"/>
                    <a:pt x="27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69" name="Google Shape;1403;p28"/>
            <p:cNvSpPr/>
            <p:nvPr/>
          </p:nvSpPr>
          <p:spPr>
            <a:xfrm>
              <a:off x="1864440" y="2686680"/>
              <a:ext cx="267480" cy="267480"/>
            </a:xfrm>
            <a:custGeom>
              <a:avLst/>
              <a:gdLst>
                <a:gd name="textAreaLeft" fmla="*/ 0 w 267480"/>
                <a:gd name="textAreaRight" fmla="*/ 268920 w 267480"/>
                <a:gd name="textAreaTop" fmla="*/ 0 h 267480"/>
                <a:gd name="textAreaBottom" fmla="*/ 268920 h 267480"/>
              </a:gdLst>
              <a:ahLst/>
              <a:cxnLst/>
              <a:rect l="textAreaLeft" t="textAreaTop" r="textAreaRight" b="textAreaBottom"/>
              <a:pathLst>
                <a:path w="4723" h="4723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4249"/>
                  </a:lnTo>
                  <a:cubicBezTo>
                    <a:pt x="0" y="4509"/>
                    <a:pt x="214" y="4722"/>
                    <a:pt x="473" y="4722"/>
                  </a:cubicBezTo>
                  <a:lnTo>
                    <a:pt x="4249" y="4722"/>
                  </a:lnTo>
                  <a:cubicBezTo>
                    <a:pt x="4518" y="4722"/>
                    <a:pt x="4722" y="4509"/>
                    <a:pt x="4722" y="4249"/>
                  </a:cubicBezTo>
                  <a:lnTo>
                    <a:pt x="4722" y="473"/>
                  </a:lnTo>
                  <a:cubicBezTo>
                    <a:pt x="4722" y="214"/>
                    <a:pt x="4518" y="0"/>
                    <a:pt x="424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70" name="Google Shape;1404;p28"/>
            <p:cNvSpPr/>
            <p:nvPr/>
          </p:nvSpPr>
          <p:spPr>
            <a:xfrm>
              <a:off x="1861200" y="2683440"/>
              <a:ext cx="274320" cy="273600"/>
            </a:xfrm>
            <a:custGeom>
              <a:avLst/>
              <a:gdLst>
                <a:gd name="textAreaLeft" fmla="*/ 0 w 274320"/>
                <a:gd name="textAreaRight" fmla="*/ 275760 w 274320"/>
                <a:gd name="textAreaTop" fmla="*/ 0 h 273600"/>
                <a:gd name="textAreaBottom" fmla="*/ 275040 h 273600"/>
              </a:gdLst>
              <a:ahLst/>
              <a:cxnLst/>
              <a:rect l="textAreaLeft" t="textAreaTop" r="textAreaRight" b="textAreaBottom"/>
              <a:pathLst>
                <a:path w="4844" h="4834">
                  <a:moveTo>
                    <a:pt x="4305" y="112"/>
                  </a:moveTo>
                  <a:cubicBezTo>
                    <a:pt x="4537" y="112"/>
                    <a:pt x="4722" y="297"/>
                    <a:pt x="4722" y="529"/>
                  </a:cubicBezTo>
                  <a:lnTo>
                    <a:pt x="4722" y="4305"/>
                  </a:lnTo>
                  <a:cubicBezTo>
                    <a:pt x="4722" y="4537"/>
                    <a:pt x="4537" y="4722"/>
                    <a:pt x="4305" y="4722"/>
                  </a:cubicBezTo>
                  <a:lnTo>
                    <a:pt x="529" y="4722"/>
                  </a:lnTo>
                  <a:cubicBezTo>
                    <a:pt x="297" y="4722"/>
                    <a:pt x="112" y="4537"/>
                    <a:pt x="112" y="4305"/>
                  </a:cubicBezTo>
                  <a:lnTo>
                    <a:pt x="112" y="529"/>
                  </a:lnTo>
                  <a:cubicBezTo>
                    <a:pt x="112" y="297"/>
                    <a:pt x="297" y="112"/>
                    <a:pt x="529" y="112"/>
                  </a:cubicBezTo>
                  <a:close/>
                  <a:moveTo>
                    <a:pt x="529" y="1"/>
                  </a:moveTo>
                  <a:cubicBezTo>
                    <a:pt x="242" y="1"/>
                    <a:pt x="1" y="232"/>
                    <a:pt x="1" y="529"/>
                  </a:cubicBezTo>
                  <a:lnTo>
                    <a:pt x="1" y="4305"/>
                  </a:lnTo>
                  <a:cubicBezTo>
                    <a:pt x="1" y="4602"/>
                    <a:pt x="242" y="4834"/>
                    <a:pt x="529" y="4834"/>
                  </a:cubicBezTo>
                  <a:lnTo>
                    <a:pt x="4305" y="4834"/>
                  </a:lnTo>
                  <a:cubicBezTo>
                    <a:pt x="4602" y="4834"/>
                    <a:pt x="4843" y="4602"/>
                    <a:pt x="4843" y="4305"/>
                  </a:cubicBezTo>
                  <a:lnTo>
                    <a:pt x="4843" y="529"/>
                  </a:lnTo>
                  <a:cubicBezTo>
                    <a:pt x="4843" y="232"/>
                    <a:pt x="4602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71" name="Google Shape;1405;p28"/>
            <p:cNvSpPr/>
            <p:nvPr/>
          </p:nvSpPr>
          <p:spPr>
            <a:xfrm>
              <a:off x="1970280" y="2366640"/>
              <a:ext cx="372600" cy="20052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00520"/>
                <a:gd name="textAreaBottom" fmla="*/ 201960 h 200520"/>
              </a:gdLst>
              <a:ahLst/>
              <a:cxnLst/>
              <a:rect l="textAreaLeft" t="textAreaTop" r="textAreaRight" b="textAreaBottom"/>
              <a:pathLst>
                <a:path w="6569" h="3545">
                  <a:moveTo>
                    <a:pt x="177" y="0"/>
                  </a:moveTo>
                  <a:cubicBezTo>
                    <a:pt x="75" y="0"/>
                    <a:pt x="1" y="84"/>
                    <a:pt x="1" y="186"/>
                  </a:cubicBezTo>
                  <a:lnTo>
                    <a:pt x="1" y="3359"/>
                  </a:lnTo>
                  <a:cubicBezTo>
                    <a:pt x="1" y="3461"/>
                    <a:pt x="75" y="3544"/>
                    <a:pt x="177" y="3544"/>
                  </a:cubicBezTo>
                  <a:lnTo>
                    <a:pt x="6383" y="3544"/>
                  </a:lnTo>
                  <a:cubicBezTo>
                    <a:pt x="6485" y="3544"/>
                    <a:pt x="6568" y="3461"/>
                    <a:pt x="6568" y="3359"/>
                  </a:cubicBezTo>
                  <a:lnTo>
                    <a:pt x="6568" y="186"/>
                  </a:lnTo>
                  <a:cubicBezTo>
                    <a:pt x="6568" y="8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72" name="Google Shape;1406;p28"/>
            <p:cNvSpPr/>
            <p:nvPr/>
          </p:nvSpPr>
          <p:spPr>
            <a:xfrm>
              <a:off x="1966320" y="2515680"/>
              <a:ext cx="379440" cy="206640"/>
            </a:xfrm>
            <a:custGeom>
              <a:avLst/>
              <a:gdLst>
                <a:gd name="textAreaLeft" fmla="*/ 0 w 379440"/>
                <a:gd name="textAreaRight" fmla="*/ 380880 w 379440"/>
                <a:gd name="textAreaTop" fmla="*/ 0 h 206640"/>
                <a:gd name="textAreaBottom" fmla="*/ 208080 h 206640"/>
              </a:gdLst>
              <a:ahLst/>
              <a:cxnLst/>
              <a:rect l="textAreaLeft" t="textAreaTop" r="textAreaRight" b="textAreaBottom"/>
              <a:pathLst>
                <a:path w="6690" h="3656">
                  <a:moveTo>
                    <a:pt x="242" y="112"/>
                  </a:moveTo>
                  <a:lnTo>
                    <a:pt x="242" y="121"/>
                  </a:lnTo>
                  <a:lnTo>
                    <a:pt x="6448" y="121"/>
                  </a:lnTo>
                  <a:cubicBezTo>
                    <a:pt x="6522" y="121"/>
                    <a:pt x="6578" y="177"/>
                    <a:pt x="6578" y="242"/>
                  </a:cubicBezTo>
                  <a:lnTo>
                    <a:pt x="6578" y="3415"/>
                  </a:lnTo>
                  <a:cubicBezTo>
                    <a:pt x="6578" y="3489"/>
                    <a:pt x="6522" y="3544"/>
                    <a:pt x="6448" y="3544"/>
                  </a:cubicBezTo>
                  <a:lnTo>
                    <a:pt x="242" y="3544"/>
                  </a:lnTo>
                  <a:cubicBezTo>
                    <a:pt x="177" y="3544"/>
                    <a:pt x="121" y="3489"/>
                    <a:pt x="121" y="3415"/>
                  </a:cubicBezTo>
                  <a:lnTo>
                    <a:pt x="121" y="242"/>
                  </a:lnTo>
                  <a:cubicBezTo>
                    <a:pt x="121" y="177"/>
                    <a:pt x="177" y="112"/>
                    <a:pt x="242" y="112"/>
                  </a:cubicBezTo>
                  <a:close/>
                  <a:moveTo>
                    <a:pt x="242" y="1"/>
                  </a:moveTo>
                  <a:cubicBezTo>
                    <a:pt x="112" y="1"/>
                    <a:pt x="1" y="112"/>
                    <a:pt x="1" y="242"/>
                  </a:cubicBezTo>
                  <a:lnTo>
                    <a:pt x="1" y="3415"/>
                  </a:lnTo>
                  <a:cubicBezTo>
                    <a:pt x="1" y="3554"/>
                    <a:pt x="112" y="3656"/>
                    <a:pt x="242" y="3656"/>
                  </a:cubicBezTo>
                  <a:lnTo>
                    <a:pt x="6448" y="3656"/>
                  </a:lnTo>
                  <a:cubicBezTo>
                    <a:pt x="6587" y="3656"/>
                    <a:pt x="6689" y="3554"/>
                    <a:pt x="6689" y="3415"/>
                  </a:cubicBezTo>
                  <a:lnTo>
                    <a:pt x="6689" y="242"/>
                  </a:lnTo>
                  <a:cubicBezTo>
                    <a:pt x="6689" y="112"/>
                    <a:pt x="6587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73" name="Google Shape;1407;p28"/>
            <p:cNvSpPr/>
            <p:nvPr/>
          </p:nvSpPr>
          <p:spPr>
            <a:xfrm>
              <a:off x="2031480" y="2504160"/>
              <a:ext cx="123840" cy="5040"/>
            </a:xfrm>
            <a:custGeom>
              <a:avLst/>
              <a:gdLst>
                <a:gd name="textAreaLeft" fmla="*/ 0 w 123840"/>
                <a:gd name="textAreaRight" fmla="*/ 125280 w 123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200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2144" y="112"/>
                  </a:lnTo>
                  <a:cubicBezTo>
                    <a:pt x="2171" y="112"/>
                    <a:pt x="2199" y="84"/>
                    <a:pt x="2199" y="56"/>
                  </a:cubicBezTo>
                  <a:cubicBezTo>
                    <a:pt x="2199" y="19"/>
                    <a:pt x="2171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74" name="Google Shape;1408;p28"/>
            <p:cNvSpPr/>
            <p:nvPr/>
          </p:nvSpPr>
          <p:spPr>
            <a:xfrm>
              <a:off x="2180880" y="2504160"/>
              <a:ext cx="110520" cy="5040"/>
            </a:xfrm>
            <a:custGeom>
              <a:avLst/>
              <a:gdLst>
                <a:gd name="textAreaLeft" fmla="*/ 0 w 110520"/>
                <a:gd name="textAreaRight" fmla="*/ 111960 w 110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968" h="112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1912" y="112"/>
                  </a:lnTo>
                  <a:cubicBezTo>
                    <a:pt x="1940" y="112"/>
                    <a:pt x="1968" y="84"/>
                    <a:pt x="1968" y="56"/>
                  </a:cubicBezTo>
                  <a:cubicBezTo>
                    <a:pt x="1968" y="19"/>
                    <a:pt x="1940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75" name="Google Shape;1409;p28"/>
            <p:cNvSpPr/>
            <p:nvPr/>
          </p:nvSpPr>
          <p:spPr>
            <a:xfrm>
              <a:off x="2031480" y="2567520"/>
              <a:ext cx="111240" cy="540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1977" h="122">
                  <a:moveTo>
                    <a:pt x="6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1912" y="121"/>
                  </a:lnTo>
                  <a:cubicBezTo>
                    <a:pt x="1949" y="121"/>
                    <a:pt x="1977" y="93"/>
                    <a:pt x="1977" y="66"/>
                  </a:cubicBezTo>
                  <a:cubicBezTo>
                    <a:pt x="1977" y="29"/>
                    <a:pt x="1949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76" name="Google Shape;1410;p28"/>
            <p:cNvSpPr/>
            <p:nvPr/>
          </p:nvSpPr>
          <p:spPr>
            <a:xfrm>
              <a:off x="2131200" y="2534040"/>
              <a:ext cx="111240" cy="504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977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912" y="112"/>
                  </a:lnTo>
                  <a:cubicBezTo>
                    <a:pt x="1949" y="112"/>
                    <a:pt x="1977" y="84"/>
                    <a:pt x="1977" y="56"/>
                  </a:cubicBezTo>
                  <a:cubicBezTo>
                    <a:pt x="1977" y="19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77" name="Google Shape;1411;p28"/>
            <p:cNvSpPr/>
            <p:nvPr/>
          </p:nvSpPr>
          <p:spPr>
            <a:xfrm>
              <a:off x="2031480" y="2534040"/>
              <a:ext cx="74520" cy="5040"/>
            </a:xfrm>
            <a:custGeom>
              <a:avLst/>
              <a:gdLst>
                <a:gd name="textAreaLeft" fmla="*/ 0 w 74520"/>
                <a:gd name="textAreaRight" fmla="*/ 75960 w 74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337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281" y="112"/>
                  </a:lnTo>
                  <a:cubicBezTo>
                    <a:pt x="1309" y="112"/>
                    <a:pt x="1337" y="84"/>
                    <a:pt x="1337" y="56"/>
                  </a:cubicBezTo>
                  <a:cubicBezTo>
                    <a:pt x="1337" y="19"/>
                    <a:pt x="1309" y="0"/>
                    <a:pt x="128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78" name="Google Shape;1412;p28"/>
            <p:cNvSpPr/>
            <p:nvPr/>
          </p:nvSpPr>
          <p:spPr>
            <a:xfrm>
              <a:off x="2169720" y="2567520"/>
              <a:ext cx="47520" cy="540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863" h="122">
                  <a:moveTo>
                    <a:pt x="56" y="1"/>
                  </a:moveTo>
                  <a:cubicBezTo>
                    <a:pt x="19" y="1"/>
                    <a:pt x="0" y="29"/>
                    <a:pt x="0" y="6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798" y="121"/>
                  </a:lnTo>
                  <a:cubicBezTo>
                    <a:pt x="835" y="121"/>
                    <a:pt x="863" y="93"/>
                    <a:pt x="863" y="66"/>
                  </a:cubicBezTo>
                  <a:cubicBezTo>
                    <a:pt x="863" y="29"/>
                    <a:pt x="835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79" name="Google Shape;1413;p28"/>
            <p:cNvSpPr/>
            <p:nvPr/>
          </p:nvSpPr>
          <p:spPr>
            <a:xfrm>
              <a:off x="1970280" y="2146680"/>
              <a:ext cx="372600" cy="24876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48760"/>
                <a:gd name="textAreaBottom" fmla="*/ 250200 h 248760"/>
              </a:gdLst>
              <a:ahLst/>
              <a:cxnLst/>
              <a:rect l="textAreaLeft" t="textAreaTop" r="textAreaRight" b="textAreaBottom"/>
              <a:pathLst>
                <a:path w="6569" h="4398">
                  <a:moveTo>
                    <a:pt x="177" y="0"/>
                  </a:moveTo>
                  <a:cubicBezTo>
                    <a:pt x="75" y="0"/>
                    <a:pt x="1" y="84"/>
                    <a:pt x="1" y="176"/>
                  </a:cubicBezTo>
                  <a:lnTo>
                    <a:pt x="1" y="4212"/>
                  </a:lnTo>
                  <a:cubicBezTo>
                    <a:pt x="1" y="4314"/>
                    <a:pt x="75" y="4397"/>
                    <a:pt x="177" y="4397"/>
                  </a:cubicBezTo>
                  <a:lnTo>
                    <a:pt x="6383" y="4397"/>
                  </a:lnTo>
                  <a:cubicBezTo>
                    <a:pt x="6485" y="4397"/>
                    <a:pt x="6568" y="4314"/>
                    <a:pt x="6568" y="4212"/>
                  </a:cubicBezTo>
                  <a:lnTo>
                    <a:pt x="6568" y="176"/>
                  </a:lnTo>
                  <a:cubicBezTo>
                    <a:pt x="6568" y="7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80" name="Google Shape;1414;p28"/>
            <p:cNvSpPr/>
            <p:nvPr/>
          </p:nvSpPr>
          <p:spPr>
            <a:xfrm>
              <a:off x="1966320" y="2142720"/>
              <a:ext cx="379440" cy="255600"/>
            </a:xfrm>
            <a:custGeom>
              <a:avLst/>
              <a:gdLst>
                <a:gd name="textAreaLeft" fmla="*/ 0 w 379440"/>
                <a:gd name="textAreaRight" fmla="*/ 380880 w 37944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6690" h="4518">
                  <a:moveTo>
                    <a:pt x="6448" y="121"/>
                  </a:moveTo>
                  <a:cubicBezTo>
                    <a:pt x="6522" y="121"/>
                    <a:pt x="6578" y="177"/>
                    <a:pt x="6578" y="241"/>
                  </a:cubicBezTo>
                  <a:lnTo>
                    <a:pt x="6578" y="4277"/>
                  </a:lnTo>
                  <a:cubicBezTo>
                    <a:pt x="6578" y="4342"/>
                    <a:pt x="6522" y="4397"/>
                    <a:pt x="6448" y="4397"/>
                  </a:cubicBezTo>
                  <a:lnTo>
                    <a:pt x="242" y="4397"/>
                  </a:lnTo>
                  <a:cubicBezTo>
                    <a:pt x="177" y="4397"/>
                    <a:pt x="121" y="4342"/>
                    <a:pt x="121" y="4277"/>
                  </a:cubicBezTo>
                  <a:lnTo>
                    <a:pt x="121" y="241"/>
                  </a:lnTo>
                  <a:cubicBezTo>
                    <a:pt x="121" y="177"/>
                    <a:pt x="177" y="121"/>
                    <a:pt x="242" y="121"/>
                  </a:cubicBezTo>
                  <a:close/>
                  <a:moveTo>
                    <a:pt x="242" y="0"/>
                  </a:moveTo>
                  <a:cubicBezTo>
                    <a:pt x="112" y="0"/>
                    <a:pt x="1" y="112"/>
                    <a:pt x="1" y="241"/>
                  </a:cubicBezTo>
                  <a:lnTo>
                    <a:pt x="1" y="4277"/>
                  </a:lnTo>
                  <a:cubicBezTo>
                    <a:pt x="1" y="4407"/>
                    <a:pt x="112" y="4518"/>
                    <a:pt x="242" y="4518"/>
                  </a:cubicBezTo>
                  <a:lnTo>
                    <a:pt x="6448" y="4518"/>
                  </a:lnTo>
                  <a:cubicBezTo>
                    <a:pt x="6587" y="4518"/>
                    <a:pt x="6689" y="4407"/>
                    <a:pt x="6689" y="4277"/>
                  </a:cubicBezTo>
                  <a:lnTo>
                    <a:pt x="6689" y="241"/>
                  </a:lnTo>
                  <a:cubicBezTo>
                    <a:pt x="6689" y="112"/>
                    <a:pt x="6587" y="0"/>
                    <a:pt x="644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81" name="Google Shape;1415;p28"/>
            <p:cNvSpPr/>
            <p:nvPr/>
          </p:nvSpPr>
          <p:spPr>
            <a:xfrm>
              <a:off x="223524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12" y="195"/>
                    <a:pt x="112" y="167"/>
                  </a:cubicBezTo>
                  <a:cubicBezTo>
                    <a:pt x="112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0" y="344"/>
                    <a:pt x="344" y="260"/>
                    <a:pt x="344" y="167"/>
                  </a:cubicBezTo>
                  <a:cubicBezTo>
                    <a:pt x="344" y="74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82" name="Google Shape;1416;p28"/>
            <p:cNvSpPr/>
            <p:nvPr/>
          </p:nvSpPr>
          <p:spPr>
            <a:xfrm>
              <a:off x="227340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21" y="195"/>
                    <a:pt x="121" y="167"/>
                  </a:cubicBezTo>
                  <a:cubicBezTo>
                    <a:pt x="121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83" name="Google Shape;1417;p28"/>
            <p:cNvSpPr/>
            <p:nvPr/>
          </p:nvSpPr>
          <p:spPr>
            <a:xfrm>
              <a:off x="231120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77" y="112"/>
                  </a:moveTo>
                  <a:cubicBezTo>
                    <a:pt x="204" y="112"/>
                    <a:pt x="232" y="139"/>
                    <a:pt x="232" y="167"/>
                  </a:cubicBezTo>
                  <a:cubicBezTo>
                    <a:pt x="232" y="195"/>
                    <a:pt x="204" y="223"/>
                    <a:pt x="177" y="223"/>
                  </a:cubicBezTo>
                  <a:cubicBezTo>
                    <a:pt x="149" y="223"/>
                    <a:pt x="121" y="195"/>
                    <a:pt x="121" y="167"/>
                  </a:cubicBezTo>
                  <a:cubicBezTo>
                    <a:pt x="121" y="139"/>
                    <a:pt x="149" y="112"/>
                    <a:pt x="177" y="112"/>
                  </a:cubicBezTo>
                  <a:close/>
                  <a:moveTo>
                    <a:pt x="177" y="0"/>
                  </a:moveTo>
                  <a:cubicBezTo>
                    <a:pt x="84" y="0"/>
                    <a:pt x="0" y="74"/>
                    <a:pt x="0" y="167"/>
                  </a:cubicBezTo>
                  <a:cubicBezTo>
                    <a:pt x="0" y="260"/>
                    <a:pt x="84" y="344"/>
                    <a:pt x="17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84" name="Google Shape;1418;p28"/>
            <p:cNvSpPr/>
            <p:nvPr/>
          </p:nvSpPr>
          <p:spPr>
            <a:xfrm>
              <a:off x="2071080" y="2188800"/>
              <a:ext cx="171720" cy="171720"/>
            </a:xfrm>
            <a:custGeom>
              <a:avLst/>
              <a:gdLst>
                <a:gd name="textAreaLeft" fmla="*/ 0 w 171720"/>
                <a:gd name="textAreaRight" fmla="*/ 173160 w 171720"/>
                <a:gd name="textAreaTop" fmla="*/ 0 h 171720"/>
                <a:gd name="textAreaBottom" fmla="*/ 173160 h 171720"/>
              </a:gdLst>
              <a:ahLst/>
              <a:cxnLst/>
              <a:rect l="textAreaLeft" t="textAreaTop" r="textAreaRight" b="textAreaBottom"/>
              <a:pathLst>
                <a:path w="3044" h="3044">
                  <a:moveTo>
                    <a:pt x="1522" y="0"/>
                  </a:moveTo>
                  <a:cubicBezTo>
                    <a:pt x="678" y="0"/>
                    <a:pt x="0" y="687"/>
                    <a:pt x="0" y="1522"/>
                  </a:cubicBezTo>
                  <a:cubicBezTo>
                    <a:pt x="0" y="2366"/>
                    <a:pt x="678" y="3043"/>
                    <a:pt x="1522" y="3043"/>
                  </a:cubicBezTo>
                  <a:cubicBezTo>
                    <a:pt x="2357" y="3043"/>
                    <a:pt x="3043" y="2366"/>
                    <a:pt x="3043" y="1522"/>
                  </a:cubicBezTo>
                  <a:cubicBezTo>
                    <a:pt x="3043" y="687"/>
                    <a:pt x="2357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6400" rIns="90000" bIns="86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85" name="Google Shape;1419;p28"/>
            <p:cNvSpPr/>
            <p:nvPr/>
          </p:nvSpPr>
          <p:spPr>
            <a:xfrm>
              <a:off x="2067840" y="2185560"/>
              <a:ext cx="178200" cy="178560"/>
            </a:xfrm>
            <a:custGeom>
              <a:avLst/>
              <a:gdLst>
                <a:gd name="textAreaLeft" fmla="*/ 0 w 178200"/>
                <a:gd name="textAreaRight" fmla="*/ 179640 w 178200"/>
                <a:gd name="textAreaTop" fmla="*/ 0 h 178560"/>
                <a:gd name="textAreaBottom" fmla="*/ 180000 h 178560"/>
              </a:gdLst>
              <a:ahLst/>
              <a:cxnLst/>
              <a:rect l="textAreaLeft" t="textAreaTop" r="textAreaRight" b="textAreaBottom"/>
              <a:pathLst>
                <a:path w="3155" h="3164">
                  <a:moveTo>
                    <a:pt x="1578" y="112"/>
                  </a:moveTo>
                  <a:cubicBezTo>
                    <a:pt x="2385" y="112"/>
                    <a:pt x="3044" y="771"/>
                    <a:pt x="3044" y="1578"/>
                  </a:cubicBezTo>
                  <a:cubicBezTo>
                    <a:pt x="3044" y="2385"/>
                    <a:pt x="2385" y="3043"/>
                    <a:pt x="1578" y="3043"/>
                  </a:cubicBezTo>
                  <a:cubicBezTo>
                    <a:pt x="771" y="3043"/>
                    <a:pt x="112" y="2385"/>
                    <a:pt x="112" y="1578"/>
                  </a:cubicBezTo>
                  <a:cubicBezTo>
                    <a:pt x="112" y="771"/>
                    <a:pt x="771" y="112"/>
                    <a:pt x="1578" y="112"/>
                  </a:cubicBezTo>
                  <a:close/>
                  <a:moveTo>
                    <a:pt x="1578" y="1"/>
                  </a:moveTo>
                  <a:cubicBezTo>
                    <a:pt x="706" y="1"/>
                    <a:pt x="1" y="706"/>
                    <a:pt x="1" y="1578"/>
                  </a:cubicBezTo>
                  <a:cubicBezTo>
                    <a:pt x="1" y="2450"/>
                    <a:pt x="706" y="3164"/>
                    <a:pt x="1578" y="3164"/>
                  </a:cubicBezTo>
                  <a:cubicBezTo>
                    <a:pt x="2450" y="3164"/>
                    <a:pt x="3155" y="2450"/>
                    <a:pt x="3155" y="1578"/>
                  </a:cubicBezTo>
                  <a:cubicBezTo>
                    <a:pt x="3155" y="706"/>
                    <a:pt x="2450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86" name="Google Shape;1420;p28"/>
            <p:cNvSpPr/>
            <p:nvPr/>
          </p:nvSpPr>
          <p:spPr>
            <a:xfrm>
              <a:off x="2089440" y="2207160"/>
              <a:ext cx="135000" cy="135000"/>
            </a:xfrm>
            <a:custGeom>
              <a:avLst/>
              <a:gdLst>
                <a:gd name="textAreaLeft" fmla="*/ 0 w 135000"/>
                <a:gd name="textAreaRight" fmla="*/ 136440 w 135000"/>
                <a:gd name="textAreaTop" fmla="*/ 0 h 135000"/>
                <a:gd name="textAreaBottom" fmla="*/ 136440 h 135000"/>
              </a:gdLst>
              <a:ahLst/>
              <a:cxnLst/>
              <a:rect l="textAreaLeft" t="textAreaTop" r="textAreaRight" b="textAreaBottom"/>
              <a:pathLst>
                <a:path w="2394" h="2394">
                  <a:moveTo>
                    <a:pt x="1197" y="0"/>
                  </a:moveTo>
                  <a:cubicBezTo>
                    <a:pt x="538" y="0"/>
                    <a:pt x="0" y="538"/>
                    <a:pt x="0" y="1197"/>
                  </a:cubicBezTo>
                  <a:cubicBezTo>
                    <a:pt x="0" y="1855"/>
                    <a:pt x="538" y="2393"/>
                    <a:pt x="1197" y="2393"/>
                  </a:cubicBezTo>
                  <a:cubicBezTo>
                    <a:pt x="1855" y="2393"/>
                    <a:pt x="2394" y="1855"/>
                    <a:pt x="2394" y="1197"/>
                  </a:cubicBezTo>
                  <a:cubicBezTo>
                    <a:pt x="2394" y="538"/>
                    <a:pt x="1855" y="0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040" rIns="90000" bIns="68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87" name="Google Shape;1421;p28"/>
            <p:cNvSpPr/>
            <p:nvPr/>
          </p:nvSpPr>
          <p:spPr>
            <a:xfrm>
              <a:off x="2086200" y="2203920"/>
              <a:ext cx="141120" cy="141120"/>
            </a:xfrm>
            <a:custGeom>
              <a:avLst/>
              <a:gdLst>
                <a:gd name="textAreaLeft" fmla="*/ 0 w 141120"/>
                <a:gd name="textAreaRight" fmla="*/ 142560 w 141120"/>
                <a:gd name="textAreaTop" fmla="*/ 0 h 141120"/>
                <a:gd name="textAreaBottom" fmla="*/ 142560 h 141120"/>
              </a:gdLst>
              <a:ahLst/>
              <a:cxnLst/>
              <a:rect l="textAreaLeft" t="textAreaTop" r="textAreaRight" b="textAreaBottom"/>
              <a:pathLst>
                <a:path w="2506" h="2506">
                  <a:moveTo>
                    <a:pt x="1253" y="121"/>
                  </a:moveTo>
                  <a:cubicBezTo>
                    <a:pt x="1874" y="121"/>
                    <a:pt x="2385" y="631"/>
                    <a:pt x="2385" y="1253"/>
                  </a:cubicBezTo>
                  <a:cubicBezTo>
                    <a:pt x="2385" y="1884"/>
                    <a:pt x="1874" y="2394"/>
                    <a:pt x="1253" y="2394"/>
                  </a:cubicBezTo>
                  <a:cubicBezTo>
                    <a:pt x="622" y="2394"/>
                    <a:pt x="112" y="1884"/>
                    <a:pt x="112" y="1253"/>
                  </a:cubicBezTo>
                  <a:cubicBezTo>
                    <a:pt x="112" y="631"/>
                    <a:pt x="622" y="121"/>
                    <a:pt x="1253" y="121"/>
                  </a:cubicBezTo>
                  <a:close/>
                  <a:moveTo>
                    <a:pt x="1253" y="0"/>
                  </a:moveTo>
                  <a:cubicBezTo>
                    <a:pt x="557" y="0"/>
                    <a:pt x="0" y="566"/>
                    <a:pt x="0" y="1253"/>
                  </a:cubicBezTo>
                  <a:cubicBezTo>
                    <a:pt x="0" y="1948"/>
                    <a:pt x="557" y="2505"/>
                    <a:pt x="1253" y="2505"/>
                  </a:cubicBezTo>
                  <a:cubicBezTo>
                    <a:pt x="1939" y="2505"/>
                    <a:pt x="2505" y="1948"/>
                    <a:pt x="2505" y="1253"/>
                  </a:cubicBezTo>
                  <a:cubicBezTo>
                    <a:pt x="2505" y="566"/>
                    <a:pt x="193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1280" rIns="90000" bIns="71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88" name="Google Shape;1422;p28"/>
            <p:cNvSpPr/>
            <p:nvPr/>
          </p:nvSpPr>
          <p:spPr>
            <a:xfrm>
              <a:off x="2152800" y="2236680"/>
              <a:ext cx="37080" cy="42120"/>
            </a:xfrm>
            <a:custGeom>
              <a:avLst/>
              <a:gdLst>
                <a:gd name="textAreaLeft" fmla="*/ 0 w 37080"/>
                <a:gd name="textAreaRight" fmla="*/ 38520 w 3708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678" h="762">
                  <a:moveTo>
                    <a:pt x="84" y="1"/>
                  </a:moveTo>
                  <a:cubicBezTo>
                    <a:pt x="37" y="1"/>
                    <a:pt x="0" y="38"/>
                    <a:pt x="0" y="75"/>
                  </a:cubicBezTo>
                  <a:lnTo>
                    <a:pt x="0" y="761"/>
                  </a:lnTo>
                  <a:lnTo>
                    <a:pt x="603" y="761"/>
                  </a:lnTo>
                  <a:cubicBezTo>
                    <a:pt x="640" y="761"/>
                    <a:pt x="678" y="724"/>
                    <a:pt x="678" y="678"/>
                  </a:cubicBezTo>
                  <a:cubicBezTo>
                    <a:pt x="678" y="631"/>
                    <a:pt x="640" y="603"/>
                    <a:pt x="603" y="603"/>
                  </a:cubicBezTo>
                  <a:lnTo>
                    <a:pt x="167" y="603"/>
                  </a:lnTo>
                  <a:lnTo>
                    <a:pt x="167" y="75"/>
                  </a:lnTo>
                  <a:cubicBezTo>
                    <a:pt x="167" y="38"/>
                    <a:pt x="130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89" name="Google Shape;1423;p28"/>
            <p:cNvSpPr/>
            <p:nvPr/>
          </p:nvSpPr>
          <p:spPr>
            <a:xfrm>
              <a:off x="2147400" y="2265840"/>
              <a:ext cx="19080" cy="19080"/>
            </a:xfrm>
            <a:custGeom>
              <a:avLst/>
              <a:gdLst>
                <a:gd name="textAreaLeft" fmla="*/ 0 w 19080"/>
                <a:gd name="textAreaRight" fmla="*/ 20520 w 19080"/>
                <a:gd name="textAreaTop" fmla="*/ 0 h 19080"/>
                <a:gd name="textAreaBottom" fmla="*/ 20520 h 19080"/>
              </a:gdLst>
              <a:ahLst/>
              <a:cxnLst/>
              <a:rect l="textAreaLeft" t="textAreaTop" r="textAreaRight" b="textAreaBottom"/>
              <a:pathLst>
                <a:path w="363" h="363">
                  <a:moveTo>
                    <a:pt x="177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63"/>
                    <a:pt x="177" y="363"/>
                  </a:cubicBezTo>
                  <a:cubicBezTo>
                    <a:pt x="279" y="363"/>
                    <a:pt x="362" y="288"/>
                    <a:pt x="362" y="186"/>
                  </a:cubicBezTo>
                  <a:cubicBezTo>
                    <a:pt x="362" y="84"/>
                    <a:pt x="279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080" rIns="90000" bIns="10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90" name="Google Shape;1424;p28"/>
            <p:cNvSpPr/>
            <p:nvPr/>
          </p:nvSpPr>
          <p:spPr>
            <a:xfrm>
              <a:off x="2144520" y="2262600"/>
              <a:ext cx="25560" cy="25560"/>
            </a:xfrm>
            <a:custGeom>
              <a:avLst/>
              <a:gdLst>
                <a:gd name="textAreaLeft" fmla="*/ 0 w 25560"/>
                <a:gd name="textAreaRight" fmla="*/ 27000 w 25560"/>
                <a:gd name="textAreaTop" fmla="*/ 0 h 25560"/>
                <a:gd name="textAreaBottom" fmla="*/ 27000 h 25560"/>
              </a:gdLst>
              <a:ahLst/>
              <a:cxnLst/>
              <a:rect l="textAreaLeft" t="textAreaTop" r="textAreaRight" b="textAreaBottom"/>
              <a:pathLst>
                <a:path w="474" h="474">
                  <a:moveTo>
                    <a:pt x="233" y="111"/>
                  </a:moveTo>
                  <a:cubicBezTo>
                    <a:pt x="307" y="111"/>
                    <a:pt x="363" y="167"/>
                    <a:pt x="363" y="241"/>
                  </a:cubicBezTo>
                  <a:cubicBezTo>
                    <a:pt x="363" y="306"/>
                    <a:pt x="307" y="362"/>
                    <a:pt x="233" y="362"/>
                  </a:cubicBezTo>
                  <a:cubicBezTo>
                    <a:pt x="168" y="362"/>
                    <a:pt x="112" y="306"/>
                    <a:pt x="112" y="241"/>
                  </a:cubicBezTo>
                  <a:cubicBezTo>
                    <a:pt x="112" y="167"/>
                    <a:pt x="168" y="111"/>
                    <a:pt x="233" y="111"/>
                  </a:cubicBezTo>
                  <a:close/>
                  <a:moveTo>
                    <a:pt x="233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71"/>
                    <a:pt x="103" y="473"/>
                    <a:pt x="233" y="473"/>
                  </a:cubicBezTo>
                  <a:cubicBezTo>
                    <a:pt x="372" y="473"/>
                    <a:pt x="474" y="371"/>
                    <a:pt x="474" y="232"/>
                  </a:cubicBezTo>
                  <a:cubicBezTo>
                    <a:pt x="474" y="102"/>
                    <a:pt x="372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320" rIns="90000" bIns="13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91" name="Google Shape;1425;p28"/>
            <p:cNvSpPr/>
            <p:nvPr/>
          </p:nvSpPr>
          <p:spPr>
            <a:xfrm>
              <a:off x="1369080" y="2135520"/>
              <a:ext cx="554760" cy="493560"/>
            </a:xfrm>
            <a:custGeom>
              <a:avLst/>
              <a:gdLst>
                <a:gd name="textAreaLeft" fmla="*/ 0 w 554760"/>
                <a:gd name="textAreaRight" fmla="*/ 556200 w 554760"/>
                <a:gd name="textAreaTop" fmla="*/ 0 h 493560"/>
                <a:gd name="textAreaBottom" fmla="*/ 495000 h 493560"/>
              </a:gdLst>
              <a:ahLst/>
              <a:cxnLst/>
              <a:rect l="textAreaLeft" t="textAreaTop" r="textAreaRight" b="textAreaBottom"/>
              <a:pathLst>
                <a:path w="9770" h="8693">
                  <a:moveTo>
                    <a:pt x="771" y="0"/>
                  </a:moveTo>
                  <a:cubicBezTo>
                    <a:pt x="344" y="0"/>
                    <a:pt x="1" y="353"/>
                    <a:pt x="1" y="780"/>
                  </a:cubicBezTo>
                  <a:lnTo>
                    <a:pt x="1" y="7923"/>
                  </a:lnTo>
                  <a:cubicBezTo>
                    <a:pt x="1" y="8349"/>
                    <a:pt x="344" y="8693"/>
                    <a:pt x="771" y="8693"/>
                  </a:cubicBezTo>
                  <a:lnTo>
                    <a:pt x="8999" y="8693"/>
                  </a:lnTo>
                  <a:cubicBezTo>
                    <a:pt x="9426" y="8693"/>
                    <a:pt x="9769" y="8349"/>
                    <a:pt x="9769" y="7923"/>
                  </a:cubicBezTo>
                  <a:lnTo>
                    <a:pt x="9769" y="780"/>
                  </a:lnTo>
                  <a:cubicBezTo>
                    <a:pt x="9769" y="353"/>
                    <a:pt x="9426" y="0"/>
                    <a:pt x="8999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92" name="Google Shape;1426;p28"/>
            <p:cNvSpPr/>
            <p:nvPr/>
          </p:nvSpPr>
          <p:spPr>
            <a:xfrm>
              <a:off x="1365480" y="2132280"/>
              <a:ext cx="561960" cy="499680"/>
            </a:xfrm>
            <a:custGeom>
              <a:avLst/>
              <a:gdLst>
                <a:gd name="textAreaLeft" fmla="*/ 0 w 561960"/>
                <a:gd name="textAreaRight" fmla="*/ 563400 w 561960"/>
                <a:gd name="textAreaTop" fmla="*/ 0 h 499680"/>
                <a:gd name="textAreaBottom" fmla="*/ 501120 h 499680"/>
              </a:gdLst>
              <a:ahLst/>
              <a:cxnLst/>
              <a:rect l="textAreaLeft" t="textAreaTop" r="textAreaRight" b="textAreaBottom"/>
              <a:pathLst>
                <a:path w="9899" h="8805">
                  <a:moveTo>
                    <a:pt x="9064" y="121"/>
                  </a:moveTo>
                  <a:cubicBezTo>
                    <a:pt x="9454" y="121"/>
                    <a:pt x="9778" y="437"/>
                    <a:pt x="9778" y="836"/>
                  </a:cubicBezTo>
                  <a:lnTo>
                    <a:pt x="9778" y="7979"/>
                  </a:lnTo>
                  <a:cubicBezTo>
                    <a:pt x="9778" y="8368"/>
                    <a:pt x="9454" y="8693"/>
                    <a:pt x="9064" y="8693"/>
                  </a:cubicBezTo>
                  <a:lnTo>
                    <a:pt x="836" y="8693"/>
                  </a:lnTo>
                  <a:cubicBezTo>
                    <a:pt x="446" y="8693"/>
                    <a:pt x="121" y="8368"/>
                    <a:pt x="121" y="7979"/>
                  </a:cubicBezTo>
                  <a:lnTo>
                    <a:pt x="121" y="836"/>
                  </a:lnTo>
                  <a:cubicBezTo>
                    <a:pt x="121" y="437"/>
                    <a:pt x="446" y="121"/>
                    <a:pt x="836" y="121"/>
                  </a:cubicBezTo>
                  <a:close/>
                  <a:moveTo>
                    <a:pt x="836" y="1"/>
                  </a:moveTo>
                  <a:cubicBezTo>
                    <a:pt x="381" y="1"/>
                    <a:pt x="1" y="372"/>
                    <a:pt x="1" y="836"/>
                  </a:cubicBezTo>
                  <a:lnTo>
                    <a:pt x="1" y="7979"/>
                  </a:lnTo>
                  <a:cubicBezTo>
                    <a:pt x="1" y="8433"/>
                    <a:pt x="381" y="8804"/>
                    <a:pt x="836" y="8804"/>
                  </a:cubicBezTo>
                  <a:lnTo>
                    <a:pt x="9064" y="8804"/>
                  </a:lnTo>
                  <a:cubicBezTo>
                    <a:pt x="9519" y="8804"/>
                    <a:pt x="9899" y="8433"/>
                    <a:pt x="9899" y="7979"/>
                  </a:cubicBezTo>
                  <a:lnTo>
                    <a:pt x="9899" y="836"/>
                  </a:lnTo>
                  <a:cubicBezTo>
                    <a:pt x="9899" y="372"/>
                    <a:pt x="9519" y="1"/>
                    <a:pt x="906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93" name="Google Shape;1427;p28"/>
            <p:cNvSpPr/>
            <p:nvPr/>
          </p:nvSpPr>
          <p:spPr>
            <a:xfrm>
              <a:off x="1555200" y="2188080"/>
              <a:ext cx="182520" cy="165960"/>
            </a:xfrm>
            <a:custGeom>
              <a:avLst/>
              <a:gdLst>
                <a:gd name="textAreaLeft" fmla="*/ 0 w 182520"/>
                <a:gd name="textAreaRight" fmla="*/ 183960 w 182520"/>
                <a:gd name="textAreaTop" fmla="*/ 0 h 165960"/>
                <a:gd name="textAreaBottom" fmla="*/ 167400 h 165960"/>
              </a:gdLst>
              <a:ahLst/>
              <a:cxnLst/>
              <a:rect l="textAreaLeft" t="textAreaTop" r="textAreaRight" b="textAreaBottom"/>
              <a:pathLst>
                <a:path w="3229" h="2942">
                  <a:moveTo>
                    <a:pt x="1618" y="0"/>
                  </a:moveTo>
                  <a:cubicBezTo>
                    <a:pt x="1241" y="0"/>
                    <a:pt x="863" y="144"/>
                    <a:pt x="575" y="432"/>
                  </a:cubicBezTo>
                  <a:cubicBezTo>
                    <a:pt x="0" y="1007"/>
                    <a:pt x="0" y="1935"/>
                    <a:pt x="575" y="2510"/>
                  </a:cubicBezTo>
                  <a:cubicBezTo>
                    <a:pt x="863" y="2797"/>
                    <a:pt x="1241" y="2941"/>
                    <a:pt x="1618" y="2941"/>
                  </a:cubicBezTo>
                  <a:cubicBezTo>
                    <a:pt x="1995" y="2941"/>
                    <a:pt x="2370" y="2797"/>
                    <a:pt x="2653" y="2510"/>
                  </a:cubicBezTo>
                  <a:cubicBezTo>
                    <a:pt x="3228" y="1935"/>
                    <a:pt x="3228" y="1007"/>
                    <a:pt x="2653" y="432"/>
                  </a:cubicBezTo>
                  <a:cubicBezTo>
                    <a:pt x="2370" y="144"/>
                    <a:pt x="1995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3520" rIns="90000" bIns="83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94" name="Google Shape;1428;p28"/>
            <p:cNvSpPr/>
            <p:nvPr/>
          </p:nvSpPr>
          <p:spPr>
            <a:xfrm>
              <a:off x="1560240" y="2184480"/>
              <a:ext cx="172440" cy="172800"/>
            </a:xfrm>
            <a:custGeom>
              <a:avLst/>
              <a:gdLst>
                <a:gd name="textAreaLeft" fmla="*/ 0 w 172440"/>
                <a:gd name="textAreaRight" fmla="*/ 173880 w 172440"/>
                <a:gd name="textAreaTop" fmla="*/ 0 h 172800"/>
                <a:gd name="textAreaBottom" fmla="*/ 174240 h 172800"/>
              </a:gdLst>
              <a:ahLst/>
              <a:cxnLst/>
              <a:rect l="textAreaLeft" t="textAreaTop" r="textAreaRight" b="textAreaBottom"/>
              <a:pathLst>
                <a:path w="3053" h="3062">
                  <a:moveTo>
                    <a:pt x="1532" y="121"/>
                  </a:moveTo>
                  <a:cubicBezTo>
                    <a:pt x="2311" y="121"/>
                    <a:pt x="2942" y="752"/>
                    <a:pt x="2942" y="1531"/>
                  </a:cubicBezTo>
                  <a:cubicBezTo>
                    <a:pt x="2942" y="2310"/>
                    <a:pt x="2311" y="2941"/>
                    <a:pt x="1532" y="2941"/>
                  </a:cubicBezTo>
                  <a:cubicBezTo>
                    <a:pt x="752" y="2941"/>
                    <a:pt x="112" y="2310"/>
                    <a:pt x="112" y="1531"/>
                  </a:cubicBezTo>
                  <a:cubicBezTo>
                    <a:pt x="112" y="752"/>
                    <a:pt x="752" y="121"/>
                    <a:pt x="1532" y="121"/>
                  </a:cubicBezTo>
                  <a:close/>
                  <a:moveTo>
                    <a:pt x="1532" y="0"/>
                  </a:moveTo>
                  <a:cubicBezTo>
                    <a:pt x="687" y="0"/>
                    <a:pt x="1" y="687"/>
                    <a:pt x="1" y="1531"/>
                  </a:cubicBezTo>
                  <a:cubicBezTo>
                    <a:pt x="1" y="2375"/>
                    <a:pt x="687" y="3061"/>
                    <a:pt x="1532" y="3061"/>
                  </a:cubicBezTo>
                  <a:cubicBezTo>
                    <a:pt x="2366" y="3061"/>
                    <a:pt x="3053" y="2375"/>
                    <a:pt x="3053" y="1531"/>
                  </a:cubicBezTo>
                  <a:cubicBezTo>
                    <a:pt x="3053" y="687"/>
                    <a:pt x="2366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7120" rIns="90000" bIns="87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95" name="Google Shape;1429;p28"/>
            <p:cNvSpPr/>
            <p:nvPr/>
          </p:nvSpPr>
          <p:spPr>
            <a:xfrm>
              <a:off x="1608480" y="2271600"/>
              <a:ext cx="74520" cy="37080"/>
            </a:xfrm>
            <a:custGeom>
              <a:avLst/>
              <a:gdLst>
                <a:gd name="textAreaLeft" fmla="*/ 0 w 74520"/>
                <a:gd name="textAreaRight" fmla="*/ 75960 w 7452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336" h="676">
                  <a:moveTo>
                    <a:pt x="668" y="1"/>
                  </a:moveTo>
                  <a:cubicBezTo>
                    <a:pt x="297" y="1"/>
                    <a:pt x="0" y="307"/>
                    <a:pt x="0" y="669"/>
                  </a:cubicBezTo>
                  <a:cubicBezTo>
                    <a:pt x="0" y="673"/>
                    <a:pt x="334" y="676"/>
                    <a:pt x="668" y="676"/>
                  </a:cubicBezTo>
                  <a:cubicBezTo>
                    <a:pt x="1002" y="676"/>
                    <a:pt x="1336" y="673"/>
                    <a:pt x="1336" y="669"/>
                  </a:cubicBezTo>
                  <a:cubicBezTo>
                    <a:pt x="1336" y="307"/>
                    <a:pt x="1039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96" name="Google Shape;1430;p28"/>
            <p:cNvSpPr/>
            <p:nvPr/>
          </p:nvSpPr>
          <p:spPr>
            <a:xfrm>
              <a:off x="1604520" y="2268360"/>
              <a:ext cx="81360" cy="43560"/>
            </a:xfrm>
            <a:custGeom>
              <a:avLst/>
              <a:gdLst>
                <a:gd name="textAreaLeft" fmla="*/ 0 w 81360"/>
                <a:gd name="textAreaRight" fmla="*/ 82800 w 8136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1457" h="789">
                  <a:moveTo>
                    <a:pt x="733" y="121"/>
                  </a:moveTo>
                  <a:cubicBezTo>
                    <a:pt x="1048" y="121"/>
                    <a:pt x="1308" y="362"/>
                    <a:pt x="1336" y="668"/>
                  </a:cubicBezTo>
                  <a:lnTo>
                    <a:pt x="121" y="668"/>
                  </a:lnTo>
                  <a:cubicBezTo>
                    <a:pt x="149" y="362"/>
                    <a:pt x="418" y="121"/>
                    <a:pt x="733" y="121"/>
                  </a:cubicBezTo>
                  <a:close/>
                  <a:moveTo>
                    <a:pt x="733" y="0"/>
                  </a:moveTo>
                  <a:cubicBezTo>
                    <a:pt x="334" y="0"/>
                    <a:pt x="0" y="325"/>
                    <a:pt x="0" y="733"/>
                  </a:cubicBezTo>
                  <a:cubicBezTo>
                    <a:pt x="0" y="789"/>
                    <a:pt x="0" y="789"/>
                    <a:pt x="297" y="789"/>
                  </a:cubicBezTo>
                  <a:lnTo>
                    <a:pt x="807" y="789"/>
                  </a:lnTo>
                  <a:cubicBezTo>
                    <a:pt x="1457" y="789"/>
                    <a:pt x="1457" y="789"/>
                    <a:pt x="1457" y="733"/>
                  </a:cubicBezTo>
                  <a:cubicBezTo>
                    <a:pt x="1457" y="325"/>
                    <a:pt x="1132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97" name="Google Shape;1431;p28"/>
            <p:cNvSpPr/>
            <p:nvPr/>
          </p:nvSpPr>
          <p:spPr>
            <a:xfrm>
              <a:off x="1624680" y="2223720"/>
              <a:ext cx="42120" cy="4212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762" h="762">
                  <a:moveTo>
                    <a:pt x="381" y="1"/>
                  </a:moveTo>
                  <a:cubicBezTo>
                    <a:pt x="177" y="1"/>
                    <a:pt x="1" y="168"/>
                    <a:pt x="1" y="381"/>
                  </a:cubicBezTo>
                  <a:cubicBezTo>
                    <a:pt x="1" y="585"/>
                    <a:pt x="177" y="761"/>
                    <a:pt x="381" y="761"/>
                  </a:cubicBezTo>
                  <a:cubicBezTo>
                    <a:pt x="594" y="761"/>
                    <a:pt x="761" y="585"/>
                    <a:pt x="761" y="381"/>
                  </a:cubicBezTo>
                  <a:cubicBezTo>
                    <a:pt x="761" y="168"/>
                    <a:pt x="594" y="1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98" name="Google Shape;1432;p28"/>
            <p:cNvSpPr/>
            <p:nvPr/>
          </p:nvSpPr>
          <p:spPr>
            <a:xfrm>
              <a:off x="1621440" y="2219760"/>
              <a:ext cx="48960" cy="48600"/>
            </a:xfrm>
            <a:custGeom>
              <a:avLst/>
              <a:gdLst>
                <a:gd name="textAreaLeft" fmla="*/ 0 w 48960"/>
                <a:gd name="textAreaRight" fmla="*/ 50400 w 48960"/>
                <a:gd name="textAreaTop" fmla="*/ 0 h 48600"/>
                <a:gd name="textAreaBottom" fmla="*/ 50040 h 48600"/>
              </a:gdLst>
              <a:ahLst/>
              <a:cxnLst/>
              <a:rect l="textAreaLeft" t="textAreaTop" r="textAreaRight" b="textAreaBottom"/>
              <a:pathLst>
                <a:path w="883" h="882">
                  <a:moveTo>
                    <a:pt x="437" y="121"/>
                  </a:moveTo>
                  <a:cubicBezTo>
                    <a:pt x="613" y="121"/>
                    <a:pt x="762" y="260"/>
                    <a:pt x="762" y="437"/>
                  </a:cubicBezTo>
                  <a:cubicBezTo>
                    <a:pt x="762" y="622"/>
                    <a:pt x="613" y="761"/>
                    <a:pt x="437" y="761"/>
                  </a:cubicBezTo>
                  <a:cubicBezTo>
                    <a:pt x="261" y="761"/>
                    <a:pt x="122" y="622"/>
                    <a:pt x="122" y="437"/>
                  </a:cubicBezTo>
                  <a:cubicBezTo>
                    <a:pt x="122" y="260"/>
                    <a:pt x="261" y="121"/>
                    <a:pt x="437" y="121"/>
                  </a:cubicBezTo>
                  <a:close/>
                  <a:moveTo>
                    <a:pt x="437" y="1"/>
                  </a:moveTo>
                  <a:cubicBezTo>
                    <a:pt x="196" y="1"/>
                    <a:pt x="1" y="195"/>
                    <a:pt x="1" y="437"/>
                  </a:cubicBezTo>
                  <a:cubicBezTo>
                    <a:pt x="1" y="687"/>
                    <a:pt x="196" y="882"/>
                    <a:pt x="437" y="882"/>
                  </a:cubicBezTo>
                  <a:cubicBezTo>
                    <a:pt x="678" y="882"/>
                    <a:pt x="873" y="687"/>
                    <a:pt x="882" y="437"/>
                  </a:cubicBezTo>
                  <a:cubicBezTo>
                    <a:pt x="882" y="195"/>
                    <a:pt x="67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840" rIns="90000" bIns="24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799" name="Google Shape;1433;p28"/>
            <p:cNvSpPr/>
            <p:nvPr/>
          </p:nvSpPr>
          <p:spPr>
            <a:xfrm>
              <a:off x="1484640" y="2396880"/>
              <a:ext cx="323280" cy="57240"/>
            </a:xfrm>
            <a:custGeom>
              <a:avLst/>
              <a:gdLst>
                <a:gd name="textAreaLeft" fmla="*/ 0 w 323280"/>
                <a:gd name="textAreaRight" fmla="*/ 324720 w 323280"/>
                <a:gd name="textAreaTop" fmla="*/ 0 h 57240"/>
                <a:gd name="textAreaBottom" fmla="*/ 58680 h 57240"/>
              </a:gdLst>
              <a:ahLst/>
              <a:cxnLst/>
              <a:rect l="textAreaLeft" t="textAreaTop" r="textAreaRight" b="textAreaBottom"/>
              <a:pathLst>
                <a:path w="5706" h="1031">
                  <a:moveTo>
                    <a:pt x="511" y="0"/>
                  </a:moveTo>
                  <a:cubicBezTo>
                    <a:pt x="232" y="0"/>
                    <a:pt x="0" y="232"/>
                    <a:pt x="0" y="511"/>
                  </a:cubicBezTo>
                  <a:cubicBezTo>
                    <a:pt x="0" y="798"/>
                    <a:pt x="232" y="1030"/>
                    <a:pt x="511" y="1030"/>
                  </a:cubicBezTo>
                  <a:lnTo>
                    <a:pt x="5195" y="1030"/>
                  </a:lnTo>
                  <a:cubicBezTo>
                    <a:pt x="5483" y="1030"/>
                    <a:pt x="5705" y="798"/>
                    <a:pt x="5705" y="511"/>
                  </a:cubicBezTo>
                  <a:cubicBezTo>
                    <a:pt x="5705" y="232"/>
                    <a:pt x="5474" y="0"/>
                    <a:pt x="5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00" name="Google Shape;1434;p28"/>
            <p:cNvSpPr/>
            <p:nvPr/>
          </p:nvSpPr>
          <p:spPr>
            <a:xfrm>
              <a:off x="1481760" y="2393640"/>
              <a:ext cx="330120" cy="63720"/>
            </a:xfrm>
            <a:custGeom>
              <a:avLst/>
              <a:gdLst>
                <a:gd name="textAreaLeft" fmla="*/ 0 w 330120"/>
                <a:gd name="textAreaRight" fmla="*/ 331560 w 330120"/>
                <a:gd name="textAreaTop" fmla="*/ 0 h 63720"/>
                <a:gd name="textAreaBottom" fmla="*/ 65160 h 63720"/>
              </a:gdLst>
              <a:ahLst/>
              <a:cxnLst/>
              <a:rect l="textAreaLeft" t="textAreaTop" r="textAreaRight" b="textAreaBottom"/>
              <a:pathLst>
                <a:path w="5827" h="1142">
                  <a:moveTo>
                    <a:pt x="5251" y="112"/>
                  </a:moveTo>
                  <a:cubicBezTo>
                    <a:pt x="5502" y="112"/>
                    <a:pt x="5706" y="316"/>
                    <a:pt x="5706" y="567"/>
                  </a:cubicBezTo>
                  <a:cubicBezTo>
                    <a:pt x="5706" y="817"/>
                    <a:pt x="5502" y="1021"/>
                    <a:pt x="5251" y="1021"/>
                  </a:cubicBezTo>
                  <a:lnTo>
                    <a:pt x="567" y="1021"/>
                  </a:lnTo>
                  <a:cubicBezTo>
                    <a:pt x="316" y="1021"/>
                    <a:pt x="112" y="817"/>
                    <a:pt x="112" y="567"/>
                  </a:cubicBezTo>
                  <a:cubicBezTo>
                    <a:pt x="112" y="316"/>
                    <a:pt x="316" y="112"/>
                    <a:pt x="567" y="112"/>
                  </a:cubicBezTo>
                  <a:close/>
                  <a:moveTo>
                    <a:pt x="567" y="1"/>
                  </a:moveTo>
                  <a:cubicBezTo>
                    <a:pt x="251" y="1"/>
                    <a:pt x="1" y="251"/>
                    <a:pt x="1" y="567"/>
                  </a:cubicBezTo>
                  <a:cubicBezTo>
                    <a:pt x="1" y="882"/>
                    <a:pt x="251" y="1142"/>
                    <a:pt x="567" y="1142"/>
                  </a:cubicBezTo>
                  <a:lnTo>
                    <a:pt x="5251" y="1142"/>
                  </a:lnTo>
                  <a:cubicBezTo>
                    <a:pt x="5567" y="1142"/>
                    <a:pt x="5826" y="882"/>
                    <a:pt x="5826" y="567"/>
                  </a:cubicBezTo>
                  <a:cubicBezTo>
                    <a:pt x="5826" y="251"/>
                    <a:pt x="5567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0" rIns="90000" bIns="32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01" name="Google Shape;1435;p28"/>
            <p:cNvSpPr/>
            <p:nvPr/>
          </p:nvSpPr>
          <p:spPr>
            <a:xfrm>
              <a:off x="1600560" y="2570760"/>
              <a:ext cx="92160" cy="9000"/>
            </a:xfrm>
            <a:custGeom>
              <a:avLst/>
              <a:gdLst>
                <a:gd name="textAreaLeft" fmla="*/ 0 w 92160"/>
                <a:gd name="textAreaRight" fmla="*/ 93600 w 92160"/>
                <a:gd name="textAreaTop" fmla="*/ 0 h 9000"/>
                <a:gd name="textAreaBottom" fmla="*/ 10440 h 9000"/>
              </a:gdLst>
              <a:ahLst/>
              <a:cxnLst/>
              <a:rect l="textAreaLeft" t="textAreaTop" r="textAreaRight" b="textAreaBottom"/>
              <a:pathLst>
                <a:path w="1643" h="186">
                  <a:moveTo>
                    <a:pt x="94" y="0"/>
                  </a:moveTo>
                  <a:cubicBezTo>
                    <a:pt x="38" y="0"/>
                    <a:pt x="1" y="37"/>
                    <a:pt x="1" y="84"/>
                  </a:cubicBezTo>
                  <a:lnTo>
                    <a:pt x="1" y="93"/>
                  </a:lnTo>
                  <a:cubicBezTo>
                    <a:pt x="1" y="149"/>
                    <a:pt x="38" y="186"/>
                    <a:pt x="94" y="186"/>
                  </a:cubicBezTo>
                  <a:lnTo>
                    <a:pt x="1550" y="186"/>
                  </a:lnTo>
                  <a:cubicBezTo>
                    <a:pt x="1606" y="186"/>
                    <a:pt x="1643" y="149"/>
                    <a:pt x="1643" y="93"/>
                  </a:cubicBezTo>
                  <a:lnTo>
                    <a:pt x="1643" y="84"/>
                  </a:lnTo>
                  <a:cubicBezTo>
                    <a:pt x="1643" y="37"/>
                    <a:pt x="1606" y="0"/>
                    <a:pt x="155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40" rIns="90000" bIns="5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02" name="Google Shape;1436;p28"/>
            <p:cNvSpPr/>
            <p:nvPr/>
          </p:nvSpPr>
          <p:spPr>
            <a:xfrm>
              <a:off x="1846440" y="2168640"/>
              <a:ext cx="38160" cy="3744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97" h="681">
                  <a:moveTo>
                    <a:pt x="631" y="0"/>
                  </a:moveTo>
                  <a:cubicBezTo>
                    <a:pt x="615" y="0"/>
                    <a:pt x="599" y="7"/>
                    <a:pt x="585" y="21"/>
                  </a:cubicBezTo>
                  <a:lnTo>
                    <a:pt x="29" y="578"/>
                  </a:lnTo>
                  <a:cubicBezTo>
                    <a:pt x="1" y="597"/>
                    <a:pt x="1" y="634"/>
                    <a:pt x="29" y="661"/>
                  </a:cubicBezTo>
                  <a:cubicBezTo>
                    <a:pt x="38" y="671"/>
                    <a:pt x="57" y="680"/>
                    <a:pt x="66" y="680"/>
                  </a:cubicBezTo>
                  <a:cubicBezTo>
                    <a:pt x="84" y="680"/>
                    <a:pt x="94" y="671"/>
                    <a:pt x="112" y="661"/>
                  </a:cubicBezTo>
                  <a:lnTo>
                    <a:pt x="669" y="96"/>
                  </a:lnTo>
                  <a:cubicBezTo>
                    <a:pt x="697" y="77"/>
                    <a:pt x="697" y="40"/>
                    <a:pt x="669" y="21"/>
                  </a:cubicBezTo>
                  <a:cubicBezTo>
                    <a:pt x="659" y="7"/>
                    <a:pt x="646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03" name="Google Shape;1437;p28"/>
            <p:cNvSpPr/>
            <p:nvPr/>
          </p:nvSpPr>
          <p:spPr>
            <a:xfrm>
              <a:off x="1846440" y="2168640"/>
              <a:ext cx="38160" cy="3744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97" h="681">
                  <a:moveTo>
                    <a:pt x="67" y="0"/>
                  </a:moveTo>
                  <a:cubicBezTo>
                    <a:pt x="52" y="0"/>
                    <a:pt x="38" y="7"/>
                    <a:pt x="29" y="21"/>
                  </a:cubicBezTo>
                  <a:cubicBezTo>
                    <a:pt x="1" y="40"/>
                    <a:pt x="1" y="77"/>
                    <a:pt x="29" y="96"/>
                  </a:cubicBezTo>
                  <a:lnTo>
                    <a:pt x="585" y="661"/>
                  </a:lnTo>
                  <a:cubicBezTo>
                    <a:pt x="595" y="671"/>
                    <a:pt x="613" y="680"/>
                    <a:pt x="632" y="680"/>
                  </a:cubicBezTo>
                  <a:cubicBezTo>
                    <a:pt x="641" y="680"/>
                    <a:pt x="659" y="671"/>
                    <a:pt x="669" y="661"/>
                  </a:cubicBezTo>
                  <a:cubicBezTo>
                    <a:pt x="697" y="634"/>
                    <a:pt x="697" y="597"/>
                    <a:pt x="669" y="578"/>
                  </a:cubicBezTo>
                  <a:lnTo>
                    <a:pt x="112" y="21"/>
                  </a:lnTo>
                  <a:cubicBezTo>
                    <a:pt x="98" y="7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04" name="Google Shape;1438;p28"/>
            <p:cNvSpPr/>
            <p:nvPr/>
          </p:nvSpPr>
          <p:spPr>
            <a:xfrm>
              <a:off x="1704600" y="2714400"/>
              <a:ext cx="70560" cy="19980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99800"/>
                <a:gd name="textAreaBottom" fmla="*/ 201240 h 199800"/>
              </a:gdLst>
              <a:ahLst/>
              <a:cxnLst/>
              <a:rect l="textAreaLeft" t="textAreaTop" r="textAreaRight" b="textAreaBottom"/>
              <a:pathLst>
                <a:path w="1263" h="3535">
                  <a:moveTo>
                    <a:pt x="0" y="1"/>
                  </a:moveTo>
                  <a:lnTo>
                    <a:pt x="0" y="3535"/>
                  </a:lnTo>
                  <a:lnTo>
                    <a:pt x="1262" y="353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05" name="Google Shape;1439;p28"/>
            <p:cNvSpPr/>
            <p:nvPr/>
          </p:nvSpPr>
          <p:spPr>
            <a:xfrm>
              <a:off x="1701360" y="2711160"/>
              <a:ext cx="76680" cy="20664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206640"/>
                <a:gd name="textAreaBottom" fmla="*/ 208080 h 206640"/>
              </a:gdLst>
              <a:ahLst/>
              <a:cxnLst/>
              <a:rect l="textAreaLeft" t="textAreaTop" r="textAreaRight" b="textAreaBottom"/>
              <a:pathLst>
                <a:path w="1374" h="3656">
                  <a:moveTo>
                    <a:pt x="1262" y="112"/>
                  </a:moveTo>
                  <a:lnTo>
                    <a:pt x="1262" y="3535"/>
                  </a:lnTo>
                  <a:lnTo>
                    <a:pt x="121" y="3535"/>
                  </a:lnTo>
                  <a:lnTo>
                    <a:pt x="121" y="112"/>
                  </a:lnTo>
                  <a:close/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lnTo>
                    <a:pt x="1" y="3591"/>
                  </a:lnTo>
                  <a:cubicBezTo>
                    <a:pt x="1" y="3628"/>
                    <a:pt x="29" y="3656"/>
                    <a:pt x="66" y="3656"/>
                  </a:cubicBezTo>
                  <a:lnTo>
                    <a:pt x="1318" y="3656"/>
                  </a:lnTo>
                  <a:cubicBezTo>
                    <a:pt x="1355" y="3656"/>
                    <a:pt x="1374" y="3628"/>
                    <a:pt x="1374" y="3591"/>
                  </a:cubicBezTo>
                  <a:lnTo>
                    <a:pt x="1374" y="57"/>
                  </a:lnTo>
                  <a:cubicBezTo>
                    <a:pt x="1374" y="2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06" name="Google Shape;1440;p28"/>
            <p:cNvSpPr/>
            <p:nvPr/>
          </p:nvSpPr>
          <p:spPr>
            <a:xfrm>
              <a:off x="1603080" y="2801880"/>
              <a:ext cx="70560" cy="11196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11960"/>
                <a:gd name="textAreaBottom" fmla="*/ 113400 h 111960"/>
              </a:gdLst>
              <a:ahLst/>
              <a:cxnLst/>
              <a:rect l="textAreaLeft" t="textAreaTop" r="textAreaRight" b="textAreaBottom"/>
              <a:pathLst>
                <a:path w="1262" h="1995">
                  <a:moveTo>
                    <a:pt x="0" y="1"/>
                  </a:moveTo>
                  <a:lnTo>
                    <a:pt x="0" y="1995"/>
                  </a:lnTo>
                  <a:lnTo>
                    <a:pt x="1262" y="199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07" name="Google Shape;1441;p28"/>
            <p:cNvSpPr/>
            <p:nvPr/>
          </p:nvSpPr>
          <p:spPr>
            <a:xfrm>
              <a:off x="1599840" y="2798640"/>
              <a:ext cx="76680" cy="11916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119160"/>
                <a:gd name="textAreaBottom" fmla="*/ 120600 h 119160"/>
              </a:gdLst>
              <a:ahLst/>
              <a:cxnLst/>
              <a:rect l="textAreaLeft" t="textAreaTop" r="textAreaRight" b="textAreaBottom"/>
              <a:pathLst>
                <a:path w="1374" h="2116">
                  <a:moveTo>
                    <a:pt x="1262" y="112"/>
                  </a:moveTo>
                  <a:lnTo>
                    <a:pt x="1262" y="1995"/>
                  </a:lnTo>
                  <a:lnTo>
                    <a:pt x="121" y="1995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7"/>
                  </a:cubicBezTo>
                  <a:lnTo>
                    <a:pt x="1" y="2051"/>
                  </a:lnTo>
                  <a:cubicBezTo>
                    <a:pt x="1" y="2088"/>
                    <a:pt x="28" y="2116"/>
                    <a:pt x="56" y="2116"/>
                  </a:cubicBezTo>
                  <a:lnTo>
                    <a:pt x="1318" y="2116"/>
                  </a:lnTo>
                  <a:cubicBezTo>
                    <a:pt x="1355" y="2116"/>
                    <a:pt x="1374" y="2088"/>
                    <a:pt x="1374" y="2051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0120" rIns="90000" bIns="60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08" name="Google Shape;1442;p28"/>
            <p:cNvSpPr/>
            <p:nvPr/>
          </p:nvSpPr>
          <p:spPr>
            <a:xfrm>
              <a:off x="1699560" y="2714400"/>
              <a:ext cx="69840" cy="192960"/>
            </a:xfrm>
            <a:custGeom>
              <a:avLst/>
              <a:gdLst>
                <a:gd name="textAreaLeft" fmla="*/ 0 w 69840"/>
                <a:gd name="textAreaRight" fmla="*/ 71280 w 69840"/>
                <a:gd name="textAreaTop" fmla="*/ 0 h 192960"/>
                <a:gd name="textAreaBottom" fmla="*/ 194400 h 192960"/>
              </a:gdLst>
              <a:ahLst/>
              <a:cxnLst/>
              <a:rect l="textAreaLeft" t="textAreaTop" r="textAreaRight" b="textAreaBottom"/>
              <a:pathLst>
                <a:path w="1254" h="3415">
                  <a:moveTo>
                    <a:pt x="1" y="1"/>
                  </a:moveTo>
                  <a:lnTo>
                    <a:pt x="1" y="3414"/>
                  </a:lnTo>
                  <a:lnTo>
                    <a:pt x="1253" y="3414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7C55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09" name="Google Shape;1443;p28"/>
            <p:cNvSpPr/>
            <p:nvPr/>
          </p:nvSpPr>
          <p:spPr>
            <a:xfrm>
              <a:off x="1695960" y="2711160"/>
              <a:ext cx="77400" cy="199440"/>
            </a:xfrm>
            <a:custGeom>
              <a:avLst/>
              <a:gdLst>
                <a:gd name="textAreaLeft" fmla="*/ 0 w 77400"/>
                <a:gd name="textAreaRight" fmla="*/ 78840 w 77400"/>
                <a:gd name="textAreaTop" fmla="*/ 0 h 199440"/>
                <a:gd name="textAreaBottom" fmla="*/ 200880 h 199440"/>
              </a:gdLst>
              <a:ahLst/>
              <a:cxnLst/>
              <a:rect l="textAreaLeft" t="textAreaTop" r="textAreaRight" b="textAreaBottom"/>
              <a:pathLst>
                <a:path w="1384" h="3527">
                  <a:moveTo>
                    <a:pt x="1263" y="112"/>
                  </a:moveTo>
                  <a:lnTo>
                    <a:pt x="1263" y="3405"/>
                  </a:lnTo>
                  <a:lnTo>
                    <a:pt x="122" y="3405"/>
                  </a:lnTo>
                  <a:lnTo>
                    <a:pt x="122" y="112"/>
                  </a:lnTo>
                  <a:close/>
                  <a:moveTo>
                    <a:pt x="1" y="1"/>
                  </a:moveTo>
                  <a:lnTo>
                    <a:pt x="1" y="3526"/>
                  </a:lnTo>
                  <a:lnTo>
                    <a:pt x="1383" y="3526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10" name="Google Shape;1444;p28"/>
            <p:cNvSpPr/>
            <p:nvPr/>
          </p:nvSpPr>
          <p:spPr>
            <a:xfrm>
              <a:off x="1597680" y="2801880"/>
              <a:ext cx="70560" cy="10548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05480"/>
                <a:gd name="textAreaBottom" fmla="*/ 106920 h 105480"/>
              </a:gdLst>
              <a:ahLst/>
              <a:cxnLst/>
              <a:rect l="textAreaLeft" t="textAreaTop" r="textAreaRight" b="textAreaBottom"/>
              <a:pathLst>
                <a:path w="1263" h="1875">
                  <a:moveTo>
                    <a:pt x="1" y="1"/>
                  </a:moveTo>
                  <a:lnTo>
                    <a:pt x="1" y="1874"/>
                  </a:lnTo>
                  <a:lnTo>
                    <a:pt x="1262" y="1874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2AAFE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3280" rIns="90000" bIns="53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11" name="Google Shape;1445;p28"/>
            <p:cNvSpPr/>
            <p:nvPr/>
          </p:nvSpPr>
          <p:spPr>
            <a:xfrm>
              <a:off x="1594440" y="2798640"/>
              <a:ext cx="76680" cy="11160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374" h="1987">
                  <a:moveTo>
                    <a:pt x="1262" y="112"/>
                  </a:moveTo>
                  <a:lnTo>
                    <a:pt x="1262" y="1865"/>
                  </a:lnTo>
                  <a:lnTo>
                    <a:pt x="121" y="1865"/>
                  </a:lnTo>
                  <a:lnTo>
                    <a:pt x="121" y="112"/>
                  </a:lnTo>
                  <a:close/>
                  <a:moveTo>
                    <a:pt x="57" y="1"/>
                  </a:moveTo>
                  <a:cubicBezTo>
                    <a:pt x="29" y="1"/>
                    <a:pt x="1" y="19"/>
                    <a:pt x="1" y="57"/>
                  </a:cubicBezTo>
                  <a:lnTo>
                    <a:pt x="1" y="1930"/>
                  </a:lnTo>
                  <a:cubicBezTo>
                    <a:pt x="1" y="1958"/>
                    <a:pt x="29" y="1986"/>
                    <a:pt x="57" y="1986"/>
                  </a:cubicBezTo>
                  <a:lnTo>
                    <a:pt x="1318" y="1986"/>
                  </a:lnTo>
                  <a:cubicBezTo>
                    <a:pt x="1355" y="1986"/>
                    <a:pt x="1374" y="1958"/>
                    <a:pt x="1374" y="1930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12" name="Google Shape;1446;p28"/>
            <p:cNvSpPr/>
            <p:nvPr/>
          </p:nvSpPr>
          <p:spPr>
            <a:xfrm>
              <a:off x="1501200" y="2853720"/>
              <a:ext cx="70560" cy="6084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60840"/>
                <a:gd name="textAreaBottom" fmla="*/ 62280 h 60840"/>
              </a:gdLst>
              <a:ahLst/>
              <a:cxnLst/>
              <a:rect l="textAreaLeft" t="textAreaTop" r="textAreaRight" b="textAreaBottom"/>
              <a:pathLst>
                <a:path w="1263" h="1096">
                  <a:moveTo>
                    <a:pt x="1" y="1"/>
                  </a:moveTo>
                  <a:lnTo>
                    <a:pt x="1" y="1095"/>
                  </a:lnTo>
                  <a:lnTo>
                    <a:pt x="1263" y="1095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0960" rIns="90000" bIns="30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13" name="Google Shape;1447;p28"/>
            <p:cNvSpPr/>
            <p:nvPr/>
          </p:nvSpPr>
          <p:spPr>
            <a:xfrm>
              <a:off x="1497960" y="2850480"/>
              <a:ext cx="76680" cy="6732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67320"/>
                <a:gd name="textAreaBottom" fmla="*/ 68760 h 67320"/>
              </a:gdLst>
              <a:ahLst/>
              <a:cxnLst/>
              <a:rect l="textAreaLeft" t="textAreaTop" r="textAreaRight" b="textAreaBottom"/>
              <a:pathLst>
                <a:path w="1374" h="1207">
                  <a:moveTo>
                    <a:pt x="1253" y="122"/>
                  </a:moveTo>
                  <a:lnTo>
                    <a:pt x="1253" y="1096"/>
                  </a:lnTo>
                  <a:lnTo>
                    <a:pt x="112" y="1096"/>
                  </a:lnTo>
                  <a:lnTo>
                    <a:pt x="112" y="122"/>
                  </a:lnTo>
                  <a:close/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lnTo>
                    <a:pt x="0" y="1151"/>
                  </a:lnTo>
                  <a:cubicBezTo>
                    <a:pt x="0" y="1188"/>
                    <a:pt x="19" y="1207"/>
                    <a:pt x="56" y="1207"/>
                  </a:cubicBezTo>
                  <a:lnTo>
                    <a:pt x="1318" y="1207"/>
                  </a:lnTo>
                  <a:cubicBezTo>
                    <a:pt x="1345" y="1207"/>
                    <a:pt x="1373" y="1188"/>
                    <a:pt x="1373" y="1151"/>
                  </a:cubicBezTo>
                  <a:lnTo>
                    <a:pt x="1373" y="57"/>
                  </a:lnTo>
                  <a:cubicBezTo>
                    <a:pt x="1373" y="29"/>
                    <a:pt x="134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4200" rIns="90000" bIns="34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14" name="Google Shape;1448;p28"/>
            <p:cNvSpPr/>
            <p:nvPr/>
          </p:nvSpPr>
          <p:spPr>
            <a:xfrm>
              <a:off x="1495800" y="2853720"/>
              <a:ext cx="70560" cy="5688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56880"/>
                <a:gd name="textAreaBottom" fmla="*/ 58320 h 56880"/>
              </a:gdLst>
              <a:ahLst/>
              <a:cxnLst/>
              <a:rect l="textAreaLeft" t="textAreaTop" r="textAreaRight" b="textAreaBottom"/>
              <a:pathLst>
                <a:path w="1262" h="1022">
                  <a:moveTo>
                    <a:pt x="0" y="1"/>
                  </a:moveTo>
                  <a:lnTo>
                    <a:pt x="0" y="1021"/>
                  </a:lnTo>
                  <a:lnTo>
                    <a:pt x="1262" y="1021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7C55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15" name="Google Shape;1449;p28"/>
            <p:cNvSpPr/>
            <p:nvPr/>
          </p:nvSpPr>
          <p:spPr>
            <a:xfrm>
              <a:off x="1492560" y="2850480"/>
              <a:ext cx="76680" cy="6300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63000"/>
                <a:gd name="textAreaBottom" fmla="*/ 64440 h 63000"/>
              </a:gdLst>
              <a:ahLst/>
              <a:cxnLst/>
              <a:rect l="textAreaLeft" t="textAreaTop" r="textAreaRight" b="textAreaBottom"/>
              <a:pathLst>
                <a:path w="1374" h="1133">
                  <a:moveTo>
                    <a:pt x="1253" y="122"/>
                  </a:moveTo>
                  <a:lnTo>
                    <a:pt x="1253" y="1021"/>
                  </a:lnTo>
                  <a:lnTo>
                    <a:pt x="112" y="1021"/>
                  </a:lnTo>
                  <a:lnTo>
                    <a:pt x="112" y="122"/>
                  </a:lnTo>
                  <a:close/>
                  <a:moveTo>
                    <a:pt x="0" y="1"/>
                  </a:moveTo>
                  <a:lnTo>
                    <a:pt x="0" y="1133"/>
                  </a:lnTo>
                  <a:lnTo>
                    <a:pt x="1373" y="1133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040" rIns="9000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16" name="Google Shape;1450;p28"/>
            <p:cNvSpPr/>
            <p:nvPr/>
          </p:nvSpPr>
          <p:spPr>
            <a:xfrm>
              <a:off x="1535040" y="2721960"/>
              <a:ext cx="47880" cy="56880"/>
            </a:xfrm>
            <a:custGeom>
              <a:avLst/>
              <a:gdLst>
                <a:gd name="textAreaLeft" fmla="*/ 0 w 47880"/>
                <a:gd name="textAreaRight" fmla="*/ 49320 w 47880"/>
                <a:gd name="textAreaTop" fmla="*/ 0 h 56880"/>
                <a:gd name="textAreaBottom" fmla="*/ 58320 h 56880"/>
              </a:gdLst>
              <a:ahLst/>
              <a:cxnLst/>
              <a:rect l="textAreaLeft" t="textAreaTop" r="textAreaRight" b="textAreaBottom"/>
              <a:pathLst>
                <a:path w="864" h="1022">
                  <a:moveTo>
                    <a:pt x="863" y="1"/>
                  </a:moveTo>
                  <a:lnTo>
                    <a:pt x="1" y="576"/>
                  </a:lnTo>
                  <a:lnTo>
                    <a:pt x="437" y="659"/>
                  </a:lnTo>
                  <a:lnTo>
                    <a:pt x="678" y="1021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17" name="Google Shape;1451;p28"/>
            <p:cNvSpPr/>
            <p:nvPr/>
          </p:nvSpPr>
          <p:spPr>
            <a:xfrm>
              <a:off x="2141280" y="2805120"/>
              <a:ext cx="267480" cy="280440"/>
            </a:xfrm>
            <a:custGeom>
              <a:avLst/>
              <a:gdLst>
                <a:gd name="textAreaLeft" fmla="*/ 0 w 267480"/>
                <a:gd name="textAreaRight" fmla="*/ 268920 w 267480"/>
                <a:gd name="textAreaTop" fmla="*/ 0 h 280440"/>
                <a:gd name="textAreaBottom" fmla="*/ 281880 h 280440"/>
              </a:gdLst>
              <a:ahLst/>
              <a:cxnLst/>
              <a:rect l="textAreaLeft" t="textAreaTop" r="textAreaRight" b="textAreaBottom"/>
              <a:pathLst>
                <a:path w="4723" h="4954">
                  <a:moveTo>
                    <a:pt x="2960" y="0"/>
                  </a:moveTo>
                  <a:cubicBezTo>
                    <a:pt x="2087" y="0"/>
                    <a:pt x="1373" y="640"/>
                    <a:pt x="1373" y="1429"/>
                  </a:cubicBezTo>
                  <a:lnTo>
                    <a:pt x="1373" y="3126"/>
                  </a:lnTo>
                  <a:lnTo>
                    <a:pt x="1373" y="3423"/>
                  </a:lnTo>
                  <a:cubicBezTo>
                    <a:pt x="1373" y="4267"/>
                    <a:pt x="946" y="4954"/>
                    <a:pt x="0" y="4954"/>
                  </a:cubicBezTo>
                  <a:lnTo>
                    <a:pt x="4722" y="4954"/>
                  </a:lnTo>
                  <a:lnTo>
                    <a:pt x="4722" y="1429"/>
                  </a:lnTo>
                  <a:cubicBezTo>
                    <a:pt x="4722" y="631"/>
                    <a:pt x="4017" y="0"/>
                    <a:pt x="313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18" name="Google Shape;1452;p28"/>
            <p:cNvSpPr/>
            <p:nvPr/>
          </p:nvSpPr>
          <p:spPr>
            <a:xfrm>
              <a:off x="2138040" y="2801520"/>
              <a:ext cx="273600" cy="287640"/>
            </a:xfrm>
            <a:custGeom>
              <a:avLst/>
              <a:gdLst>
                <a:gd name="textAreaLeft" fmla="*/ 0 w 273600"/>
                <a:gd name="textAreaRight" fmla="*/ 275040 w 273600"/>
                <a:gd name="textAreaTop" fmla="*/ 0 h 287640"/>
                <a:gd name="textAreaBottom" fmla="*/ 289080 h 287640"/>
              </a:gdLst>
              <a:ahLst/>
              <a:cxnLst/>
              <a:rect l="textAreaLeft" t="textAreaTop" r="textAreaRight" b="textAreaBottom"/>
              <a:pathLst>
                <a:path w="4834" h="5075">
                  <a:moveTo>
                    <a:pt x="3192" y="121"/>
                  </a:moveTo>
                  <a:cubicBezTo>
                    <a:pt x="4036" y="121"/>
                    <a:pt x="4722" y="733"/>
                    <a:pt x="4722" y="1494"/>
                  </a:cubicBezTo>
                  <a:lnTo>
                    <a:pt x="4722" y="4963"/>
                  </a:lnTo>
                  <a:lnTo>
                    <a:pt x="669" y="4963"/>
                  </a:lnTo>
                  <a:cubicBezTo>
                    <a:pt x="1188" y="4741"/>
                    <a:pt x="1485" y="4221"/>
                    <a:pt x="1485" y="3488"/>
                  </a:cubicBezTo>
                  <a:lnTo>
                    <a:pt x="1485" y="1494"/>
                  </a:lnTo>
                  <a:cubicBezTo>
                    <a:pt x="1485" y="733"/>
                    <a:pt x="2171" y="121"/>
                    <a:pt x="3016" y="121"/>
                  </a:cubicBezTo>
                  <a:close/>
                  <a:moveTo>
                    <a:pt x="3016" y="0"/>
                  </a:moveTo>
                  <a:cubicBezTo>
                    <a:pt x="2106" y="0"/>
                    <a:pt x="1374" y="668"/>
                    <a:pt x="1374" y="1494"/>
                  </a:cubicBezTo>
                  <a:lnTo>
                    <a:pt x="1374" y="3488"/>
                  </a:lnTo>
                  <a:cubicBezTo>
                    <a:pt x="1374" y="4416"/>
                    <a:pt x="882" y="4963"/>
                    <a:pt x="56" y="4963"/>
                  </a:cubicBezTo>
                  <a:cubicBezTo>
                    <a:pt x="28" y="4963"/>
                    <a:pt x="1" y="4991"/>
                    <a:pt x="1" y="5019"/>
                  </a:cubicBezTo>
                  <a:cubicBezTo>
                    <a:pt x="1" y="5056"/>
                    <a:pt x="28" y="5075"/>
                    <a:pt x="56" y="5075"/>
                  </a:cubicBezTo>
                  <a:lnTo>
                    <a:pt x="4778" y="5075"/>
                  </a:lnTo>
                  <a:cubicBezTo>
                    <a:pt x="4815" y="5075"/>
                    <a:pt x="4834" y="5056"/>
                    <a:pt x="4834" y="5019"/>
                  </a:cubicBezTo>
                  <a:lnTo>
                    <a:pt x="4834" y="1494"/>
                  </a:lnTo>
                  <a:cubicBezTo>
                    <a:pt x="4834" y="668"/>
                    <a:pt x="4101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19" name="Google Shape;1453;p28"/>
            <p:cNvSpPr/>
            <p:nvPr/>
          </p:nvSpPr>
          <p:spPr>
            <a:xfrm>
              <a:off x="2149200" y="2808720"/>
              <a:ext cx="259560" cy="273240"/>
            </a:xfrm>
            <a:custGeom>
              <a:avLst/>
              <a:gdLst>
                <a:gd name="textAreaLeft" fmla="*/ 0 w 259560"/>
                <a:gd name="textAreaRight" fmla="*/ 261000 w 259560"/>
                <a:gd name="textAreaTop" fmla="*/ 0 h 273240"/>
                <a:gd name="textAreaBottom" fmla="*/ 274680 h 273240"/>
              </a:gdLst>
              <a:ahLst/>
              <a:cxnLst/>
              <a:rect l="textAreaLeft" t="textAreaTop" r="textAreaRight" b="textAreaBottom"/>
              <a:pathLst>
                <a:path w="4584" h="4824">
                  <a:moveTo>
                    <a:pt x="4583" y="4824"/>
                  </a:moveTo>
                  <a:lnTo>
                    <a:pt x="0" y="4824"/>
                  </a:lnTo>
                  <a:lnTo>
                    <a:pt x="0" y="4824"/>
                  </a:lnTo>
                  <a:cubicBezTo>
                    <a:pt x="910" y="4824"/>
                    <a:pt x="1327" y="4156"/>
                    <a:pt x="1327" y="3330"/>
                  </a:cubicBezTo>
                  <a:lnTo>
                    <a:pt x="1327" y="3043"/>
                  </a:lnTo>
                  <a:lnTo>
                    <a:pt x="1327" y="1392"/>
                  </a:lnTo>
                  <a:cubicBezTo>
                    <a:pt x="1327" y="622"/>
                    <a:pt x="2023" y="0"/>
                    <a:pt x="2876" y="0"/>
                  </a:cubicBezTo>
                  <a:lnTo>
                    <a:pt x="3043" y="0"/>
                  </a:lnTo>
                  <a:cubicBezTo>
                    <a:pt x="3897" y="0"/>
                    <a:pt x="4583" y="622"/>
                    <a:pt x="4583" y="1392"/>
                  </a:cubicBezTo>
                  <a:lnTo>
                    <a:pt x="4583" y="4824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20" name="Google Shape;1454;p28"/>
            <p:cNvSpPr/>
            <p:nvPr/>
          </p:nvSpPr>
          <p:spPr>
            <a:xfrm>
              <a:off x="2307600" y="2804400"/>
              <a:ext cx="741240" cy="636480"/>
            </a:xfrm>
            <a:custGeom>
              <a:avLst/>
              <a:gdLst>
                <a:gd name="textAreaLeft" fmla="*/ 0 w 741240"/>
                <a:gd name="textAreaRight" fmla="*/ 742680 w 741240"/>
                <a:gd name="textAreaTop" fmla="*/ 0 h 636480"/>
                <a:gd name="textAreaBottom" fmla="*/ 637920 h 636480"/>
              </a:gdLst>
              <a:ahLst/>
              <a:cxnLst/>
              <a:rect l="textAreaLeft" t="textAreaTop" r="textAreaRight" b="textAreaBottom"/>
              <a:pathLst>
                <a:path w="13044" h="11208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1" y="1"/>
                  </a:moveTo>
                  <a:cubicBezTo>
                    <a:pt x="17" y="1"/>
                    <a:pt x="1689" y="20"/>
                    <a:pt x="1689" y="1977"/>
                  </a:cubicBezTo>
                  <a:lnTo>
                    <a:pt x="1689" y="3071"/>
                  </a:lnTo>
                  <a:lnTo>
                    <a:pt x="1633" y="9760"/>
                  </a:lnTo>
                  <a:cubicBezTo>
                    <a:pt x="1633" y="10558"/>
                    <a:pt x="2394" y="11207"/>
                    <a:pt x="3331" y="11207"/>
                  </a:cubicBezTo>
                  <a:lnTo>
                    <a:pt x="13025" y="11207"/>
                  </a:lnTo>
                  <a:lnTo>
                    <a:pt x="13034" y="1977"/>
                  </a:lnTo>
                  <a:cubicBezTo>
                    <a:pt x="13043" y="901"/>
                    <a:pt x="12014" y="29"/>
                    <a:pt x="10743" y="19"/>
                  </a:cubicBezTo>
                  <a:lnTo>
                    <a:pt x="3757" y="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21" name="Google Shape;1455;p28"/>
            <p:cNvSpPr/>
            <p:nvPr/>
          </p:nvSpPr>
          <p:spPr>
            <a:xfrm>
              <a:off x="2303280" y="2801520"/>
              <a:ext cx="748080" cy="642960"/>
            </a:xfrm>
            <a:custGeom>
              <a:avLst/>
              <a:gdLst>
                <a:gd name="textAreaLeft" fmla="*/ 0 w 748080"/>
                <a:gd name="textAreaRight" fmla="*/ 749520 w 748080"/>
                <a:gd name="textAreaTop" fmla="*/ 0 h 642960"/>
                <a:gd name="textAreaBottom" fmla="*/ 644400 h 642960"/>
              </a:gdLst>
              <a:ahLst/>
              <a:cxnLst/>
              <a:rect l="textAreaLeft" t="textAreaTop" r="textAreaRight" b="textAreaBottom"/>
              <a:pathLst>
                <a:path w="13164" h="11318">
                  <a:moveTo>
                    <a:pt x="650" y="121"/>
                  </a:moveTo>
                  <a:lnTo>
                    <a:pt x="3822" y="139"/>
                  </a:lnTo>
                  <a:lnTo>
                    <a:pt x="3831" y="139"/>
                  </a:lnTo>
                  <a:lnTo>
                    <a:pt x="10817" y="130"/>
                  </a:lnTo>
                  <a:cubicBezTo>
                    <a:pt x="11485" y="139"/>
                    <a:pt x="12106" y="381"/>
                    <a:pt x="12533" y="817"/>
                  </a:cubicBezTo>
                  <a:cubicBezTo>
                    <a:pt x="12867" y="1160"/>
                    <a:pt x="13052" y="1587"/>
                    <a:pt x="13052" y="2032"/>
                  </a:cubicBezTo>
                  <a:lnTo>
                    <a:pt x="13043" y="11197"/>
                  </a:lnTo>
                  <a:lnTo>
                    <a:pt x="3405" y="11197"/>
                  </a:lnTo>
                  <a:cubicBezTo>
                    <a:pt x="2913" y="11197"/>
                    <a:pt x="2459" y="11021"/>
                    <a:pt x="2143" y="10705"/>
                  </a:cubicBezTo>
                  <a:cubicBezTo>
                    <a:pt x="1902" y="10455"/>
                    <a:pt x="1763" y="10140"/>
                    <a:pt x="1772" y="9824"/>
                  </a:cubicBezTo>
                  <a:lnTo>
                    <a:pt x="1828" y="2032"/>
                  </a:lnTo>
                  <a:cubicBezTo>
                    <a:pt x="1828" y="789"/>
                    <a:pt x="1160" y="306"/>
                    <a:pt x="650" y="121"/>
                  </a:cubicBezTo>
                  <a:close/>
                  <a:moveTo>
                    <a:pt x="74" y="0"/>
                  </a:moveTo>
                  <a:cubicBezTo>
                    <a:pt x="9" y="0"/>
                    <a:pt x="0" y="47"/>
                    <a:pt x="0" y="56"/>
                  </a:cubicBezTo>
                  <a:cubicBezTo>
                    <a:pt x="0" y="84"/>
                    <a:pt x="9" y="121"/>
                    <a:pt x="74" y="121"/>
                  </a:cubicBezTo>
                  <a:cubicBezTo>
                    <a:pt x="149" y="121"/>
                    <a:pt x="1707" y="149"/>
                    <a:pt x="1707" y="2032"/>
                  </a:cubicBezTo>
                  <a:lnTo>
                    <a:pt x="1651" y="9824"/>
                  </a:lnTo>
                  <a:cubicBezTo>
                    <a:pt x="1651" y="10177"/>
                    <a:pt x="1800" y="10520"/>
                    <a:pt x="2060" y="10789"/>
                  </a:cubicBezTo>
                  <a:cubicBezTo>
                    <a:pt x="2394" y="11123"/>
                    <a:pt x="2885" y="11318"/>
                    <a:pt x="3405" y="11318"/>
                  </a:cubicBezTo>
                  <a:lnTo>
                    <a:pt x="13099" y="11318"/>
                  </a:lnTo>
                  <a:cubicBezTo>
                    <a:pt x="13127" y="11318"/>
                    <a:pt x="13155" y="11290"/>
                    <a:pt x="13155" y="11262"/>
                  </a:cubicBezTo>
                  <a:lnTo>
                    <a:pt x="13164" y="2032"/>
                  </a:lnTo>
                  <a:cubicBezTo>
                    <a:pt x="13164" y="1559"/>
                    <a:pt x="12969" y="1095"/>
                    <a:pt x="12616" y="733"/>
                  </a:cubicBezTo>
                  <a:cubicBezTo>
                    <a:pt x="12171" y="279"/>
                    <a:pt x="11513" y="19"/>
                    <a:pt x="10817" y="19"/>
                  </a:cubicBezTo>
                  <a:lnTo>
                    <a:pt x="3841" y="28"/>
                  </a:lnTo>
                  <a:lnTo>
                    <a:pt x="3831" y="2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22" name="Google Shape;1456;p28"/>
            <p:cNvSpPr/>
            <p:nvPr/>
          </p:nvSpPr>
          <p:spPr>
            <a:xfrm>
              <a:off x="2507760" y="2926080"/>
              <a:ext cx="86760" cy="86400"/>
            </a:xfrm>
            <a:custGeom>
              <a:avLst/>
              <a:gdLst>
                <a:gd name="textAreaLeft" fmla="*/ 0 w 86760"/>
                <a:gd name="textAreaRight" fmla="*/ 88200 w 86760"/>
                <a:gd name="textAreaTop" fmla="*/ 0 h 86400"/>
                <a:gd name="textAreaBottom" fmla="*/ 87840 h 86400"/>
              </a:gdLst>
              <a:ahLst/>
              <a:cxnLst/>
              <a:rect l="textAreaLeft" t="textAreaTop" r="textAreaRight" b="textAreaBottom"/>
              <a:pathLst>
                <a:path w="1550" h="1541">
                  <a:moveTo>
                    <a:pt x="780" y="1"/>
                  </a:moveTo>
                  <a:cubicBezTo>
                    <a:pt x="353" y="1"/>
                    <a:pt x="0" y="344"/>
                    <a:pt x="0" y="770"/>
                  </a:cubicBezTo>
                  <a:cubicBezTo>
                    <a:pt x="0" y="1197"/>
                    <a:pt x="353" y="1540"/>
                    <a:pt x="780" y="1540"/>
                  </a:cubicBezTo>
                  <a:cubicBezTo>
                    <a:pt x="1197" y="1540"/>
                    <a:pt x="1549" y="1197"/>
                    <a:pt x="1549" y="770"/>
                  </a:cubicBezTo>
                  <a:cubicBezTo>
                    <a:pt x="1549" y="344"/>
                    <a:pt x="1197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23" name="Google Shape;1457;p28"/>
            <p:cNvSpPr/>
            <p:nvPr/>
          </p:nvSpPr>
          <p:spPr>
            <a:xfrm>
              <a:off x="2504520" y="2922840"/>
              <a:ext cx="93240" cy="92520"/>
            </a:xfrm>
            <a:custGeom>
              <a:avLst/>
              <a:gdLst>
                <a:gd name="textAreaLeft" fmla="*/ 0 w 93240"/>
                <a:gd name="textAreaRight" fmla="*/ 94680 w 93240"/>
                <a:gd name="textAreaTop" fmla="*/ 0 h 92520"/>
                <a:gd name="textAreaBottom" fmla="*/ 93960 h 92520"/>
              </a:gdLst>
              <a:ahLst/>
              <a:cxnLst/>
              <a:rect l="textAreaLeft" t="textAreaTop" r="textAreaRight" b="textAreaBottom"/>
              <a:pathLst>
                <a:path w="1662" h="1653">
                  <a:moveTo>
                    <a:pt x="836" y="112"/>
                  </a:moveTo>
                  <a:cubicBezTo>
                    <a:pt x="1225" y="112"/>
                    <a:pt x="1541" y="437"/>
                    <a:pt x="1541" y="826"/>
                  </a:cubicBezTo>
                  <a:cubicBezTo>
                    <a:pt x="1541" y="1216"/>
                    <a:pt x="1225" y="1541"/>
                    <a:pt x="836" y="1541"/>
                  </a:cubicBezTo>
                  <a:cubicBezTo>
                    <a:pt x="437" y="1541"/>
                    <a:pt x="121" y="1216"/>
                    <a:pt x="121" y="826"/>
                  </a:cubicBezTo>
                  <a:cubicBezTo>
                    <a:pt x="121" y="437"/>
                    <a:pt x="437" y="112"/>
                    <a:pt x="836" y="112"/>
                  </a:cubicBezTo>
                  <a:close/>
                  <a:moveTo>
                    <a:pt x="836" y="1"/>
                  </a:moveTo>
                  <a:cubicBezTo>
                    <a:pt x="372" y="1"/>
                    <a:pt x="1" y="372"/>
                    <a:pt x="1" y="826"/>
                  </a:cubicBezTo>
                  <a:cubicBezTo>
                    <a:pt x="1" y="1281"/>
                    <a:pt x="372" y="1652"/>
                    <a:pt x="836" y="1652"/>
                  </a:cubicBezTo>
                  <a:cubicBezTo>
                    <a:pt x="1290" y="1652"/>
                    <a:pt x="1661" y="1281"/>
                    <a:pt x="1661" y="826"/>
                  </a:cubicBezTo>
                  <a:cubicBezTo>
                    <a:pt x="1661" y="372"/>
                    <a:pt x="1290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24" name="Google Shape;1458;p28"/>
            <p:cNvSpPr/>
            <p:nvPr/>
          </p:nvSpPr>
          <p:spPr>
            <a:xfrm>
              <a:off x="2648880" y="2935080"/>
              <a:ext cx="276840" cy="5040"/>
            </a:xfrm>
            <a:custGeom>
              <a:avLst/>
              <a:gdLst>
                <a:gd name="textAreaLeft" fmla="*/ 0 w 276840"/>
                <a:gd name="textAreaRight" fmla="*/ 278280 w 276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4889" h="11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4833" y="112"/>
                  </a:lnTo>
                  <a:cubicBezTo>
                    <a:pt x="4870" y="112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25" name="Google Shape;1459;p28"/>
            <p:cNvSpPr/>
            <p:nvPr/>
          </p:nvSpPr>
          <p:spPr>
            <a:xfrm>
              <a:off x="2648880" y="2970000"/>
              <a:ext cx="114120" cy="5400"/>
            </a:xfrm>
            <a:custGeom>
              <a:avLst/>
              <a:gdLst>
                <a:gd name="textAreaLeft" fmla="*/ 0 w 114120"/>
                <a:gd name="textAreaRight" fmla="*/ 115560 w 1141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032" h="122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1976" y="121"/>
                  </a:lnTo>
                  <a:cubicBezTo>
                    <a:pt x="2013" y="121"/>
                    <a:pt x="2032" y="93"/>
                    <a:pt x="2032" y="65"/>
                  </a:cubicBezTo>
                  <a:cubicBezTo>
                    <a:pt x="2032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26" name="Google Shape;1460;p28"/>
            <p:cNvSpPr/>
            <p:nvPr/>
          </p:nvSpPr>
          <p:spPr>
            <a:xfrm>
              <a:off x="2810880" y="2970000"/>
              <a:ext cx="114840" cy="5400"/>
            </a:xfrm>
            <a:custGeom>
              <a:avLst/>
              <a:gdLst>
                <a:gd name="textAreaLeft" fmla="*/ 0 w 114840"/>
                <a:gd name="textAreaRight" fmla="*/ 116280 w 1148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041" h="122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76" y="121"/>
                  </a:lnTo>
                  <a:cubicBezTo>
                    <a:pt x="2013" y="121"/>
                    <a:pt x="2041" y="93"/>
                    <a:pt x="2041" y="65"/>
                  </a:cubicBezTo>
                  <a:cubicBezTo>
                    <a:pt x="2041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27" name="Google Shape;1461;p28"/>
            <p:cNvSpPr/>
            <p:nvPr/>
          </p:nvSpPr>
          <p:spPr>
            <a:xfrm>
              <a:off x="2651400" y="3019320"/>
              <a:ext cx="114120" cy="5040"/>
            </a:xfrm>
            <a:custGeom>
              <a:avLst/>
              <a:gdLst>
                <a:gd name="textAreaLeft" fmla="*/ 0 w 114120"/>
                <a:gd name="textAreaRight" fmla="*/ 115560 w 1141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033" h="112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6" y="112"/>
                  </a:cubicBezTo>
                  <a:lnTo>
                    <a:pt x="1976" y="112"/>
                  </a:lnTo>
                  <a:cubicBezTo>
                    <a:pt x="2004" y="112"/>
                    <a:pt x="2032" y="93"/>
                    <a:pt x="2032" y="56"/>
                  </a:cubicBezTo>
                  <a:cubicBezTo>
                    <a:pt x="2032" y="28"/>
                    <a:pt x="2004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28" name="Google Shape;1462;p28"/>
            <p:cNvSpPr/>
            <p:nvPr/>
          </p:nvSpPr>
          <p:spPr>
            <a:xfrm>
              <a:off x="2509200" y="3078000"/>
              <a:ext cx="83520" cy="83160"/>
            </a:xfrm>
            <a:custGeom>
              <a:avLst/>
              <a:gdLst>
                <a:gd name="textAreaLeft" fmla="*/ 0 w 83520"/>
                <a:gd name="textAreaRight" fmla="*/ 84960 w 8352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494" h="1485">
                  <a:moveTo>
                    <a:pt x="752" y="0"/>
                  </a:moveTo>
                  <a:cubicBezTo>
                    <a:pt x="334" y="0"/>
                    <a:pt x="0" y="334"/>
                    <a:pt x="0" y="742"/>
                  </a:cubicBezTo>
                  <a:cubicBezTo>
                    <a:pt x="0" y="1150"/>
                    <a:pt x="334" y="1484"/>
                    <a:pt x="752" y="1484"/>
                  </a:cubicBezTo>
                  <a:cubicBezTo>
                    <a:pt x="1160" y="1484"/>
                    <a:pt x="1494" y="1150"/>
                    <a:pt x="1494" y="742"/>
                  </a:cubicBezTo>
                  <a:cubicBezTo>
                    <a:pt x="1494" y="334"/>
                    <a:pt x="1160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29" name="Google Shape;1463;p28"/>
            <p:cNvSpPr/>
            <p:nvPr/>
          </p:nvSpPr>
          <p:spPr>
            <a:xfrm>
              <a:off x="2506320" y="3074760"/>
              <a:ext cx="90000" cy="90000"/>
            </a:xfrm>
            <a:custGeom>
              <a:avLst/>
              <a:gdLst>
                <a:gd name="textAreaLeft" fmla="*/ 0 w 90000"/>
                <a:gd name="textAreaRight" fmla="*/ 91440 w 90000"/>
                <a:gd name="textAreaTop" fmla="*/ 0 h 90000"/>
                <a:gd name="textAreaBottom" fmla="*/ 91440 h 90000"/>
              </a:gdLst>
              <a:ahLst/>
              <a:cxnLst/>
              <a:rect l="textAreaLeft" t="textAreaTop" r="textAreaRight" b="textAreaBottom"/>
              <a:pathLst>
                <a:path w="1606" h="1606">
                  <a:moveTo>
                    <a:pt x="808" y="112"/>
                  </a:moveTo>
                  <a:cubicBezTo>
                    <a:pt x="1179" y="112"/>
                    <a:pt x="1485" y="418"/>
                    <a:pt x="1485" y="798"/>
                  </a:cubicBezTo>
                  <a:cubicBezTo>
                    <a:pt x="1485" y="1179"/>
                    <a:pt x="1179" y="1485"/>
                    <a:pt x="808" y="1485"/>
                  </a:cubicBezTo>
                  <a:cubicBezTo>
                    <a:pt x="427" y="1485"/>
                    <a:pt x="121" y="1179"/>
                    <a:pt x="121" y="798"/>
                  </a:cubicBezTo>
                  <a:cubicBezTo>
                    <a:pt x="121" y="418"/>
                    <a:pt x="427" y="112"/>
                    <a:pt x="808" y="112"/>
                  </a:cubicBezTo>
                  <a:close/>
                  <a:moveTo>
                    <a:pt x="808" y="1"/>
                  </a:moveTo>
                  <a:cubicBezTo>
                    <a:pt x="362" y="1"/>
                    <a:pt x="0" y="362"/>
                    <a:pt x="0" y="798"/>
                  </a:cubicBezTo>
                  <a:cubicBezTo>
                    <a:pt x="0" y="1244"/>
                    <a:pt x="362" y="1605"/>
                    <a:pt x="808" y="1605"/>
                  </a:cubicBezTo>
                  <a:cubicBezTo>
                    <a:pt x="1244" y="1605"/>
                    <a:pt x="1605" y="1244"/>
                    <a:pt x="1605" y="798"/>
                  </a:cubicBezTo>
                  <a:cubicBezTo>
                    <a:pt x="1605" y="362"/>
                    <a:pt x="1244" y="1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30" name="Google Shape;1464;p28"/>
            <p:cNvSpPr/>
            <p:nvPr/>
          </p:nvSpPr>
          <p:spPr>
            <a:xfrm>
              <a:off x="2648880" y="3085560"/>
              <a:ext cx="276840" cy="5400"/>
            </a:xfrm>
            <a:custGeom>
              <a:avLst/>
              <a:gdLst>
                <a:gd name="textAreaLeft" fmla="*/ 0 w 276840"/>
                <a:gd name="textAreaRight" fmla="*/ 278280 w 2768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4889" h="12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4833" y="121"/>
                  </a:lnTo>
                  <a:cubicBezTo>
                    <a:pt x="4870" y="121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31" name="Google Shape;1465;p28"/>
            <p:cNvSpPr/>
            <p:nvPr/>
          </p:nvSpPr>
          <p:spPr>
            <a:xfrm>
              <a:off x="2504160" y="3133080"/>
              <a:ext cx="321840" cy="307440"/>
            </a:xfrm>
            <a:custGeom>
              <a:avLst/>
              <a:gdLst>
                <a:gd name="textAreaLeft" fmla="*/ 0 w 321840"/>
                <a:gd name="textAreaRight" fmla="*/ 323280 w 321840"/>
                <a:gd name="textAreaTop" fmla="*/ 0 h 307440"/>
                <a:gd name="textAreaBottom" fmla="*/ 308880 h 307440"/>
              </a:gdLst>
              <a:ahLst/>
              <a:cxnLst/>
              <a:rect l="textAreaLeft" t="textAreaTop" r="textAreaRight" b="textAreaBottom"/>
              <a:pathLst>
                <a:path w="5678" h="5428">
                  <a:moveTo>
                    <a:pt x="3618" y="1"/>
                  </a:moveTo>
                  <a:cubicBezTo>
                    <a:pt x="2589" y="1"/>
                    <a:pt x="1754" y="697"/>
                    <a:pt x="1754" y="1559"/>
                  </a:cubicBezTo>
                  <a:lnTo>
                    <a:pt x="1754" y="3424"/>
                  </a:lnTo>
                  <a:lnTo>
                    <a:pt x="1754" y="3749"/>
                  </a:lnTo>
                  <a:cubicBezTo>
                    <a:pt x="1754" y="4676"/>
                    <a:pt x="1095" y="5428"/>
                    <a:pt x="0" y="5428"/>
                  </a:cubicBezTo>
                  <a:lnTo>
                    <a:pt x="5678" y="5428"/>
                  </a:lnTo>
                  <a:lnTo>
                    <a:pt x="5678" y="1559"/>
                  </a:lnTo>
                  <a:cubicBezTo>
                    <a:pt x="5678" y="697"/>
                    <a:pt x="4843" y="1"/>
                    <a:pt x="382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32" name="Google Shape;1466;p28"/>
            <p:cNvSpPr/>
            <p:nvPr/>
          </p:nvSpPr>
          <p:spPr>
            <a:xfrm>
              <a:off x="2500920" y="3129480"/>
              <a:ext cx="328320" cy="314280"/>
            </a:xfrm>
            <a:custGeom>
              <a:avLst/>
              <a:gdLst>
                <a:gd name="textAreaLeft" fmla="*/ 0 w 328320"/>
                <a:gd name="textAreaRight" fmla="*/ 329760 w 328320"/>
                <a:gd name="textAreaTop" fmla="*/ 0 h 314280"/>
                <a:gd name="textAreaBottom" fmla="*/ 315720 h 314280"/>
              </a:gdLst>
              <a:ahLst/>
              <a:cxnLst/>
              <a:rect l="textAreaLeft" t="textAreaTop" r="textAreaRight" b="textAreaBottom"/>
              <a:pathLst>
                <a:path w="5790" h="5548">
                  <a:moveTo>
                    <a:pt x="3878" y="121"/>
                  </a:moveTo>
                  <a:cubicBezTo>
                    <a:pt x="4871" y="121"/>
                    <a:pt x="5678" y="798"/>
                    <a:pt x="5678" y="1623"/>
                  </a:cubicBezTo>
                  <a:lnTo>
                    <a:pt x="5678" y="5427"/>
                  </a:lnTo>
                  <a:lnTo>
                    <a:pt x="761" y="5427"/>
                  </a:lnTo>
                  <a:cubicBezTo>
                    <a:pt x="1439" y="5195"/>
                    <a:pt x="1865" y="4592"/>
                    <a:pt x="1865" y="3813"/>
                  </a:cubicBezTo>
                  <a:lnTo>
                    <a:pt x="1865" y="1623"/>
                  </a:lnTo>
                  <a:cubicBezTo>
                    <a:pt x="1865" y="798"/>
                    <a:pt x="2682" y="121"/>
                    <a:pt x="3674" y="121"/>
                  </a:cubicBezTo>
                  <a:close/>
                  <a:moveTo>
                    <a:pt x="3674" y="0"/>
                  </a:moveTo>
                  <a:cubicBezTo>
                    <a:pt x="2617" y="0"/>
                    <a:pt x="1754" y="733"/>
                    <a:pt x="1754" y="1623"/>
                  </a:cubicBezTo>
                  <a:lnTo>
                    <a:pt x="1754" y="3813"/>
                  </a:lnTo>
                  <a:cubicBezTo>
                    <a:pt x="1754" y="4768"/>
                    <a:pt x="1058" y="5427"/>
                    <a:pt x="56" y="5427"/>
                  </a:cubicBezTo>
                  <a:cubicBezTo>
                    <a:pt x="19" y="5427"/>
                    <a:pt x="1" y="5455"/>
                    <a:pt x="1" y="5492"/>
                  </a:cubicBezTo>
                  <a:cubicBezTo>
                    <a:pt x="1" y="5520"/>
                    <a:pt x="19" y="5547"/>
                    <a:pt x="56" y="5547"/>
                  </a:cubicBezTo>
                  <a:lnTo>
                    <a:pt x="5734" y="5547"/>
                  </a:lnTo>
                  <a:cubicBezTo>
                    <a:pt x="5771" y="5547"/>
                    <a:pt x="5789" y="5520"/>
                    <a:pt x="5789" y="5492"/>
                  </a:cubicBezTo>
                  <a:lnTo>
                    <a:pt x="5789" y="1623"/>
                  </a:lnTo>
                  <a:cubicBezTo>
                    <a:pt x="5789" y="733"/>
                    <a:pt x="4936" y="0"/>
                    <a:pt x="387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33" name="Google Shape;1467;p28"/>
            <p:cNvSpPr/>
            <p:nvPr/>
          </p:nvSpPr>
          <p:spPr>
            <a:xfrm>
              <a:off x="2513160" y="3141360"/>
              <a:ext cx="306360" cy="292680"/>
            </a:xfrm>
            <a:custGeom>
              <a:avLst/>
              <a:gdLst>
                <a:gd name="textAreaLeft" fmla="*/ 0 w 306360"/>
                <a:gd name="textAreaRight" fmla="*/ 307800 w 306360"/>
                <a:gd name="textAreaTop" fmla="*/ 0 h 292680"/>
                <a:gd name="textAreaBottom" fmla="*/ 294120 h 292680"/>
              </a:gdLst>
              <a:ahLst/>
              <a:cxnLst/>
              <a:rect l="textAreaLeft" t="textAreaTop" r="textAreaRight" b="textAreaBottom"/>
              <a:pathLst>
                <a:path w="5409" h="5168">
                  <a:moveTo>
                    <a:pt x="5408" y="5167"/>
                  </a:moveTo>
                  <a:lnTo>
                    <a:pt x="56" y="5167"/>
                  </a:lnTo>
                  <a:lnTo>
                    <a:pt x="0" y="5167"/>
                  </a:lnTo>
                  <a:cubicBezTo>
                    <a:pt x="1048" y="5167"/>
                    <a:pt x="1670" y="4453"/>
                    <a:pt x="1670" y="3572"/>
                  </a:cubicBezTo>
                  <a:lnTo>
                    <a:pt x="1670" y="3266"/>
                  </a:lnTo>
                  <a:lnTo>
                    <a:pt x="1670" y="1485"/>
                  </a:lnTo>
                  <a:cubicBezTo>
                    <a:pt x="1670" y="659"/>
                    <a:pt x="2468" y="0"/>
                    <a:pt x="3442" y="0"/>
                  </a:cubicBezTo>
                  <a:lnTo>
                    <a:pt x="3636" y="0"/>
                  </a:lnTo>
                  <a:cubicBezTo>
                    <a:pt x="4620" y="0"/>
                    <a:pt x="5408" y="659"/>
                    <a:pt x="5408" y="1485"/>
                  </a:cubicBezTo>
                  <a:lnTo>
                    <a:pt x="5408" y="5167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34" name="Google Shape;1468;p28"/>
            <p:cNvSpPr/>
            <p:nvPr/>
          </p:nvSpPr>
          <p:spPr>
            <a:xfrm>
              <a:off x="2719080" y="3133080"/>
              <a:ext cx="633600" cy="495720"/>
            </a:xfrm>
            <a:custGeom>
              <a:avLst/>
              <a:gdLst>
                <a:gd name="textAreaLeft" fmla="*/ 0 w 633600"/>
                <a:gd name="textAreaRight" fmla="*/ 635040 w 633600"/>
                <a:gd name="textAreaTop" fmla="*/ 0 h 495720"/>
                <a:gd name="textAreaBottom" fmla="*/ 497160 h 495720"/>
              </a:gdLst>
              <a:ahLst/>
              <a:cxnLst/>
              <a:rect l="textAreaLeft" t="textAreaTop" r="textAreaRight" b="textAreaBottom"/>
              <a:pathLst>
                <a:path w="11152" h="8731">
                  <a:moveTo>
                    <a:pt x="1" y="1"/>
                  </a:moveTo>
                  <a:cubicBezTo>
                    <a:pt x="1031" y="1"/>
                    <a:pt x="1856" y="669"/>
                    <a:pt x="1856" y="1504"/>
                  </a:cubicBezTo>
                  <a:lnTo>
                    <a:pt x="1856" y="7766"/>
                  </a:lnTo>
                  <a:cubicBezTo>
                    <a:pt x="1856" y="8294"/>
                    <a:pt x="2385" y="8730"/>
                    <a:pt x="3044" y="8730"/>
                  </a:cubicBezTo>
                  <a:lnTo>
                    <a:pt x="11152" y="8730"/>
                  </a:lnTo>
                  <a:lnTo>
                    <a:pt x="11152" y="2162"/>
                  </a:lnTo>
                  <a:cubicBezTo>
                    <a:pt x="11152" y="966"/>
                    <a:pt x="9964" y="1"/>
                    <a:pt x="848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35" name="Google Shape;1469;p28"/>
            <p:cNvSpPr/>
            <p:nvPr/>
          </p:nvSpPr>
          <p:spPr>
            <a:xfrm>
              <a:off x="2715840" y="3129480"/>
              <a:ext cx="639720" cy="502560"/>
            </a:xfrm>
            <a:custGeom>
              <a:avLst/>
              <a:gdLst>
                <a:gd name="textAreaLeft" fmla="*/ 0 w 639720"/>
                <a:gd name="textAreaRight" fmla="*/ 641160 w 639720"/>
                <a:gd name="textAreaTop" fmla="*/ 0 h 502560"/>
                <a:gd name="textAreaBottom" fmla="*/ 504000 h 502560"/>
              </a:gdLst>
              <a:ahLst/>
              <a:cxnLst/>
              <a:rect l="textAreaLeft" t="textAreaTop" r="textAreaRight" b="textAreaBottom"/>
              <a:pathLst>
                <a:path w="11263" h="8850">
                  <a:moveTo>
                    <a:pt x="8544" y="121"/>
                  </a:moveTo>
                  <a:cubicBezTo>
                    <a:pt x="9982" y="121"/>
                    <a:pt x="11142" y="1067"/>
                    <a:pt x="11142" y="2226"/>
                  </a:cubicBezTo>
                  <a:lnTo>
                    <a:pt x="11142" y="8739"/>
                  </a:lnTo>
                  <a:lnTo>
                    <a:pt x="3099" y="8739"/>
                  </a:lnTo>
                  <a:cubicBezTo>
                    <a:pt x="2477" y="8739"/>
                    <a:pt x="1967" y="8330"/>
                    <a:pt x="1967" y="7830"/>
                  </a:cubicBezTo>
                  <a:lnTo>
                    <a:pt x="1967" y="1568"/>
                  </a:lnTo>
                  <a:cubicBezTo>
                    <a:pt x="1967" y="909"/>
                    <a:pt x="1475" y="353"/>
                    <a:pt x="780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cubicBezTo>
                    <a:pt x="1049" y="121"/>
                    <a:pt x="1846" y="770"/>
                    <a:pt x="1846" y="1568"/>
                  </a:cubicBezTo>
                  <a:lnTo>
                    <a:pt x="1846" y="7820"/>
                  </a:lnTo>
                  <a:cubicBezTo>
                    <a:pt x="1846" y="8395"/>
                    <a:pt x="2412" y="8850"/>
                    <a:pt x="3099" y="8850"/>
                  </a:cubicBezTo>
                  <a:lnTo>
                    <a:pt x="11207" y="8850"/>
                  </a:lnTo>
                  <a:cubicBezTo>
                    <a:pt x="11234" y="8850"/>
                    <a:pt x="11262" y="8831"/>
                    <a:pt x="11262" y="8794"/>
                  </a:cubicBezTo>
                  <a:lnTo>
                    <a:pt x="11262" y="2217"/>
                  </a:lnTo>
                  <a:cubicBezTo>
                    <a:pt x="11262" y="993"/>
                    <a:pt x="10047" y="0"/>
                    <a:pt x="854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36" name="Google Shape;1470;p28"/>
            <p:cNvSpPr/>
            <p:nvPr/>
          </p:nvSpPr>
          <p:spPr>
            <a:xfrm>
              <a:off x="2931840" y="3270960"/>
              <a:ext cx="81000" cy="81000"/>
            </a:xfrm>
            <a:custGeom>
              <a:avLst/>
              <a:gdLst>
                <a:gd name="textAreaLeft" fmla="*/ 0 w 81000"/>
                <a:gd name="textAreaRight" fmla="*/ 82440 w 81000"/>
                <a:gd name="textAreaTop" fmla="*/ 0 h 81000"/>
                <a:gd name="textAreaBottom" fmla="*/ 82440 h 81000"/>
              </a:gdLst>
              <a:ahLst/>
              <a:cxnLst/>
              <a:rect l="textAreaLeft" t="textAreaTop" r="textAreaRight" b="textAreaBottom"/>
              <a:pathLst>
                <a:path w="1448" h="1448">
                  <a:moveTo>
                    <a:pt x="724" y="0"/>
                  </a:moveTo>
                  <a:cubicBezTo>
                    <a:pt x="325" y="0"/>
                    <a:pt x="0" y="325"/>
                    <a:pt x="0" y="724"/>
                  </a:cubicBezTo>
                  <a:cubicBezTo>
                    <a:pt x="0" y="1123"/>
                    <a:pt x="325" y="1447"/>
                    <a:pt x="724" y="1447"/>
                  </a:cubicBezTo>
                  <a:cubicBezTo>
                    <a:pt x="1123" y="1447"/>
                    <a:pt x="1448" y="1123"/>
                    <a:pt x="1438" y="724"/>
                  </a:cubicBezTo>
                  <a:cubicBezTo>
                    <a:pt x="1438" y="325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040" rIns="90000" bIns="41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37" name="Google Shape;1471;p28"/>
            <p:cNvSpPr/>
            <p:nvPr/>
          </p:nvSpPr>
          <p:spPr>
            <a:xfrm>
              <a:off x="2928600" y="3267720"/>
              <a:ext cx="87480" cy="8748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87480"/>
                <a:gd name="textAreaBottom" fmla="*/ 88920 h 87480"/>
              </a:gdLst>
              <a:ahLst/>
              <a:cxnLst/>
              <a:rect l="textAreaLeft" t="textAreaTop" r="textAreaRight" b="textAreaBottom"/>
              <a:pathLst>
                <a:path w="1560" h="1559">
                  <a:moveTo>
                    <a:pt x="780" y="121"/>
                  </a:moveTo>
                  <a:cubicBezTo>
                    <a:pt x="1142" y="121"/>
                    <a:pt x="1439" y="418"/>
                    <a:pt x="1439" y="780"/>
                  </a:cubicBezTo>
                  <a:cubicBezTo>
                    <a:pt x="1439" y="1142"/>
                    <a:pt x="1142" y="1448"/>
                    <a:pt x="780" y="1448"/>
                  </a:cubicBezTo>
                  <a:cubicBezTo>
                    <a:pt x="409" y="1448"/>
                    <a:pt x="112" y="1142"/>
                    <a:pt x="112" y="780"/>
                  </a:cubicBezTo>
                  <a:cubicBezTo>
                    <a:pt x="112" y="418"/>
                    <a:pt x="409" y="121"/>
                    <a:pt x="780" y="121"/>
                  </a:cubicBezTo>
                  <a:close/>
                  <a:moveTo>
                    <a:pt x="780" y="1"/>
                  </a:moveTo>
                  <a:cubicBezTo>
                    <a:pt x="344" y="1"/>
                    <a:pt x="1" y="353"/>
                    <a:pt x="1" y="780"/>
                  </a:cubicBezTo>
                  <a:cubicBezTo>
                    <a:pt x="1" y="1206"/>
                    <a:pt x="353" y="1559"/>
                    <a:pt x="780" y="1559"/>
                  </a:cubicBezTo>
                  <a:cubicBezTo>
                    <a:pt x="1207" y="1559"/>
                    <a:pt x="1559" y="1206"/>
                    <a:pt x="1559" y="780"/>
                  </a:cubicBezTo>
                  <a:cubicBezTo>
                    <a:pt x="1559" y="353"/>
                    <a:pt x="1207" y="1"/>
                    <a:pt x="78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280" rIns="90000" bIns="44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38" name="Google Shape;1472;p28"/>
            <p:cNvSpPr/>
            <p:nvPr/>
          </p:nvSpPr>
          <p:spPr>
            <a:xfrm>
              <a:off x="3055320" y="3274920"/>
              <a:ext cx="217800" cy="5400"/>
            </a:xfrm>
            <a:custGeom>
              <a:avLst/>
              <a:gdLst>
                <a:gd name="textAreaLeft" fmla="*/ 0 w 217800"/>
                <a:gd name="textAreaRight" fmla="*/ 219240 w 217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851" h="12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39" name="Google Shape;1473;p28"/>
            <p:cNvSpPr/>
            <p:nvPr/>
          </p:nvSpPr>
          <p:spPr>
            <a:xfrm>
              <a:off x="3055320" y="3318840"/>
              <a:ext cx="110520" cy="5400"/>
            </a:xfrm>
            <a:custGeom>
              <a:avLst/>
              <a:gdLst>
                <a:gd name="textAreaLeft" fmla="*/ 0 w 110520"/>
                <a:gd name="textAreaRight" fmla="*/ 111960 w 1105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1967" h="12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11" y="121"/>
                  </a:lnTo>
                  <a:cubicBezTo>
                    <a:pt x="1948" y="121"/>
                    <a:pt x="1967" y="93"/>
                    <a:pt x="1967" y="65"/>
                  </a:cubicBezTo>
                  <a:cubicBezTo>
                    <a:pt x="1967" y="28"/>
                    <a:pt x="1948" y="0"/>
                    <a:pt x="191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40" name="Google Shape;1474;p28"/>
            <p:cNvSpPr/>
            <p:nvPr/>
          </p:nvSpPr>
          <p:spPr>
            <a:xfrm>
              <a:off x="3055320" y="3355200"/>
              <a:ext cx="217800" cy="5400"/>
            </a:xfrm>
            <a:custGeom>
              <a:avLst/>
              <a:gdLst>
                <a:gd name="textAreaLeft" fmla="*/ 0 w 217800"/>
                <a:gd name="textAreaRight" fmla="*/ 219240 w 217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851" h="122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41" name="Google Shape;1475;p28"/>
            <p:cNvSpPr/>
            <p:nvPr/>
          </p:nvSpPr>
          <p:spPr>
            <a:xfrm>
              <a:off x="2891160" y="3429720"/>
              <a:ext cx="597600" cy="198360"/>
            </a:xfrm>
            <a:custGeom>
              <a:avLst/>
              <a:gdLst>
                <a:gd name="textAreaLeft" fmla="*/ 0 w 597600"/>
                <a:gd name="textAreaRight" fmla="*/ 599040 w 597600"/>
                <a:gd name="textAreaTop" fmla="*/ 0 h 198360"/>
                <a:gd name="textAreaBottom" fmla="*/ 199800 h 198360"/>
              </a:gdLst>
              <a:ahLst/>
              <a:cxnLst/>
              <a:rect l="textAreaLeft" t="textAreaTop" r="textAreaRight" b="textAreaBottom"/>
              <a:pathLst>
                <a:path w="10520" h="3507">
                  <a:moveTo>
                    <a:pt x="10511" y="0"/>
                  </a:moveTo>
                  <a:lnTo>
                    <a:pt x="974" y="10"/>
                  </a:lnTo>
                  <a:lnTo>
                    <a:pt x="974" y="2403"/>
                  </a:lnTo>
                  <a:cubicBezTo>
                    <a:pt x="983" y="2941"/>
                    <a:pt x="640" y="3396"/>
                    <a:pt x="0" y="3498"/>
                  </a:cubicBezTo>
                  <a:cubicBezTo>
                    <a:pt x="40" y="3501"/>
                    <a:pt x="77" y="3502"/>
                    <a:pt x="109" y="3502"/>
                  </a:cubicBezTo>
                  <a:cubicBezTo>
                    <a:pt x="172" y="3502"/>
                    <a:pt x="214" y="3498"/>
                    <a:pt x="214" y="3498"/>
                  </a:cubicBezTo>
                  <a:lnTo>
                    <a:pt x="6429" y="3507"/>
                  </a:lnTo>
                  <a:lnTo>
                    <a:pt x="9138" y="3507"/>
                  </a:lnTo>
                  <a:cubicBezTo>
                    <a:pt x="9898" y="3507"/>
                    <a:pt x="10520" y="3006"/>
                    <a:pt x="10520" y="2403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42" name="Google Shape;1476;p28"/>
            <p:cNvSpPr/>
            <p:nvPr/>
          </p:nvSpPr>
          <p:spPr>
            <a:xfrm>
              <a:off x="2885760" y="3426480"/>
              <a:ext cx="605880" cy="204480"/>
            </a:xfrm>
            <a:custGeom>
              <a:avLst/>
              <a:gdLst>
                <a:gd name="textAreaLeft" fmla="*/ 0 w 605880"/>
                <a:gd name="textAreaRight" fmla="*/ 607320 w 605880"/>
                <a:gd name="textAreaTop" fmla="*/ 0 h 204480"/>
                <a:gd name="textAreaBottom" fmla="*/ 205920 h 204480"/>
              </a:gdLst>
              <a:ahLst/>
              <a:cxnLst/>
              <a:rect l="textAreaLeft" t="textAreaTop" r="textAreaRight" b="textAreaBottom"/>
              <a:pathLst>
                <a:path w="10669" h="3619">
                  <a:moveTo>
                    <a:pt x="10548" y="121"/>
                  </a:moveTo>
                  <a:lnTo>
                    <a:pt x="10548" y="2459"/>
                  </a:lnTo>
                  <a:cubicBezTo>
                    <a:pt x="10548" y="2691"/>
                    <a:pt x="10455" y="2914"/>
                    <a:pt x="10270" y="3099"/>
                  </a:cubicBezTo>
                  <a:cubicBezTo>
                    <a:pt x="10019" y="3359"/>
                    <a:pt x="9639" y="3498"/>
                    <a:pt x="9231" y="3507"/>
                  </a:cubicBezTo>
                  <a:lnTo>
                    <a:pt x="6605" y="3498"/>
                  </a:lnTo>
                  <a:cubicBezTo>
                    <a:pt x="6578" y="3507"/>
                    <a:pt x="6550" y="3507"/>
                    <a:pt x="6522" y="3507"/>
                  </a:cubicBezTo>
                  <a:lnTo>
                    <a:pt x="473" y="3498"/>
                  </a:lnTo>
                  <a:cubicBezTo>
                    <a:pt x="891" y="3313"/>
                    <a:pt x="1132" y="2932"/>
                    <a:pt x="1132" y="2459"/>
                  </a:cubicBezTo>
                  <a:lnTo>
                    <a:pt x="1123" y="121"/>
                  </a:lnTo>
                  <a:close/>
                  <a:moveTo>
                    <a:pt x="10604" y="1"/>
                  </a:moveTo>
                  <a:lnTo>
                    <a:pt x="1067" y="10"/>
                  </a:lnTo>
                  <a:cubicBezTo>
                    <a:pt x="1049" y="10"/>
                    <a:pt x="1039" y="19"/>
                    <a:pt x="1030" y="29"/>
                  </a:cubicBezTo>
                  <a:cubicBezTo>
                    <a:pt x="1012" y="38"/>
                    <a:pt x="1012" y="56"/>
                    <a:pt x="1012" y="66"/>
                  </a:cubicBezTo>
                  <a:lnTo>
                    <a:pt x="1012" y="2459"/>
                  </a:lnTo>
                  <a:cubicBezTo>
                    <a:pt x="1021" y="3006"/>
                    <a:pt x="659" y="3405"/>
                    <a:pt x="84" y="3498"/>
                  </a:cubicBezTo>
                  <a:lnTo>
                    <a:pt x="65" y="3498"/>
                  </a:lnTo>
                  <a:cubicBezTo>
                    <a:pt x="10" y="3498"/>
                    <a:pt x="0" y="3526"/>
                    <a:pt x="0" y="3554"/>
                  </a:cubicBezTo>
                  <a:cubicBezTo>
                    <a:pt x="0" y="3609"/>
                    <a:pt x="47" y="3609"/>
                    <a:pt x="93" y="3619"/>
                  </a:cubicBezTo>
                  <a:lnTo>
                    <a:pt x="9231" y="3619"/>
                  </a:lnTo>
                  <a:cubicBezTo>
                    <a:pt x="9676" y="3619"/>
                    <a:pt x="10084" y="3461"/>
                    <a:pt x="10353" y="3183"/>
                  </a:cubicBezTo>
                  <a:cubicBezTo>
                    <a:pt x="10557" y="2979"/>
                    <a:pt x="10669" y="2719"/>
                    <a:pt x="10669" y="2459"/>
                  </a:cubicBezTo>
                  <a:lnTo>
                    <a:pt x="10659" y="56"/>
                  </a:lnTo>
                  <a:cubicBezTo>
                    <a:pt x="10659" y="29"/>
                    <a:pt x="10631" y="1"/>
                    <a:pt x="106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43" name="Google Shape;1477;p28"/>
            <p:cNvSpPr/>
            <p:nvPr/>
          </p:nvSpPr>
          <p:spPr>
            <a:xfrm>
              <a:off x="2896560" y="3433680"/>
              <a:ext cx="582120" cy="191520"/>
            </a:xfrm>
            <a:custGeom>
              <a:avLst/>
              <a:gdLst>
                <a:gd name="textAreaLeft" fmla="*/ 0 w 582120"/>
                <a:gd name="textAreaRight" fmla="*/ 583560 w 582120"/>
                <a:gd name="textAreaTop" fmla="*/ 0 h 191520"/>
                <a:gd name="textAreaBottom" fmla="*/ 192960 h 191520"/>
              </a:gdLst>
              <a:ahLst/>
              <a:cxnLst/>
              <a:rect l="textAreaLeft" t="textAreaTop" r="textAreaRight" b="textAreaBottom"/>
              <a:pathLst>
                <a:path w="10252" h="3387">
                  <a:moveTo>
                    <a:pt x="10242" y="0"/>
                  </a:moveTo>
                  <a:lnTo>
                    <a:pt x="1021" y="0"/>
                  </a:lnTo>
                  <a:lnTo>
                    <a:pt x="1031" y="2320"/>
                  </a:lnTo>
                  <a:cubicBezTo>
                    <a:pt x="1031" y="2839"/>
                    <a:pt x="706" y="3275"/>
                    <a:pt x="84" y="3377"/>
                  </a:cubicBezTo>
                  <a:cubicBezTo>
                    <a:pt x="66" y="3377"/>
                    <a:pt x="1" y="3377"/>
                    <a:pt x="84" y="3377"/>
                  </a:cubicBezTo>
                  <a:cubicBezTo>
                    <a:pt x="196" y="3377"/>
                    <a:pt x="288" y="3377"/>
                    <a:pt x="288" y="3377"/>
                  </a:cubicBezTo>
                  <a:lnTo>
                    <a:pt x="6300" y="3386"/>
                  </a:lnTo>
                  <a:cubicBezTo>
                    <a:pt x="6328" y="3386"/>
                    <a:pt x="6346" y="3386"/>
                    <a:pt x="6374" y="3386"/>
                  </a:cubicBezTo>
                  <a:lnTo>
                    <a:pt x="8916" y="3386"/>
                  </a:lnTo>
                  <a:cubicBezTo>
                    <a:pt x="9658" y="3377"/>
                    <a:pt x="10252" y="2904"/>
                    <a:pt x="10252" y="232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44" name="Google Shape;1478;p28"/>
            <p:cNvSpPr/>
            <p:nvPr/>
          </p:nvSpPr>
          <p:spPr>
            <a:xfrm>
              <a:off x="1435680" y="2567520"/>
              <a:ext cx="561240" cy="561240"/>
            </a:xfrm>
            <a:custGeom>
              <a:avLst/>
              <a:gdLst>
                <a:gd name="textAreaLeft" fmla="*/ 0 w 561240"/>
                <a:gd name="textAreaRight" fmla="*/ 562680 w 561240"/>
                <a:gd name="textAreaTop" fmla="*/ 0 h 561240"/>
                <a:gd name="textAreaBottom" fmla="*/ 562680 h 561240"/>
              </a:gdLst>
              <a:ahLst/>
              <a:cxnLst/>
              <a:rect l="textAreaLeft" t="textAreaTop" r="textAreaRight" b="textAreaBottom"/>
              <a:pathLst>
                <a:path w="9881" h="9881">
                  <a:moveTo>
                    <a:pt x="4945" y="1"/>
                  </a:moveTo>
                  <a:cubicBezTo>
                    <a:pt x="2218" y="1"/>
                    <a:pt x="1" y="2218"/>
                    <a:pt x="1" y="4945"/>
                  </a:cubicBezTo>
                  <a:cubicBezTo>
                    <a:pt x="1" y="7672"/>
                    <a:pt x="2218" y="9880"/>
                    <a:pt x="4945" y="9880"/>
                  </a:cubicBezTo>
                  <a:cubicBezTo>
                    <a:pt x="7672" y="9880"/>
                    <a:pt x="9880" y="7672"/>
                    <a:pt x="9880" y="4945"/>
                  </a:cubicBezTo>
                  <a:cubicBezTo>
                    <a:pt x="9880" y="2218"/>
                    <a:pt x="7672" y="1"/>
                    <a:pt x="494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45" name="Google Shape;1479;p28"/>
            <p:cNvSpPr/>
            <p:nvPr/>
          </p:nvSpPr>
          <p:spPr>
            <a:xfrm>
              <a:off x="1325520" y="2533680"/>
              <a:ext cx="628560" cy="628560"/>
            </a:xfrm>
            <a:custGeom>
              <a:avLst/>
              <a:gdLst>
                <a:gd name="textAreaLeft" fmla="*/ 0 w 628560"/>
                <a:gd name="textAreaRight" fmla="*/ 630000 w 628560"/>
                <a:gd name="textAreaTop" fmla="*/ 0 h 628560"/>
                <a:gd name="textAreaBottom" fmla="*/ 630000 h 628560"/>
              </a:gdLst>
              <a:ahLst/>
              <a:cxnLst/>
              <a:rect l="textAreaLeft" t="textAreaTop" r="textAreaRight" b="textAreaBottom"/>
              <a:pathLst>
                <a:path w="11068" h="11069">
                  <a:moveTo>
                    <a:pt x="5539" y="1"/>
                  </a:moveTo>
                  <a:cubicBezTo>
                    <a:pt x="2487" y="1"/>
                    <a:pt x="1" y="2487"/>
                    <a:pt x="1" y="5539"/>
                  </a:cubicBezTo>
                  <a:cubicBezTo>
                    <a:pt x="1" y="8591"/>
                    <a:pt x="2487" y="11068"/>
                    <a:pt x="5539" y="11068"/>
                  </a:cubicBezTo>
                  <a:cubicBezTo>
                    <a:pt x="8591" y="11068"/>
                    <a:pt x="11068" y="8591"/>
                    <a:pt x="11068" y="5539"/>
                  </a:cubicBezTo>
                  <a:cubicBezTo>
                    <a:pt x="11068" y="2487"/>
                    <a:pt x="8591" y="1"/>
                    <a:pt x="55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46" name="Google Shape;1480;p28"/>
            <p:cNvSpPr/>
            <p:nvPr/>
          </p:nvSpPr>
          <p:spPr>
            <a:xfrm>
              <a:off x="1443600" y="2575440"/>
              <a:ext cx="545760" cy="545760"/>
            </a:xfrm>
            <a:custGeom>
              <a:avLst/>
              <a:gdLst>
                <a:gd name="textAreaLeft" fmla="*/ 0 w 545760"/>
                <a:gd name="textAreaRight" fmla="*/ 547200 w 545760"/>
                <a:gd name="textAreaTop" fmla="*/ 0 h 545760"/>
                <a:gd name="textAreaBottom" fmla="*/ 547200 h 545760"/>
              </a:gdLst>
              <a:ahLst/>
              <a:cxnLst/>
              <a:rect l="textAreaLeft" t="textAreaTop" r="textAreaRight" b="textAreaBottom"/>
              <a:pathLst>
                <a:path w="9612" h="9612">
                  <a:moveTo>
                    <a:pt x="4806" y="1"/>
                  </a:moveTo>
                  <a:cubicBezTo>
                    <a:pt x="4769" y="1"/>
                    <a:pt x="4750" y="29"/>
                    <a:pt x="4750" y="56"/>
                  </a:cubicBezTo>
                  <a:cubicBezTo>
                    <a:pt x="4750" y="94"/>
                    <a:pt x="4769" y="112"/>
                    <a:pt x="4806" y="112"/>
                  </a:cubicBezTo>
                  <a:cubicBezTo>
                    <a:pt x="7394" y="112"/>
                    <a:pt x="9500" y="2218"/>
                    <a:pt x="9500" y="4806"/>
                  </a:cubicBezTo>
                  <a:cubicBezTo>
                    <a:pt x="9500" y="7394"/>
                    <a:pt x="7394" y="9491"/>
                    <a:pt x="4806" y="9491"/>
                  </a:cubicBezTo>
                  <a:cubicBezTo>
                    <a:pt x="2218" y="9491"/>
                    <a:pt x="112" y="7394"/>
                    <a:pt x="112" y="4806"/>
                  </a:cubicBezTo>
                  <a:cubicBezTo>
                    <a:pt x="112" y="4407"/>
                    <a:pt x="168" y="3999"/>
                    <a:pt x="270" y="3619"/>
                  </a:cubicBezTo>
                  <a:cubicBezTo>
                    <a:pt x="279" y="3582"/>
                    <a:pt x="260" y="3554"/>
                    <a:pt x="223" y="3545"/>
                  </a:cubicBezTo>
                  <a:cubicBezTo>
                    <a:pt x="219" y="3543"/>
                    <a:pt x="214" y="3542"/>
                    <a:pt x="209" y="3542"/>
                  </a:cubicBezTo>
                  <a:cubicBezTo>
                    <a:pt x="187" y="3542"/>
                    <a:pt x="166" y="3560"/>
                    <a:pt x="158" y="3591"/>
                  </a:cubicBezTo>
                  <a:cubicBezTo>
                    <a:pt x="56" y="3981"/>
                    <a:pt x="1" y="4389"/>
                    <a:pt x="1" y="4806"/>
                  </a:cubicBezTo>
                  <a:cubicBezTo>
                    <a:pt x="1" y="7459"/>
                    <a:pt x="2153" y="9611"/>
                    <a:pt x="4806" y="9611"/>
                  </a:cubicBezTo>
                  <a:cubicBezTo>
                    <a:pt x="7459" y="9611"/>
                    <a:pt x="9611" y="7459"/>
                    <a:pt x="9611" y="4806"/>
                  </a:cubicBezTo>
                  <a:cubicBezTo>
                    <a:pt x="9611" y="2153"/>
                    <a:pt x="7459" y="1"/>
                    <a:pt x="480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47" name="Google Shape;1481;p28"/>
            <p:cNvSpPr/>
            <p:nvPr/>
          </p:nvSpPr>
          <p:spPr>
            <a:xfrm>
              <a:off x="1467360" y="2605680"/>
              <a:ext cx="127440" cy="132840"/>
            </a:xfrm>
            <a:custGeom>
              <a:avLst/>
              <a:gdLst>
                <a:gd name="textAreaLeft" fmla="*/ 0 w 127440"/>
                <a:gd name="textAreaRight" fmla="*/ 128880 w 127440"/>
                <a:gd name="textAreaTop" fmla="*/ 0 h 132840"/>
                <a:gd name="textAreaBottom" fmla="*/ 134280 h 132840"/>
              </a:gdLst>
              <a:ahLst/>
              <a:cxnLst/>
              <a:rect l="textAreaLeft" t="textAreaTop" r="textAreaRight" b="textAreaBottom"/>
              <a:pathLst>
                <a:path w="2264" h="2361">
                  <a:moveTo>
                    <a:pt x="2193" y="0"/>
                  </a:moveTo>
                  <a:cubicBezTo>
                    <a:pt x="2185" y="0"/>
                    <a:pt x="2178" y="2"/>
                    <a:pt x="2171" y="4"/>
                  </a:cubicBezTo>
                  <a:cubicBezTo>
                    <a:pt x="1985" y="97"/>
                    <a:pt x="1809" y="208"/>
                    <a:pt x="1642" y="319"/>
                  </a:cubicBezTo>
                  <a:cubicBezTo>
                    <a:pt x="1253" y="598"/>
                    <a:pt x="909" y="922"/>
                    <a:pt x="612" y="1293"/>
                  </a:cubicBezTo>
                  <a:cubicBezTo>
                    <a:pt x="371" y="1599"/>
                    <a:pt x="167" y="1933"/>
                    <a:pt x="9" y="2286"/>
                  </a:cubicBezTo>
                  <a:cubicBezTo>
                    <a:pt x="0" y="2314"/>
                    <a:pt x="9" y="2342"/>
                    <a:pt x="37" y="2360"/>
                  </a:cubicBezTo>
                  <a:lnTo>
                    <a:pt x="65" y="2360"/>
                  </a:lnTo>
                  <a:cubicBezTo>
                    <a:pt x="84" y="2360"/>
                    <a:pt x="102" y="2351"/>
                    <a:pt x="111" y="2332"/>
                  </a:cubicBezTo>
                  <a:cubicBezTo>
                    <a:pt x="269" y="1989"/>
                    <a:pt x="464" y="1664"/>
                    <a:pt x="696" y="1368"/>
                  </a:cubicBezTo>
                  <a:cubicBezTo>
                    <a:pt x="993" y="1006"/>
                    <a:pt x="1327" y="681"/>
                    <a:pt x="1716" y="412"/>
                  </a:cubicBezTo>
                  <a:cubicBezTo>
                    <a:pt x="1874" y="301"/>
                    <a:pt x="2050" y="199"/>
                    <a:pt x="2227" y="106"/>
                  </a:cubicBezTo>
                  <a:cubicBezTo>
                    <a:pt x="2254" y="97"/>
                    <a:pt x="2264" y="60"/>
                    <a:pt x="2245" y="32"/>
                  </a:cubicBezTo>
                  <a:cubicBezTo>
                    <a:pt x="2238" y="11"/>
                    <a:pt x="2216" y="0"/>
                    <a:pt x="219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6960" rIns="9000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48" name="Google Shape;1482;p28"/>
            <p:cNvSpPr/>
            <p:nvPr/>
          </p:nvSpPr>
          <p:spPr>
            <a:xfrm>
              <a:off x="1288800" y="3094200"/>
              <a:ext cx="181440" cy="177840"/>
            </a:xfrm>
            <a:custGeom>
              <a:avLst/>
              <a:gdLst>
                <a:gd name="textAreaLeft" fmla="*/ 0 w 181440"/>
                <a:gd name="textAreaRight" fmla="*/ 182880 w 181440"/>
                <a:gd name="textAreaTop" fmla="*/ 0 h 177840"/>
                <a:gd name="textAreaBottom" fmla="*/ 179280 h 177840"/>
              </a:gdLst>
              <a:ahLst/>
              <a:cxnLst/>
              <a:rect l="textAreaLeft" t="textAreaTop" r="textAreaRight" b="textAreaBottom"/>
              <a:pathLst>
                <a:path w="3211" h="3148">
                  <a:moveTo>
                    <a:pt x="1354" y="0"/>
                  </a:moveTo>
                  <a:cubicBezTo>
                    <a:pt x="1272" y="0"/>
                    <a:pt x="1188" y="33"/>
                    <a:pt x="1123" y="98"/>
                  </a:cubicBezTo>
                  <a:lnTo>
                    <a:pt x="121" y="1090"/>
                  </a:lnTo>
                  <a:cubicBezTo>
                    <a:pt x="1" y="1220"/>
                    <a:pt x="1" y="1424"/>
                    <a:pt x="121" y="1545"/>
                  </a:cubicBezTo>
                  <a:lnTo>
                    <a:pt x="205" y="1619"/>
                  </a:lnTo>
                  <a:lnTo>
                    <a:pt x="1439" y="2862"/>
                  </a:lnTo>
                  <a:lnTo>
                    <a:pt x="1633" y="3057"/>
                  </a:lnTo>
                  <a:cubicBezTo>
                    <a:pt x="1694" y="3117"/>
                    <a:pt x="1775" y="3147"/>
                    <a:pt x="1857" y="3147"/>
                  </a:cubicBezTo>
                  <a:cubicBezTo>
                    <a:pt x="1939" y="3147"/>
                    <a:pt x="2023" y="3117"/>
                    <a:pt x="2088" y="3057"/>
                  </a:cubicBezTo>
                  <a:lnTo>
                    <a:pt x="3090" y="2055"/>
                  </a:lnTo>
                  <a:cubicBezTo>
                    <a:pt x="3201" y="1934"/>
                    <a:pt x="3210" y="1749"/>
                    <a:pt x="3099" y="1619"/>
                  </a:cubicBezTo>
                  <a:cubicBezTo>
                    <a:pt x="3099" y="1619"/>
                    <a:pt x="3090" y="1610"/>
                    <a:pt x="3081" y="1600"/>
                  </a:cubicBezTo>
                  <a:lnTo>
                    <a:pt x="1587" y="107"/>
                  </a:lnTo>
                  <a:lnTo>
                    <a:pt x="1578" y="98"/>
                  </a:lnTo>
                  <a:cubicBezTo>
                    <a:pt x="1517" y="33"/>
                    <a:pt x="1436" y="0"/>
                    <a:pt x="13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9640" rIns="90000" bIns="89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49" name="Google Shape;1483;p28"/>
            <p:cNvSpPr/>
            <p:nvPr/>
          </p:nvSpPr>
          <p:spPr>
            <a:xfrm>
              <a:off x="1287360" y="3090600"/>
              <a:ext cx="186480" cy="184680"/>
            </a:xfrm>
            <a:custGeom>
              <a:avLst/>
              <a:gdLst>
                <a:gd name="textAreaLeft" fmla="*/ 0 w 186480"/>
                <a:gd name="textAreaRight" fmla="*/ 187920 w 186480"/>
                <a:gd name="textAreaTop" fmla="*/ 0 h 184680"/>
                <a:gd name="textAreaBottom" fmla="*/ 186120 h 184680"/>
              </a:gdLst>
              <a:ahLst/>
              <a:cxnLst/>
              <a:rect l="textAreaLeft" t="textAreaTop" r="textAreaRight" b="textAreaBottom"/>
              <a:pathLst>
                <a:path w="3304" h="3267">
                  <a:moveTo>
                    <a:pt x="1383" y="121"/>
                  </a:moveTo>
                  <a:cubicBezTo>
                    <a:pt x="1448" y="121"/>
                    <a:pt x="1513" y="140"/>
                    <a:pt x="1569" y="196"/>
                  </a:cubicBezTo>
                  <a:lnTo>
                    <a:pt x="3081" y="1708"/>
                  </a:lnTo>
                  <a:lnTo>
                    <a:pt x="3090" y="1717"/>
                  </a:lnTo>
                  <a:cubicBezTo>
                    <a:pt x="3173" y="1828"/>
                    <a:pt x="3173" y="1977"/>
                    <a:pt x="3071" y="2070"/>
                  </a:cubicBezTo>
                  <a:lnTo>
                    <a:pt x="2070" y="3071"/>
                  </a:lnTo>
                  <a:cubicBezTo>
                    <a:pt x="2019" y="3122"/>
                    <a:pt x="1954" y="3148"/>
                    <a:pt x="1889" y="3148"/>
                  </a:cubicBezTo>
                  <a:cubicBezTo>
                    <a:pt x="1824" y="3148"/>
                    <a:pt x="1759" y="3122"/>
                    <a:pt x="1708" y="3071"/>
                  </a:cubicBezTo>
                  <a:lnTo>
                    <a:pt x="196" y="1569"/>
                  </a:lnTo>
                  <a:cubicBezTo>
                    <a:pt x="94" y="1467"/>
                    <a:pt x="94" y="1300"/>
                    <a:pt x="196" y="1198"/>
                  </a:cubicBezTo>
                  <a:lnTo>
                    <a:pt x="1198" y="196"/>
                  </a:lnTo>
                  <a:cubicBezTo>
                    <a:pt x="1244" y="140"/>
                    <a:pt x="1318" y="121"/>
                    <a:pt x="1383" y="121"/>
                  </a:cubicBezTo>
                  <a:close/>
                  <a:moveTo>
                    <a:pt x="1383" y="1"/>
                  </a:moveTo>
                  <a:cubicBezTo>
                    <a:pt x="1286" y="1"/>
                    <a:pt x="1188" y="38"/>
                    <a:pt x="1114" y="112"/>
                  </a:cubicBezTo>
                  <a:lnTo>
                    <a:pt x="112" y="1114"/>
                  </a:lnTo>
                  <a:cubicBezTo>
                    <a:pt x="47" y="1188"/>
                    <a:pt x="1" y="1281"/>
                    <a:pt x="1" y="1383"/>
                  </a:cubicBezTo>
                  <a:cubicBezTo>
                    <a:pt x="1" y="1485"/>
                    <a:pt x="47" y="1578"/>
                    <a:pt x="112" y="1643"/>
                  </a:cubicBezTo>
                  <a:lnTo>
                    <a:pt x="1624" y="3155"/>
                  </a:lnTo>
                  <a:cubicBezTo>
                    <a:pt x="1689" y="3229"/>
                    <a:pt x="1791" y="3266"/>
                    <a:pt x="1884" y="3266"/>
                  </a:cubicBezTo>
                  <a:cubicBezTo>
                    <a:pt x="1986" y="3266"/>
                    <a:pt x="2079" y="3229"/>
                    <a:pt x="2153" y="3155"/>
                  </a:cubicBezTo>
                  <a:lnTo>
                    <a:pt x="3155" y="2153"/>
                  </a:lnTo>
                  <a:cubicBezTo>
                    <a:pt x="3294" y="2014"/>
                    <a:pt x="3303" y="1801"/>
                    <a:pt x="3173" y="1643"/>
                  </a:cubicBezTo>
                  <a:cubicBezTo>
                    <a:pt x="3164" y="1634"/>
                    <a:pt x="3164" y="1624"/>
                    <a:pt x="3155" y="1624"/>
                  </a:cubicBezTo>
                  <a:lnTo>
                    <a:pt x="1652" y="112"/>
                  </a:lnTo>
                  <a:cubicBezTo>
                    <a:pt x="1578" y="38"/>
                    <a:pt x="1480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50" name="Google Shape;1484;p28"/>
            <p:cNvSpPr/>
            <p:nvPr/>
          </p:nvSpPr>
          <p:spPr>
            <a:xfrm>
              <a:off x="1239840" y="3186360"/>
              <a:ext cx="129600" cy="130680"/>
            </a:xfrm>
            <a:custGeom>
              <a:avLst/>
              <a:gdLst>
                <a:gd name="textAreaLeft" fmla="*/ 0 w 129600"/>
                <a:gd name="textAreaRight" fmla="*/ 131040 w 129600"/>
                <a:gd name="textAreaTop" fmla="*/ 0 h 130680"/>
                <a:gd name="textAreaBottom" fmla="*/ 132120 h 130680"/>
              </a:gdLst>
              <a:ahLst/>
              <a:cxnLst/>
              <a:rect l="textAreaLeft" t="textAreaTop" r="textAreaRight" b="textAreaBottom"/>
              <a:pathLst>
                <a:path w="2302" h="2321">
                  <a:moveTo>
                    <a:pt x="1068" y="1"/>
                  </a:moveTo>
                  <a:lnTo>
                    <a:pt x="1" y="1096"/>
                  </a:lnTo>
                  <a:cubicBezTo>
                    <a:pt x="353" y="1383"/>
                    <a:pt x="864" y="1893"/>
                    <a:pt x="1188" y="2255"/>
                  </a:cubicBezTo>
                  <a:cubicBezTo>
                    <a:pt x="1207" y="2283"/>
                    <a:pt x="1225" y="2302"/>
                    <a:pt x="1244" y="2320"/>
                  </a:cubicBezTo>
                  <a:lnTo>
                    <a:pt x="2302" y="1244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5880" rIns="90000" bIns="65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51" name="Google Shape;1485;p28"/>
            <p:cNvSpPr/>
            <p:nvPr/>
          </p:nvSpPr>
          <p:spPr>
            <a:xfrm>
              <a:off x="1235880" y="3183120"/>
              <a:ext cx="137160" cy="137520"/>
            </a:xfrm>
            <a:custGeom>
              <a:avLst/>
              <a:gdLst>
                <a:gd name="textAreaLeft" fmla="*/ 0 w 137160"/>
                <a:gd name="textAreaRight" fmla="*/ 138600 w 137160"/>
                <a:gd name="textAreaTop" fmla="*/ 0 h 137520"/>
                <a:gd name="textAreaBottom" fmla="*/ 138960 h 137520"/>
              </a:gdLst>
              <a:ahLst/>
              <a:cxnLst/>
              <a:rect l="textAreaLeft" t="textAreaTop" r="textAreaRight" b="textAreaBottom"/>
              <a:pathLst>
                <a:path w="2432" h="2440">
                  <a:moveTo>
                    <a:pt x="1133" y="139"/>
                  </a:moveTo>
                  <a:lnTo>
                    <a:pt x="2292" y="1290"/>
                  </a:lnTo>
                  <a:lnTo>
                    <a:pt x="1309" y="2292"/>
                  </a:lnTo>
                  <a:cubicBezTo>
                    <a:pt x="1309" y="2282"/>
                    <a:pt x="1300" y="2282"/>
                    <a:pt x="1300" y="2273"/>
                  </a:cubicBezTo>
                  <a:cubicBezTo>
                    <a:pt x="975" y="1911"/>
                    <a:pt x="493" y="1438"/>
                    <a:pt x="149" y="1141"/>
                  </a:cubicBezTo>
                  <a:lnTo>
                    <a:pt x="1133" y="139"/>
                  </a:lnTo>
                  <a:close/>
                  <a:moveTo>
                    <a:pt x="1123" y="0"/>
                  </a:moveTo>
                  <a:cubicBezTo>
                    <a:pt x="1114" y="0"/>
                    <a:pt x="1096" y="0"/>
                    <a:pt x="1086" y="10"/>
                  </a:cubicBezTo>
                  <a:lnTo>
                    <a:pt x="20" y="1104"/>
                  </a:lnTo>
                  <a:cubicBezTo>
                    <a:pt x="10" y="1113"/>
                    <a:pt x="1" y="1132"/>
                    <a:pt x="1" y="1151"/>
                  </a:cubicBezTo>
                  <a:cubicBezTo>
                    <a:pt x="10" y="1169"/>
                    <a:pt x="20" y="1188"/>
                    <a:pt x="29" y="1197"/>
                  </a:cubicBezTo>
                  <a:cubicBezTo>
                    <a:pt x="363" y="1475"/>
                    <a:pt x="882" y="1985"/>
                    <a:pt x="1207" y="2357"/>
                  </a:cubicBezTo>
                  <a:cubicBezTo>
                    <a:pt x="1226" y="2375"/>
                    <a:pt x="1244" y="2394"/>
                    <a:pt x="1263" y="2412"/>
                  </a:cubicBezTo>
                  <a:cubicBezTo>
                    <a:pt x="1272" y="2431"/>
                    <a:pt x="1290" y="2440"/>
                    <a:pt x="1309" y="2440"/>
                  </a:cubicBezTo>
                  <a:cubicBezTo>
                    <a:pt x="1328" y="2440"/>
                    <a:pt x="1337" y="2431"/>
                    <a:pt x="1346" y="2421"/>
                  </a:cubicBezTo>
                  <a:lnTo>
                    <a:pt x="2404" y="1336"/>
                  </a:lnTo>
                  <a:cubicBezTo>
                    <a:pt x="2431" y="1308"/>
                    <a:pt x="2431" y="1271"/>
                    <a:pt x="2404" y="1253"/>
                  </a:cubicBezTo>
                  <a:lnTo>
                    <a:pt x="1170" y="10"/>
                  </a:lnTo>
                  <a:cubicBezTo>
                    <a:pt x="1161" y="0"/>
                    <a:pt x="1142" y="0"/>
                    <a:pt x="112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9480" rIns="90000" bIns="69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52" name="Google Shape;1486;p28"/>
            <p:cNvSpPr/>
            <p:nvPr/>
          </p:nvSpPr>
          <p:spPr>
            <a:xfrm>
              <a:off x="906480" y="3236040"/>
              <a:ext cx="417960" cy="404640"/>
            </a:xfrm>
            <a:custGeom>
              <a:avLst/>
              <a:gdLst>
                <a:gd name="textAreaLeft" fmla="*/ 0 w 417960"/>
                <a:gd name="textAreaRight" fmla="*/ 419400 w 417960"/>
                <a:gd name="textAreaTop" fmla="*/ 0 h 404640"/>
                <a:gd name="textAreaBottom" fmla="*/ 406080 h 404640"/>
              </a:gdLst>
              <a:ahLst/>
              <a:cxnLst/>
              <a:rect l="textAreaLeft" t="textAreaTop" r="textAreaRight" b="textAreaBottom"/>
              <a:pathLst>
                <a:path w="7367" h="7136">
                  <a:moveTo>
                    <a:pt x="5511" y="1"/>
                  </a:moveTo>
                  <a:cubicBezTo>
                    <a:pt x="5503" y="1"/>
                    <a:pt x="5497" y="3"/>
                    <a:pt x="5492" y="6"/>
                  </a:cubicBezTo>
                  <a:lnTo>
                    <a:pt x="511" y="4941"/>
                  </a:lnTo>
                  <a:cubicBezTo>
                    <a:pt x="0" y="5442"/>
                    <a:pt x="0" y="6259"/>
                    <a:pt x="511" y="6760"/>
                  </a:cubicBezTo>
                  <a:cubicBezTo>
                    <a:pt x="761" y="7010"/>
                    <a:pt x="1093" y="7135"/>
                    <a:pt x="1425" y="7135"/>
                  </a:cubicBezTo>
                  <a:cubicBezTo>
                    <a:pt x="1758" y="7135"/>
                    <a:pt x="2092" y="7010"/>
                    <a:pt x="2347" y="6760"/>
                  </a:cubicBezTo>
                  <a:lnTo>
                    <a:pt x="7329" y="1824"/>
                  </a:lnTo>
                  <a:cubicBezTo>
                    <a:pt x="7366" y="1797"/>
                    <a:pt x="7264" y="1648"/>
                    <a:pt x="7097" y="1453"/>
                  </a:cubicBezTo>
                  <a:cubicBezTo>
                    <a:pt x="7078" y="1426"/>
                    <a:pt x="7060" y="1407"/>
                    <a:pt x="7041" y="1388"/>
                  </a:cubicBezTo>
                  <a:cubicBezTo>
                    <a:pt x="6717" y="1017"/>
                    <a:pt x="6206" y="507"/>
                    <a:pt x="5854" y="220"/>
                  </a:cubicBezTo>
                  <a:cubicBezTo>
                    <a:pt x="5854" y="220"/>
                    <a:pt x="5854" y="220"/>
                    <a:pt x="5854" y="210"/>
                  </a:cubicBezTo>
                  <a:cubicBezTo>
                    <a:pt x="5692" y="81"/>
                    <a:pt x="5566" y="1"/>
                    <a:pt x="55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53" name="Google Shape;1487;p28"/>
            <p:cNvSpPr/>
            <p:nvPr/>
          </p:nvSpPr>
          <p:spPr>
            <a:xfrm>
              <a:off x="910080" y="3232800"/>
              <a:ext cx="417960" cy="411480"/>
            </a:xfrm>
            <a:custGeom>
              <a:avLst/>
              <a:gdLst>
                <a:gd name="textAreaLeft" fmla="*/ 0 w 417960"/>
                <a:gd name="textAreaRight" fmla="*/ 419400 w 417960"/>
                <a:gd name="textAreaTop" fmla="*/ 0 h 411480"/>
                <a:gd name="textAreaBottom" fmla="*/ 412920 h 411480"/>
              </a:gdLst>
              <a:ahLst/>
              <a:cxnLst/>
              <a:rect l="textAreaLeft" t="textAreaTop" r="textAreaRight" b="textAreaBottom"/>
              <a:pathLst>
                <a:path w="7366" h="7254">
                  <a:moveTo>
                    <a:pt x="5455" y="120"/>
                  </a:moveTo>
                  <a:cubicBezTo>
                    <a:pt x="5483" y="129"/>
                    <a:pt x="5557" y="166"/>
                    <a:pt x="5752" y="324"/>
                  </a:cubicBezTo>
                  <a:cubicBezTo>
                    <a:pt x="6086" y="602"/>
                    <a:pt x="6605" y="1112"/>
                    <a:pt x="6930" y="1484"/>
                  </a:cubicBezTo>
                  <a:cubicBezTo>
                    <a:pt x="6949" y="1502"/>
                    <a:pt x="6967" y="1521"/>
                    <a:pt x="6986" y="1548"/>
                  </a:cubicBezTo>
                  <a:cubicBezTo>
                    <a:pt x="7162" y="1753"/>
                    <a:pt x="7199" y="1827"/>
                    <a:pt x="7208" y="1855"/>
                  </a:cubicBezTo>
                  <a:lnTo>
                    <a:pt x="2236" y="6771"/>
                  </a:lnTo>
                  <a:cubicBezTo>
                    <a:pt x="1995" y="7012"/>
                    <a:pt x="1677" y="7133"/>
                    <a:pt x="1359" y="7133"/>
                  </a:cubicBezTo>
                  <a:cubicBezTo>
                    <a:pt x="1042" y="7133"/>
                    <a:pt x="724" y="7012"/>
                    <a:pt x="483" y="6771"/>
                  </a:cubicBezTo>
                  <a:cubicBezTo>
                    <a:pt x="251" y="6539"/>
                    <a:pt x="121" y="6233"/>
                    <a:pt x="121" y="5908"/>
                  </a:cubicBezTo>
                  <a:cubicBezTo>
                    <a:pt x="121" y="5575"/>
                    <a:pt x="251" y="5268"/>
                    <a:pt x="483" y="5036"/>
                  </a:cubicBezTo>
                  <a:lnTo>
                    <a:pt x="5455" y="120"/>
                  </a:lnTo>
                  <a:close/>
                  <a:moveTo>
                    <a:pt x="5450" y="1"/>
                  </a:moveTo>
                  <a:cubicBezTo>
                    <a:pt x="5425" y="1"/>
                    <a:pt x="5406" y="11"/>
                    <a:pt x="5390" y="27"/>
                  </a:cubicBezTo>
                  <a:lnTo>
                    <a:pt x="399" y="4962"/>
                  </a:lnTo>
                  <a:cubicBezTo>
                    <a:pt x="149" y="5213"/>
                    <a:pt x="0" y="5547"/>
                    <a:pt x="0" y="5908"/>
                  </a:cubicBezTo>
                  <a:cubicBezTo>
                    <a:pt x="0" y="6270"/>
                    <a:pt x="149" y="6604"/>
                    <a:pt x="399" y="6855"/>
                  </a:cubicBezTo>
                  <a:cubicBezTo>
                    <a:pt x="668" y="7114"/>
                    <a:pt x="1011" y="7254"/>
                    <a:pt x="1364" y="7254"/>
                  </a:cubicBezTo>
                  <a:cubicBezTo>
                    <a:pt x="1707" y="7254"/>
                    <a:pt x="2060" y="7114"/>
                    <a:pt x="2319" y="6855"/>
                  </a:cubicBezTo>
                  <a:lnTo>
                    <a:pt x="7310" y="1920"/>
                  </a:lnTo>
                  <a:cubicBezTo>
                    <a:pt x="7366" y="1873"/>
                    <a:pt x="7338" y="1780"/>
                    <a:pt x="7078" y="1465"/>
                  </a:cubicBezTo>
                  <a:cubicBezTo>
                    <a:pt x="7060" y="1446"/>
                    <a:pt x="7041" y="1428"/>
                    <a:pt x="7023" y="1400"/>
                  </a:cubicBezTo>
                  <a:cubicBezTo>
                    <a:pt x="6689" y="1020"/>
                    <a:pt x="6179" y="519"/>
                    <a:pt x="5826" y="231"/>
                  </a:cubicBezTo>
                  <a:cubicBezTo>
                    <a:pt x="5615" y="60"/>
                    <a:pt x="5512" y="1"/>
                    <a:pt x="545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54" name="Google Shape;1488;p28"/>
            <p:cNvSpPr/>
            <p:nvPr/>
          </p:nvSpPr>
          <p:spPr>
            <a:xfrm>
              <a:off x="1296360" y="2427840"/>
              <a:ext cx="840600" cy="840600"/>
            </a:xfrm>
            <a:custGeom>
              <a:avLst/>
              <a:gdLst>
                <a:gd name="textAreaLeft" fmla="*/ 0 w 840600"/>
                <a:gd name="textAreaRight" fmla="*/ 842040 w 840600"/>
                <a:gd name="textAreaTop" fmla="*/ 0 h 840600"/>
                <a:gd name="textAreaBottom" fmla="*/ 842040 h 840600"/>
              </a:gdLst>
              <a:ahLst/>
              <a:cxnLst/>
              <a:rect l="textAreaLeft" t="textAreaTop" r="textAreaRight" b="textAreaBottom"/>
              <a:pathLst>
                <a:path w="14788" h="14788">
                  <a:moveTo>
                    <a:pt x="7394" y="1856"/>
                  </a:moveTo>
                  <a:cubicBezTo>
                    <a:pt x="10446" y="1856"/>
                    <a:pt x="12923" y="4333"/>
                    <a:pt x="12923" y="7394"/>
                  </a:cubicBezTo>
                  <a:cubicBezTo>
                    <a:pt x="12923" y="10446"/>
                    <a:pt x="10446" y="12923"/>
                    <a:pt x="7394" y="12923"/>
                  </a:cubicBezTo>
                  <a:cubicBezTo>
                    <a:pt x="4342" y="12923"/>
                    <a:pt x="1865" y="10446"/>
                    <a:pt x="1865" y="7394"/>
                  </a:cubicBezTo>
                  <a:cubicBezTo>
                    <a:pt x="1865" y="6912"/>
                    <a:pt x="1921" y="6439"/>
                    <a:pt x="2041" y="5993"/>
                  </a:cubicBezTo>
                  <a:cubicBezTo>
                    <a:pt x="2069" y="5863"/>
                    <a:pt x="2116" y="5743"/>
                    <a:pt x="2153" y="5613"/>
                  </a:cubicBezTo>
                  <a:cubicBezTo>
                    <a:pt x="2208" y="5446"/>
                    <a:pt x="2283" y="5270"/>
                    <a:pt x="2357" y="5103"/>
                  </a:cubicBezTo>
                  <a:cubicBezTo>
                    <a:pt x="2542" y="4695"/>
                    <a:pt x="2774" y="4314"/>
                    <a:pt x="3043" y="3971"/>
                  </a:cubicBezTo>
                  <a:cubicBezTo>
                    <a:pt x="3387" y="3544"/>
                    <a:pt x="3785" y="3164"/>
                    <a:pt x="4240" y="2849"/>
                  </a:cubicBezTo>
                  <a:cubicBezTo>
                    <a:pt x="4435" y="2709"/>
                    <a:pt x="4630" y="2589"/>
                    <a:pt x="4843" y="2478"/>
                  </a:cubicBezTo>
                  <a:cubicBezTo>
                    <a:pt x="5019" y="2385"/>
                    <a:pt x="5214" y="2301"/>
                    <a:pt x="5400" y="2227"/>
                  </a:cubicBezTo>
                  <a:cubicBezTo>
                    <a:pt x="6021" y="1995"/>
                    <a:pt x="6689" y="1856"/>
                    <a:pt x="7394" y="1856"/>
                  </a:cubicBezTo>
                  <a:close/>
                  <a:moveTo>
                    <a:pt x="7394" y="1"/>
                  </a:moveTo>
                  <a:cubicBezTo>
                    <a:pt x="3312" y="1"/>
                    <a:pt x="1" y="3312"/>
                    <a:pt x="1" y="7394"/>
                  </a:cubicBezTo>
                  <a:cubicBezTo>
                    <a:pt x="1" y="9045"/>
                    <a:pt x="539" y="10576"/>
                    <a:pt x="1457" y="11810"/>
                  </a:cubicBezTo>
                  <a:lnTo>
                    <a:pt x="2960" y="13303"/>
                  </a:lnTo>
                  <a:cubicBezTo>
                    <a:pt x="2969" y="13313"/>
                    <a:pt x="2969" y="13322"/>
                    <a:pt x="2978" y="13322"/>
                  </a:cubicBezTo>
                  <a:cubicBezTo>
                    <a:pt x="4212" y="14250"/>
                    <a:pt x="5734" y="14788"/>
                    <a:pt x="7394" y="14788"/>
                  </a:cubicBezTo>
                  <a:cubicBezTo>
                    <a:pt x="11476" y="14788"/>
                    <a:pt x="14788" y="11476"/>
                    <a:pt x="14788" y="7394"/>
                  </a:cubicBezTo>
                  <a:cubicBezTo>
                    <a:pt x="14788" y="3312"/>
                    <a:pt x="11476" y="1"/>
                    <a:pt x="7394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55" name="Google Shape;1489;p28"/>
            <p:cNvSpPr/>
            <p:nvPr/>
          </p:nvSpPr>
          <p:spPr>
            <a:xfrm>
              <a:off x="1368720" y="2424240"/>
              <a:ext cx="847800" cy="847800"/>
            </a:xfrm>
            <a:custGeom>
              <a:avLst/>
              <a:gdLst>
                <a:gd name="textAreaLeft" fmla="*/ 0 w 847800"/>
                <a:gd name="textAreaRight" fmla="*/ 849240 w 847800"/>
                <a:gd name="textAreaTop" fmla="*/ 0 h 847800"/>
                <a:gd name="textAreaBottom" fmla="*/ 849240 h 847800"/>
              </a:gdLst>
              <a:ahLst/>
              <a:cxnLst/>
              <a:rect l="textAreaLeft" t="textAreaTop" r="textAreaRight" b="textAreaBottom"/>
              <a:pathLst>
                <a:path w="14918" h="14918">
                  <a:moveTo>
                    <a:pt x="7459" y="1986"/>
                  </a:moveTo>
                  <a:cubicBezTo>
                    <a:pt x="10474" y="1986"/>
                    <a:pt x="12932" y="4444"/>
                    <a:pt x="12932" y="7459"/>
                  </a:cubicBezTo>
                  <a:cubicBezTo>
                    <a:pt x="12932" y="10474"/>
                    <a:pt x="10474" y="12932"/>
                    <a:pt x="7459" y="12932"/>
                  </a:cubicBezTo>
                  <a:cubicBezTo>
                    <a:pt x="4435" y="12932"/>
                    <a:pt x="1986" y="10474"/>
                    <a:pt x="1986" y="7459"/>
                  </a:cubicBezTo>
                  <a:cubicBezTo>
                    <a:pt x="1986" y="6986"/>
                    <a:pt x="2041" y="6522"/>
                    <a:pt x="2162" y="6068"/>
                  </a:cubicBezTo>
                  <a:cubicBezTo>
                    <a:pt x="2190" y="5947"/>
                    <a:pt x="2227" y="5826"/>
                    <a:pt x="2273" y="5706"/>
                  </a:cubicBezTo>
                  <a:cubicBezTo>
                    <a:pt x="2329" y="5530"/>
                    <a:pt x="2394" y="5363"/>
                    <a:pt x="2468" y="5196"/>
                  </a:cubicBezTo>
                  <a:cubicBezTo>
                    <a:pt x="2654" y="4797"/>
                    <a:pt x="2886" y="4416"/>
                    <a:pt x="3155" y="4073"/>
                  </a:cubicBezTo>
                  <a:cubicBezTo>
                    <a:pt x="3489" y="3646"/>
                    <a:pt x="3888" y="3275"/>
                    <a:pt x="4333" y="2960"/>
                  </a:cubicBezTo>
                  <a:cubicBezTo>
                    <a:pt x="4528" y="2830"/>
                    <a:pt x="4732" y="2709"/>
                    <a:pt x="4936" y="2598"/>
                  </a:cubicBezTo>
                  <a:cubicBezTo>
                    <a:pt x="5112" y="2505"/>
                    <a:pt x="5298" y="2422"/>
                    <a:pt x="5492" y="2348"/>
                  </a:cubicBezTo>
                  <a:cubicBezTo>
                    <a:pt x="6114" y="2107"/>
                    <a:pt x="6782" y="1986"/>
                    <a:pt x="7459" y="1986"/>
                  </a:cubicBezTo>
                  <a:close/>
                  <a:moveTo>
                    <a:pt x="7459" y="1865"/>
                  </a:moveTo>
                  <a:cubicBezTo>
                    <a:pt x="6763" y="1865"/>
                    <a:pt x="6086" y="1995"/>
                    <a:pt x="5446" y="2236"/>
                  </a:cubicBezTo>
                  <a:cubicBezTo>
                    <a:pt x="5251" y="2311"/>
                    <a:pt x="5066" y="2403"/>
                    <a:pt x="4880" y="2496"/>
                  </a:cubicBezTo>
                  <a:cubicBezTo>
                    <a:pt x="4676" y="2607"/>
                    <a:pt x="4463" y="2728"/>
                    <a:pt x="4268" y="2867"/>
                  </a:cubicBezTo>
                  <a:cubicBezTo>
                    <a:pt x="3813" y="3183"/>
                    <a:pt x="3414" y="3563"/>
                    <a:pt x="3062" y="3999"/>
                  </a:cubicBezTo>
                  <a:cubicBezTo>
                    <a:pt x="2784" y="4351"/>
                    <a:pt x="2552" y="4741"/>
                    <a:pt x="2366" y="5149"/>
                  </a:cubicBezTo>
                  <a:cubicBezTo>
                    <a:pt x="2292" y="5316"/>
                    <a:pt x="2218" y="5492"/>
                    <a:pt x="2162" y="5669"/>
                  </a:cubicBezTo>
                  <a:cubicBezTo>
                    <a:pt x="2116" y="5789"/>
                    <a:pt x="2079" y="5919"/>
                    <a:pt x="2051" y="6040"/>
                  </a:cubicBezTo>
                  <a:cubicBezTo>
                    <a:pt x="1930" y="6504"/>
                    <a:pt x="1865" y="6977"/>
                    <a:pt x="1865" y="7459"/>
                  </a:cubicBezTo>
                  <a:cubicBezTo>
                    <a:pt x="1865" y="10539"/>
                    <a:pt x="4379" y="13053"/>
                    <a:pt x="7459" y="13053"/>
                  </a:cubicBezTo>
                  <a:cubicBezTo>
                    <a:pt x="10539" y="13053"/>
                    <a:pt x="13053" y="10539"/>
                    <a:pt x="13053" y="7459"/>
                  </a:cubicBezTo>
                  <a:cubicBezTo>
                    <a:pt x="13053" y="4379"/>
                    <a:pt x="10539" y="1865"/>
                    <a:pt x="7459" y="1865"/>
                  </a:cubicBezTo>
                  <a:close/>
                  <a:moveTo>
                    <a:pt x="7459" y="121"/>
                  </a:moveTo>
                  <a:cubicBezTo>
                    <a:pt x="11504" y="121"/>
                    <a:pt x="14797" y="3415"/>
                    <a:pt x="14797" y="7459"/>
                  </a:cubicBezTo>
                  <a:cubicBezTo>
                    <a:pt x="14797" y="11504"/>
                    <a:pt x="11504" y="14797"/>
                    <a:pt x="7459" y="14797"/>
                  </a:cubicBezTo>
                  <a:cubicBezTo>
                    <a:pt x="5863" y="14797"/>
                    <a:pt x="4351" y="14296"/>
                    <a:pt x="3080" y="13350"/>
                  </a:cubicBezTo>
                  <a:cubicBezTo>
                    <a:pt x="3071" y="13341"/>
                    <a:pt x="3071" y="13331"/>
                    <a:pt x="3062" y="13331"/>
                  </a:cubicBezTo>
                  <a:lnTo>
                    <a:pt x="1568" y="11838"/>
                  </a:lnTo>
                  <a:cubicBezTo>
                    <a:pt x="622" y="10558"/>
                    <a:pt x="121" y="9045"/>
                    <a:pt x="121" y="7459"/>
                  </a:cubicBezTo>
                  <a:cubicBezTo>
                    <a:pt x="121" y="3415"/>
                    <a:pt x="3414" y="121"/>
                    <a:pt x="7459" y="121"/>
                  </a:cubicBezTo>
                  <a:close/>
                  <a:moveTo>
                    <a:pt x="7459" y="1"/>
                  </a:moveTo>
                  <a:cubicBezTo>
                    <a:pt x="3349" y="1"/>
                    <a:pt x="1" y="3350"/>
                    <a:pt x="1" y="7459"/>
                  </a:cubicBezTo>
                  <a:cubicBezTo>
                    <a:pt x="1" y="9073"/>
                    <a:pt x="511" y="10613"/>
                    <a:pt x="1485" y="11912"/>
                  </a:cubicBezTo>
                  <a:lnTo>
                    <a:pt x="2988" y="13415"/>
                  </a:lnTo>
                  <a:cubicBezTo>
                    <a:pt x="2988" y="13415"/>
                    <a:pt x="2997" y="13424"/>
                    <a:pt x="2997" y="13424"/>
                  </a:cubicBezTo>
                  <a:cubicBezTo>
                    <a:pt x="2997" y="13433"/>
                    <a:pt x="2997" y="13433"/>
                    <a:pt x="3006" y="13433"/>
                  </a:cubicBezTo>
                  <a:cubicBezTo>
                    <a:pt x="4296" y="14398"/>
                    <a:pt x="5836" y="14918"/>
                    <a:pt x="7459" y="14918"/>
                  </a:cubicBezTo>
                  <a:cubicBezTo>
                    <a:pt x="11569" y="14918"/>
                    <a:pt x="14918" y="11569"/>
                    <a:pt x="14918" y="7459"/>
                  </a:cubicBezTo>
                  <a:cubicBezTo>
                    <a:pt x="14918" y="3350"/>
                    <a:pt x="11569" y="1"/>
                    <a:pt x="745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56" name="Google Shape;1490;p28"/>
            <p:cNvSpPr/>
            <p:nvPr/>
          </p:nvSpPr>
          <p:spPr>
            <a:xfrm>
              <a:off x="1884960" y="2504520"/>
              <a:ext cx="207720" cy="255600"/>
            </a:xfrm>
            <a:custGeom>
              <a:avLst/>
              <a:gdLst>
                <a:gd name="textAreaLeft" fmla="*/ 0 w 207720"/>
                <a:gd name="textAreaRight" fmla="*/ 209160 w 20772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3674" h="4517">
                  <a:moveTo>
                    <a:pt x="197" y="0"/>
                  </a:moveTo>
                  <a:cubicBezTo>
                    <a:pt x="124" y="0"/>
                    <a:pt x="58" y="45"/>
                    <a:pt x="28" y="119"/>
                  </a:cubicBezTo>
                  <a:cubicBezTo>
                    <a:pt x="0" y="212"/>
                    <a:pt x="56" y="305"/>
                    <a:pt x="148" y="333"/>
                  </a:cubicBezTo>
                  <a:cubicBezTo>
                    <a:pt x="167" y="342"/>
                    <a:pt x="2635" y="1168"/>
                    <a:pt x="3312" y="4377"/>
                  </a:cubicBezTo>
                  <a:cubicBezTo>
                    <a:pt x="3330" y="4461"/>
                    <a:pt x="3405" y="4516"/>
                    <a:pt x="3479" y="4516"/>
                  </a:cubicBezTo>
                  <a:lnTo>
                    <a:pt x="3516" y="4516"/>
                  </a:lnTo>
                  <a:cubicBezTo>
                    <a:pt x="3609" y="4498"/>
                    <a:pt x="3674" y="4405"/>
                    <a:pt x="3655" y="4312"/>
                  </a:cubicBezTo>
                  <a:cubicBezTo>
                    <a:pt x="2931" y="889"/>
                    <a:pt x="362" y="36"/>
                    <a:pt x="251" y="8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57" name="Google Shape;1491;p28"/>
            <p:cNvSpPr/>
            <p:nvPr/>
          </p:nvSpPr>
          <p:spPr>
            <a:xfrm>
              <a:off x="1402920" y="3148200"/>
              <a:ext cx="41400" cy="86760"/>
            </a:xfrm>
            <a:custGeom>
              <a:avLst/>
              <a:gdLst>
                <a:gd name="textAreaLeft" fmla="*/ 0 w 41400"/>
                <a:gd name="textAreaRight" fmla="*/ 42840 w 41400"/>
                <a:gd name="textAreaTop" fmla="*/ 0 h 86760"/>
                <a:gd name="textAreaBottom" fmla="*/ 88200 h 86760"/>
              </a:gdLst>
              <a:ahLst/>
              <a:cxnLst/>
              <a:rect l="textAreaLeft" t="textAreaTop" r="textAreaRight" b="textAreaBottom"/>
              <a:pathLst>
                <a:path w="752" h="1550">
                  <a:moveTo>
                    <a:pt x="71" y="1"/>
                  </a:moveTo>
                  <a:cubicBezTo>
                    <a:pt x="54" y="1"/>
                    <a:pt x="38" y="8"/>
                    <a:pt x="28" y="19"/>
                  </a:cubicBezTo>
                  <a:cubicBezTo>
                    <a:pt x="0" y="46"/>
                    <a:pt x="10" y="83"/>
                    <a:pt x="28" y="102"/>
                  </a:cubicBezTo>
                  <a:lnTo>
                    <a:pt x="492" y="538"/>
                  </a:lnTo>
                  <a:cubicBezTo>
                    <a:pt x="622" y="659"/>
                    <a:pt x="622" y="853"/>
                    <a:pt x="511" y="974"/>
                  </a:cubicBezTo>
                  <a:lnTo>
                    <a:pt x="65" y="1456"/>
                  </a:lnTo>
                  <a:cubicBezTo>
                    <a:pt x="47" y="1484"/>
                    <a:pt x="47" y="1512"/>
                    <a:pt x="75" y="1540"/>
                  </a:cubicBezTo>
                  <a:cubicBezTo>
                    <a:pt x="84" y="1549"/>
                    <a:pt x="93" y="1549"/>
                    <a:pt x="112" y="1549"/>
                  </a:cubicBezTo>
                  <a:cubicBezTo>
                    <a:pt x="130" y="1549"/>
                    <a:pt x="140" y="1549"/>
                    <a:pt x="158" y="1531"/>
                  </a:cubicBezTo>
                  <a:lnTo>
                    <a:pt x="594" y="1058"/>
                  </a:lnTo>
                  <a:cubicBezTo>
                    <a:pt x="752" y="881"/>
                    <a:pt x="743" y="612"/>
                    <a:pt x="576" y="455"/>
                  </a:cubicBezTo>
                  <a:lnTo>
                    <a:pt x="112" y="19"/>
                  </a:lnTo>
                  <a:cubicBezTo>
                    <a:pt x="99" y="6"/>
                    <a:pt x="85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58" name="Google Shape;1492;p28"/>
            <p:cNvSpPr/>
            <p:nvPr/>
          </p:nvSpPr>
          <p:spPr>
            <a:xfrm>
              <a:off x="1746360" y="2625120"/>
              <a:ext cx="213480" cy="213480"/>
            </a:xfrm>
            <a:custGeom>
              <a:avLst/>
              <a:gdLst>
                <a:gd name="textAreaLeft" fmla="*/ 0 w 213480"/>
                <a:gd name="textAreaRight" fmla="*/ 214920 w 213480"/>
                <a:gd name="textAreaTop" fmla="*/ 0 h 213480"/>
                <a:gd name="textAreaBottom" fmla="*/ 214920 h 213480"/>
              </a:gdLst>
              <a:ahLst/>
              <a:cxnLst/>
              <a:rect l="textAreaLeft" t="textAreaTop" r="textAreaRight" b="textAreaBottom"/>
              <a:pathLst>
                <a:path w="3776" h="3777">
                  <a:moveTo>
                    <a:pt x="353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9"/>
                    <a:pt x="158" y="697"/>
                    <a:pt x="353" y="697"/>
                  </a:cubicBezTo>
                  <a:cubicBezTo>
                    <a:pt x="1856" y="697"/>
                    <a:pt x="3080" y="1921"/>
                    <a:pt x="3080" y="3424"/>
                  </a:cubicBezTo>
                  <a:cubicBezTo>
                    <a:pt x="3080" y="3619"/>
                    <a:pt x="3238" y="3776"/>
                    <a:pt x="3433" y="3776"/>
                  </a:cubicBezTo>
                  <a:cubicBezTo>
                    <a:pt x="3627" y="3776"/>
                    <a:pt x="3776" y="3619"/>
                    <a:pt x="3776" y="3424"/>
                  </a:cubicBezTo>
                  <a:cubicBezTo>
                    <a:pt x="3776" y="1531"/>
                    <a:pt x="2236" y="1"/>
                    <a:pt x="35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59" name="Google Shape;1493;p28"/>
            <p:cNvSpPr/>
            <p:nvPr/>
          </p:nvSpPr>
          <p:spPr>
            <a:xfrm>
              <a:off x="934560" y="3576240"/>
              <a:ext cx="116280" cy="41400"/>
            </a:xfrm>
            <a:custGeom>
              <a:avLst/>
              <a:gdLst>
                <a:gd name="textAreaLeft" fmla="*/ 0 w 116280"/>
                <a:gd name="textAreaRight" fmla="*/ 117720 w 11628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2070" h="753">
                  <a:moveTo>
                    <a:pt x="2010" y="1"/>
                  </a:moveTo>
                  <a:cubicBezTo>
                    <a:pt x="1990" y="1"/>
                    <a:pt x="1970" y="11"/>
                    <a:pt x="1958" y="29"/>
                  </a:cubicBezTo>
                  <a:cubicBezTo>
                    <a:pt x="1649" y="428"/>
                    <a:pt x="1332" y="634"/>
                    <a:pt x="1014" y="634"/>
                  </a:cubicBezTo>
                  <a:cubicBezTo>
                    <a:pt x="970" y="634"/>
                    <a:pt x="926" y="630"/>
                    <a:pt x="882" y="623"/>
                  </a:cubicBezTo>
                  <a:cubicBezTo>
                    <a:pt x="428" y="548"/>
                    <a:pt x="140" y="103"/>
                    <a:pt x="122" y="47"/>
                  </a:cubicBezTo>
                  <a:cubicBezTo>
                    <a:pt x="112" y="20"/>
                    <a:pt x="94" y="1"/>
                    <a:pt x="66" y="1"/>
                  </a:cubicBezTo>
                  <a:cubicBezTo>
                    <a:pt x="29" y="1"/>
                    <a:pt x="1" y="29"/>
                    <a:pt x="1" y="57"/>
                  </a:cubicBezTo>
                  <a:cubicBezTo>
                    <a:pt x="1" y="140"/>
                    <a:pt x="289" y="548"/>
                    <a:pt x="697" y="697"/>
                  </a:cubicBezTo>
                  <a:cubicBezTo>
                    <a:pt x="790" y="725"/>
                    <a:pt x="892" y="752"/>
                    <a:pt x="1003" y="752"/>
                  </a:cubicBezTo>
                  <a:cubicBezTo>
                    <a:pt x="1300" y="752"/>
                    <a:pt x="1662" y="604"/>
                    <a:pt x="2051" y="94"/>
                  </a:cubicBezTo>
                  <a:cubicBezTo>
                    <a:pt x="2070" y="66"/>
                    <a:pt x="2060" y="38"/>
                    <a:pt x="2042" y="10"/>
                  </a:cubicBezTo>
                  <a:cubicBezTo>
                    <a:pt x="2032" y="4"/>
                    <a:pt x="2021" y="1"/>
                    <a:pt x="201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60" name="Google Shape;1494;p28"/>
            <p:cNvSpPr/>
            <p:nvPr/>
          </p:nvSpPr>
          <p:spPr>
            <a:xfrm>
              <a:off x="924840" y="2752920"/>
              <a:ext cx="1224360" cy="928080"/>
            </a:xfrm>
            <a:custGeom>
              <a:avLst/>
              <a:gdLst>
                <a:gd name="textAreaLeft" fmla="*/ 0 w 1224360"/>
                <a:gd name="textAreaRight" fmla="*/ 1225800 w 1224360"/>
                <a:gd name="textAreaTop" fmla="*/ 0 h 928080"/>
                <a:gd name="textAreaBottom" fmla="*/ 929520 h 928080"/>
              </a:gdLst>
              <a:ahLst/>
              <a:cxnLst/>
              <a:rect l="textAreaLeft" t="textAreaTop" r="textAreaRight" b="textAreaBottom"/>
              <a:pathLst>
                <a:path w="21532" h="16328">
                  <a:moveTo>
                    <a:pt x="21179" y="1"/>
                  </a:moveTo>
                  <a:cubicBezTo>
                    <a:pt x="21271" y="483"/>
                    <a:pt x="21327" y="975"/>
                    <a:pt x="21327" y="1485"/>
                  </a:cubicBezTo>
                  <a:cubicBezTo>
                    <a:pt x="21327" y="5567"/>
                    <a:pt x="18015" y="8879"/>
                    <a:pt x="13924" y="8879"/>
                  </a:cubicBezTo>
                  <a:cubicBezTo>
                    <a:pt x="12273" y="8879"/>
                    <a:pt x="10742" y="8331"/>
                    <a:pt x="9509" y="7413"/>
                  </a:cubicBezTo>
                  <a:cubicBezTo>
                    <a:pt x="9611" y="7533"/>
                    <a:pt x="9611" y="7728"/>
                    <a:pt x="9490" y="7840"/>
                  </a:cubicBezTo>
                  <a:lnTo>
                    <a:pt x="8488" y="8841"/>
                  </a:lnTo>
                  <a:cubicBezTo>
                    <a:pt x="8368" y="8962"/>
                    <a:pt x="8164" y="8962"/>
                    <a:pt x="8043" y="8841"/>
                  </a:cubicBezTo>
                  <a:lnTo>
                    <a:pt x="7848" y="8647"/>
                  </a:lnTo>
                  <a:lnTo>
                    <a:pt x="6781" y="9732"/>
                  </a:lnTo>
                  <a:cubicBezTo>
                    <a:pt x="6948" y="9927"/>
                    <a:pt x="7050" y="10075"/>
                    <a:pt x="7022" y="10103"/>
                  </a:cubicBezTo>
                  <a:lnTo>
                    <a:pt x="2032" y="15038"/>
                  </a:lnTo>
                  <a:cubicBezTo>
                    <a:pt x="1521" y="15539"/>
                    <a:pt x="705" y="15539"/>
                    <a:pt x="195" y="15038"/>
                  </a:cubicBezTo>
                  <a:cubicBezTo>
                    <a:pt x="130" y="14973"/>
                    <a:pt x="74" y="14908"/>
                    <a:pt x="28" y="14834"/>
                  </a:cubicBezTo>
                  <a:cubicBezTo>
                    <a:pt x="0" y="15187"/>
                    <a:pt x="130" y="15548"/>
                    <a:pt x="399" y="15827"/>
                  </a:cubicBezTo>
                  <a:cubicBezTo>
                    <a:pt x="909" y="16328"/>
                    <a:pt x="1735" y="16328"/>
                    <a:pt x="2236" y="15827"/>
                  </a:cubicBezTo>
                  <a:lnTo>
                    <a:pt x="7227" y="10892"/>
                  </a:lnTo>
                  <a:cubicBezTo>
                    <a:pt x="7264" y="10854"/>
                    <a:pt x="7162" y="10715"/>
                    <a:pt x="6995" y="10511"/>
                  </a:cubicBezTo>
                  <a:lnTo>
                    <a:pt x="8052" y="9435"/>
                  </a:lnTo>
                  <a:lnTo>
                    <a:pt x="8247" y="9630"/>
                  </a:lnTo>
                  <a:cubicBezTo>
                    <a:pt x="8368" y="9751"/>
                    <a:pt x="8572" y="9751"/>
                    <a:pt x="8692" y="9630"/>
                  </a:cubicBezTo>
                  <a:lnTo>
                    <a:pt x="9703" y="8628"/>
                  </a:lnTo>
                  <a:cubicBezTo>
                    <a:pt x="9815" y="8507"/>
                    <a:pt x="9824" y="8322"/>
                    <a:pt x="9713" y="8192"/>
                  </a:cubicBezTo>
                  <a:cubicBezTo>
                    <a:pt x="10947" y="9120"/>
                    <a:pt x="12477" y="9658"/>
                    <a:pt x="14138" y="9658"/>
                  </a:cubicBezTo>
                  <a:cubicBezTo>
                    <a:pt x="18219" y="9658"/>
                    <a:pt x="21531" y="6346"/>
                    <a:pt x="21531" y="2264"/>
                  </a:cubicBezTo>
                  <a:cubicBezTo>
                    <a:pt x="21531" y="1476"/>
                    <a:pt x="21411" y="715"/>
                    <a:pt x="2117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PlaceHolder 1"/>
          <p:cNvSpPr>
            <a:spLocks noGrp="1"/>
          </p:cNvSpPr>
          <p:nvPr>
            <p:ph type="title"/>
          </p:nvPr>
        </p:nvSpPr>
        <p:spPr>
          <a:xfrm>
            <a:off x="578520" y="411840"/>
            <a:ext cx="7951680" cy="542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#0: simple pytorch script (simple_pytorch.py)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62" name="Picture 1" descr="A screenshot of a computer program&#10;&#10;Description automatically generated"/>
          <p:cNvPicPr/>
          <p:nvPr/>
        </p:nvPicPr>
        <p:blipFill>
          <a:blip r:embed="rId2"/>
          <a:stretch/>
        </p:blipFill>
        <p:spPr>
          <a:xfrm>
            <a:off x="1094040" y="958320"/>
            <a:ext cx="5723640" cy="3709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63" name="Google Shape;1213;p27"/>
          <p:cNvSpPr/>
          <p:nvPr/>
        </p:nvSpPr>
        <p:spPr>
          <a:xfrm>
            <a:off x="6996960" y="2073600"/>
            <a:ext cx="1661400" cy="129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Use (shift+zz) to exit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PlaceHolder 1"/>
          <p:cNvSpPr>
            <a:spLocks noGrp="1"/>
          </p:cNvSpPr>
          <p:nvPr>
            <p:ph type="title"/>
          </p:nvPr>
        </p:nvSpPr>
        <p:spPr>
          <a:xfrm>
            <a:off x="578520" y="411840"/>
            <a:ext cx="7951680" cy="542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#1: pull image 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65" name="Google Shape;1213;p27"/>
          <p:cNvSpPr/>
          <p:nvPr/>
        </p:nvSpPr>
        <p:spPr>
          <a:xfrm>
            <a:off x="525240" y="1126440"/>
            <a:ext cx="8092080" cy="60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 pull nvcr.io/nvidia/pytorch:23.02-py3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66" name="Picture 4" descr="A black screen with white text&#10;&#10;Description automatically generated"/>
          <p:cNvPicPr/>
          <p:nvPr/>
        </p:nvPicPr>
        <p:blipFill>
          <a:blip r:embed="rId2"/>
          <a:stretch/>
        </p:blipFill>
        <p:spPr>
          <a:xfrm>
            <a:off x="1900080" y="2128680"/>
            <a:ext cx="5342040" cy="884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PlaceHolder 1"/>
          <p:cNvSpPr>
            <a:spLocks noGrp="1"/>
          </p:cNvSpPr>
          <p:nvPr>
            <p:ph type="title"/>
          </p:nvPr>
        </p:nvSpPr>
        <p:spPr>
          <a:xfrm>
            <a:off x="578520" y="411840"/>
            <a:ext cx="7951680" cy="542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#2: write batch script (run_pytorch_container.sbatch) 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68" name="Google Shape;1213;p27"/>
          <p:cNvSpPr/>
          <p:nvPr/>
        </p:nvSpPr>
        <p:spPr>
          <a:xfrm>
            <a:off x="726120" y="956520"/>
            <a:ext cx="8092080" cy="356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#!/bin/bash</a:t>
            </a: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#SBATCH --job-name=pytorch-container-job   # Job name</a:t>
            </a: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#SBATCH --output=output_%j.log             # Standard output and error log</a:t>
            </a: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#SBATCH --error=error_%j.log               # Error log</a:t>
            </a: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#SBATCH --ntasks=1                         # Number of tasks (1 per container)</a:t>
            </a: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#SBATCH --cpus-per-task=4                  # Number of CPU cores per task</a:t>
            </a: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#SBATCH --gpus=1                           # Request 1 GPU</a:t>
            </a: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#SBATCH --mem=16GB                         # Memory required</a:t>
            </a: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#SBATCH --time=00:30:00                    # Time limit (HH:MM:SS)</a:t>
            </a: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#SBATCH --partition=gpu                    # Specify DGX or HGX</a:t>
            </a: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# Load required modules</a:t>
            </a: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module load docker </a:t>
            </a:r>
            <a:r>
              <a:rPr lang="en" sz="16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                                                                                      continued on next slide </a:t>
            </a: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PlaceHolder 1"/>
          <p:cNvSpPr>
            <a:spLocks noGrp="1"/>
          </p:cNvSpPr>
          <p:nvPr>
            <p:ph type="title"/>
          </p:nvPr>
        </p:nvSpPr>
        <p:spPr>
          <a:xfrm>
            <a:off x="578520" y="411840"/>
            <a:ext cx="7951680" cy="542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#2: write batch script (run_pytorch_container.sbatch)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70" name="Google Shape;1213;p27"/>
          <p:cNvSpPr/>
          <p:nvPr/>
        </p:nvSpPr>
        <p:spPr>
          <a:xfrm>
            <a:off x="702720" y="1056960"/>
            <a:ext cx="8092080" cy="322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endParaRPr lang="en-US" sz="1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# Set variables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DOCKER_IMAGE="nvcr.io/nvidia/pytorch:23.02-py3"  # NVIDIA PyTorch container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SCRIPT_PATH="/workspace/pytorch_script.py"       # Path to script inside container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CONTAINER_WORKDIR="/workspace"                  # Container working directory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# Pull the Docker container image (in case not already pulled)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docker pull $DOCKER_IMAGE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# Run the PyTorch script inside the Docker container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docker run --gpus all \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  -v $(pwd):$CONTAINER_WORKDIR \        # Bind mount current directory to container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  -w $CONTAINER_WORKDIR \              # Set container working directory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  $DOCKER_IMAGE \                      # Specify the container image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accent6"/>
                </a:solidFill>
                <a:highlight>
                  <a:srgbClr val="000000"/>
                </a:highlight>
                <a:uFillTx/>
                <a:latin typeface="Sora"/>
                <a:ea typeface="Sora"/>
              </a:rPr>
              <a:t>  python $SCRIPT_PATH                  # Command to execute inside the container</a:t>
            </a:r>
            <a:endParaRPr lang="en-US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PlaceHolder 1"/>
          <p:cNvSpPr>
            <a:spLocks noGrp="1"/>
          </p:cNvSpPr>
          <p:nvPr>
            <p:ph type="title"/>
          </p:nvPr>
        </p:nvSpPr>
        <p:spPr>
          <a:xfrm>
            <a:off x="578520" y="411840"/>
            <a:ext cx="7951680" cy="542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#3: submiting batch job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72" name="Google Shape;1213;p27"/>
          <p:cNvSpPr/>
          <p:nvPr/>
        </p:nvSpPr>
        <p:spPr>
          <a:xfrm>
            <a:off x="579240" y="2570760"/>
            <a:ext cx="8092080" cy="60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Output log will be in the directiory:</a:t>
            </a:r>
            <a:endParaRPr lang="en-US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73" name="Picture 2" descr="A black background with white text&#10;&#10;Description automatically generated"/>
          <p:cNvPicPr/>
          <p:nvPr/>
        </p:nvPicPr>
        <p:blipFill>
          <a:blip r:embed="rId2"/>
          <a:stretch/>
        </p:blipFill>
        <p:spPr>
          <a:xfrm>
            <a:off x="697320" y="1731600"/>
            <a:ext cx="4179960" cy="675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74" name="Picture 6"/>
          <p:cNvPicPr/>
          <p:nvPr/>
        </p:nvPicPr>
        <p:blipFill>
          <a:blip r:embed="rId3"/>
          <a:stretch/>
        </p:blipFill>
        <p:spPr>
          <a:xfrm>
            <a:off x="525240" y="3288960"/>
            <a:ext cx="8092080" cy="365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PlaceHolder 1"/>
          <p:cNvSpPr>
            <a:spLocks noGrp="1"/>
          </p:cNvSpPr>
          <p:nvPr>
            <p:ph type="title"/>
          </p:nvPr>
        </p:nvSpPr>
        <p:spPr>
          <a:xfrm>
            <a:off x="3918960" y="1023840"/>
            <a:ext cx="4676760" cy="1057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Thank you~</a:t>
            </a:r>
            <a:endParaRPr lang="en-US" sz="6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76" name="PlaceHolder 2"/>
          <p:cNvSpPr>
            <a:spLocks noGrp="1"/>
          </p:cNvSpPr>
          <p:nvPr>
            <p:ph type="subTitle"/>
          </p:nvPr>
        </p:nvSpPr>
        <p:spPr>
          <a:xfrm>
            <a:off x="4019400" y="2299140"/>
            <a:ext cx="4446720" cy="1057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Please email </a:t>
            </a:r>
            <a:r>
              <a:rPr lang="en" sz="2000" b="1" u="sng" strike="noStrike" dirty="0">
                <a:solidFill>
                  <a:schemeClr val="dk1"/>
                </a:solidFill>
                <a:uFillTx/>
                <a:latin typeface="Open Sans"/>
                <a:ea typeface="Open Sans"/>
                <a:hlinkClick r:id="rId2"/>
              </a:rPr>
              <a:t>cchopper@utep.edu</a:t>
            </a:r>
            <a:r>
              <a:rPr lang="en" sz="20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 for any questions or feedback</a:t>
            </a:r>
            <a:endParaRPr lang="en-US" sz="2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77" name="Google Shape;2123;p43"/>
          <p:cNvSpPr/>
          <p:nvPr/>
        </p:nvSpPr>
        <p:spPr>
          <a:xfrm>
            <a:off x="4019400" y="4343760"/>
            <a:ext cx="4150440" cy="25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Please keep this slide for attribution</a:t>
            </a:r>
            <a:endParaRPr lang="en-US" sz="1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78" name="Google Shape;2124;p43"/>
          <p:cNvGrpSpPr/>
          <p:nvPr/>
        </p:nvGrpSpPr>
        <p:grpSpPr>
          <a:xfrm>
            <a:off x="713160" y="1198080"/>
            <a:ext cx="2993040" cy="2991600"/>
            <a:chOff x="713160" y="1198080"/>
            <a:chExt cx="2993040" cy="2991600"/>
          </a:xfrm>
        </p:grpSpPr>
        <p:sp>
          <p:nvSpPr>
            <p:cNvPr id="2879" name="Google Shape;2125;p43"/>
            <p:cNvSpPr/>
            <p:nvPr/>
          </p:nvSpPr>
          <p:spPr>
            <a:xfrm>
              <a:off x="2081880" y="1792800"/>
              <a:ext cx="643320" cy="390960"/>
            </a:xfrm>
            <a:custGeom>
              <a:avLst/>
              <a:gdLst>
                <a:gd name="textAreaLeft" fmla="*/ 0 w 643320"/>
                <a:gd name="textAreaRight" fmla="*/ 644760 w 643320"/>
                <a:gd name="textAreaTop" fmla="*/ 0 h 390960"/>
                <a:gd name="textAreaBottom" fmla="*/ 392400 h 390960"/>
              </a:gdLst>
              <a:ahLst/>
              <a:cxnLst/>
              <a:rect l="textAreaLeft" t="textAreaTop" r="textAreaRight" b="textAreaBottom"/>
              <a:pathLst>
                <a:path w="9009" h="5483">
                  <a:moveTo>
                    <a:pt x="8489" y="0"/>
                  </a:moveTo>
                  <a:cubicBezTo>
                    <a:pt x="8452" y="0"/>
                    <a:pt x="8433" y="28"/>
                    <a:pt x="8433" y="56"/>
                  </a:cubicBezTo>
                  <a:cubicBezTo>
                    <a:pt x="8433" y="93"/>
                    <a:pt x="8452" y="121"/>
                    <a:pt x="8489" y="121"/>
                  </a:cubicBezTo>
                  <a:lnTo>
                    <a:pt x="8952" y="121"/>
                  </a:lnTo>
                  <a:cubicBezTo>
                    <a:pt x="8980" y="121"/>
                    <a:pt x="9008" y="93"/>
                    <a:pt x="9008" y="56"/>
                  </a:cubicBezTo>
                  <a:cubicBezTo>
                    <a:pt x="9008" y="28"/>
                    <a:pt x="8980" y="0"/>
                    <a:pt x="8952" y="0"/>
                  </a:cubicBezTo>
                  <a:close/>
                  <a:moveTo>
                    <a:pt x="8058" y="117"/>
                  </a:moveTo>
                  <a:cubicBezTo>
                    <a:pt x="8042" y="117"/>
                    <a:pt x="8026" y="124"/>
                    <a:pt x="8016" y="140"/>
                  </a:cubicBezTo>
                  <a:cubicBezTo>
                    <a:pt x="7969" y="204"/>
                    <a:pt x="7951" y="269"/>
                    <a:pt x="7951" y="344"/>
                  </a:cubicBezTo>
                  <a:lnTo>
                    <a:pt x="7951" y="631"/>
                  </a:lnTo>
                  <a:cubicBezTo>
                    <a:pt x="7951" y="659"/>
                    <a:pt x="7978" y="687"/>
                    <a:pt x="8006" y="687"/>
                  </a:cubicBezTo>
                  <a:cubicBezTo>
                    <a:pt x="8043" y="687"/>
                    <a:pt x="8071" y="659"/>
                    <a:pt x="8071" y="631"/>
                  </a:cubicBezTo>
                  <a:lnTo>
                    <a:pt x="8071" y="344"/>
                  </a:lnTo>
                  <a:cubicBezTo>
                    <a:pt x="8071" y="297"/>
                    <a:pt x="8080" y="251"/>
                    <a:pt x="8108" y="214"/>
                  </a:cubicBezTo>
                  <a:cubicBezTo>
                    <a:pt x="8127" y="186"/>
                    <a:pt x="8118" y="149"/>
                    <a:pt x="8099" y="130"/>
                  </a:cubicBezTo>
                  <a:cubicBezTo>
                    <a:pt x="8086" y="122"/>
                    <a:pt x="8072" y="117"/>
                    <a:pt x="8058" y="117"/>
                  </a:cubicBezTo>
                  <a:close/>
                  <a:moveTo>
                    <a:pt x="8006" y="1039"/>
                  </a:moveTo>
                  <a:cubicBezTo>
                    <a:pt x="7978" y="1039"/>
                    <a:pt x="7951" y="1058"/>
                    <a:pt x="7951" y="1095"/>
                  </a:cubicBezTo>
                  <a:lnTo>
                    <a:pt x="7951" y="1559"/>
                  </a:lnTo>
                  <a:cubicBezTo>
                    <a:pt x="7951" y="1587"/>
                    <a:pt x="7978" y="1614"/>
                    <a:pt x="8006" y="1614"/>
                  </a:cubicBezTo>
                  <a:cubicBezTo>
                    <a:pt x="8043" y="1614"/>
                    <a:pt x="8071" y="1587"/>
                    <a:pt x="8071" y="1559"/>
                  </a:cubicBezTo>
                  <a:lnTo>
                    <a:pt x="8071" y="1095"/>
                  </a:lnTo>
                  <a:cubicBezTo>
                    <a:pt x="8071" y="1058"/>
                    <a:pt x="8043" y="1039"/>
                    <a:pt x="8006" y="1039"/>
                  </a:cubicBezTo>
                  <a:close/>
                  <a:moveTo>
                    <a:pt x="8006" y="1967"/>
                  </a:moveTo>
                  <a:cubicBezTo>
                    <a:pt x="7978" y="1967"/>
                    <a:pt x="7951" y="1986"/>
                    <a:pt x="7951" y="2023"/>
                  </a:cubicBezTo>
                  <a:lnTo>
                    <a:pt x="7951" y="2486"/>
                  </a:lnTo>
                  <a:cubicBezTo>
                    <a:pt x="7951" y="2514"/>
                    <a:pt x="7978" y="2542"/>
                    <a:pt x="8006" y="2542"/>
                  </a:cubicBezTo>
                  <a:cubicBezTo>
                    <a:pt x="8043" y="2542"/>
                    <a:pt x="8071" y="2514"/>
                    <a:pt x="8071" y="2486"/>
                  </a:cubicBezTo>
                  <a:lnTo>
                    <a:pt x="8071" y="2023"/>
                  </a:lnTo>
                  <a:cubicBezTo>
                    <a:pt x="8071" y="1986"/>
                    <a:pt x="8043" y="1967"/>
                    <a:pt x="8006" y="1967"/>
                  </a:cubicBezTo>
                  <a:close/>
                  <a:moveTo>
                    <a:pt x="8006" y="2895"/>
                  </a:moveTo>
                  <a:cubicBezTo>
                    <a:pt x="7978" y="2895"/>
                    <a:pt x="7951" y="2913"/>
                    <a:pt x="7951" y="2950"/>
                  </a:cubicBezTo>
                  <a:lnTo>
                    <a:pt x="7951" y="3414"/>
                  </a:lnTo>
                  <a:cubicBezTo>
                    <a:pt x="7951" y="3442"/>
                    <a:pt x="7978" y="3470"/>
                    <a:pt x="8006" y="3470"/>
                  </a:cubicBezTo>
                  <a:cubicBezTo>
                    <a:pt x="8043" y="3470"/>
                    <a:pt x="8071" y="3442"/>
                    <a:pt x="8071" y="3414"/>
                  </a:cubicBezTo>
                  <a:lnTo>
                    <a:pt x="8071" y="2950"/>
                  </a:lnTo>
                  <a:cubicBezTo>
                    <a:pt x="8071" y="2913"/>
                    <a:pt x="8043" y="2895"/>
                    <a:pt x="8006" y="2895"/>
                  </a:cubicBezTo>
                  <a:close/>
                  <a:moveTo>
                    <a:pt x="8006" y="3822"/>
                  </a:moveTo>
                  <a:cubicBezTo>
                    <a:pt x="7978" y="3822"/>
                    <a:pt x="7951" y="3841"/>
                    <a:pt x="7951" y="3878"/>
                  </a:cubicBezTo>
                  <a:lnTo>
                    <a:pt x="7951" y="4342"/>
                  </a:lnTo>
                  <a:cubicBezTo>
                    <a:pt x="7951" y="4370"/>
                    <a:pt x="7978" y="4397"/>
                    <a:pt x="8006" y="4397"/>
                  </a:cubicBezTo>
                  <a:cubicBezTo>
                    <a:pt x="8043" y="4397"/>
                    <a:pt x="8071" y="4370"/>
                    <a:pt x="8071" y="4342"/>
                  </a:cubicBezTo>
                  <a:lnTo>
                    <a:pt x="8071" y="3878"/>
                  </a:lnTo>
                  <a:cubicBezTo>
                    <a:pt x="8071" y="3841"/>
                    <a:pt x="8043" y="3822"/>
                    <a:pt x="8006" y="3822"/>
                  </a:cubicBezTo>
                  <a:close/>
                  <a:moveTo>
                    <a:pt x="56" y="3952"/>
                  </a:moveTo>
                  <a:cubicBezTo>
                    <a:pt x="28" y="3952"/>
                    <a:pt x="0" y="3980"/>
                    <a:pt x="0" y="4017"/>
                  </a:cubicBezTo>
                  <a:lnTo>
                    <a:pt x="0" y="4481"/>
                  </a:lnTo>
                  <a:cubicBezTo>
                    <a:pt x="0" y="4509"/>
                    <a:pt x="28" y="4537"/>
                    <a:pt x="56" y="4537"/>
                  </a:cubicBezTo>
                  <a:cubicBezTo>
                    <a:pt x="93" y="4537"/>
                    <a:pt x="121" y="4509"/>
                    <a:pt x="121" y="4481"/>
                  </a:cubicBezTo>
                  <a:lnTo>
                    <a:pt x="121" y="4017"/>
                  </a:lnTo>
                  <a:cubicBezTo>
                    <a:pt x="121" y="3980"/>
                    <a:pt x="93" y="3952"/>
                    <a:pt x="56" y="3952"/>
                  </a:cubicBezTo>
                  <a:close/>
                  <a:moveTo>
                    <a:pt x="8006" y="4750"/>
                  </a:moveTo>
                  <a:cubicBezTo>
                    <a:pt x="7978" y="4750"/>
                    <a:pt x="7951" y="4769"/>
                    <a:pt x="7951" y="4806"/>
                  </a:cubicBezTo>
                  <a:lnTo>
                    <a:pt x="7951" y="5140"/>
                  </a:lnTo>
                  <a:cubicBezTo>
                    <a:pt x="7951" y="5177"/>
                    <a:pt x="7941" y="5205"/>
                    <a:pt x="7932" y="5242"/>
                  </a:cubicBezTo>
                  <a:cubicBezTo>
                    <a:pt x="7913" y="5269"/>
                    <a:pt x="7932" y="5307"/>
                    <a:pt x="7960" y="5316"/>
                  </a:cubicBezTo>
                  <a:cubicBezTo>
                    <a:pt x="7969" y="5316"/>
                    <a:pt x="7978" y="5325"/>
                    <a:pt x="7978" y="5325"/>
                  </a:cubicBezTo>
                  <a:cubicBezTo>
                    <a:pt x="8006" y="5325"/>
                    <a:pt x="8025" y="5307"/>
                    <a:pt x="8034" y="5288"/>
                  </a:cubicBezTo>
                  <a:cubicBezTo>
                    <a:pt x="8053" y="5242"/>
                    <a:pt x="8071" y="5195"/>
                    <a:pt x="8071" y="5140"/>
                  </a:cubicBezTo>
                  <a:lnTo>
                    <a:pt x="8071" y="4806"/>
                  </a:lnTo>
                  <a:cubicBezTo>
                    <a:pt x="8071" y="4769"/>
                    <a:pt x="8043" y="4750"/>
                    <a:pt x="8006" y="4750"/>
                  </a:cubicBezTo>
                  <a:close/>
                  <a:moveTo>
                    <a:pt x="65" y="4880"/>
                  </a:moveTo>
                  <a:cubicBezTo>
                    <a:pt x="28" y="4880"/>
                    <a:pt x="0" y="4908"/>
                    <a:pt x="0" y="4945"/>
                  </a:cubicBezTo>
                  <a:lnTo>
                    <a:pt x="0" y="5140"/>
                  </a:lnTo>
                  <a:cubicBezTo>
                    <a:pt x="0" y="5251"/>
                    <a:pt x="56" y="5353"/>
                    <a:pt x="140" y="5418"/>
                  </a:cubicBezTo>
                  <a:cubicBezTo>
                    <a:pt x="149" y="5427"/>
                    <a:pt x="158" y="5427"/>
                    <a:pt x="177" y="5427"/>
                  </a:cubicBezTo>
                  <a:cubicBezTo>
                    <a:pt x="195" y="5427"/>
                    <a:pt x="205" y="5418"/>
                    <a:pt x="223" y="5399"/>
                  </a:cubicBezTo>
                  <a:cubicBezTo>
                    <a:pt x="242" y="5381"/>
                    <a:pt x="232" y="5344"/>
                    <a:pt x="205" y="5325"/>
                  </a:cubicBezTo>
                  <a:cubicBezTo>
                    <a:pt x="149" y="5279"/>
                    <a:pt x="121" y="5214"/>
                    <a:pt x="121" y="5140"/>
                  </a:cubicBezTo>
                  <a:lnTo>
                    <a:pt x="121" y="4945"/>
                  </a:lnTo>
                  <a:cubicBezTo>
                    <a:pt x="121" y="4908"/>
                    <a:pt x="93" y="4880"/>
                    <a:pt x="65" y="4880"/>
                  </a:cubicBezTo>
                  <a:close/>
                  <a:moveTo>
                    <a:pt x="622" y="5372"/>
                  </a:moveTo>
                  <a:cubicBezTo>
                    <a:pt x="594" y="5372"/>
                    <a:pt x="566" y="5390"/>
                    <a:pt x="566" y="5427"/>
                  </a:cubicBezTo>
                  <a:cubicBezTo>
                    <a:pt x="566" y="5455"/>
                    <a:pt x="594" y="5483"/>
                    <a:pt x="622" y="5483"/>
                  </a:cubicBezTo>
                  <a:lnTo>
                    <a:pt x="1086" y="5483"/>
                  </a:lnTo>
                  <a:cubicBezTo>
                    <a:pt x="1123" y="5483"/>
                    <a:pt x="1151" y="5455"/>
                    <a:pt x="1151" y="5427"/>
                  </a:cubicBezTo>
                  <a:cubicBezTo>
                    <a:pt x="1151" y="5390"/>
                    <a:pt x="1123" y="5372"/>
                    <a:pt x="1086" y="5372"/>
                  </a:cubicBezTo>
                  <a:close/>
                  <a:moveTo>
                    <a:pt x="1550" y="5372"/>
                  </a:moveTo>
                  <a:cubicBezTo>
                    <a:pt x="1522" y="5372"/>
                    <a:pt x="1494" y="5390"/>
                    <a:pt x="1494" y="5427"/>
                  </a:cubicBezTo>
                  <a:cubicBezTo>
                    <a:pt x="1494" y="5455"/>
                    <a:pt x="1522" y="5483"/>
                    <a:pt x="1550" y="5483"/>
                  </a:cubicBezTo>
                  <a:lnTo>
                    <a:pt x="2013" y="5483"/>
                  </a:lnTo>
                  <a:cubicBezTo>
                    <a:pt x="2051" y="5483"/>
                    <a:pt x="2078" y="5455"/>
                    <a:pt x="2078" y="5427"/>
                  </a:cubicBezTo>
                  <a:cubicBezTo>
                    <a:pt x="2078" y="5390"/>
                    <a:pt x="2051" y="5372"/>
                    <a:pt x="2013" y="5372"/>
                  </a:cubicBezTo>
                  <a:close/>
                  <a:moveTo>
                    <a:pt x="2477" y="5372"/>
                  </a:moveTo>
                  <a:cubicBezTo>
                    <a:pt x="2449" y="5372"/>
                    <a:pt x="2422" y="5390"/>
                    <a:pt x="2422" y="5427"/>
                  </a:cubicBezTo>
                  <a:cubicBezTo>
                    <a:pt x="2422" y="5455"/>
                    <a:pt x="2449" y="5483"/>
                    <a:pt x="2477" y="5483"/>
                  </a:cubicBezTo>
                  <a:lnTo>
                    <a:pt x="2941" y="5483"/>
                  </a:lnTo>
                  <a:cubicBezTo>
                    <a:pt x="2978" y="5483"/>
                    <a:pt x="3006" y="5455"/>
                    <a:pt x="3006" y="5427"/>
                  </a:cubicBezTo>
                  <a:cubicBezTo>
                    <a:pt x="3006" y="5390"/>
                    <a:pt x="2978" y="5372"/>
                    <a:pt x="2941" y="5372"/>
                  </a:cubicBezTo>
                  <a:close/>
                  <a:moveTo>
                    <a:pt x="3405" y="5372"/>
                  </a:moveTo>
                  <a:cubicBezTo>
                    <a:pt x="3377" y="5372"/>
                    <a:pt x="3349" y="5390"/>
                    <a:pt x="3349" y="5427"/>
                  </a:cubicBezTo>
                  <a:cubicBezTo>
                    <a:pt x="3349" y="5455"/>
                    <a:pt x="3377" y="5483"/>
                    <a:pt x="3405" y="5483"/>
                  </a:cubicBezTo>
                  <a:lnTo>
                    <a:pt x="3869" y="5483"/>
                  </a:lnTo>
                  <a:cubicBezTo>
                    <a:pt x="3906" y="5483"/>
                    <a:pt x="3934" y="5455"/>
                    <a:pt x="3934" y="5427"/>
                  </a:cubicBezTo>
                  <a:cubicBezTo>
                    <a:pt x="3934" y="5390"/>
                    <a:pt x="3906" y="5372"/>
                    <a:pt x="3869" y="5372"/>
                  </a:cubicBezTo>
                  <a:close/>
                  <a:moveTo>
                    <a:pt x="4333" y="5372"/>
                  </a:moveTo>
                  <a:cubicBezTo>
                    <a:pt x="4305" y="5372"/>
                    <a:pt x="4277" y="5390"/>
                    <a:pt x="4277" y="5427"/>
                  </a:cubicBezTo>
                  <a:cubicBezTo>
                    <a:pt x="4277" y="5455"/>
                    <a:pt x="4305" y="5483"/>
                    <a:pt x="4333" y="5483"/>
                  </a:cubicBezTo>
                  <a:lnTo>
                    <a:pt x="4796" y="5483"/>
                  </a:lnTo>
                  <a:cubicBezTo>
                    <a:pt x="4834" y="5483"/>
                    <a:pt x="4861" y="5455"/>
                    <a:pt x="4861" y="5427"/>
                  </a:cubicBezTo>
                  <a:cubicBezTo>
                    <a:pt x="4861" y="5390"/>
                    <a:pt x="4834" y="5372"/>
                    <a:pt x="4796" y="5372"/>
                  </a:cubicBezTo>
                  <a:close/>
                  <a:moveTo>
                    <a:pt x="5260" y="5372"/>
                  </a:moveTo>
                  <a:cubicBezTo>
                    <a:pt x="5232" y="5372"/>
                    <a:pt x="5205" y="5390"/>
                    <a:pt x="5205" y="5427"/>
                  </a:cubicBezTo>
                  <a:cubicBezTo>
                    <a:pt x="5205" y="5455"/>
                    <a:pt x="5232" y="5483"/>
                    <a:pt x="5260" y="5483"/>
                  </a:cubicBezTo>
                  <a:lnTo>
                    <a:pt x="5724" y="5483"/>
                  </a:lnTo>
                  <a:cubicBezTo>
                    <a:pt x="5761" y="5483"/>
                    <a:pt x="5789" y="5455"/>
                    <a:pt x="5789" y="5427"/>
                  </a:cubicBezTo>
                  <a:cubicBezTo>
                    <a:pt x="5789" y="5390"/>
                    <a:pt x="5761" y="5372"/>
                    <a:pt x="5724" y="5372"/>
                  </a:cubicBezTo>
                  <a:close/>
                  <a:moveTo>
                    <a:pt x="6188" y="5372"/>
                  </a:moveTo>
                  <a:cubicBezTo>
                    <a:pt x="6160" y="5372"/>
                    <a:pt x="6132" y="5390"/>
                    <a:pt x="6132" y="5427"/>
                  </a:cubicBezTo>
                  <a:cubicBezTo>
                    <a:pt x="6132" y="5455"/>
                    <a:pt x="6160" y="5483"/>
                    <a:pt x="6188" y="5483"/>
                  </a:cubicBezTo>
                  <a:lnTo>
                    <a:pt x="6652" y="5483"/>
                  </a:lnTo>
                  <a:cubicBezTo>
                    <a:pt x="6689" y="5483"/>
                    <a:pt x="6717" y="5455"/>
                    <a:pt x="6717" y="5427"/>
                  </a:cubicBezTo>
                  <a:cubicBezTo>
                    <a:pt x="6717" y="5390"/>
                    <a:pt x="6689" y="5372"/>
                    <a:pt x="6652" y="5372"/>
                  </a:cubicBezTo>
                  <a:close/>
                  <a:moveTo>
                    <a:pt x="7116" y="5372"/>
                  </a:moveTo>
                  <a:cubicBezTo>
                    <a:pt x="7088" y="5372"/>
                    <a:pt x="7060" y="5390"/>
                    <a:pt x="7060" y="5427"/>
                  </a:cubicBezTo>
                  <a:cubicBezTo>
                    <a:pt x="7060" y="5455"/>
                    <a:pt x="7088" y="5483"/>
                    <a:pt x="7116" y="5483"/>
                  </a:cubicBezTo>
                  <a:lnTo>
                    <a:pt x="7580" y="5483"/>
                  </a:lnTo>
                  <a:cubicBezTo>
                    <a:pt x="7617" y="5483"/>
                    <a:pt x="7644" y="5455"/>
                    <a:pt x="7644" y="5427"/>
                  </a:cubicBezTo>
                  <a:cubicBezTo>
                    <a:pt x="7644" y="5390"/>
                    <a:pt x="7617" y="5372"/>
                    <a:pt x="7580" y="5372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80" name="Google Shape;2126;p43"/>
            <p:cNvSpPr/>
            <p:nvPr/>
          </p:nvSpPr>
          <p:spPr>
            <a:xfrm>
              <a:off x="1876680" y="2081520"/>
              <a:ext cx="7200" cy="148680"/>
            </a:xfrm>
            <a:custGeom>
              <a:avLst/>
              <a:gdLst>
                <a:gd name="textAreaLeft" fmla="*/ 0 w 7200"/>
                <a:gd name="textAreaRight" fmla="*/ 8640 w 7200"/>
                <a:gd name="textAreaTop" fmla="*/ 0 h 148680"/>
                <a:gd name="textAreaBottom" fmla="*/ 150120 h 148680"/>
              </a:gdLst>
              <a:ahLst/>
              <a:cxnLst/>
              <a:rect l="textAreaLeft" t="textAreaTop" r="textAreaRight" b="textAreaBottom"/>
              <a:pathLst>
                <a:path w="122" h="2098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lnTo>
                    <a:pt x="1" y="520"/>
                  </a:lnTo>
                  <a:cubicBezTo>
                    <a:pt x="1" y="557"/>
                    <a:pt x="29" y="585"/>
                    <a:pt x="66" y="585"/>
                  </a:cubicBezTo>
                  <a:cubicBezTo>
                    <a:pt x="94" y="585"/>
                    <a:pt x="122" y="557"/>
                    <a:pt x="122" y="520"/>
                  </a:cubicBezTo>
                  <a:lnTo>
                    <a:pt x="122" y="56"/>
                  </a:lnTo>
                  <a:cubicBezTo>
                    <a:pt x="122" y="29"/>
                    <a:pt x="94" y="1"/>
                    <a:pt x="66" y="1"/>
                  </a:cubicBezTo>
                  <a:close/>
                  <a:moveTo>
                    <a:pt x="66" y="928"/>
                  </a:moveTo>
                  <a:cubicBezTo>
                    <a:pt x="29" y="928"/>
                    <a:pt x="1" y="956"/>
                    <a:pt x="1" y="984"/>
                  </a:cubicBezTo>
                  <a:lnTo>
                    <a:pt x="1" y="1448"/>
                  </a:lnTo>
                  <a:cubicBezTo>
                    <a:pt x="1" y="1485"/>
                    <a:pt x="29" y="1513"/>
                    <a:pt x="66" y="1513"/>
                  </a:cubicBezTo>
                  <a:cubicBezTo>
                    <a:pt x="94" y="1513"/>
                    <a:pt x="122" y="1485"/>
                    <a:pt x="122" y="1448"/>
                  </a:cubicBezTo>
                  <a:lnTo>
                    <a:pt x="122" y="984"/>
                  </a:lnTo>
                  <a:cubicBezTo>
                    <a:pt x="122" y="956"/>
                    <a:pt x="94" y="928"/>
                    <a:pt x="66" y="928"/>
                  </a:cubicBezTo>
                  <a:close/>
                  <a:moveTo>
                    <a:pt x="66" y="1856"/>
                  </a:moveTo>
                  <a:cubicBezTo>
                    <a:pt x="29" y="1856"/>
                    <a:pt x="1" y="1884"/>
                    <a:pt x="1" y="1912"/>
                  </a:cubicBezTo>
                  <a:lnTo>
                    <a:pt x="1" y="2032"/>
                  </a:lnTo>
                  <a:cubicBezTo>
                    <a:pt x="1" y="2069"/>
                    <a:pt x="29" y="2097"/>
                    <a:pt x="66" y="2097"/>
                  </a:cubicBezTo>
                  <a:cubicBezTo>
                    <a:pt x="94" y="2097"/>
                    <a:pt x="122" y="2069"/>
                    <a:pt x="122" y="2032"/>
                  </a:cubicBezTo>
                  <a:lnTo>
                    <a:pt x="122" y="1912"/>
                  </a:lnTo>
                  <a:cubicBezTo>
                    <a:pt x="122" y="1884"/>
                    <a:pt x="94" y="1856"/>
                    <a:pt x="66" y="185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4880" rIns="90000" bIns="74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81" name="Google Shape;2127;p43"/>
            <p:cNvSpPr/>
            <p:nvPr/>
          </p:nvSpPr>
          <p:spPr>
            <a:xfrm>
              <a:off x="1213200" y="2081520"/>
              <a:ext cx="454680" cy="1124280"/>
            </a:xfrm>
            <a:custGeom>
              <a:avLst/>
              <a:gdLst>
                <a:gd name="textAreaLeft" fmla="*/ 0 w 454680"/>
                <a:gd name="textAreaRight" fmla="*/ 456120 w 454680"/>
                <a:gd name="textAreaTop" fmla="*/ 0 h 1124280"/>
                <a:gd name="textAreaBottom" fmla="*/ 1125720 h 1124280"/>
              </a:gdLst>
              <a:ahLst/>
              <a:cxnLst/>
              <a:rect l="textAreaLeft" t="textAreaTop" r="textAreaRight" b="textAreaBottom"/>
              <a:pathLst>
                <a:path w="6374" h="15734">
                  <a:moveTo>
                    <a:pt x="6308" y="1"/>
                  </a:moveTo>
                  <a:cubicBezTo>
                    <a:pt x="6281" y="1"/>
                    <a:pt x="6253" y="29"/>
                    <a:pt x="6253" y="56"/>
                  </a:cubicBezTo>
                  <a:lnTo>
                    <a:pt x="6253" y="520"/>
                  </a:lnTo>
                  <a:cubicBezTo>
                    <a:pt x="6253" y="557"/>
                    <a:pt x="6281" y="585"/>
                    <a:pt x="6308" y="585"/>
                  </a:cubicBezTo>
                  <a:cubicBezTo>
                    <a:pt x="6346" y="585"/>
                    <a:pt x="6373" y="557"/>
                    <a:pt x="6373" y="520"/>
                  </a:cubicBezTo>
                  <a:lnTo>
                    <a:pt x="6373" y="56"/>
                  </a:lnTo>
                  <a:cubicBezTo>
                    <a:pt x="6373" y="29"/>
                    <a:pt x="6346" y="1"/>
                    <a:pt x="6308" y="1"/>
                  </a:cubicBezTo>
                  <a:close/>
                  <a:moveTo>
                    <a:pt x="1373" y="1086"/>
                  </a:moveTo>
                  <a:cubicBezTo>
                    <a:pt x="1336" y="1086"/>
                    <a:pt x="1318" y="1114"/>
                    <a:pt x="1318" y="1151"/>
                  </a:cubicBezTo>
                  <a:cubicBezTo>
                    <a:pt x="1318" y="1179"/>
                    <a:pt x="1336" y="1207"/>
                    <a:pt x="1373" y="1207"/>
                  </a:cubicBezTo>
                  <a:lnTo>
                    <a:pt x="1837" y="1207"/>
                  </a:lnTo>
                  <a:cubicBezTo>
                    <a:pt x="1865" y="1207"/>
                    <a:pt x="1893" y="1179"/>
                    <a:pt x="1893" y="1151"/>
                  </a:cubicBezTo>
                  <a:cubicBezTo>
                    <a:pt x="1893" y="1114"/>
                    <a:pt x="1865" y="1086"/>
                    <a:pt x="1837" y="1086"/>
                  </a:cubicBezTo>
                  <a:close/>
                  <a:moveTo>
                    <a:pt x="2301" y="1086"/>
                  </a:moveTo>
                  <a:cubicBezTo>
                    <a:pt x="2264" y="1086"/>
                    <a:pt x="2245" y="1114"/>
                    <a:pt x="2245" y="1151"/>
                  </a:cubicBezTo>
                  <a:cubicBezTo>
                    <a:pt x="2245" y="1179"/>
                    <a:pt x="2264" y="1207"/>
                    <a:pt x="2301" y="1207"/>
                  </a:cubicBezTo>
                  <a:lnTo>
                    <a:pt x="2765" y="1207"/>
                  </a:lnTo>
                  <a:cubicBezTo>
                    <a:pt x="2793" y="1207"/>
                    <a:pt x="2820" y="1179"/>
                    <a:pt x="2820" y="1151"/>
                  </a:cubicBezTo>
                  <a:cubicBezTo>
                    <a:pt x="2820" y="1114"/>
                    <a:pt x="2793" y="1086"/>
                    <a:pt x="2765" y="1086"/>
                  </a:cubicBezTo>
                  <a:close/>
                  <a:moveTo>
                    <a:pt x="3229" y="1086"/>
                  </a:moveTo>
                  <a:cubicBezTo>
                    <a:pt x="3191" y="1086"/>
                    <a:pt x="3173" y="1114"/>
                    <a:pt x="3173" y="1151"/>
                  </a:cubicBezTo>
                  <a:cubicBezTo>
                    <a:pt x="3173" y="1179"/>
                    <a:pt x="3191" y="1207"/>
                    <a:pt x="3229" y="1207"/>
                  </a:cubicBezTo>
                  <a:lnTo>
                    <a:pt x="3692" y="1207"/>
                  </a:lnTo>
                  <a:cubicBezTo>
                    <a:pt x="3720" y="1207"/>
                    <a:pt x="3748" y="1179"/>
                    <a:pt x="3748" y="1151"/>
                  </a:cubicBezTo>
                  <a:cubicBezTo>
                    <a:pt x="3748" y="1114"/>
                    <a:pt x="3720" y="1086"/>
                    <a:pt x="3692" y="1086"/>
                  </a:cubicBezTo>
                  <a:close/>
                  <a:moveTo>
                    <a:pt x="4156" y="1086"/>
                  </a:moveTo>
                  <a:cubicBezTo>
                    <a:pt x="4119" y="1086"/>
                    <a:pt x="4091" y="1114"/>
                    <a:pt x="4091" y="1151"/>
                  </a:cubicBezTo>
                  <a:cubicBezTo>
                    <a:pt x="4091" y="1179"/>
                    <a:pt x="4119" y="1207"/>
                    <a:pt x="4156" y="1207"/>
                  </a:cubicBezTo>
                  <a:lnTo>
                    <a:pt x="4620" y="1207"/>
                  </a:lnTo>
                  <a:cubicBezTo>
                    <a:pt x="4648" y="1207"/>
                    <a:pt x="4676" y="1179"/>
                    <a:pt x="4676" y="1151"/>
                  </a:cubicBezTo>
                  <a:cubicBezTo>
                    <a:pt x="4676" y="1114"/>
                    <a:pt x="4648" y="1086"/>
                    <a:pt x="4620" y="1086"/>
                  </a:cubicBezTo>
                  <a:close/>
                  <a:moveTo>
                    <a:pt x="5084" y="1086"/>
                  </a:moveTo>
                  <a:cubicBezTo>
                    <a:pt x="5047" y="1086"/>
                    <a:pt x="5019" y="1114"/>
                    <a:pt x="5019" y="1151"/>
                  </a:cubicBezTo>
                  <a:cubicBezTo>
                    <a:pt x="5019" y="1179"/>
                    <a:pt x="5047" y="1207"/>
                    <a:pt x="5084" y="1207"/>
                  </a:cubicBezTo>
                  <a:lnTo>
                    <a:pt x="5548" y="1207"/>
                  </a:lnTo>
                  <a:cubicBezTo>
                    <a:pt x="5576" y="1207"/>
                    <a:pt x="5603" y="1179"/>
                    <a:pt x="5603" y="1151"/>
                  </a:cubicBezTo>
                  <a:cubicBezTo>
                    <a:pt x="5603" y="1114"/>
                    <a:pt x="5576" y="1086"/>
                    <a:pt x="5548" y="1086"/>
                  </a:cubicBezTo>
                  <a:close/>
                  <a:moveTo>
                    <a:pt x="6308" y="928"/>
                  </a:moveTo>
                  <a:cubicBezTo>
                    <a:pt x="6281" y="928"/>
                    <a:pt x="6253" y="956"/>
                    <a:pt x="6253" y="984"/>
                  </a:cubicBezTo>
                  <a:lnTo>
                    <a:pt x="6253" y="1086"/>
                  </a:lnTo>
                  <a:lnTo>
                    <a:pt x="6012" y="1086"/>
                  </a:lnTo>
                  <a:cubicBezTo>
                    <a:pt x="5974" y="1086"/>
                    <a:pt x="5947" y="1114"/>
                    <a:pt x="5947" y="1151"/>
                  </a:cubicBezTo>
                  <a:cubicBezTo>
                    <a:pt x="5947" y="1179"/>
                    <a:pt x="5974" y="1207"/>
                    <a:pt x="6012" y="1207"/>
                  </a:cubicBezTo>
                  <a:lnTo>
                    <a:pt x="6308" y="1207"/>
                  </a:lnTo>
                  <a:cubicBezTo>
                    <a:pt x="6346" y="1207"/>
                    <a:pt x="6373" y="1179"/>
                    <a:pt x="6373" y="1151"/>
                  </a:cubicBezTo>
                  <a:lnTo>
                    <a:pt x="6373" y="984"/>
                  </a:lnTo>
                  <a:cubicBezTo>
                    <a:pt x="6373" y="956"/>
                    <a:pt x="6346" y="928"/>
                    <a:pt x="6308" y="928"/>
                  </a:cubicBezTo>
                  <a:close/>
                  <a:moveTo>
                    <a:pt x="557" y="1095"/>
                  </a:moveTo>
                  <a:cubicBezTo>
                    <a:pt x="520" y="1095"/>
                    <a:pt x="473" y="1095"/>
                    <a:pt x="427" y="1105"/>
                  </a:cubicBezTo>
                  <a:cubicBezTo>
                    <a:pt x="399" y="1114"/>
                    <a:pt x="381" y="1142"/>
                    <a:pt x="390" y="1179"/>
                  </a:cubicBezTo>
                  <a:cubicBezTo>
                    <a:pt x="399" y="1207"/>
                    <a:pt x="418" y="1216"/>
                    <a:pt x="446" y="1216"/>
                  </a:cubicBezTo>
                  <a:lnTo>
                    <a:pt x="455" y="1216"/>
                  </a:lnTo>
                  <a:cubicBezTo>
                    <a:pt x="492" y="1216"/>
                    <a:pt x="529" y="1207"/>
                    <a:pt x="557" y="1207"/>
                  </a:cubicBezTo>
                  <a:lnTo>
                    <a:pt x="909" y="1207"/>
                  </a:lnTo>
                  <a:cubicBezTo>
                    <a:pt x="937" y="1207"/>
                    <a:pt x="965" y="1179"/>
                    <a:pt x="965" y="1151"/>
                  </a:cubicBezTo>
                  <a:cubicBezTo>
                    <a:pt x="965" y="1114"/>
                    <a:pt x="937" y="1095"/>
                    <a:pt x="909" y="1095"/>
                  </a:cubicBezTo>
                  <a:close/>
                  <a:moveTo>
                    <a:pt x="100" y="1389"/>
                  </a:moveTo>
                  <a:cubicBezTo>
                    <a:pt x="80" y="1389"/>
                    <a:pt x="61" y="1399"/>
                    <a:pt x="47" y="1420"/>
                  </a:cubicBezTo>
                  <a:cubicBezTo>
                    <a:pt x="19" y="1494"/>
                    <a:pt x="0" y="1578"/>
                    <a:pt x="0" y="1652"/>
                  </a:cubicBezTo>
                  <a:lnTo>
                    <a:pt x="0" y="1902"/>
                  </a:lnTo>
                  <a:cubicBezTo>
                    <a:pt x="0" y="1940"/>
                    <a:pt x="28" y="1967"/>
                    <a:pt x="56" y="1967"/>
                  </a:cubicBezTo>
                  <a:cubicBezTo>
                    <a:pt x="93" y="1967"/>
                    <a:pt x="112" y="1940"/>
                    <a:pt x="112" y="1902"/>
                  </a:cubicBezTo>
                  <a:lnTo>
                    <a:pt x="112" y="1652"/>
                  </a:lnTo>
                  <a:cubicBezTo>
                    <a:pt x="112" y="1587"/>
                    <a:pt x="130" y="1531"/>
                    <a:pt x="149" y="1476"/>
                  </a:cubicBezTo>
                  <a:cubicBezTo>
                    <a:pt x="167" y="1448"/>
                    <a:pt x="149" y="1411"/>
                    <a:pt x="121" y="1392"/>
                  </a:cubicBezTo>
                  <a:cubicBezTo>
                    <a:pt x="114" y="1390"/>
                    <a:pt x="107" y="1389"/>
                    <a:pt x="100" y="1389"/>
                  </a:cubicBezTo>
                  <a:close/>
                  <a:moveTo>
                    <a:pt x="56" y="2311"/>
                  </a:moveTo>
                  <a:cubicBezTo>
                    <a:pt x="28" y="2311"/>
                    <a:pt x="0" y="2338"/>
                    <a:pt x="0" y="2366"/>
                  </a:cubicBezTo>
                  <a:lnTo>
                    <a:pt x="0" y="2830"/>
                  </a:lnTo>
                  <a:cubicBezTo>
                    <a:pt x="0" y="2867"/>
                    <a:pt x="28" y="2895"/>
                    <a:pt x="56" y="2895"/>
                  </a:cubicBezTo>
                  <a:cubicBezTo>
                    <a:pt x="93" y="2895"/>
                    <a:pt x="112" y="2867"/>
                    <a:pt x="112" y="2830"/>
                  </a:cubicBezTo>
                  <a:lnTo>
                    <a:pt x="112" y="2366"/>
                  </a:lnTo>
                  <a:cubicBezTo>
                    <a:pt x="112" y="2338"/>
                    <a:pt x="93" y="2311"/>
                    <a:pt x="56" y="2311"/>
                  </a:cubicBezTo>
                  <a:close/>
                  <a:moveTo>
                    <a:pt x="56" y="3238"/>
                  </a:moveTo>
                  <a:cubicBezTo>
                    <a:pt x="28" y="3238"/>
                    <a:pt x="0" y="3266"/>
                    <a:pt x="0" y="3294"/>
                  </a:cubicBezTo>
                  <a:lnTo>
                    <a:pt x="0" y="3758"/>
                  </a:lnTo>
                  <a:cubicBezTo>
                    <a:pt x="0" y="3795"/>
                    <a:pt x="28" y="3823"/>
                    <a:pt x="56" y="3823"/>
                  </a:cubicBezTo>
                  <a:cubicBezTo>
                    <a:pt x="93" y="3823"/>
                    <a:pt x="112" y="3795"/>
                    <a:pt x="112" y="3758"/>
                  </a:cubicBezTo>
                  <a:lnTo>
                    <a:pt x="112" y="3294"/>
                  </a:lnTo>
                  <a:cubicBezTo>
                    <a:pt x="112" y="3266"/>
                    <a:pt x="93" y="3238"/>
                    <a:pt x="56" y="3238"/>
                  </a:cubicBezTo>
                  <a:close/>
                  <a:moveTo>
                    <a:pt x="56" y="4166"/>
                  </a:moveTo>
                  <a:cubicBezTo>
                    <a:pt x="28" y="4166"/>
                    <a:pt x="0" y="4194"/>
                    <a:pt x="0" y="4222"/>
                  </a:cubicBezTo>
                  <a:lnTo>
                    <a:pt x="0" y="4685"/>
                  </a:lnTo>
                  <a:cubicBezTo>
                    <a:pt x="0" y="4723"/>
                    <a:pt x="28" y="4750"/>
                    <a:pt x="56" y="4750"/>
                  </a:cubicBezTo>
                  <a:cubicBezTo>
                    <a:pt x="93" y="4750"/>
                    <a:pt x="112" y="4723"/>
                    <a:pt x="112" y="4685"/>
                  </a:cubicBezTo>
                  <a:lnTo>
                    <a:pt x="112" y="4222"/>
                  </a:lnTo>
                  <a:cubicBezTo>
                    <a:pt x="112" y="4194"/>
                    <a:pt x="93" y="4166"/>
                    <a:pt x="56" y="4166"/>
                  </a:cubicBezTo>
                  <a:close/>
                  <a:moveTo>
                    <a:pt x="56" y="5094"/>
                  </a:moveTo>
                  <a:cubicBezTo>
                    <a:pt x="28" y="5094"/>
                    <a:pt x="0" y="5121"/>
                    <a:pt x="0" y="5149"/>
                  </a:cubicBezTo>
                  <a:lnTo>
                    <a:pt x="0" y="5613"/>
                  </a:lnTo>
                  <a:cubicBezTo>
                    <a:pt x="0" y="5650"/>
                    <a:pt x="28" y="5678"/>
                    <a:pt x="56" y="5678"/>
                  </a:cubicBezTo>
                  <a:cubicBezTo>
                    <a:pt x="93" y="5678"/>
                    <a:pt x="112" y="5650"/>
                    <a:pt x="112" y="5613"/>
                  </a:cubicBezTo>
                  <a:lnTo>
                    <a:pt x="112" y="5149"/>
                  </a:lnTo>
                  <a:cubicBezTo>
                    <a:pt x="112" y="5121"/>
                    <a:pt x="93" y="5094"/>
                    <a:pt x="56" y="5094"/>
                  </a:cubicBezTo>
                  <a:close/>
                  <a:moveTo>
                    <a:pt x="56" y="6021"/>
                  </a:moveTo>
                  <a:cubicBezTo>
                    <a:pt x="28" y="6021"/>
                    <a:pt x="0" y="6049"/>
                    <a:pt x="0" y="6077"/>
                  </a:cubicBezTo>
                  <a:lnTo>
                    <a:pt x="0" y="6541"/>
                  </a:lnTo>
                  <a:cubicBezTo>
                    <a:pt x="0" y="6578"/>
                    <a:pt x="28" y="6606"/>
                    <a:pt x="56" y="6606"/>
                  </a:cubicBezTo>
                  <a:cubicBezTo>
                    <a:pt x="93" y="6606"/>
                    <a:pt x="112" y="6578"/>
                    <a:pt x="112" y="6541"/>
                  </a:cubicBezTo>
                  <a:lnTo>
                    <a:pt x="112" y="6077"/>
                  </a:lnTo>
                  <a:cubicBezTo>
                    <a:pt x="112" y="6049"/>
                    <a:pt x="93" y="6021"/>
                    <a:pt x="56" y="6021"/>
                  </a:cubicBezTo>
                  <a:close/>
                  <a:moveTo>
                    <a:pt x="56" y="6949"/>
                  </a:moveTo>
                  <a:cubicBezTo>
                    <a:pt x="28" y="6949"/>
                    <a:pt x="0" y="6977"/>
                    <a:pt x="0" y="7005"/>
                  </a:cubicBezTo>
                  <a:lnTo>
                    <a:pt x="0" y="7468"/>
                  </a:lnTo>
                  <a:cubicBezTo>
                    <a:pt x="0" y="7506"/>
                    <a:pt x="28" y="7533"/>
                    <a:pt x="56" y="7533"/>
                  </a:cubicBezTo>
                  <a:cubicBezTo>
                    <a:pt x="93" y="7533"/>
                    <a:pt x="112" y="7506"/>
                    <a:pt x="112" y="7468"/>
                  </a:cubicBezTo>
                  <a:lnTo>
                    <a:pt x="112" y="7005"/>
                  </a:lnTo>
                  <a:cubicBezTo>
                    <a:pt x="112" y="6977"/>
                    <a:pt x="93" y="6949"/>
                    <a:pt x="56" y="6949"/>
                  </a:cubicBezTo>
                  <a:close/>
                  <a:moveTo>
                    <a:pt x="56" y="7877"/>
                  </a:moveTo>
                  <a:cubicBezTo>
                    <a:pt x="28" y="7877"/>
                    <a:pt x="0" y="7904"/>
                    <a:pt x="0" y="7932"/>
                  </a:cubicBezTo>
                  <a:lnTo>
                    <a:pt x="0" y="8396"/>
                  </a:lnTo>
                  <a:cubicBezTo>
                    <a:pt x="0" y="8433"/>
                    <a:pt x="28" y="8461"/>
                    <a:pt x="56" y="8461"/>
                  </a:cubicBezTo>
                  <a:cubicBezTo>
                    <a:pt x="93" y="8461"/>
                    <a:pt x="112" y="8433"/>
                    <a:pt x="112" y="8396"/>
                  </a:cubicBezTo>
                  <a:lnTo>
                    <a:pt x="112" y="7932"/>
                  </a:lnTo>
                  <a:cubicBezTo>
                    <a:pt x="112" y="7904"/>
                    <a:pt x="93" y="7877"/>
                    <a:pt x="56" y="7877"/>
                  </a:cubicBezTo>
                  <a:close/>
                  <a:moveTo>
                    <a:pt x="56" y="8804"/>
                  </a:moveTo>
                  <a:cubicBezTo>
                    <a:pt x="28" y="8804"/>
                    <a:pt x="0" y="8832"/>
                    <a:pt x="0" y="8860"/>
                  </a:cubicBezTo>
                  <a:lnTo>
                    <a:pt x="0" y="9324"/>
                  </a:lnTo>
                  <a:cubicBezTo>
                    <a:pt x="0" y="9361"/>
                    <a:pt x="28" y="9389"/>
                    <a:pt x="56" y="9389"/>
                  </a:cubicBezTo>
                  <a:cubicBezTo>
                    <a:pt x="93" y="9389"/>
                    <a:pt x="112" y="9361"/>
                    <a:pt x="112" y="9324"/>
                  </a:cubicBezTo>
                  <a:lnTo>
                    <a:pt x="112" y="8860"/>
                  </a:lnTo>
                  <a:cubicBezTo>
                    <a:pt x="112" y="8832"/>
                    <a:pt x="93" y="8804"/>
                    <a:pt x="56" y="8804"/>
                  </a:cubicBezTo>
                  <a:close/>
                  <a:moveTo>
                    <a:pt x="56" y="9732"/>
                  </a:moveTo>
                  <a:cubicBezTo>
                    <a:pt x="28" y="9732"/>
                    <a:pt x="0" y="9760"/>
                    <a:pt x="0" y="9788"/>
                  </a:cubicBezTo>
                  <a:lnTo>
                    <a:pt x="0" y="10251"/>
                  </a:lnTo>
                  <a:cubicBezTo>
                    <a:pt x="0" y="10288"/>
                    <a:pt x="28" y="10316"/>
                    <a:pt x="56" y="10316"/>
                  </a:cubicBezTo>
                  <a:cubicBezTo>
                    <a:pt x="93" y="10316"/>
                    <a:pt x="112" y="10288"/>
                    <a:pt x="112" y="10251"/>
                  </a:cubicBezTo>
                  <a:lnTo>
                    <a:pt x="112" y="9788"/>
                  </a:lnTo>
                  <a:cubicBezTo>
                    <a:pt x="112" y="9760"/>
                    <a:pt x="93" y="9732"/>
                    <a:pt x="56" y="9732"/>
                  </a:cubicBezTo>
                  <a:close/>
                  <a:moveTo>
                    <a:pt x="56" y="10660"/>
                  </a:moveTo>
                  <a:cubicBezTo>
                    <a:pt x="28" y="10660"/>
                    <a:pt x="0" y="10687"/>
                    <a:pt x="0" y="10715"/>
                  </a:cubicBezTo>
                  <a:lnTo>
                    <a:pt x="0" y="11179"/>
                  </a:lnTo>
                  <a:cubicBezTo>
                    <a:pt x="0" y="11216"/>
                    <a:pt x="28" y="11244"/>
                    <a:pt x="56" y="11244"/>
                  </a:cubicBezTo>
                  <a:cubicBezTo>
                    <a:pt x="93" y="11244"/>
                    <a:pt x="112" y="11216"/>
                    <a:pt x="112" y="11179"/>
                  </a:cubicBezTo>
                  <a:lnTo>
                    <a:pt x="112" y="10715"/>
                  </a:lnTo>
                  <a:cubicBezTo>
                    <a:pt x="112" y="10687"/>
                    <a:pt x="93" y="10660"/>
                    <a:pt x="56" y="10660"/>
                  </a:cubicBezTo>
                  <a:close/>
                  <a:moveTo>
                    <a:pt x="56" y="11587"/>
                  </a:moveTo>
                  <a:cubicBezTo>
                    <a:pt x="28" y="11587"/>
                    <a:pt x="0" y="11615"/>
                    <a:pt x="0" y="11643"/>
                  </a:cubicBezTo>
                  <a:lnTo>
                    <a:pt x="0" y="12107"/>
                  </a:lnTo>
                  <a:cubicBezTo>
                    <a:pt x="0" y="12144"/>
                    <a:pt x="28" y="12172"/>
                    <a:pt x="56" y="12172"/>
                  </a:cubicBezTo>
                  <a:cubicBezTo>
                    <a:pt x="93" y="12172"/>
                    <a:pt x="112" y="12144"/>
                    <a:pt x="112" y="12107"/>
                  </a:cubicBezTo>
                  <a:lnTo>
                    <a:pt x="112" y="11643"/>
                  </a:lnTo>
                  <a:cubicBezTo>
                    <a:pt x="112" y="11615"/>
                    <a:pt x="93" y="11587"/>
                    <a:pt x="56" y="11587"/>
                  </a:cubicBezTo>
                  <a:close/>
                  <a:moveTo>
                    <a:pt x="56" y="12515"/>
                  </a:moveTo>
                  <a:cubicBezTo>
                    <a:pt x="28" y="12515"/>
                    <a:pt x="0" y="12543"/>
                    <a:pt x="0" y="12571"/>
                  </a:cubicBezTo>
                  <a:lnTo>
                    <a:pt x="0" y="13034"/>
                  </a:lnTo>
                  <a:cubicBezTo>
                    <a:pt x="0" y="13071"/>
                    <a:pt x="28" y="13099"/>
                    <a:pt x="56" y="13099"/>
                  </a:cubicBezTo>
                  <a:cubicBezTo>
                    <a:pt x="93" y="13099"/>
                    <a:pt x="112" y="13071"/>
                    <a:pt x="112" y="13034"/>
                  </a:cubicBezTo>
                  <a:lnTo>
                    <a:pt x="112" y="12571"/>
                  </a:lnTo>
                  <a:cubicBezTo>
                    <a:pt x="112" y="12543"/>
                    <a:pt x="93" y="12515"/>
                    <a:pt x="56" y="12515"/>
                  </a:cubicBezTo>
                  <a:close/>
                  <a:moveTo>
                    <a:pt x="56" y="13443"/>
                  </a:moveTo>
                  <a:cubicBezTo>
                    <a:pt x="28" y="13443"/>
                    <a:pt x="0" y="13470"/>
                    <a:pt x="0" y="13498"/>
                  </a:cubicBezTo>
                  <a:lnTo>
                    <a:pt x="0" y="13962"/>
                  </a:lnTo>
                  <a:cubicBezTo>
                    <a:pt x="0" y="13999"/>
                    <a:pt x="28" y="14027"/>
                    <a:pt x="56" y="14027"/>
                  </a:cubicBezTo>
                  <a:cubicBezTo>
                    <a:pt x="93" y="14027"/>
                    <a:pt x="112" y="13999"/>
                    <a:pt x="112" y="13962"/>
                  </a:cubicBezTo>
                  <a:lnTo>
                    <a:pt x="112" y="13498"/>
                  </a:lnTo>
                  <a:cubicBezTo>
                    <a:pt x="112" y="13470"/>
                    <a:pt x="93" y="13443"/>
                    <a:pt x="56" y="13443"/>
                  </a:cubicBezTo>
                  <a:close/>
                  <a:moveTo>
                    <a:pt x="56" y="14370"/>
                  </a:moveTo>
                  <a:cubicBezTo>
                    <a:pt x="28" y="14370"/>
                    <a:pt x="0" y="14398"/>
                    <a:pt x="0" y="14426"/>
                  </a:cubicBezTo>
                  <a:lnTo>
                    <a:pt x="0" y="14890"/>
                  </a:lnTo>
                  <a:cubicBezTo>
                    <a:pt x="0" y="14927"/>
                    <a:pt x="28" y="14955"/>
                    <a:pt x="56" y="14955"/>
                  </a:cubicBezTo>
                  <a:cubicBezTo>
                    <a:pt x="93" y="14955"/>
                    <a:pt x="112" y="14927"/>
                    <a:pt x="112" y="14890"/>
                  </a:cubicBezTo>
                  <a:lnTo>
                    <a:pt x="112" y="14426"/>
                  </a:lnTo>
                  <a:cubicBezTo>
                    <a:pt x="112" y="14398"/>
                    <a:pt x="93" y="14370"/>
                    <a:pt x="56" y="14370"/>
                  </a:cubicBezTo>
                  <a:close/>
                  <a:moveTo>
                    <a:pt x="56" y="15298"/>
                  </a:moveTo>
                  <a:cubicBezTo>
                    <a:pt x="28" y="15298"/>
                    <a:pt x="0" y="15326"/>
                    <a:pt x="0" y="15354"/>
                  </a:cubicBezTo>
                  <a:lnTo>
                    <a:pt x="0" y="15678"/>
                  </a:lnTo>
                  <a:cubicBezTo>
                    <a:pt x="0" y="15706"/>
                    <a:pt x="28" y="15734"/>
                    <a:pt x="56" y="15734"/>
                  </a:cubicBezTo>
                  <a:cubicBezTo>
                    <a:pt x="93" y="15734"/>
                    <a:pt x="112" y="15706"/>
                    <a:pt x="112" y="15678"/>
                  </a:cubicBezTo>
                  <a:lnTo>
                    <a:pt x="112" y="15354"/>
                  </a:lnTo>
                  <a:cubicBezTo>
                    <a:pt x="112" y="15326"/>
                    <a:pt x="93" y="15298"/>
                    <a:pt x="56" y="1529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82" name="Google Shape;2128;p43"/>
            <p:cNvSpPr/>
            <p:nvPr/>
          </p:nvSpPr>
          <p:spPr>
            <a:xfrm>
              <a:off x="713160" y="3096000"/>
              <a:ext cx="546120" cy="543600"/>
            </a:xfrm>
            <a:custGeom>
              <a:avLst/>
              <a:gdLst>
                <a:gd name="textAreaLeft" fmla="*/ 0 w 546120"/>
                <a:gd name="textAreaRight" fmla="*/ 547560 w 546120"/>
                <a:gd name="textAreaTop" fmla="*/ 0 h 543600"/>
                <a:gd name="textAreaBottom" fmla="*/ 545040 h 543600"/>
              </a:gdLst>
              <a:ahLst/>
              <a:cxnLst/>
              <a:rect l="textAreaLeft" t="textAreaTop" r="textAreaRight" b="textAreaBottom"/>
              <a:pathLst>
                <a:path w="7655" h="7615">
                  <a:moveTo>
                    <a:pt x="3823" y="2123"/>
                  </a:moveTo>
                  <a:cubicBezTo>
                    <a:pt x="4148" y="2123"/>
                    <a:pt x="4472" y="2216"/>
                    <a:pt x="4751" y="2401"/>
                  </a:cubicBezTo>
                  <a:cubicBezTo>
                    <a:pt x="5159" y="2670"/>
                    <a:pt x="5428" y="3106"/>
                    <a:pt x="5493" y="3598"/>
                  </a:cubicBezTo>
                  <a:cubicBezTo>
                    <a:pt x="5585" y="4414"/>
                    <a:pt x="5075" y="5184"/>
                    <a:pt x="4287" y="5407"/>
                  </a:cubicBezTo>
                  <a:cubicBezTo>
                    <a:pt x="4131" y="5452"/>
                    <a:pt x="3973" y="5475"/>
                    <a:pt x="3816" y="5475"/>
                  </a:cubicBezTo>
                  <a:cubicBezTo>
                    <a:pt x="3494" y="5475"/>
                    <a:pt x="3176" y="5380"/>
                    <a:pt x="2895" y="5193"/>
                  </a:cubicBezTo>
                  <a:cubicBezTo>
                    <a:pt x="2487" y="4924"/>
                    <a:pt x="2218" y="4488"/>
                    <a:pt x="2162" y="3997"/>
                  </a:cubicBezTo>
                  <a:cubicBezTo>
                    <a:pt x="2060" y="3190"/>
                    <a:pt x="2580" y="2410"/>
                    <a:pt x="3359" y="2188"/>
                  </a:cubicBezTo>
                  <a:cubicBezTo>
                    <a:pt x="3517" y="2151"/>
                    <a:pt x="3665" y="2123"/>
                    <a:pt x="3823" y="2123"/>
                  </a:cubicBezTo>
                  <a:close/>
                  <a:moveTo>
                    <a:pt x="3825" y="2005"/>
                  </a:moveTo>
                  <a:cubicBezTo>
                    <a:pt x="3657" y="2005"/>
                    <a:pt x="3487" y="2028"/>
                    <a:pt x="3322" y="2076"/>
                  </a:cubicBezTo>
                  <a:cubicBezTo>
                    <a:pt x="2487" y="2318"/>
                    <a:pt x="1940" y="3152"/>
                    <a:pt x="2042" y="4015"/>
                  </a:cubicBezTo>
                  <a:cubicBezTo>
                    <a:pt x="2107" y="4535"/>
                    <a:pt x="2394" y="4999"/>
                    <a:pt x="2830" y="5295"/>
                  </a:cubicBezTo>
                  <a:cubicBezTo>
                    <a:pt x="3127" y="5490"/>
                    <a:pt x="3470" y="5592"/>
                    <a:pt x="3823" y="5592"/>
                  </a:cubicBezTo>
                  <a:cubicBezTo>
                    <a:pt x="3990" y="5592"/>
                    <a:pt x="4157" y="5564"/>
                    <a:pt x="4324" y="5518"/>
                  </a:cubicBezTo>
                  <a:cubicBezTo>
                    <a:pt x="5159" y="5277"/>
                    <a:pt x="5706" y="4451"/>
                    <a:pt x="5604" y="3588"/>
                  </a:cubicBezTo>
                  <a:cubicBezTo>
                    <a:pt x="5539" y="3060"/>
                    <a:pt x="5252" y="2596"/>
                    <a:pt x="4816" y="2308"/>
                  </a:cubicBezTo>
                  <a:cubicBezTo>
                    <a:pt x="4521" y="2108"/>
                    <a:pt x="4175" y="2005"/>
                    <a:pt x="3825" y="2005"/>
                  </a:cubicBezTo>
                  <a:close/>
                  <a:moveTo>
                    <a:pt x="3206" y="117"/>
                  </a:moveTo>
                  <a:cubicBezTo>
                    <a:pt x="3246" y="117"/>
                    <a:pt x="3288" y="137"/>
                    <a:pt x="3303" y="184"/>
                  </a:cubicBezTo>
                  <a:lnTo>
                    <a:pt x="3498" y="805"/>
                  </a:lnTo>
                  <a:cubicBezTo>
                    <a:pt x="3526" y="898"/>
                    <a:pt x="3610" y="954"/>
                    <a:pt x="3702" y="954"/>
                  </a:cubicBezTo>
                  <a:cubicBezTo>
                    <a:pt x="3742" y="952"/>
                    <a:pt x="3783" y="952"/>
                    <a:pt x="3823" y="952"/>
                  </a:cubicBezTo>
                  <a:cubicBezTo>
                    <a:pt x="4024" y="952"/>
                    <a:pt x="4225" y="971"/>
                    <a:pt x="4426" y="1010"/>
                  </a:cubicBezTo>
                  <a:cubicBezTo>
                    <a:pt x="4444" y="1015"/>
                    <a:pt x="4462" y="1018"/>
                    <a:pt x="4480" y="1018"/>
                  </a:cubicBezTo>
                  <a:cubicBezTo>
                    <a:pt x="4553" y="1018"/>
                    <a:pt x="4619" y="975"/>
                    <a:pt x="4649" y="908"/>
                  </a:cubicBezTo>
                  <a:lnTo>
                    <a:pt x="4955" y="323"/>
                  </a:lnTo>
                  <a:cubicBezTo>
                    <a:pt x="4964" y="305"/>
                    <a:pt x="4982" y="286"/>
                    <a:pt x="5010" y="277"/>
                  </a:cubicBezTo>
                  <a:cubicBezTo>
                    <a:pt x="5016" y="274"/>
                    <a:pt x="5022" y="273"/>
                    <a:pt x="5029" y="273"/>
                  </a:cubicBezTo>
                  <a:cubicBezTo>
                    <a:pt x="5044" y="273"/>
                    <a:pt x="5062" y="279"/>
                    <a:pt x="5075" y="286"/>
                  </a:cubicBezTo>
                  <a:lnTo>
                    <a:pt x="5984" y="750"/>
                  </a:lnTo>
                  <a:cubicBezTo>
                    <a:pt x="6003" y="768"/>
                    <a:pt x="6021" y="787"/>
                    <a:pt x="6021" y="805"/>
                  </a:cubicBezTo>
                  <a:cubicBezTo>
                    <a:pt x="6031" y="833"/>
                    <a:pt x="6031" y="852"/>
                    <a:pt x="6021" y="880"/>
                  </a:cubicBezTo>
                  <a:lnTo>
                    <a:pt x="5715" y="1464"/>
                  </a:lnTo>
                  <a:cubicBezTo>
                    <a:pt x="5669" y="1548"/>
                    <a:pt x="5688" y="1650"/>
                    <a:pt x="5762" y="1705"/>
                  </a:cubicBezTo>
                  <a:cubicBezTo>
                    <a:pt x="5938" y="1872"/>
                    <a:pt x="6096" y="2058"/>
                    <a:pt x="6226" y="2262"/>
                  </a:cubicBezTo>
                  <a:cubicBezTo>
                    <a:pt x="6262" y="2319"/>
                    <a:pt x="6331" y="2355"/>
                    <a:pt x="6399" y="2355"/>
                  </a:cubicBezTo>
                  <a:cubicBezTo>
                    <a:pt x="6419" y="2355"/>
                    <a:pt x="6439" y="2352"/>
                    <a:pt x="6457" y="2345"/>
                  </a:cubicBezTo>
                  <a:lnTo>
                    <a:pt x="7088" y="2151"/>
                  </a:lnTo>
                  <a:cubicBezTo>
                    <a:pt x="7098" y="2147"/>
                    <a:pt x="7108" y="2145"/>
                    <a:pt x="7118" y="2145"/>
                  </a:cubicBezTo>
                  <a:cubicBezTo>
                    <a:pt x="7153" y="2145"/>
                    <a:pt x="7185" y="2170"/>
                    <a:pt x="7200" y="2206"/>
                  </a:cubicBezTo>
                  <a:lnTo>
                    <a:pt x="7506" y="3180"/>
                  </a:lnTo>
                  <a:cubicBezTo>
                    <a:pt x="7524" y="3227"/>
                    <a:pt x="7496" y="3282"/>
                    <a:pt x="7450" y="3292"/>
                  </a:cubicBezTo>
                  <a:lnTo>
                    <a:pt x="6819" y="3486"/>
                  </a:lnTo>
                  <a:cubicBezTo>
                    <a:pt x="6736" y="3514"/>
                    <a:pt x="6671" y="3598"/>
                    <a:pt x="6680" y="3691"/>
                  </a:cubicBezTo>
                  <a:cubicBezTo>
                    <a:pt x="6689" y="3941"/>
                    <a:pt x="6662" y="4182"/>
                    <a:pt x="6615" y="4414"/>
                  </a:cubicBezTo>
                  <a:cubicBezTo>
                    <a:pt x="6597" y="4507"/>
                    <a:pt x="6643" y="4600"/>
                    <a:pt x="6717" y="4646"/>
                  </a:cubicBezTo>
                  <a:lnTo>
                    <a:pt x="7302" y="4943"/>
                  </a:lnTo>
                  <a:cubicBezTo>
                    <a:pt x="7348" y="4971"/>
                    <a:pt x="7367" y="5026"/>
                    <a:pt x="7348" y="5073"/>
                  </a:cubicBezTo>
                  <a:lnTo>
                    <a:pt x="6875" y="5973"/>
                  </a:lnTo>
                  <a:cubicBezTo>
                    <a:pt x="6866" y="5991"/>
                    <a:pt x="6847" y="6010"/>
                    <a:pt x="6819" y="6019"/>
                  </a:cubicBezTo>
                  <a:cubicBezTo>
                    <a:pt x="6814" y="6022"/>
                    <a:pt x="6808" y="6023"/>
                    <a:pt x="6801" y="6023"/>
                  </a:cubicBezTo>
                  <a:cubicBezTo>
                    <a:pt x="6785" y="6023"/>
                    <a:pt x="6767" y="6016"/>
                    <a:pt x="6754" y="6010"/>
                  </a:cubicBezTo>
                  <a:lnTo>
                    <a:pt x="6170" y="5713"/>
                  </a:lnTo>
                  <a:cubicBezTo>
                    <a:pt x="6138" y="5695"/>
                    <a:pt x="6104" y="5687"/>
                    <a:pt x="6070" y="5687"/>
                  </a:cubicBezTo>
                  <a:cubicBezTo>
                    <a:pt x="6015" y="5687"/>
                    <a:pt x="5960" y="5710"/>
                    <a:pt x="5919" y="5750"/>
                  </a:cubicBezTo>
                  <a:cubicBezTo>
                    <a:pt x="5752" y="5926"/>
                    <a:pt x="5567" y="6084"/>
                    <a:pt x="5363" y="6214"/>
                  </a:cubicBezTo>
                  <a:cubicBezTo>
                    <a:pt x="5289" y="6269"/>
                    <a:pt x="5252" y="6362"/>
                    <a:pt x="5279" y="6455"/>
                  </a:cubicBezTo>
                  <a:lnTo>
                    <a:pt x="5483" y="7076"/>
                  </a:lnTo>
                  <a:cubicBezTo>
                    <a:pt x="5493" y="7123"/>
                    <a:pt x="5465" y="7179"/>
                    <a:pt x="5418" y="7197"/>
                  </a:cubicBezTo>
                  <a:lnTo>
                    <a:pt x="4454" y="7494"/>
                  </a:lnTo>
                  <a:cubicBezTo>
                    <a:pt x="4442" y="7498"/>
                    <a:pt x="4430" y="7500"/>
                    <a:pt x="4419" y="7500"/>
                  </a:cubicBezTo>
                  <a:cubicBezTo>
                    <a:pt x="4379" y="7500"/>
                    <a:pt x="4348" y="7475"/>
                    <a:pt x="4333" y="7438"/>
                  </a:cubicBezTo>
                  <a:lnTo>
                    <a:pt x="4138" y="6817"/>
                  </a:lnTo>
                  <a:cubicBezTo>
                    <a:pt x="4110" y="6724"/>
                    <a:pt x="4027" y="6668"/>
                    <a:pt x="3943" y="6668"/>
                  </a:cubicBezTo>
                  <a:lnTo>
                    <a:pt x="3934" y="6668"/>
                  </a:lnTo>
                  <a:cubicBezTo>
                    <a:pt x="3895" y="6670"/>
                    <a:pt x="3856" y="6671"/>
                    <a:pt x="3817" y="6671"/>
                  </a:cubicBezTo>
                  <a:cubicBezTo>
                    <a:pt x="3615" y="6671"/>
                    <a:pt x="3413" y="6650"/>
                    <a:pt x="3211" y="6603"/>
                  </a:cubicBezTo>
                  <a:cubicBezTo>
                    <a:pt x="3197" y="6601"/>
                    <a:pt x="3183" y="6599"/>
                    <a:pt x="3170" y="6599"/>
                  </a:cubicBezTo>
                  <a:cubicBezTo>
                    <a:pt x="3092" y="6599"/>
                    <a:pt x="3020" y="6644"/>
                    <a:pt x="2988" y="6715"/>
                  </a:cubicBezTo>
                  <a:lnTo>
                    <a:pt x="2682" y="7299"/>
                  </a:lnTo>
                  <a:cubicBezTo>
                    <a:pt x="2673" y="7318"/>
                    <a:pt x="2645" y="7336"/>
                    <a:pt x="2626" y="7336"/>
                  </a:cubicBezTo>
                  <a:cubicBezTo>
                    <a:pt x="2612" y="7341"/>
                    <a:pt x="2601" y="7343"/>
                    <a:pt x="2589" y="7343"/>
                  </a:cubicBezTo>
                  <a:cubicBezTo>
                    <a:pt x="2578" y="7343"/>
                    <a:pt x="2566" y="7341"/>
                    <a:pt x="2552" y="7336"/>
                  </a:cubicBezTo>
                  <a:lnTo>
                    <a:pt x="1652" y="6863"/>
                  </a:lnTo>
                  <a:cubicBezTo>
                    <a:pt x="1606" y="6845"/>
                    <a:pt x="1587" y="6789"/>
                    <a:pt x="1615" y="6743"/>
                  </a:cubicBezTo>
                  <a:lnTo>
                    <a:pt x="1921" y="6158"/>
                  </a:lnTo>
                  <a:cubicBezTo>
                    <a:pt x="1958" y="6075"/>
                    <a:pt x="1940" y="5973"/>
                    <a:pt x="1875" y="5908"/>
                  </a:cubicBezTo>
                  <a:cubicBezTo>
                    <a:pt x="1699" y="5750"/>
                    <a:pt x="1541" y="5555"/>
                    <a:pt x="1411" y="5360"/>
                  </a:cubicBezTo>
                  <a:cubicBezTo>
                    <a:pt x="1376" y="5298"/>
                    <a:pt x="1310" y="5266"/>
                    <a:pt x="1240" y="5266"/>
                  </a:cubicBezTo>
                  <a:cubicBezTo>
                    <a:pt x="1217" y="5266"/>
                    <a:pt x="1193" y="5270"/>
                    <a:pt x="1170" y="5277"/>
                  </a:cubicBezTo>
                  <a:lnTo>
                    <a:pt x="548" y="5472"/>
                  </a:lnTo>
                  <a:cubicBezTo>
                    <a:pt x="541" y="5473"/>
                    <a:pt x="533" y="5474"/>
                    <a:pt x="525" y="5474"/>
                  </a:cubicBezTo>
                  <a:cubicBezTo>
                    <a:pt x="485" y="5474"/>
                    <a:pt x="445" y="5453"/>
                    <a:pt x="437" y="5407"/>
                  </a:cubicBezTo>
                  <a:lnTo>
                    <a:pt x="131" y="4442"/>
                  </a:lnTo>
                  <a:cubicBezTo>
                    <a:pt x="121" y="4414"/>
                    <a:pt x="121" y="4396"/>
                    <a:pt x="131" y="4368"/>
                  </a:cubicBezTo>
                  <a:cubicBezTo>
                    <a:pt x="149" y="4349"/>
                    <a:pt x="168" y="4331"/>
                    <a:pt x="186" y="4321"/>
                  </a:cubicBezTo>
                  <a:lnTo>
                    <a:pt x="817" y="4127"/>
                  </a:lnTo>
                  <a:cubicBezTo>
                    <a:pt x="901" y="4099"/>
                    <a:pt x="966" y="4015"/>
                    <a:pt x="956" y="3922"/>
                  </a:cubicBezTo>
                  <a:cubicBezTo>
                    <a:pt x="947" y="3681"/>
                    <a:pt x="966" y="3440"/>
                    <a:pt x="1021" y="3199"/>
                  </a:cubicBezTo>
                  <a:cubicBezTo>
                    <a:pt x="1040" y="3115"/>
                    <a:pt x="994" y="3023"/>
                    <a:pt x="910" y="2976"/>
                  </a:cubicBezTo>
                  <a:lnTo>
                    <a:pt x="326" y="2670"/>
                  </a:lnTo>
                  <a:cubicBezTo>
                    <a:pt x="288" y="2652"/>
                    <a:pt x="270" y="2596"/>
                    <a:pt x="288" y="2549"/>
                  </a:cubicBezTo>
                  <a:lnTo>
                    <a:pt x="762" y="1650"/>
                  </a:lnTo>
                  <a:cubicBezTo>
                    <a:pt x="775" y="1615"/>
                    <a:pt x="810" y="1596"/>
                    <a:pt x="845" y="1596"/>
                  </a:cubicBezTo>
                  <a:cubicBezTo>
                    <a:pt x="858" y="1596"/>
                    <a:pt x="870" y="1598"/>
                    <a:pt x="882" y="1603"/>
                  </a:cubicBezTo>
                  <a:lnTo>
                    <a:pt x="1467" y="1909"/>
                  </a:lnTo>
                  <a:cubicBezTo>
                    <a:pt x="1498" y="1927"/>
                    <a:pt x="1532" y="1935"/>
                    <a:pt x="1566" y="1935"/>
                  </a:cubicBezTo>
                  <a:cubicBezTo>
                    <a:pt x="1622" y="1935"/>
                    <a:pt x="1677" y="1913"/>
                    <a:pt x="1717" y="1872"/>
                  </a:cubicBezTo>
                  <a:cubicBezTo>
                    <a:pt x="1875" y="1696"/>
                    <a:pt x="2070" y="1538"/>
                    <a:pt x="2264" y="1399"/>
                  </a:cubicBezTo>
                  <a:cubicBezTo>
                    <a:pt x="2348" y="1353"/>
                    <a:pt x="2385" y="1260"/>
                    <a:pt x="2348" y="1167"/>
                  </a:cubicBezTo>
                  <a:lnTo>
                    <a:pt x="2153" y="546"/>
                  </a:lnTo>
                  <a:cubicBezTo>
                    <a:pt x="2144" y="518"/>
                    <a:pt x="2153" y="490"/>
                    <a:pt x="2162" y="472"/>
                  </a:cubicBezTo>
                  <a:cubicBezTo>
                    <a:pt x="2172" y="453"/>
                    <a:pt x="2190" y="434"/>
                    <a:pt x="2218" y="425"/>
                  </a:cubicBezTo>
                  <a:lnTo>
                    <a:pt x="3183" y="119"/>
                  </a:lnTo>
                  <a:cubicBezTo>
                    <a:pt x="3190" y="117"/>
                    <a:pt x="3198" y="117"/>
                    <a:pt x="3206" y="117"/>
                  </a:cubicBezTo>
                  <a:close/>
                  <a:moveTo>
                    <a:pt x="3203" y="1"/>
                  </a:moveTo>
                  <a:cubicBezTo>
                    <a:pt x="3184" y="1"/>
                    <a:pt x="3165" y="3"/>
                    <a:pt x="3146" y="8"/>
                  </a:cubicBezTo>
                  <a:lnTo>
                    <a:pt x="2181" y="314"/>
                  </a:lnTo>
                  <a:cubicBezTo>
                    <a:pt x="2070" y="351"/>
                    <a:pt x="2005" y="472"/>
                    <a:pt x="2042" y="574"/>
                  </a:cubicBezTo>
                  <a:lnTo>
                    <a:pt x="2237" y="1204"/>
                  </a:lnTo>
                  <a:cubicBezTo>
                    <a:pt x="2255" y="1241"/>
                    <a:pt x="2237" y="1288"/>
                    <a:pt x="2209" y="1306"/>
                  </a:cubicBezTo>
                  <a:cubicBezTo>
                    <a:pt x="1995" y="1446"/>
                    <a:pt x="1801" y="1603"/>
                    <a:pt x="1624" y="1789"/>
                  </a:cubicBezTo>
                  <a:cubicBezTo>
                    <a:pt x="1612" y="1807"/>
                    <a:pt x="1589" y="1817"/>
                    <a:pt x="1564" y="1817"/>
                  </a:cubicBezTo>
                  <a:cubicBezTo>
                    <a:pt x="1550" y="1817"/>
                    <a:pt x="1535" y="1814"/>
                    <a:pt x="1522" y="1807"/>
                  </a:cubicBezTo>
                  <a:lnTo>
                    <a:pt x="938" y="1511"/>
                  </a:lnTo>
                  <a:cubicBezTo>
                    <a:pt x="906" y="1493"/>
                    <a:pt x="871" y="1485"/>
                    <a:pt x="837" y="1485"/>
                  </a:cubicBezTo>
                  <a:cubicBezTo>
                    <a:pt x="762" y="1485"/>
                    <a:pt x="691" y="1524"/>
                    <a:pt x="660" y="1594"/>
                  </a:cubicBezTo>
                  <a:lnTo>
                    <a:pt x="186" y="2494"/>
                  </a:lnTo>
                  <a:cubicBezTo>
                    <a:pt x="140" y="2596"/>
                    <a:pt x="177" y="2726"/>
                    <a:pt x="279" y="2781"/>
                  </a:cubicBezTo>
                  <a:lnTo>
                    <a:pt x="864" y="3078"/>
                  </a:lnTo>
                  <a:cubicBezTo>
                    <a:pt x="891" y="3097"/>
                    <a:pt x="919" y="3143"/>
                    <a:pt x="910" y="3180"/>
                  </a:cubicBezTo>
                  <a:cubicBezTo>
                    <a:pt x="854" y="3421"/>
                    <a:pt x="836" y="3681"/>
                    <a:pt x="845" y="3932"/>
                  </a:cubicBezTo>
                  <a:cubicBezTo>
                    <a:pt x="845" y="3969"/>
                    <a:pt x="817" y="4006"/>
                    <a:pt x="780" y="4015"/>
                  </a:cubicBezTo>
                  <a:lnTo>
                    <a:pt x="149" y="4219"/>
                  </a:lnTo>
                  <a:cubicBezTo>
                    <a:pt x="103" y="4229"/>
                    <a:pt x="57" y="4266"/>
                    <a:pt x="29" y="4321"/>
                  </a:cubicBezTo>
                  <a:cubicBezTo>
                    <a:pt x="1" y="4368"/>
                    <a:pt x="1" y="4423"/>
                    <a:pt x="19" y="4479"/>
                  </a:cubicBezTo>
                  <a:lnTo>
                    <a:pt x="326" y="5444"/>
                  </a:lnTo>
                  <a:cubicBezTo>
                    <a:pt x="348" y="5534"/>
                    <a:pt x="431" y="5593"/>
                    <a:pt x="521" y="5593"/>
                  </a:cubicBezTo>
                  <a:cubicBezTo>
                    <a:pt x="542" y="5593"/>
                    <a:pt x="564" y="5590"/>
                    <a:pt x="585" y="5583"/>
                  </a:cubicBezTo>
                  <a:lnTo>
                    <a:pt x="1207" y="5388"/>
                  </a:lnTo>
                  <a:cubicBezTo>
                    <a:pt x="1220" y="5383"/>
                    <a:pt x="1232" y="5381"/>
                    <a:pt x="1244" y="5381"/>
                  </a:cubicBezTo>
                  <a:cubicBezTo>
                    <a:pt x="1273" y="5381"/>
                    <a:pt x="1298" y="5396"/>
                    <a:pt x="1318" y="5416"/>
                  </a:cubicBezTo>
                  <a:cubicBezTo>
                    <a:pt x="1448" y="5629"/>
                    <a:pt x="1615" y="5824"/>
                    <a:pt x="1801" y="6000"/>
                  </a:cubicBezTo>
                  <a:cubicBezTo>
                    <a:pt x="1828" y="6028"/>
                    <a:pt x="1838" y="6065"/>
                    <a:pt x="1819" y="6102"/>
                  </a:cubicBezTo>
                  <a:lnTo>
                    <a:pt x="1513" y="6687"/>
                  </a:lnTo>
                  <a:cubicBezTo>
                    <a:pt x="1457" y="6789"/>
                    <a:pt x="1504" y="6919"/>
                    <a:pt x="1606" y="6965"/>
                  </a:cubicBezTo>
                  <a:lnTo>
                    <a:pt x="2506" y="7438"/>
                  </a:lnTo>
                  <a:cubicBezTo>
                    <a:pt x="2531" y="7454"/>
                    <a:pt x="2559" y="7460"/>
                    <a:pt x="2589" y="7460"/>
                  </a:cubicBezTo>
                  <a:cubicBezTo>
                    <a:pt x="2613" y="7460"/>
                    <a:pt x="2638" y="7456"/>
                    <a:pt x="2663" y="7448"/>
                  </a:cubicBezTo>
                  <a:cubicBezTo>
                    <a:pt x="2719" y="7438"/>
                    <a:pt x="2756" y="7401"/>
                    <a:pt x="2784" y="7346"/>
                  </a:cubicBezTo>
                  <a:lnTo>
                    <a:pt x="3090" y="6770"/>
                  </a:lnTo>
                  <a:cubicBezTo>
                    <a:pt x="3106" y="6738"/>
                    <a:pt x="3136" y="6713"/>
                    <a:pt x="3174" y="6713"/>
                  </a:cubicBezTo>
                  <a:cubicBezTo>
                    <a:pt x="3180" y="6713"/>
                    <a:pt x="3186" y="6713"/>
                    <a:pt x="3192" y="6715"/>
                  </a:cubicBezTo>
                  <a:cubicBezTo>
                    <a:pt x="3394" y="6761"/>
                    <a:pt x="3603" y="6782"/>
                    <a:pt x="3812" y="6782"/>
                  </a:cubicBezTo>
                  <a:cubicBezTo>
                    <a:pt x="3853" y="6782"/>
                    <a:pt x="3894" y="6781"/>
                    <a:pt x="3934" y="6780"/>
                  </a:cubicBezTo>
                  <a:cubicBezTo>
                    <a:pt x="3981" y="6780"/>
                    <a:pt x="4018" y="6807"/>
                    <a:pt x="4027" y="6845"/>
                  </a:cubicBezTo>
                  <a:lnTo>
                    <a:pt x="4222" y="7475"/>
                  </a:lnTo>
                  <a:cubicBezTo>
                    <a:pt x="4250" y="7559"/>
                    <a:pt x="4333" y="7615"/>
                    <a:pt x="4426" y="7615"/>
                  </a:cubicBezTo>
                  <a:lnTo>
                    <a:pt x="4482" y="7615"/>
                  </a:lnTo>
                  <a:lnTo>
                    <a:pt x="5456" y="7308"/>
                  </a:lnTo>
                  <a:cubicBezTo>
                    <a:pt x="5567" y="7271"/>
                    <a:pt x="5623" y="7151"/>
                    <a:pt x="5585" y="7039"/>
                  </a:cubicBezTo>
                  <a:lnTo>
                    <a:pt x="5391" y="6418"/>
                  </a:lnTo>
                  <a:cubicBezTo>
                    <a:pt x="5381" y="6381"/>
                    <a:pt x="5391" y="6334"/>
                    <a:pt x="5428" y="6316"/>
                  </a:cubicBezTo>
                  <a:cubicBezTo>
                    <a:pt x="5641" y="6177"/>
                    <a:pt x="5836" y="6010"/>
                    <a:pt x="6003" y="5824"/>
                  </a:cubicBezTo>
                  <a:cubicBezTo>
                    <a:pt x="6019" y="5808"/>
                    <a:pt x="6042" y="5798"/>
                    <a:pt x="6065" y="5798"/>
                  </a:cubicBezTo>
                  <a:cubicBezTo>
                    <a:pt x="6082" y="5798"/>
                    <a:pt x="6099" y="5803"/>
                    <a:pt x="6114" y="5815"/>
                  </a:cubicBezTo>
                  <a:lnTo>
                    <a:pt x="6699" y="6112"/>
                  </a:lnTo>
                  <a:cubicBezTo>
                    <a:pt x="6728" y="6129"/>
                    <a:pt x="6761" y="6136"/>
                    <a:pt x="6796" y="6136"/>
                  </a:cubicBezTo>
                  <a:cubicBezTo>
                    <a:pt x="6816" y="6136"/>
                    <a:pt x="6836" y="6134"/>
                    <a:pt x="6856" y="6130"/>
                  </a:cubicBezTo>
                  <a:cubicBezTo>
                    <a:pt x="6903" y="6112"/>
                    <a:pt x="6949" y="6075"/>
                    <a:pt x="6977" y="6028"/>
                  </a:cubicBezTo>
                  <a:lnTo>
                    <a:pt x="7441" y="5128"/>
                  </a:lnTo>
                  <a:cubicBezTo>
                    <a:pt x="7496" y="5026"/>
                    <a:pt x="7459" y="4896"/>
                    <a:pt x="7357" y="4841"/>
                  </a:cubicBezTo>
                  <a:lnTo>
                    <a:pt x="6773" y="4544"/>
                  </a:lnTo>
                  <a:cubicBezTo>
                    <a:pt x="6736" y="4525"/>
                    <a:pt x="6717" y="4479"/>
                    <a:pt x="6727" y="4442"/>
                  </a:cubicBezTo>
                  <a:cubicBezTo>
                    <a:pt x="6782" y="4191"/>
                    <a:pt x="6801" y="3941"/>
                    <a:pt x="6791" y="3691"/>
                  </a:cubicBezTo>
                  <a:cubicBezTo>
                    <a:pt x="6791" y="3653"/>
                    <a:pt x="6819" y="3616"/>
                    <a:pt x="6856" y="3598"/>
                  </a:cubicBezTo>
                  <a:lnTo>
                    <a:pt x="7478" y="3403"/>
                  </a:lnTo>
                  <a:cubicBezTo>
                    <a:pt x="7589" y="3366"/>
                    <a:pt x="7654" y="3255"/>
                    <a:pt x="7617" y="3143"/>
                  </a:cubicBezTo>
                  <a:lnTo>
                    <a:pt x="7311" y="2178"/>
                  </a:lnTo>
                  <a:cubicBezTo>
                    <a:pt x="7281" y="2088"/>
                    <a:pt x="7202" y="2029"/>
                    <a:pt x="7115" y="2029"/>
                  </a:cubicBezTo>
                  <a:cubicBezTo>
                    <a:pt x="7094" y="2029"/>
                    <a:pt x="7073" y="2032"/>
                    <a:pt x="7051" y="2039"/>
                  </a:cubicBezTo>
                  <a:lnTo>
                    <a:pt x="6420" y="2234"/>
                  </a:lnTo>
                  <a:cubicBezTo>
                    <a:pt x="6410" y="2239"/>
                    <a:pt x="6400" y="2241"/>
                    <a:pt x="6389" y="2241"/>
                  </a:cubicBezTo>
                  <a:cubicBezTo>
                    <a:pt x="6360" y="2241"/>
                    <a:pt x="6332" y="2224"/>
                    <a:pt x="6318" y="2197"/>
                  </a:cubicBezTo>
                  <a:cubicBezTo>
                    <a:pt x="6179" y="1984"/>
                    <a:pt x="6021" y="1798"/>
                    <a:pt x="5836" y="1622"/>
                  </a:cubicBezTo>
                  <a:cubicBezTo>
                    <a:pt x="5808" y="1594"/>
                    <a:pt x="5799" y="1548"/>
                    <a:pt x="5817" y="1511"/>
                  </a:cubicBezTo>
                  <a:lnTo>
                    <a:pt x="6124" y="935"/>
                  </a:lnTo>
                  <a:cubicBezTo>
                    <a:pt x="6142" y="880"/>
                    <a:pt x="6151" y="824"/>
                    <a:pt x="6133" y="778"/>
                  </a:cubicBezTo>
                  <a:cubicBezTo>
                    <a:pt x="6114" y="722"/>
                    <a:pt x="6077" y="676"/>
                    <a:pt x="6031" y="648"/>
                  </a:cubicBezTo>
                  <a:lnTo>
                    <a:pt x="5131" y="184"/>
                  </a:lnTo>
                  <a:cubicBezTo>
                    <a:pt x="5096" y="166"/>
                    <a:pt x="5060" y="160"/>
                    <a:pt x="5027" y="160"/>
                  </a:cubicBezTo>
                  <a:cubicBezTo>
                    <a:pt x="5008" y="160"/>
                    <a:pt x="4990" y="162"/>
                    <a:pt x="4973" y="165"/>
                  </a:cubicBezTo>
                  <a:cubicBezTo>
                    <a:pt x="4918" y="184"/>
                    <a:pt x="4871" y="221"/>
                    <a:pt x="4853" y="267"/>
                  </a:cubicBezTo>
                  <a:lnTo>
                    <a:pt x="4546" y="852"/>
                  </a:lnTo>
                  <a:cubicBezTo>
                    <a:pt x="4531" y="883"/>
                    <a:pt x="4497" y="901"/>
                    <a:pt x="4464" y="901"/>
                  </a:cubicBezTo>
                  <a:cubicBezTo>
                    <a:pt x="4457" y="901"/>
                    <a:pt x="4451" y="900"/>
                    <a:pt x="4444" y="898"/>
                  </a:cubicBezTo>
                  <a:cubicBezTo>
                    <a:pt x="4234" y="858"/>
                    <a:pt x="4010" y="832"/>
                    <a:pt x="3790" y="832"/>
                  </a:cubicBezTo>
                  <a:cubicBezTo>
                    <a:pt x="3758" y="832"/>
                    <a:pt x="3725" y="832"/>
                    <a:pt x="3693" y="833"/>
                  </a:cubicBezTo>
                  <a:cubicBezTo>
                    <a:pt x="3689" y="834"/>
                    <a:pt x="3685" y="835"/>
                    <a:pt x="3681" y="835"/>
                  </a:cubicBezTo>
                  <a:cubicBezTo>
                    <a:pt x="3648" y="835"/>
                    <a:pt x="3618" y="802"/>
                    <a:pt x="3610" y="768"/>
                  </a:cubicBezTo>
                  <a:lnTo>
                    <a:pt x="3405" y="147"/>
                  </a:lnTo>
                  <a:cubicBezTo>
                    <a:pt x="3382" y="55"/>
                    <a:pt x="3296" y="1"/>
                    <a:pt x="3203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83" name="Google Shape;2129;p43"/>
            <p:cNvSpPr/>
            <p:nvPr/>
          </p:nvSpPr>
          <p:spPr>
            <a:xfrm>
              <a:off x="1090800" y="2048400"/>
              <a:ext cx="272880" cy="271440"/>
            </a:xfrm>
            <a:custGeom>
              <a:avLst/>
              <a:gdLst>
                <a:gd name="textAreaLeft" fmla="*/ 0 w 272880"/>
                <a:gd name="textAreaRight" fmla="*/ 274320 w 272880"/>
                <a:gd name="textAreaTop" fmla="*/ 0 h 271440"/>
                <a:gd name="textAreaBottom" fmla="*/ 272880 h 271440"/>
              </a:gdLst>
              <a:ahLst/>
              <a:cxnLst/>
              <a:rect l="textAreaLeft" t="textAreaTop" r="textAreaRight" b="textAreaBottom"/>
              <a:pathLst>
                <a:path w="3832" h="3816">
                  <a:moveTo>
                    <a:pt x="1927" y="1036"/>
                  </a:moveTo>
                  <a:cubicBezTo>
                    <a:pt x="1977" y="1036"/>
                    <a:pt x="2028" y="1040"/>
                    <a:pt x="2078" y="1049"/>
                  </a:cubicBezTo>
                  <a:cubicBezTo>
                    <a:pt x="2607" y="1151"/>
                    <a:pt x="2922" y="1698"/>
                    <a:pt x="2737" y="2199"/>
                  </a:cubicBezTo>
                  <a:cubicBezTo>
                    <a:pt x="2615" y="2550"/>
                    <a:pt x="2278" y="2779"/>
                    <a:pt x="1914" y="2779"/>
                  </a:cubicBezTo>
                  <a:cubicBezTo>
                    <a:pt x="1864" y="2779"/>
                    <a:pt x="1814" y="2774"/>
                    <a:pt x="1763" y="2765"/>
                  </a:cubicBezTo>
                  <a:cubicBezTo>
                    <a:pt x="1234" y="2663"/>
                    <a:pt x="919" y="2116"/>
                    <a:pt x="1104" y="1615"/>
                  </a:cubicBezTo>
                  <a:cubicBezTo>
                    <a:pt x="1227" y="1265"/>
                    <a:pt x="1564" y="1036"/>
                    <a:pt x="1927" y="1036"/>
                  </a:cubicBezTo>
                  <a:close/>
                  <a:moveTo>
                    <a:pt x="1967" y="1"/>
                  </a:moveTo>
                  <a:cubicBezTo>
                    <a:pt x="1921" y="1"/>
                    <a:pt x="1884" y="29"/>
                    <a:pt x="1874" y="66"/>
                  </a:cubicBezTo>
                  <a:lnTo>
                    <a:pt x="1828" y="390"/>
                  </a:lnTo>
                  <a:cubicBezTo>
                    <a:pt x="1819" y="428"/>
                    <a:pt x="1791" y="446"/>
                    <a:pt x="1763" y="455"/>
                  </a:cubicBezTo>
                  <a:cubicBezTo>
                    <a:pt x="1633" y="465"/>
                    <a:pt x="1512" y="493"/>
                    <a:pt x="1401" y="539"/>
                  </a:cubicBezTo>
                  <a:cubicBezTo>
                    <a:pt x="1392" y="541"/>
                    <a:pt x="1383" y="542"/>
                    <a:pt x="1374" y="542"/>
                  </a:cubicBezTo>
                  <a:cubicBezTo>
                    <a:pt x="1347" y="542"/>
                    <a:pt x="1322" y="532"/>
                    <a:pt x="1308" y="511"/>
                  </a:cubicBezTo>
                  <a:lnTo>
                    <a:pt x="1123" y="242"/>
                  </a:lnTo>
                  <a:cubicBezTo>
                    <a:pt x="1107" y="226"/>
                    <a:pt x="1084" y="216"/>
                    <a:pt x="1061" y="216"/>
                  </a:cubicBezTo>
                  <a:cubicBezTo>
                    <a:pt x="1044" y="216"/>
                    <a:pt x="1027" y="221"/>
                    <a:pt x="1011" y="233"/>
                  </a:cubicBezTo>
                  <a:lnTo>
                    <a:pt x="603" y="530"/>
                  </a:lnTo>
                  <a:cubicBezTo>
                    <a:pt x="566" y="548"/>
                    <a:pt x="557" y="604"/>
                    <a:pt x="585" y="632"/>
                  </a:cubicBezTo>
                  <a:lnTo>
                    <a:pt x="780" y="901"/>
                  </a:lnTo>
                  <a:cubicBezTo>
                    <a:pt x="798" y="929"/>
                    <a:pt x="798" y="966"/>
                    <a:pt x="770" y="993"/>
                  </a:cubicBezTo>
                  <a:cubicBezTo>
                    <a:pt x="696" y="1086"/>
                    <a:pt x="631" y="1188"/>
                    <a:pt x="575" y="1309"/>
                  </a:cubicBezTo>
                  <a:cubicBezTo>
                    <a:pt x="568" y="1332"/>
                    <a:pt x="541" y="1348"/>
                    <a:pt x="517" y="1348"/>
                  </a:cubicBezTo>
                  <a:cubicBezTo>
                    <a:pt x="511" y="1348"/>
                    <a:pt x="506" y="1348"/>
                    <a:pt x="501" y="1346"/>
                  </a:cubicBezTo>
                  <a:lnTo>
                    <a:pt x="177" y="1300"/>
                  </a:lnTo>
                  <a:cubicBezTo>
                    <a:pt x="170" y="1298"/>
                    <a:pt x="165" y="1298"/>
                    <a:pt x="159" y="1298"/>
                  </a:cubicBezTo>
                  <a:cubicBezTo>
                    <a:pt x="121" y="1298"/>
                    <a:pt x="92" y="1323"/>
                    <a:pt x="84" y="1355"/>
                  </a:cubicBezTo>
                  <a:lnTo>
                    <a:pt x="10" y="1865"/>
                  </a:lnTo>
                  <a:cubicBezTo>
                    <a:pt x="0" y="1903"/>
                    <a:pt x="28" y="1940"/>
                    <a:pt x="75" y="1949"/>
                  </a:cubicBezTo>
                  <a:lnTo>
                    <a:pt x="399" y="2005"/>
                  </a:lnTo>
                  <a:cubicBezTo>
                    <a:pt x="427" y="2005"/>
                    <a:pt x="455" y="2032"/>
                    <a:pt x="455" y="2070"/>
                  </a:cubicBezTo>
                  <a:cubicBezTo>
                    <a:pt x="473" y="2190"/>
                    <a:pt x="501" y="2311"/>
                    <a:pt x="548" y="2431"/>
                  </a:cubicBezTo>
                  <a:cubicBezTo>
                    <a:pt x="557" y="2459"/>
                    <a:pt x="548" y="2496"/>
                    <a:pt x="520" y="2515"/>
                  </a:cubicBezTo>
                  <a:lnTo>
                    <a:pt x="251" y="2710"/>
                  </a:lnTo>
                  <a:cubicBezTo>
                    <a:pt x="214" y="2728"/>
                    <a:pt x="204" y="2775"/>
                    <a:pt x="232" y="2812"/>
                  </a:cubicBezTo>
                  <a:lnTo>
                    <a:pt x="529" y="3229"/>
                  </a:lnTo>
                  <a:cubicBezTo>
                    <a:pt x="545" y="3245"/>
                    <a:pt x="568" y="3255"/>
                    <a:pt x="591" y="3255"/>
                  </a:cubicBezTo>
                  <a:cubicBezTo>
                    <a:pt x="608" y="3255"/>
                    <a:pt x="625" y="3250"/>
                    <a:pt x="640" y="3238"/>
                  </a:cubicBezTo>
                  <a:lnTo>
                    <a:pt x="900" y="3053"/>
                  </a:lnTo>
                  <a:cubicBezTo>
                    <a:pt x="914" y="3044"/>
                    <a:pt x="930" y="3039"/>
                    <a:pt x="947" y="3039"/>
                  </a:cubicBezTo>
                  <a:cubicBezTo>
                    <a:pt x="963" y="3039"/>
                    <a:pt x="979" y="3044"/>
                    <a:pt x="993" y="3053"/>
                  </a:cubicBezTo>
                  <a:cubicBezTo>
                    <a:pt x="1086" y="3127"/>
                    <a:pt x="1197" y="3192"/>
                    <a:pt x="1308" y="3248"/>
                  </a:cubicBezTo>
                  <a:cubicBezTo>
                    <a:pt x="1336" y="3257"/>
                    <a:pt x="1355" y="3294"/>
                    <a:pt x="1355" y="3322"/>
                  </a:cubicBezTo>
                  <a:lnTo>
                    <a:pt x="1299" y="3647"/>
                  </a:lnTo>
                  <a:cubicBezTo>
                    <a:pt x="1290" y="3693"/>
                    <a:pt x="1327" y="3730"/>
                    <a:pt x="1364" y="3739"/>
                  </a:cubicBezTo>
                  <a:lnTo>
                    <a:pt x="1865" y="3814"/>
                  </a:lnTo>
                  <a:cubicBezTo>
                    <a:pt x="1871" y="3815"/>
                    <a:pt x="1877" y="3815"/>
                    <a:pt x="1883" y="3815"/>
                  </a:cubicBezTo>
                  <a:cubicBezTo>
                    <a:pt x="1921" y="3815"/>
                    <a:pt x="1950" y="3790"/>
                    <a:pt x="1958" y="3758"/>
                  </a:cubicBezTo>
                  <a:lnTo>
                    <a:pt x="2004" y="3433"/>
                  </a:lnTo>
                  <a:cubicBezTo>
                    <a:pt x="2013" y="3396"/>
                    <a:pt x="2041" y="3368"/>
                    <a:pt x="2069" y="3368"/>
                  </a:cubicBezTo>
                  <a:cubicBezTo>
                    <a:pt x="2199" y="3350"/>
                    <a:pt x="2320" y="3322"/>
                    <a:pt x="2431" y="3276"/>
                  </a:cubicBezTo>
                  <a:cubicBezTo>
                    <a:pt x="2440" y="3273"/>
                    <a:pt x="2449" y="3272"/>
                    <a:pt x="2457" y="3272"/>
                  </a:cubicBezTo>
                  <a:cubicBezTo>
                    <a:pt x="2482" y="3272"/>
                    <a:pt x="2503" y="3282"/>
                    <a:pt x="2524" y="3303"/>
                  </a:cubicBezTo>
                  <a:lnTo>
                    <a:pt x="2709" y="3572"/>
                  </a:lnTo>
                  <a:cubicBezTo>
                    <a:pt x="2726" y="3595"/>
                    <a:pt x="2750" y="3607"/>
                    <a:pt x="2774" y="3607"/>
                  </a:cubicBezTo>
                  <a:cubicBezTo>
                    <a:pt x="2790" y="3607"/>
                    <a:pt x="2806" y="3602"/>
                    <a:pt x="2820" y="3591"/>
                  </a:cubicBezTo>
                  <a:lnTo>
                    <a:pt x="3229" y="3294"/>
                  </a:lnTo>
                  <a:cubicBezTo>
                    <a:pt x="3266" y="3266"/>
                    <a:pt x="3275" y="3220"/>
                    <a:pt x="3247" y="3183"/>
                  </a:cubicBezTo>
                  <a:lnTo>
                    <a:pt x="3052" y="2923"/>
                  </a:lnTo>
                  <a:cubicBezTo>
                    <a:pt x="3034" y="2895"/>
                    <a:pt x="3034" y="2858"/>
                    <a:pt x="3052" y="2830"/>
                  </a:cubicBezTo>
                  <a:cubicBezTo>
                    <a:pt x="3136" y="2737"/>
                    <a:pt x="3201" y="2626"/>
                    <a:pt x="3247" y="2515"/>
                  </a:cubicBezTo>
                  <a:cubicBezTo>
                    <a:pt x="3266" y="2487"/>
                    <a:pt x="3294" y="2468"/>
                    <a:pt x="3331" y="2468"/>
                  </a:cubicBezTo>
                  <a:lnTo>
                    <a:pt x="3655" y="2524"/>
                  </a:lnTo>
                  <a:cubicBezTo>
                    <a:pt x="3661" y="2525"/>
                    <a:pt x="3667" y="2526"/>
                    <a:pt x="3673" y="2526"/>
                  </a:cubicBezTo>
                  <a:cubicBezTo>
                    <a:pt x="3711" y="2526"/>
                    <a:pt x="3739" y="2500"/>
                    <a:pt x="3739" y="2459"/>
                  </a:cubicBezTo>
                  <a:lnTo>
                    <a:pt x="3822" y="1958"/>
                  </a:lnTo>
                  <a:cubicBezTo>
                    <a:pt x="3832" y="1921"/>
                    <a:pt x="3804" y="1875"/>
                    <a:pt x="3757" y="1875"/>
                  </a:cubicBezTo>
                  <a:lnTo>
                    <a:pt x="3433" y="1819"/>
                  </a:lnTo>
                  <a:cubicBezTo>
                    <a:pt x="3405" y="1810"/>
                    <a:pt x="3377" y="1791"/>
                    <a:pt x="3377" y="1754"/>
                  </a:cubicBezTo>
                  <a:cubicBezTo>
                    <a:pt x="3359" y="1634"/>
                    <a:pt x="3331" y="1513"/>
                    <a:pt x="3284" y="1392"/>
                  </a:cubicBezTo>
                  <a:cubicBezTo>
                    <a:pt x="3275" y="1365"/>
                    <a:pt x="3284" y="1327"/>
                    <a:pt x="3312" y="1309"/>
                  </a:cubicBezTo>
                  <a:lnTo>
                    <a:pt x="3581" y="1114"/>
                  </a:lnTo>
                  <a:cubicBezTo>
                    <a:pt x="3609" y="1086"/>
                    <a:pt x="3618" y="1040"/>
                    <a:pt x="3600" y="1012"/>
                  </a:cubicBezTo>
                  <a:lnTo>
                    <a:pt x="3294" y="595"/>
                  </a:lnTo>
                  <a:cubicBezTo>
                    <a:pt x="3282" y="577"/>
                    <a:pt x="3258" y="566"/>
                    <a:pt x="3233" y="566"/>
                  </a:cubicBezTo>
                  <a:cubicBezTo>
                    <a:pt x="3219" y="566"/>
                    <a:pt x="3205" y="569"/>
                    <a:pt x="3192" y="576"/>
                  </a:cubicBezTo>
                  <a:lnTo>
                    <a:pt x="2922" y="771"/>
                  </a:lnTo>
                  <a:cubicBezTo>
                    <a:pt x="2913" y="780"/>
                    <a:pt x="2897" y="785"/>
                    <a:pt x="2881" y="785"/>
                  </a:cubicBezTo>
                  <a:cubicBezTo>
                    <a:pt x="2865" y="785"/>
                    <a:pt x="2848" y="780"/>
                    <a:pt x="2839" y="771"/>
                  </a:cubicBezTo>
                  <a:cubicBezTo>
                    <a:pt x="2737" y="697"/>
                    <a:pt x="2635" y="632"/>
                    <a:pt x="2524" y="576"/>
                  </a:cubicBezTo>
                  <a:cubicBezTo>
                    <a:pt x="2486" y="557"/>
                    <a:pt x="2468" y="530"/>
                    <a:pt x="2477" y="493"/>
                  </a:cubicBezTo>
                  <a:lnTo>
                    <a:pt x="2533" y="168"/>
                  </a:lnTo>
                  <a:cubicBezTo>
                    <a:pt x="2533" y="131"/>
                    <a:pt x="2505" y="94"/>
                    <a:pt x="2468" y="84"/>
                  </a:cubicBezTo>
                  <a:lnTo>
                    <a:pt x="1967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84" name="Google Shape;2130;p43"/>
            <p:cNvSpPr/>
            <p:nvPr/>
          </p:nvSpPr>
          <p:spPr>
            <a:xfrm>
              <a:off x="1086120" y="2044440"/>
              <a:ext cx="281520" cy="280080"/>
            </a:xfrm>
            <a:custGeom>
              <a:avLst/>
              <a:gdLst>
                <a:gd name="textAreaLeft" fmla="*/ 0 w 281520"/>
                <a:gd name="textAreaRight" fmla="*/ 282960 w 281520"/>
                <a:gd name="textAreaTop" fmla="*/ 0 h 280080"/>
                <a:gd name="textAreaBottom" fmla="*/ 281520 h 280080"/>
              </a:gdLst>
              <a:ahLst/>
              <a:cxnLst/>
              <a:rect l="textAreaLeft" t="textAreaTop" r="textAreaRight" b="textAreaBottom"/>
              <a:pathLst>
                <a:path w="3953" h="3934">
                  <a:moveTo>
                    <a:pt x="1986" y="1151"/>
                  </a:moveTo>
                  <a:cubicBezTo>
                    <a:pt x="2032" y="1151"/>
                    <a:pt x="2088" y="1160"/>
                    <a:pt x="2134" y="1160"/>
                  </a:cubicBezTo>
                  <a:cubicBezTo>
                    <a:pt x="2366" y="1206"/>
                    <a:pt x="2570" y="1355"/>
                    <a:pt x="2691" y="1559"/>
                  </a:cubicBezTo>
                  <a:cubicBezTo>
                    <a:pt x="2811" y="1763"/>
                    <a:pt x="2830" y="2013"/>
                    <a:pt x="2746" y="2236"/>
                  </a:cubicBezTo>
                  <a:cubicBezTo>
                    <a:pt x="2632" y="2564"/>
                    <a:pt x="2314" y="2776"/>
                    <a:pt x="1973" y="2776"/>
                  </a:cubicBezTo>
                  <a:cubicBezTo>
                    <a:pt x="1928" y="2776"/>
                    <a:pt x="1882" y="2772"/>
                    <a:pt x="1837" y="2765"/>
                  </a:cubicBezTo>
                  <a:cubicBezTo>
                    <a:pt x="1605" y="2718"/>
                    <a:pt x="1401" y="2570"/>
                    <a:pt x="1281" y="2366"/>
                  </a:cubicBezTo>
                  <a:cubicBezTo>
                    <a:pt x="1160" y="2162"/>
                    <a:pt x="1141" y="1911"/>
                    <a:pt x="1225" y="1689"/>
                  </a:cubicBezTo>
                  <a:cubicBezTo>
                    <a:pt x="1336" y="1364"/>
                    <a:pt x="1652" y="1151"/>
                    <a:pt x="1986" y="1151"/>
                  </a:cubicBezTo>
                  <a:close/>
                  <a:moveTo>
                    <a:pt x="1985" y="1033"/>
                  </a:moveTo>
                  <a:cubicBezTo>
                    <a:pt x="1600" y="1033"/>
                    <a:pt x="1243" y="1278"/>
                    <a:pt x="1114" y="1651"/>
                  </a:cubicBezTo>
                  <a:cubicBezTo>
                    <a:pt x="1021" y="1902"/>
                    <a:pt x="1049" y="2189"/>
                    <a:pt x="1179" y="2421"/>
                  </a:cubicBezTo>
                  <a:cubicBezTo>
                    <a:pt x="1318" y="2663"/>
                    <a:pt x="1550" y="2830"/>
                    <a:pt x="1819" y="2876"/>
                  </a:cubicBezTo>
                  <a:cubicBezTo>
                    <a:pt x="1874" y="2885"/>
                    <a:pt x="1930" y="2895"/>
                    <a:pt x="1986" y="2895"/>
                  </a:cubicBezTo>
                  <a:cubicBezTo>
                    <a:pt x="2366" y="2895"/>
                    <a:pt x="2728" y="2653"/>
                    <a:pt x="2858" y="2282"/>
                  </a:cubicBezTo>
                  <a:cubicBezTo>
                    <a:pt x="2950" y="2023"/>
                    <a:pt x="2923" y="1735"/>
                    <a:pt x="2793" y="1503"/>
                  </a:cubicBezTo>
                  <a:cubicBezTo>
                    <a:pt x="2654" y="1262"/>
                    <a:pt x="2422" y="1104"/>
                    <a:pt x="2153" y="1048"/>
                  </a:cubicBezTo>
                  <a:cubicBezTo>
                    <a:pt x="2097" y="1038"/>
                    <a:pt x="2041" y="1033"/>
                    <a:pt x="1985" y="1033"/>
                  </a:cubicBezTo>
                  <a:close/>
                  <a:moveTo>
                    <a:pt x="2013" y="112"/>
                  </a:moveTo>
                  <a:lnTo>
                    <a:pt x="2524" y="195"/>
                  </a:lnTo>
                  <a:cubicBezTo>
                    <a:pt x="2524" y="195"/>
                    <a:pt x="2533" y="204"/>
                    <a:pt x="2533" y="204"/>
                  </a:cubicBezTo>
                  <a:cubicBezTo>
                    <a:pt x="2533" y="204"/>
                    <a:pt x="2533" y="214"/>
                    <a:pt x="2533" y="214"/>
                  </a:cubicBezTo>
                  <a:lnTo>
                    <a:pt x="2487" y="538"/>
                  </a:lnTo>
                  <a:cubicBezTo>
                    <a:pt x="2477" y="603"/>
                    <a:pt x="2505" y="659"/>
                    <a:pt x="2561" y="687"/>
                  </a:cubicBezTo>
                  <a:cubicBezTo>
                    <a:pt x="2672" y="733"/>
                    <a:pt x="2774" y="798"/>
                    <a:pt x="2867" y="872"/>
                  </a:cubicBezTo>
                  <a:cubicBezTo>
                    <a:pt x="2890" y="891"/>
                    <a:pt x="2918" y="900"/>
                    <a:pt x="2946" y="900"/>
                  </a:cubicBezTo>
                  <a:cubicBezTo>
                    <a:pt x="2974" y="900"/>
                    <a:pt x="3001" y="891"/>
                    <a:pt x="3025" y="872"/>
                  </a:cubicBezTo>
                  <a:lnTo>
                    <a:pt x="3294" y="677"/>
                  </a:lnTo>
                  <a:cubicBezTo>
                    <a:pt x="3294" y="677"/>
                    <a:pt x="3312" y="677"/>
                    <a:pt x="3312" y="687"/>
                  </a:cubicBezTo>
                  <a:lnTo>
                    <a:pt x="3618" y="1095"/>
                  </a:lnTo>
                  <a:cubicBezTo>
                    <a:pt x="3618" y="1104"/>
                    <a:pt x="3618" y="1104"/>
                    <a:pt x="3618" y="1113"/>
                  </a:cubicBezTo>
                  <a:cubicBezTo>
                    <a:pt x="3618" y="1113"/>
                    <a:pt x="3618" y="1113"/>
                    <a:pt x="3609" y="1123"/>
                  </a:cubicBezTo>
                  <a:lnTo>
                    <a:pt x="3340" y="1317"/>
                  </a:lnTo>
                  <a:cubicBezTo>
                    <a:pt x="3294" y="1345"/>
                    <a:pt x="3275" y="1410"/>
                    <a:pt x="3294" y="1466"/>
                  </a:cubicBezTo>
                  <a:cubicBezTo>
                    <a:pt x="3340" y="1577"/>
                    <a:pt x="3368" y="1698"/>
                    <a:pt x="3377" y="1818"/>
                  </a:cubicBezTo>
                  <a:cubicBezTo>
                    <a:pt x="3386" y="1874"/>
                    <a:pt x="3433" y="1920"/>
                    <a:pt x="3488" y="1930"/>
                  </a:cubicBezTo>
                  <a:lnTo>
                    <a:pt x="3813" y="1985"/>
                  </a:lnTo>
                  <a:cubicBezTo>
                    <a:pt x="3822" y="1985"/>
                    <a:pt x="3832" y="1995"/>
                    <a:pt x="3832" y="2004"/>
                  </a:cubicBezTo>
                  <a:lnTo>
                    <a:pt x="3748" y="2505"/>
                  </a:lnTo>
                  <a:cubicBezTo>
                    <a:pt x="3748" y="2514"/>
                    <a:pt x="3739" y="2523"/>
                    <a:pt x="3730" y="2523"/>
                  </a:cubicBezTo>
                  <a:lnTo>
                    <a:pt x="3405" y="2468"/>
                  </a:lnTo>
                  <a:cubicBezTo>
                    <a:pt x="3398" y="2467"/>
                    <a:pt x="3391" y="2466"/>
                    <a:pt x="3383" y="2466"/>
                  </a:cubicBezTo>
                  <a:cubicBezTo>
                    <a:pt x="3334" y="2466"/>
                    <a:pt x="3282" y="2493"/>
                    <a:pt x="3266" y="2542"/>
                  </a:cubicBezTo>
                  <a:cubicBezTo>
                    <a:pt x="3210" y="2653"/>
                    <a:pt x="3154" y="2755"/>
                    <a:pt x="3080" y="2848"/>
                  </a:cubicBezTo>
                  <a:cubicBezTo>
                    <a:pt x="3043" y="2895"/>
                    <a:pt x="3034" y="2959"/>
                    <a:pt x="3071" y="3006"/>
                  </a:cubicBezTo>
                  <a:lnTo>
                    <a:pt x="3266" y="3275"/>
                  </a:lnTo>
                  <a:cubicBezTo>
                    <a:pt x="3275" y="3284"/>
                    <a:pt x="3266" y="3293"/>
                    <a:pt x="3266" y="3303"/>
                  </a:cubicBezTo>
                  <a:lnTo>
                    <a:pt x="2848" y="3600"/>
                  </a:lnTo>
                  <a:cubicBezTo>
                    <a:pt x="2845" y="3603"/>
                    <a:pt x="2842" y="3604"/>
                    <a:pt x="2839" y="3604"/>
                  </a:cubicBezTo>
                  <a:cubicBezTo>
                    <a:pt x="2833" y="3604"/>
                    <a:pt x="2827" y="3600"/>
                    <a:pt x="2821" y="3600"/>
                  </a:cubicBezTo>
                  <a:lnTo>
                    <a:pt x="2635" y="3331"/>
                  </a:lnTo>
                  <a:cubicBezTo>
                    <a:pt x="2607" y="3296"/>
                    <a:pt x="2565" y="3277"/>
                    <a:pt x="2522" y="3277"/>
                  </a:cubicBezTo>
                  <a:cubicBezTo>
                    <a:pt x="2507" y="3277"/>
                    <a:pt x="2492" y="3279"/>
                    <a:pt x="2477" y="3284"/>
                  </a:cubicBezTo>
                  <a:cubicBezTo>
                    <a:pt x="2366" y="3321"/>
                    <a:pt x="2245" y="3349"/>
                    <a:pt x="2134" y="3368"/>
                  </a:cubicBezTo>
                  <a:cubicBezTo>
                    <a:pt x="2069" y="3368"/>
                    <a:pt x="2023" y="3414"/>
                    <a:pt x="2013" y="3479"/>
                  </a:cubicBezTo>
                  <a:lnTo>
                    <a:pt x="1967" y="3804"/>
                  </a:lnTo>
                  <a:cubicBezTo>
                    <a:pt x="1958" y="3813"/>
                    <a:pt x="1949" y="3813"/>
                    <a:pt x="1939" y="3813"/>
                  </a:cubicBezTo>
                  <a:lnTo>
                    <a:pt x="1438" y="3739"/>
                  </a:lnTo>
                  <a:cubicBezTo>
                    <a:pt x="1429" y="3739"/>
                    <a:pt x="1420" y="3729"/>
                    <a:pt x="1429" y="3720"/>
                  </a:cubicBezTo>
                  <a:lnTo>
                    <a:pt x="1475" y="3395"/>
                  </a:lnTo>
                  <a:cubicBezTo>
                    <a:pt x="1485" y="3331"/>
                    <a:pt x="1457" y="3275"/>
                    <a:pt x="1401" y="3247"/>
                  </a:cubicBezTo>
                  <a:cubicBezTo>
                    <a:pt x="1290" y="3201"/>
                    <a:pt x="1188" y="3136"/>
                    <a:pt x="1095" y="3061"/>
                  </a:cubicBezTo>
                  <a:cubicBezTo>
                    <a:pt x="1076" y="3043"/>
                    <a:pt x="1049" y="3034"/>
                    <a:pt x="1012" y="3034"/>
                  </a:cubicBezTo>
                  <a:cubicBezTo>
                    <a:pt x="984" y="3034"/>
                    <a:pt x="956" y="3043"/>
                    <a:pt x="937" y="3061"/>
                  </a:cubicBezTo>
                  <a:lnTo>
                    <a:pt x="668" y="3247"/>
                  </a:lnTo>
                  <a:cubicBezTo>
                    <a:pt x="668" y="3256"/>
                    <a:pt x="659" y="3256"/>
                    <a:pt x="659" y="3256"/>
                  </a:cubicBezTo>
                  <a:cubicBezTo>
                    <a:pt x="659" y="3256"/>
                    <a:pt x="650" y="3256"/>
                    <a:pt x="650" y="3247"/>
                  </a:cubicBezTo>
                  <a:lnTo>
                    <a:pt x="344" y="2839"/>
                  </a:lnTo>
                  <a:cubicBezTo>
                    <a:pt x="344" y="2830"/>
                    <a:pt x="344" y="2830"/>
                    <a:pt x="344" y="2820"/>
                  </a:cubicBezTo>
                  <a:cubicBezTo>
                    <a:pt x="344" y="2820"/>
                    <a:pt x="344" y="2811"/>
                    <a:pt x="353" y="2811"/>
                  </a:cubicBezTo>
                  <a:lnTo>
                    <a:pt x="613" y="2616"/>
                  </a:lnTo>
                  <a:cubicBezTo>
                    <a:pt x="668" y="2579"/>
                    <a:pt x="687" y="2523"/>
                    <a:pt x="668" y="2468"/>
                  </a:cubicBezTo>
                  <a:cubicBezTo>
                    <a:pt x="622" y="2356"/>
                    <a:pt x="594" y="2236"/>
                    <a:pt x="585" y="2115"/>
                  </a:cubicBezTo>
                  <a:cubicBezTo>
                    <a:pt x="576" y="2060"/>
                    <a:pt x="529" y="2013"/>
                    <a:pt x="474" y="2004"/>
                  </a:cubicBezTo>
                  <a:lnTo>
                    <a:pt x="149" y="1948"/>
                  </a:lnTo>
                  <a:cubicBezTo>
                    <a:pt x="130" y="1948"/>
                    <a:pt x="130" y="1939"/>
                    <a:pt x="130" y="1930"/>
                  </a:cubicBezTo>
                  <a:lnTo>
                    <a:pt x="214" y="1429"/>
                  </a:lnTo>
                  <a:cubicBezTo>
                    <a:pt x="214" y="1420"/>
                    <a:pt x="223" y="1410"/>
                    <a:pt x="232" y="1410"/>
                  </a:cubicBezTo>
                  <a:lnTo>
                    <a:pt x="557" y="1466"/>
                  </a:lnTo>
                  <a:cubicBezTo>
                    <a:pt x="563" y="1467"/>
                    <a:pt x="569" y="1467"/>
                    <a:pt x="574" y="1467"/>
                  </a:cubicBezTo>
                  <a:cubicBezTo>
                    <a:pt x="624" y="1467"/>
                    <a:pt x="671" y="1433"/>
                    <a:pt x="696" y="1392"/>
                  </a:cubicBezTo>
                  <a:cubicBezTo>
                    <a:pt x="743" y="1280"/>
                    <a:pt x="807" y="1178"/>
                    <a:pt x="882" y="1086"/>
                  </a:cubicBezTo>
                  <a:cubicBezTo>
                    <a:pt x="919" y="1039"/>
                    <a:pt x="919" y="974"/>
                    <a:pt x="891" y="919"/>
                  </a:cubicBezTo>
                  <a:lnTo>
                    <a:pt x="696" y="659"/>
                  </a:lnTo>
                  <a:cubicBezTo>
                    <a:pt x="687" y="650"/>
                    <a:pt x="696" y="640"/>
                    <a:pt x="696" y="631"/>
                  </a:cubicBezTo>
                  <a:lnTo>
                    <a:pt x="1114" y="334"/>
                  </a:lnTo>
                  <a:cubicBezTo>
                    <a:pt x="1118" y="330"/>
                    <a:pt x="1123" y="327"/>
                    <a:pt x="1126" y="327"/>
                  </a:cubicBezTo>
                  <a:cubicBezTo>
                    <a:pt x="1130" y="327"/>
                    <a:pt x="1132" y="330"/>
                    <a:pt x="1132" y="334"/>
                  </a:cubicBezTo>
                  <a:lnTo>
                    <a:pt x="1327" y="603"/>
                  </a:lnTo>
                  <a:cubicBezTo>
                    <a:pt x="1354" y="638"/>
                    <a:pt x="1397" y="657"/>
                    <a:pt x="1440" y="657"/>
                  </a:cubicBezTo>
                  <a:cubicBezTo>
                    <a:pt x="1455" y="657"/>
                    <a:pt x="1470" y="654"/>
                    <a:pt x="1485" y="650"/>
                  </a:cubicBezTo>
                  <a:cubicBezTo>
                    <a:pt x="1596" y="603"/>
                    <a:pt x="1707" y="575"/>
                    <a:pt x="1828" y="566"/>
                  </a:cubicBezTo>
                  <a:cubicBezTo>
                    <a:pt x="1893" y="557"/>
                    <a:pt x="1939" y="510"/>
                    <a:pt x="1949" y="455"/>
                  </a:cubicBezTo>
                  <a:lnTo>
                    <a:pt x="1995" y="130"/>
                  </a:lnTo>
                  <a:cubicBezTo>
                    <a:pt x="1995" y="121"/>
                    <a:pt x="2013" y="112"/>
                    <a:pt x="2013" y="112"/>
                  </a:cubicBezTo>
                  <a:close/>
                  <a:moveTo>
                    <a:pt x="2032" y="0"/>
                  </a:moveTo>
                  <a:cubicBezTo>
                    <a:pt x="2004" y="0"/>
                    <a:pt x="1967" y="0"/>
                    <a:pt x="1939" y="28"/>
                  </a:cubicBezTo>
                  <a:cubicBezTo>
                    <a:pt x="1911" y="47"/>
                    <a:pt x="1893" y="74"/>
                    <a:pt x="1884" y="112"/>
                  </a:cubicBezTo>
                  <a:lnTo>
                    <a:pt x="1828" y="436"/>
                  </a:lnTo>
                  <a:cubicBezTo>
                    <a:pt x="1828" y="445"/>
                    <a:pt x="1828" y="455"/>
                    <a:pt x="1819" y="455"/>
                  </a:cubicBezTo>
                  <a:cubicBezTo>
                    <a:pt x="1689" y="464"/>
                    <a:pt x="1559" y="492"/>
                    <a:pt x="1438" y="538"/>
                  </a:cubicBezTo>
                  <a:cubicBezTo>
                    <a:pt x="1438" y="541"/>
                    <a:pt x="1437" y="542"/>
                    <a:pt x="1436" y="542"/>
                  </a:cubicBezTo>
                  <a:cubicBezTo>
                    <a:pt x="1432" y="542"/>
                    <a:pt x="1426" y="538"/>
                    <a:pt x="1420" y="538"/>
                  </a:cubicBezTo>
                  <a:lnTo>
                    <a:pt x="1234" y="269"/>
                  </a:lnTo>
                  <a:cubicBezTo>
                    <a:pt x="1207" y="231"/>
                    <a:pt x="1167" y="212"/>
                    <a:pt x="1126" y="212"/>
                  </a:cubicBezTo>
                  <a:cubicBezTo>
                    <a:pt x="1097" y="212"/>
                    <a:pt x="1066" y="222"/>
                    <a:pt x="1039" y="241"/>
                  </a:cubicBezTo>
                  <a:lnTo>
                    <a:pt x="631" y="538"/>
                  </a:lnTo>
                  <a:cubicBezTo>
                    <a:pt x="566" y="575"/>
                    <a:pt x="557" y="659"/>
                    <a:pt x="603" y="724"/>
                  </a:cubicBezTo>
                  <a:lnTo>
                    <a:pt x="789" y="993"/>
                  </a:lnTo>
                  <a:cubicBezTo>
                    <a:pt x="798" y="993"/>
                    <a:pt x="798" y="1002"/>
                    <a:pt x="789" y="1011"/>
                  </a:cubicBezTo>
                  <a:cubicBezTo>
                    <a:pt x="715" y="1113"/>
                    <a:pt x="640" y="1225"/>
                    <a:pt x="594" y="1336"/>
                  </a:cubicBezTo>
                  <a:cubicBezTo>
                    <a:pt x="585" y="1345"/>
                    <a:pt x="576" y="1345"/>
                    <a:pt x="576" y="1345"/>
                  </a:cubicBezTo>
                  <a:lnTo>
                    <a:pt x="251" y="1299"/>
                  </a:lnTo>
                  <a:cubicBezTo>
                    <a:pt x="241" y="1296"/>
                    <a:pt x="231" y="1295"/>
                    <a:pt x="221" y="1295"/>
                  </a:cubicBezTo>
                  <a:cubicBezTo>
                    <a:pt x="195" y="1295"/>
                    <a:pt x="169" y="1304"/>
                    <a:pt x="149" y="1317"/>
                  </a:cubicBezTo>
                  <a:cubicBezTo>
                    <a:pt x="121" y="1336"/>
                    <a:pt x="102" y="1373"/>
                    <a:pt x="93" y="1410"/>
                  </a:cubicBezTo>
                  <a:lnTo>
                    <a:pt x="19" y="1911"/>
                  </a:lnTo>
                  <a:cubicBezTo>
                    <a:pt x="0" y="1985"/>
                    <a:pt x="56" y="2050"/>
                    <a:pt x="130" y="2060"/>
                  </a:cubicBezTo>
                  <a:lnTo>
                    <a:pt x="455" y="2115"/>
                  </a:lnTo>
                  <a:cubicBezTo>
                    <a:pt x="455" y="2115"/>
                    <a:pt x="464" y="2125"/>
                    <a:pt x="464" y="2125"/>
                  </a:cubicBezTo>
                  <a:cubicBezTo>
                    <a:pt x="483" y="2254"/>
                    <a:pt x="511" y="2384"/>
                    <a:pt x="557" y="2505"/>
                  </a:cubicBezTo>
                  <a:cubicBezTo>
                    <a:pt x="557" y="2514"/>
                    <a:pt x="557" y="2514"/>
                    <a:pt x="548" y="2523"/>
                  </a:cubicBezTo>
                  <a:lnTo>
                    <a:pt x="279" y="2718"/>
                  </a:lnTo>
                  <a:cubicBezTo>
                    <a:pt x="251" y="2737"/>
                    <a:pt x="232" y="2765"/>
                    <a:pt x="223" y="2802"/>
                  </a:cubicBezTo>
                  <a:cubicBezTo>
                    <a:pt x="223" y="2839"/>
                    <a:pt x="232" y="2876"/>
                    <a:pt x="251" y="2904"/>
                  </a:cubicBezTo>
                  <a:lnTo>
                    <a:pt x="548" y="3312"/>
                  </a:lnTo>
                  <a:cubicBezTo>
                    <a:pt x="566" y="3349"/>
                    <a:pt x="603" y="3368"/>
                    <a:pt x="640" y="3368"/>
                  </a:cubicBezTo>
                  <a:cubicBezTo>
                    <a:pt x="648" y="3370"/>
                    <a:pt x="656" y="3371"/>
                    <a:pt x="665" y="3371"/>
                  </a:cubicBezTo>
                  <a:cubicBezTo>
                    <a:pt x="688" y="3371"/>
                    <a:pt x="713" y="3363"/>
                    <a:pt x="733" y="3349"/>
                  </a:cubicBezTo>
                  <a:lnTo>
                    <a:pt x="1002" y="3154"/>
                  </a:lnTo>
                  <a:cubicBezTo>
                    <a:pt x="1007" y="3150"/>
                    <a:pt x="1012" y="3147"/>
                    <a:pt x="1015" y="3147"/>
                  </a:cubicBezTo>
                  <a:cubicBezTo>
                    <a:pt x="1019" y="3147"/>
                    <a:pt x="1021" y="3150"/>
                    <a:pt x="1021" y="3154"/>
                  </a:cubicBezTo>
                  <a:cubicBezTo>
                    <a:pt x="1123" y="3238"/>
                    <a:pt x="1234" y="3303"/>
                    <a:pt x="1355" y="3358"/>
                  </a:cubicBezTo>
                  <a:cubicBezTo>
                    <a:pt x="1355" y="3358"/>
                    <a:pt x="1364" y="3368"/>
                    <a:pt x="1364" y="3377"/>
                  </a:cubicBezTo>
                  <a:lnTo>
                    <a:pt x="1308" y="3702"/>
                  </a:lnTo>
                  <a:cubicBezTo>
                    <a:pt x="1299" y="3776"/>
                    <a:pt x="1346" y="3841"/>
                    <a:pt x="1420" y="3850"/>
                  </a:cubicBezTo>
                  <a:lnTo>
                    <a:pt x="1921" y="3934"/>
                  </a:lnTo>
                  <a:lnTo>
                    <a:pt x="1949" y="3934"/>
                  </a:lnTo>
                  <a:cubicBezTo>
                    <a:pt x="1976" y="3934"/>
                    <a:pt x="2004" y="3924"/>
                    <a:pt x="2023" y="3906"/>
                  </a:cubicBezTo>
                  <a:cubicBezTo>
                    <a:pt x="2051" y="3887"/>
                    <a:pt x="2069" y="3859"/>
                    <a:pt x="2078" y="3822"/>
                  </a:cubicBezTo>
                  <a:lnTo>
                    <a:pt x="2125" y="3498"/>
                  </a:lnTo>
                  <a:cubicBezTo>
                    <a:pt x="2134" y="3488"/>
                    <a:pt x="2134" y="3479"/>
                    <a:pt x="2143" y="3479"/>
                  </a:cubicBezTo>
                  <a:cubicBezTo>
                    <a:pt x="2273" y="3470"/>
                    <a:pt x="2394" y="3442"/>
                    <a:pt x="2514" y="3395"/>
                  </a:cubicBezTo>
                  <a:cubicBezTo>
                    <a:pt x="2517" y="3392"/>
                    <a:pt x="2521" y="3391"/>
                    <a:pt x="2523" y="3391"/>
                  </a:cubicBezTo>
                  <a:cubicBezTo>
                    <a:pt x="2529" y="3391"/>
                    <a:pt x="2533" y="3395"/>
                    <a:pt x="2533" y="3395"/>
                  </a:cubicBezTo>
                  <a:lnTo>
                    <a:pt x="2728" y="3664"/>
                  </a:lnTo>
                  <a:cubicBezTo>
                    <a:pt x="2755" y="3702"/>
                    <a:pt x="2794" y="3721"/>
                    <a:pt x="2834" y="3721"/>
                  </a:cubicBezTo>
                  <a:cubicBezTo>
                    <a:pt x="2862" y="3721"/>
                    <a:pt x="2890" y="3712"/>
                    <a:pt x="2913" y="3692"/>
                  </a:cubicBezTo>
                  <a:lnTo>
                    <a:pt x="3331" y="3395"/>
                  </a:lnTo>
                  <a:cubicBezTo>
                    <a:pt x="3386" y="3358"/>
                    <a:pt x="3405" y="3266"/>
                    <a:pt x="3359" y="3210"/>
                  </a:cubicBezTo>
                  <a:lnTo>
                    <a:pt x="3164" y="2941"/>
                  </a:lnTo>
                  <a:cubicBezTo>
                    <a:pt x="3164" y="2941"/>
                    <a:pt x="3164" y="2932"/>
                    <a:pt x="3164" y="2922"/>
                  </a:cubicBezTo>
                  <a:cubicBezTo>
                    <a:pt x="3247" y="2820"/>
                    <a:pt x="3312" y="2709"/>
                    <a:pt x="3368" y="2598"/>
                  </a:cubicBezTo>
                  <a:cubicBezTo>
                    <a:pt x="3368" y="2588"/>
                    <a:pt x="3377" y="2588"/>
                    <a:pt x="3386" y="2588"/>
                  </a:cubicBezTo>
                  <a:lnTo>
                    <a:pt x="3711" y="2635"/>
                  </a:lnTo>
                  <a:cubicBezTo>
                    <a:pt x="3721" y="2637"/>
                    <a:pt x="3730" y="2638"/>
                    <a:pt x="3740" y="2638"/>
                  </a:cubicBezTo>
                  <a:cubicBezTo>
                    <a:pt x="3802" y="2638"/>
                    <a:pt x="3853" y="2588"/>
                    <a:pt x="3869" y="2523"/>
                  </a:cubicBezTo>
                  <a:lnTo>
                    <a:pt x="3943" y="2023"/>
                  </a:lnTo>
                  <a:cubicBezTo>
                    <a:pt x="3952" y="1948"/>
                    <a:pt x="3906" y="1883"/>
                    <a:pt x="3832" y="1874"/>
                  </a:cubicBezTo>
                  <a:lnTo>
                    <a:pt x="3507" y="1818"/>
                  </a:lnTo>
                  <a:cubicBezTo>
                    <a:pt x="3498" y="1818"/>
                    <a:pt x="3498" y="1809"/>
                    <a:pt x="3498" y="1800"/>
                  </a:cubicBezTo>
                  <a:cubicBezTo>
                    <a:pt x="3479" y="1679"/>
                    <a:pt x="3451" y="1549"/>
                    <a:pt x="3405" y="1429"/>
                  </a:cubicBezTo>
                  <a:cubicBezTo>
                    <a:pt x="3405" y="1420"/>
                    <a:pt x="3405" y="1410"/>
                    <a:pt x="3414" y="1410"/>
                  </a:cubicBezTo>
                  <a:lnTo>
                    <a:pt x="3674" y="1215"/>
                  </a:lnTo>
                  <a:cubicBezTo>
                    <a:pt x="3711" y="1197"/>
                    <a:pt x="3730" y="1169"/>
                    <a:pt x="3730" y="1132"/>
                  </a:cubicBezTo>
                  <a:cubicBezTo>
                    <a:pt x="3739" y="1095"/>
                    <a:pt x="3730" y="1058"/>
                    <a:pt x="3711" y="1030"/>
                  </a:cubicBezTo>
                  <a:lnTo>
                    <a:pt x="3405" y="622"/>
                  </a:lnTo>
                  <a:cubicBezTo>
                    <a:pt x="3382" y="582"/>
                    <a:pt x="3342" y="563"/>
                    <a:pt x="3299" y="563"/>
                  </a:cubicBezTo>
                  <a:cubicBezTo>
                    <a:pt x="3272" y="563"/>
                    <a:pt x="3244" y="570"/>
                    <a:pt x="3219" y="585"/>
                  </a:cubicBezTo>
                  <a:lnTo>
                    <a:pt x="2950" y="779"/>
                  </a:lnTo>
                  <a:cubicBezTo>
                    <a:pt x="2950" y="784"/>
                    <a:pt x="2948" y="786"/>
                    <a:pt x="2945" y="786"/>
                  </a:cubicBezTo>
                  <a:cubicBezTo>
                    <a:pt x="2941" y="786"/>
                    <a:pt x="2936" y="784"/>
                    <a:pt x="2932" y="779"/>
                  </a:cubicBezTo>
                  <a:cubicBezTo>
                    <a:pt x="2839" y="696"/>
                    <a:pt x="2728" y="631"/>
                    <a:pt x="2607" y="575"/>
                  </a:cubicBezTo>
                  <a:cubicBezTo>
                    <a:pt x="2598" y="575"/>
                    <a:pt x="2598" y="566"/>
                    <a:pt x="2598" y="557"/>
                  </a:cubicBezTo>
                  <a:lnTo>
                    <a:pt x="2654" y="232"/>
                  </a:lnTo>
                  <a:cubicBezTo>
                    <a:pt x="2654" y="195"/>
                    <a:pt x="2644" y="167"/>
                    <a:pt x="2626" y="139"/>
                  </a:cubicBezTo>
                  <a:cubicBezTo>
                    <a:pt x="2607" y="102"/>
                    <a:pt x="2570" y="84"/>
                    <a:pt x="2542" y="84"/>
                  </a:cubicBezTo>
                  <a:lnTo>
                    <a:pt x="203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85" name="Google Shape;2131;p43"/>
            <p:cNvSpPr/>
            <p:nvPr/>
          </p:nvSpPr>
          <p:spPr>
            <a:xfrm>
              <a:off x="1140840" y="2349360"/>
              <a:ext cx="7200" cy="704160"/>
            </a:xfrm>
            <a:custGeom>
              <a:avLst/>
              <a:gdLst>
                <a:gd name="textAreaLeft" fmla="*/ 0 w 7200"/>
                <a:gd name="textAreaRight" fmla="*/ 8640 w 7200"/>
                <a:gd name="textAreaTop" fmla="*/ 0 h 704160"/>
                <a:gd name="textAreaBottom" fmla="*/ 705600 h 704160"/>
              </a:gdLst>
              <a:ahLst/>
              <a:cxnLst/>
              <a:rect l="textAreaLeft" t="textAreaTop" r="textAreaRight" b="textAreaBottom"/>
              <a:pathLst>
                <a:path w="121" h="986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lnTo>
                    <a:pt x="0" y="520"/>
                  </a:lnTo>
                  <a:cubicBezTo>
                    <a:pt x="0" y="557"/>
                    <a:pt x="28" y="585"/>
                    <a:pt x="56" y="585"/>
                  </a:cubicBezTo>
                  <a:cubicBezTo>
                    <a:pt x="93" y="585"/>
                    <a:pt x="121" y="557"/>
                    <a:pt x="121" y="520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56" y="0"/>
                  </a:cubicBezTo>
                  <a:close/>
                  <a:moveTo>
                    <a:pt x="56" y="928"/>
                  </a:moveTo>
                  <a:cubicBezTo>
                    <a:pt x="28" y="928"/>
                    <a:pt x="0" y="956"/>
                    <a:pt x="0" y="984"/>
                  </a:cubicBezTo>
                  <a:lnTo>
                    <a:pt x="0" y="1447"/>
                  </a:lnTo>
                  <a:cubicBezTo>
                    <a:pt x="0" y="1484"/>
                    <a:pt x="28" y="1512"/>
                    <a:pt x="56" y="1512"/>
                  </a:cubicBezTo>
                  <a:cubicBezTo>
                    <a:pt x="93" y="1512"/>
                    <a:pt x="121" y="1484"/>
                    <a:pt x="121" y="1447"/>
                  </a:cubicBezTo>
                  <a:lnTo>
                    <a:pt x="121" y="984"/>
                  </a:lnTo>
                  <a:cubicBezTo>
                    <a:pt x="121" y="956"/>
                    <a:pt x="93" y="928"/>
                    <a:pt x="56" y="928"/>
                  </a:cubicBezTo>
                  <a:close/>
                  <a:moveTo>
                    <a:pt x="56" y="1856"/>
                  </a:moveTo>
                  <a:cubicBezTo>
                    <a:pt x="28" y="1856"/>
                    <a:pt x="0" y="1883"/>
                    <a:pt x="0" y="1911"/>
                  </a:cubicBezTo>
                  <a:lnTo>
                    <a:pt x="0" y="2375"/>
                  </a:lnTo>
                  <a:cubicBezTo>
                    <a:pt x="0" y="2412"/>
                    <a:pt x="28" y="2440"/>
                    <a:pt x="56" y="2440"/>
                  </a:cubicBezTo>
                  <a:cubicBezTo>
                    <a:pt x="93" y="2440"/>
                    <a:pt x="121" y="2412"/>
                    <a:pt x="121" y="2375"/>
                  </a:cubicBezTo>
                  <a:lnTo>
                    <a:pt x="121" y="1911"/>
                  </a:lnTo>
                  <a:cubicBezTo>
                    <a:pt x="121" y="1883"/>
                    <a:pt x="93" y="1856"/>
                    <a:pt x="56" y="1856"/>
                  </a:cubicBezTo>
                  <a:close/>
                  <a:moveTo>
                    <a:pt x="56" y="2783"/>
                  </a:moveTo>
                  <a:cubicBezTo>
                    <a:pt x="28" y="2783"/>
                    <a:pt x="0" y="2811"/>
                    <a:pt x="0" y="2839"/>
                  </a:cubicBezTo>
                  <a:lnTo>
                    <a:pt x="0" y="3303"/>
                  </a:lnTo>
                  <a:cubicBezTo>
                    <a:pt x="0" y="3340"/>
                    <a:pt x="28" y="3368"/>
                    <a:pt x="56" y="3368"/>
                  </a:cubicBezTo>
                  <a:cubicBezTo>
                    <a:pt x="93" y="3368"/>
                    <a:pt x="121" y="3340"/>
                    <a:pt x="121" y="3303"/>
                  </a:cubicBezTo>
                  <a:lnTo>
                    <a:pt x="121" y="2839"/>
                  </a:lnTo>
                  <a:cubicBezTo>
                    <a:pt x="121" y="2811"/>
                    <a:pt x="93" y="2783"/>
                    <a:pt x="56" y="2783"/>
                  </a:cubicBezTo>
                  <a:close/>
                  <a:moveTo>
                    <a:pt x="56" y="3711"/>
                  </a:moveTo>
                  <a:cubicBezTo>
                    <a:pt x="28" y="3711"/>
                    <a:pt x="0" y="3739"/>
                    <a:pt x="0" y="3767"/>
                  </a:cubicBezTo>
                  <a:lnTo>
                    <a:pt x="0" y="4230"/>
                  </a:lnTo>
                  <a:cubicBezTo>
                    <a:pt x="0" y="4267"/>
                    <a:pt x="28" y="4295"/>
                    <a:pt x="56" y="4295"/>
                  </a:cubicBezTo>
                  <a:cubicBezTo>
                    <a:pt x="93" y="4295"/>
                    <a:pt x="121" y="4267"/>
                    <a:pt x="121" y="4230"/>
                  </a:cubicBezTo>
                  <a:lnTo>
                    <a:pt x="121" y="3767"/>
                  </a:lnTo>
                  <a:cubicBezTo>
                    <a:pt x="121" y="3739"/>
                    <a:pt x="93" y="3711"/>
                    <a:pt x="56" y="3711"/>
                  </a:cubicBezTo>
                  <a:close/>
                  <a:moveTo>
                    <a:pt x="56" y="4639"/>
                  </a:moveTo>
                  <a:cubicBezTo>
                    <a:pt x="28" y="4639"/>
                    <a:pt x="0" y="4666"/>
                    <a:pt x="0" y="4694"/>
                  </a:cubicBezTo>
                  <a:lnTo>
                    <a:pt x="0" y="5158"/>
                  </a:lnTo>
                  <a:cubicBezTo>
                    <a:pt x="0" y="5195"/>
                    <a:pt x="28" y="5223"/>
                    <a:pt x="56" y="5223"/>
                  </a:cubicBezTo>
                  <a:cubicBezTo>
                    <a:pt x="93" y="5223"/>
                    <a:pt x="121" y="5195"/>
                    <a:pt x="121" y="5158"/>
                  </a:cubicBezTo>
                  <a:lnTo>
                    <a:pt x="121" y="4694"/>
                  </a:lnTo>
                  <a:cubicBezTo>
                    <a:pt x="121" y="4666"/>
                    <a:pt x="93" y="4639"/>
                    <a:pt x="56" y="4639"/>
                  </a:cubicBezTo>
                  <a:close/>
                  <a:moveTo>
                    <a:pt x="56" y="5566"/>
                  </a:moveTo>
                  <a:cubicBezTo>
                    <a:pt x="28" y="5566"/>
                    <a:pt x="0" y="5594"/>
                    <a:pt x="0" y="5622"/>
                  </a:cubicBezTo>
                  <a:lnTo>
                    <a:pt x="0" y="6086"/>
                  </a:lnTo>
                  <a:cubicBezTo>
                    <a:pt x="0" y="6123"/>
                    <a:pt x="28" y="6151"/>
                    <a:pt x="56" y="6151"/>
                  </a:cubicBezTo>
                  <a:cubicBezTo>
                    <a:pt x="93" y="6151"/>
                    <a:pt x="121" y="6123"/>
                    <a:pt x="121" y="6086"/>
                  </a:cubicBezTo>
                  <a:lnTo>
                    <a:pt x="121" y="5622"/>
                  </a:lnTo>
                  <a:cubicBezTo>
                    <a:pt x="121" y="5594"/>
                    <a:pt x="93" y="5566"/>
                    <a:pt x="56" y="5566"/>
                  </a:cubicBezTo>
                  <a:close/>
                  <a:moveTo>
                    <a:pt x="56" y="6494"/>
                  </a:moveTo>
                  <a:cubicBezTo>
                    <a:pt x="28" y="6494"/>
                    <a:pt x="0" y="6522"/>
                    <a:pt x="0" y="6549"/>
                  </a:cubicBezTo>
                  <a:lnTo>
                    <a:pt x="0" y="7013"/>
                  </a:lnTo>
                  <a:cubicBezTo>
                    <a:pt x="0" y="7050"/>
                    <a:pt x="28" y="7078"/>
                    <a:pt x="56" y="7078"/>
                  </a:cubicBezTo>
                  <a:cubicBezTo>
                    <a:pt x="93" y="7078"/>
                    <a:pt x="121" y="7050"/>
                    <a:pt x="121" y="7013"/>
                  </a:cubicBezTo>
                  <a:lnTo>
                    <a:pt x="121" y="6549"/>
                  </a:lnTo>
                  <a:cubicBezTo>
                    <a:pt x="121" y="6522"/>
                    <a:pt x="93" y="6494"/>
                    <a:pt x="56" y="6494"/>
                  </a:cubicBezTo>
                  <a:close/>
                  <a:moveTo>
                    <a:pt x="56" y="7421"/>
                  </a:moveTo>
                  <a:cubicBezTo>
                    <a:pt x="28" y="7421"/>
                    <a:pt x="0" y="7449"/>
                    <a:pt x="0" y="7477"/>
                  </a:cubicBezTo>
                  <a:lnTo>
                    <a:pt x="0" y="7941"/>
                  </a:lnTo>
                  <a:cubicBezTo>
                    <a:pt x="0" y="7978"/>
                    <a:pt x="28" y="8006"/>
                    <a:pt x="56" y="8006"/>
                  </a:cubicBezTo>
                  <a:cubicBezTo>
                    <a:pt x="93" y="8006"/>
                    <a:pt x="121" y="7978"/>
                    <a:pt x="121" y="7941"/>
                  </a:cubicBezTo>
                  <a:lnTo>
                    <a:pt x="121" y="7477"/>
                  </a:lnTo>
                  <a:cubicBezTo>
                    <a:pt x="121" y="7449"/>
                    <a:pt x="93" y="7421"/>
                    <a:pt x="56" y="7421"/>
                  </a:cubicBezTo>
                  <a:close/>
                  <a:moveTo>
                    <a:pt x="56" y="8349"/>
                  </a:moveTo>
                  <a:cubicBezTo>
                    <a:pt x="28" y="8349"/>
                    <a:pt x="0" y="8377"/>
                    <a:pt x="0" y="8405"/>
                  </a:cubicBezTo>
                  <a:lnTo>
                    <a:pt x="0" y="8869"/>
                  </a:lnTo>
                  <a:cubicBezTo>
                    <a:pt x="0" y="8906"/>
                    <a:pt x="28" y="8934"/>
                    <a:pt x="56" y="8934"/>
                  </a:cubicBezTo>
                  <a:cubicBezTo>
                    <a:pt x="93" y="8934"/>
                    <a:pt x="121" y="8906"/>
                    <a:pt x="121" y="8869"/>
                  </a:cubicBezTo>
                  <a:lnTo>
                    <a:pt x="121" y="8405"/>
                  </a:lnTo>
                  <a:cubicBezTo>
                    <a:pt x="121" y="8377"/>
                    <a:pt x="93" y="8349"/>
                    <a:pt x="56" y="8349"/>
                  </a:cubicBezTo>
                  <a:close/>
                  <a:moveTo>
                    <a:pt x="56" y="9277"/>
                  </a:moveTo>
                  <a:cubicBezTo>
                    <a:pt x="28" y="9277"/>
                    <a:pt x="0" y="9305"/>
                    <a:pt x="0" y="9332"/>
                  </a:cubicBezTo>
                  <a:lnTo>
                    <a:pt x="0" y="9796"/>
                  </a:lnTo>
                  <a:cubicBezTo>
                    <a:pt x="0" y="9833"/>
                    <a:pt x="28" y="9861"/>
                    <a:pt x="56" y="9861"/>
                  </a:cubicBezTo>
                  <a:cubicBezTo>
                    <a:pt x="93" y="9861"/>
                    <a:pt x="121" y="9833"/>
                    <a:pt x="121" y="9796"/>
                  </a:cubicBezTo>
                  <a:lnTo>
                    <a:pt x="121" y="9332"/>
                  </a:lnTo>
                  <a:cubicBezTo>
                    <a:pt x="121" y="9305"/>
                    <a:pt x="93" y="9277"/>
                    <a:pt x="56" y="9277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86" name="Google Shape;2132;p43"/>
            <p:cNvSpPr/>
            <p:nvPr/>
          </p:nvSpPr>
          <p:spPr>
            <a:xfrm>
              <a:off x="1253520" y="1356840"/>
              <a:ext cx="122040" cy="122760"/>
            </a:xfrm>
            <a:custGeom>
              <a:avLst/>
              <a:gdLst>
                <a:gd name="textAreaLeft" fmla="*/ 0 w 122040"/>
                <a:gd name="textAreaRight" fmla="*/ 123480 w 122040"/>
                <a:gd name="textAreaTop" fmla="*/ 0 h 122760"/>
                <a:gd name="textAreaBottom" fmla="*/ 124200 h 122760"/>
              </a:gdLst>
              <a:ahLst/>
              <a:cxnLst/>
              <a:rect l="textAreaLeft" t="textAreaTop" r="textAreaRight" b="textAreaBottom"/>
              <a:pathLst>
                <a:path w="1726" h="1736">
                  <a:moveTo>
                    <a:pt x="863" y="177"/>
                  </a:moveTo>
                  <a:lnTo>
                    <a:pt x="1095" y="613"/>
                  </a:lnTo>
                  <a:cubicBezTo>
                    <a:pt x="1104" y="622"/>
                    <a:pt x="1113" y="631"/>
                    <a:pt x="1123" y="631"/>
                  </a:cubicBezTo>
                  <a:lnTo>
                    <a:pt x="1549" y="873"/>
                  </a:lnTo>
                  <a:lnTo>
                    <a:pt x="1113" y="1105"/>
                  </a:lnTo>
                  <a:cubicBezTo>
                    <a:pt x="1104" y="1105"/>
                    <a:pt x="1104" y="1114"/>
                    <a:pt x="1095" y="1123"/>
                  </a:cubicBezTo>
                  <a:lnTo>
                    <a:pt x="863" y="1550"/>
                  </a:lnTo>
                  <a:lnTo>
                    <a:pt x="631" y="1123"/>
                  </a:lnTo>
                  <a:cubicBezTo>
                    <a:pt x="622" y="1114"/>
                    <a:pt x="612" y="1105"/>
                    <a:pt x="603" y="1105"/>
                  </a:cubicBezTo>
                  <a:lnTo>
                    <a:pt x="176" y="863"/>
                  </a:lnTo>
                  <a:lnTo>
                    <a:pt x="603" y="631"/>
                  </a:lnTo>
                  <a:cubicBezTo>
                    <a:pt x="612" y="622"/>
                    <a:pt x="622" y="622"/>
                    <a:pt x="631" y="613"/>
                  </a:cubicBezTo>
                  <a:lnTo>
                    <a:pt x="863" y="177"/>
                  </a:lnTo>
                  <a:close/>
                  <a:moveTo>
                    <a:pt x="863" y="1"/>
                  </a:moveTo>
                  <a:cubicBezTo>
                    <a:pt x="844" y="1"/>
                    <a:pt x="826" y="10"/>
                    <a:pt x="816" y="28"/>
                  </a:cubicBezTo>
                  <a:lnTo>
                    <a:pt x="538" y="539"/>
                  </a:lnTo>
                  <a:lnTo>
                    <a:pt x="28" y="817"/>
                  </a:lnTo>
                  <a:cubicBezTo>
                    <a:pt x="9" y="826"/>
                    <a:pt x="0" y="845"/>
                    <a:pt x="0" y="863"/>
                  </a:cubicBezTo>
                  <a:cubicBezTo>
                    <a:pt x="0" y="882"/>
                    <a:pt x="9" y="910"/>
                    <a:pt x="28" y="919"/>
                  </a:cubicBezTo>
                  <a:lnTo>
                    <a:pt x="529" y="1197"/>
                  </a:lnTo>
                  <a:lnTo>
                    <a:pt x="807" y="1698"/>
                  </a:lnTo>
                  <a:cubicBezTo>
                    <a:pt x="816" y="1717"/>
                    <a:pt x="835" y="1735"/>
                    <a:pt x="863" y="1735"/>
                  </a:cubicBezTo>
                  <a:cubicBezTo>
                    <a:pt x="881" y="1735"/>
                    <a:pt x="900" y="1717"/>
                    <a:pt x="909" y="1698"/>
                  </a:cubicBezTo>
                  <a:lnTo>
                    <a:pt x="1188" y="1197"/>
                  </a:lnTo>
                  <a:lnTo>
                    <a:pt x="1698" y="919"/>
                  </a:lnTo>
                  <a:cubicBezTo>
                    <a:pt x="1716" y="910"/>
                    <a:pt x="1726" y="891"/>
                    <a:pt x="1726" y="873"/>
                  </a:cubicBezTo>
                  <a:cubicBezTo>
                    <a:pt x="1726" y="845"/>
                    <a:pt x="1716" y="826"/>
                    <a:pt x="1698" y="817"/>
                  </a:cubicBezTo>
                  <a:lnTo>
                    <a:pt x="1188" y="539"/>
                  </a:lnTo>
                  <a:lnTo>
                    <a:pt x="919" y="28"/>
                  </a:lnTo>
                  <a:cubicBezTo>
                    <a:pt x="909" y="10"/>
                    <a:pt x="881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1920" rIns="90000" bIns="61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87" name="Google Shape;2133;p43"/>
            <p:cNvSpPr/>
            <p:nvPr/>
          </p:nvSpPr>
          <p:spPr>
            <a:xfrm>
              <a:off x="1922040" y="3979440"/>
              <a:ext cx="126720" cy="126000"/>
            </a:xfrm>
            <a:custGeom>
              <a:avLst/>
              <a:gdLst>
                <a:gd name="textAreaLeft" fmla="*/ 0 w 126720"/>
                <a:gd name="textAreaRight" fmla="*/ 128160 w 126720"/>
                <a:gd name="textAreaTop" fmla="*/ 0 h 126000"/>
                <a:gd name="textAreaBottom" fmla="*/ 127440 h 126000"/>
              </a:gdLst>
              <a:ahLst/>
              <a:cxnLst/>
              <a:rect l="textAreaLeft" t="textAreaTop" r="textAreaRight" b="textAreaBottom"/>
              <a:pathLst>
                <a:path w="1792" h="1782">
                  <a:moveTo>
                    <a:pt x="901" y="177"/>
                  </a:moveTo>
                  <a:lnTo>
                    <a:pt x="1142" y="622"/>
                  </a:lnTo>
                  <a:cubicBezTo>
                    <a:pt x="1151" y="631"/>
                    <a:pt x="1160" y="641"/>
                    <a:pt x="1170" y="650"/>
                  </a:cubicBezTo>
                  <a:lnTo>
                    <a:pt x="1615" y="891"/>
                  </a:lnTo>
                  <a:lnTo>
                    <a:pt x="1170" y="1142"/>
                  </a:lnTo>
                  <a:cubicBezTo>
                    <a:pt x="1160" y="1142"/>
                    <a:pt x="1151" y="1151"/>
                    <a:pt x="1142" y="1160"/>
                  </a:cubicBezTo>
                  <a:lnTo>
                    <a:pt x="901" y="1605"/>
                  </a:lnTo>
                  <a:lnTo>
                    <a:pt x="650" y="1160"/>
                  </a:lnTo>
                  <a:cubicBezTo>
                    <a:pt x="650" y="1151"/>
                    <a:pt x="641" y="1142"/>
                    <a:pt x="632" y="1132"/>
                  </a:cubicBezTo>
                  <a:lnTo>
                    <a:pt x="186" y="891"/>
                  </a:lnTo>
                  <a:lnTo>
                    <a:pt x="632" y="650"/>
                  </a:lnTo>
                  <a:cubicBezTo>
                    <a:pt x="641" y="641"/>
                    <a:pt x="650" y="631"/>
                    <a:pt x="650" y="622"/>
                  </a:cubicBezTo>
                  <a:lnTo>
                    <a:pt x="901" y="177"/>
                  </a:lnTo>
                  <a:close/>
                  <a:moveTo>
                    <a:pt x="901" y="1"/>
                  </a:moveTo>
                  <a:cubicBezTo>
                    <a:pt x="882" y="1"/>
                    <a:pt x="854" y="10"/>
                    <a:pt x="845" y="28"/>
                  </a:cubicBezTo>
                  <a:lnTo>
                    <a:pt x="557" y="557"/>
                  </a:lnTo>
                  <a:lnTo>
                    <a:pt x="38" y="836"/>
                  </a:lnTo>
                  <a:cubicBezTo>
                    <a:pt x="19" y="845"/>
                    <a:pt x="1" y="873"/>
                    <a:pt x="1" y="891"/>
                  </a:cubicBezTo>
                  <a:cubicBezTo>
                    <a:pt x="1" y="910"/>
                    <a:pt x="19" y="928"/>
                    <a:pt x="38" y="938"/>
                  </a:cubicBezTo>
                  <a:lnTo>
                    <a:pt x="557" y="1225"/>
                  </a:lnTo>
                  <a:lnTo>
                    <a:pt x="845" y="1754"/>
                  </a:lnTo>
                  <a:cubicBezTo>
                    <a:pt x="854" y="1772"/>
                    <a:pt x="873" y="1782"/>
                    <a:pt x="891" y="1782"/>
                  </a:cubicBezTo>
                  <a:cubicBezTo>
                    <a:pt x="919" y="1782"/>
                    <a:pt x="938" y="1772"/>
                    <a:pt x="947" y="1754"/>
                  </a:cubicBezTo>
                  <a:lnTo>
                    <a:pt x="1235" y="1234"/>
                  </a:lnTo>
                  <a:lnTo>
                    <a:pt x="1763" y="947"/>
                  </a:lnTo>
                  <a:cubicBezTo>
                    <a:pt x="1773" y="938"/>
                    <a:pt x="1791" y="919"/>
                    <a:pt x="1791" y="891"/>
                  </a:cubicBezTo>
                  <a:cubicBezTo>
                    <a:pt x="1791" y="873"/>
                    <a:pt x="1782" y="854"/>
                    <a:pt x="1763" y="845"/>
                  </a:cubicBezTo>
                  <a:lnTo>
                    <a:pt x="1235" y="557"/>
                  </a:lnTo>
                  <a:lnTo>
                    <a:pt x="947" y="28"/>
                  </a:lnTo>
                  <a:cubicBezTo>
                    <a:pt x="938" y="10"/>
                    <a:pt x="919" y="1"/>
                    <a:pt x="9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3720" rIns="90000" bIns="63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88" name="Google Shape;2134;p43"/>
            <p:cNvSpPr/>
            <p:nvPr/>
          </p:nvSpPr>
          <p:spPr>
            <a:xfrm>
              <a:off x="2449800" y="1218240"/>
              <a:ext cx="6480" cy="45720"/>
            </a:xfrm>
            <a:custGeom>
              <a:avLst/>
              <a:gdLst>
                <a:gd name="textAreaLeft" fmla="*/ 0 w 6480"/>
                <a:gd name="textAreaRight" fmla="*/ 7920 w 6480"/>
                <a:gd name="textAreaTop" fmla="*/ 0 h 45720"/>
                <a:gd name="textAreaBottom" fmla="*/ 47160 h 45720"/>
              </a:gdLst>
              <a:ahLst/>
              <a:cxnLst/>
              <a:rect l="textAreaLeft" t="textAreaTop" r="textAreaRight" b="textAreaBottom"/>
              <a:pathLst>
                <a:path w="113" h="660">
                  <a:moveTo>
                    <a:pt x="56" y="1"/>
                  </a:moveTo>
                  <a:cubicBezTo>
                    <a:pt x="29" y="1"/>
                    <a:pt x="1" y="29"/>
                    <a:pt x="1" y="56"/>
                  </a:cubicBezTo>
                  <a:lnTo>
                    <a:pt x="1" y="604"/>
                  </a:lnTo>
                  <a:cubicBezTo>
                    <a:pt x="1" y="632"/>
                    <a:pt x="29" y="659"/>
                    <a:pt x="56" y="659"/>
                  </a:cubicBezTo>
                  <a:cubicBezTo>
                    <a:pt x="93" y="659"/>
                    <a:pt x="112" y="632"/>
                    <a:pt x="112" y="604"/>
                  </a:cubicBezTo>
                  <a:lnTo>
                    <a:pt x="112" y="56"/>
                  </a:lnTo>
                  <a:cubicBezTo>
                    <a:pt x="112" y="29"/>
                    <a:pt x="9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400" rIns="90000" bIns="23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89" name="Google Shape;2135;p43"/>
            <p:cNvSpPr/>
            <p:nvPr/>
          </p:nvSpPr>
          <p:spPr>
            <a:xfrm>
              <a:off x="2449800" y="1317600"/>
              <a:ext cx="6480" cy="45720"/>
            </a:xfrm>
            <a:custGeom>
              <a:avLst/>
              <a:gdLst>
                <a:gd name="textAreaLeft" fmla="*/ 0 w 6480"/>
                <a:gd name="textAreaRight" fmla="*/ 7920 w 6480"/>
                <a:gd name="textAreaTop" fmla="*/ 0 h 45720"/>
                <a:gd name="textAreaBottom" fmla="*/ 47160 h 45720"/>
              </a:gdLst>
              <a:ahLst/>
              <a:cxnLst/>
              <a:rect l="textAreaLeft" t="textAreaTop" r="textAreaRight" b="textAreaBottom"/>
              <a:pathLst>
                <a:path w="113" h="659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603"/>
                  </a:lnTo>
                  <a:cubicBezTo>
                    <a:pt x="1" y="631"/>
                    <a:pt x="29" y="659"/>
                    <a:pt x="56" y="659"/>
                  </a:cubicBezTo>
                  <a:cubicBezTo>
                    <a:pt x="93" y="659"/>
                    <a:pt x="112" y="631"/>
                    <a:pt x="112" y="603"/>
                  </a:cubicBezTo>
                  <a:lnTo>
                    <a:pt x="112" y="56"/>
                  </a:lnTo>
                  <a:cubicBezTo>
                    <a:pt x="112" y="28"/>
                    <a:pt x="93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400" rIns="90000" bIns="23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90" name="Google Shape;2136;p43"/>
            <p:cNvSpPr/>
            <p:nvPr/>
          </p:nvSpPr>
          <p:spPr>
            <a:xfrm>
              <a:off x="2480040" y="1287000"/>
              <a:ext cx="45720" cy="7200"/>
            </a:xfrm>
            <a:custGeom>
              <a:avLst/>
              <a:gdLst>
                <a:gd name="textAreaLeft" fmla="*/ 0 w 45720"/>
                <a:gd name="textAreaRight" fmla="*/ 47160 w 4572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660" h="122">
                  <a:moveTo>
                    <a:pt x="56" y="1"/>
                  </a:moveTo>
                  <a:cubicBezTo>
                    <a:pt x="19" y="1"/>
                    <a:pt x="0" y="28"/>
                    <a:pt x="0" y="65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594" y="121"/>
                  </a:lnTo>
                  <a:cubicBezTo>
                    <a:pt x="631" y="121"/>
                    <a:pt x="659" y="93"/>
                    <a:pt x="659" y="65"/>
                  </a:cubicBezTo>
                  <a:cubicBezTo>
                    <a:pt x="659" y="28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91" name="Google Shape;2137;p43"/>
            <p:cNvSpPr/>
            <p:nvPr/>
          </p:nvSpPr>
          <p:spPr>
            <a:xfrm>
              <a:off x="2380680" y="1287000"/>
              <a:ext cx="45720" cy="7200"/>
            </a:xfrm>
            <a:custGeom>
              <a:avLst/>
              <a:gdLst>
                <a:gd name="textAreaLeft" fmla="*/ 0 w 45720"/>
                <a:gd name="textAreaRight" fmla="*/ 47160 w 4572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660" h="122">
                  <a:moveTo>
                    <a:pt x="57" y="1"/>
                  </a:moveTo>
                  <a:cubicBezTo>
                    <a:pt x="20" y="1"/>
                    <a:pt x="1" y="28"/>
                    <a:pt x="1" y="65"/>
                  </a:cubicBezTo>
                  <a:cubicBezTo>
                    <a:pt x="1" y="93"/>
                    <a:pt x="20" y="121"/>
                    <a:pt x="57" y="121"/>
                  </a:cubicBezTo>
                  <a:lnTo>
                    <a:pt x="595" y="121"/>
                  </a:lnTo>
                  <a:cubicBezTo>
                    <a:pt x="632" y="121"/>
                    <a:pt x="660" y="93"/>
                    <a:pt x="660" y="65"/>
                  </a:cubicBezTo>
                  <a:cubicBezTo>
                    <a:pt x="660" y="28"/>
                    <a:pt x="632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92" name="Google Shape;2138;p43"/>
            <p:cNvSpPr/>
            <p:nvPr/>
          </p:nvSpPr>
          <p:spPr>
            <a:xfrm>
              <a:off x="2404440" y="1312920"/>
              <a:ext cx="26640" cy="25920"/>
            </a:xfrm>
            <a:custGeom>
              <a:avLst/>
              <a:gdLst>
                <a:gd name="textAreaLeft" fmla="*/ 0 w 26640"/>
                <a:gd name="textAreaRight" fmla="*/ 28080 w 26640"/>
                <a:gd name="textAreaTop" fmla="*/ 0 h 25920"/>
                <a:gd name="textAreaBottom" fmla="*/ 27360 h 25920"/>
              </a:gdLst>
              <a:ahLst/>
              <a:cxnLst/>
              <a:rect l="textAreaLeft" t="textAreaTop" r="textAreaRight" b="textAreaBottom"/>
              <a:pathLst>
                <a:path w="391" h="381">
                  <a:moveTo>
                    <a:pt x="1" y="381"/>
                  </a:moveTo>
                  <a:lnTo>
                    <a:pt x="391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680" rIns="90000" bIns="13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93" name="Google Shape;2139;p43"/>
            <p:cNvSpPr/>
            <p:nvPr/>
          </p:nvSpPr>
          <p:spPr>
            <a:xfrm>
              <a:off x="2400480" y="1308600"/>
              <a:ext cx="35280" cy="34200"/>
            </a:xfrm>
            <a:custGeom>
              <a:avLst/>
              <a:gdLst>
                <a:gd name="textAreaLeft" fmla="*/ 0 w 35280"/>
                <a:gd name="textAreaRight" fmla="*/ 36720 w 35280"/>
                <a:gd name="textAreaTop" fmla="*/ 0 h 34200"/>
                <a:gd name="textAreaBottom" fmla="*/ 35640 h 34200"/>
              </a:gdLst>
              <a:ahLst/>
              <a:cxnLst/>
              <a:rect l="textAreaLeft" t="textAreaTop" r="textAreaRight" b="textAreaBottom"/>
              <a:pathLst>
                <a:path w="511" h="497">
                  <a:moveTo>
                    <a:pt x="444" y="0"/>
                  </a:moveTo>
                  <a:cubicBezTo>
                    <a:pt x="429" y="0"/>
                    <a:pt x="413" y="5"/>
                    <a:pt x="399" y="14"/>
                  </a:cubicBezTo>
                  <a:lnTo>
                    <a:pt x="19" y="404"/>
                  </a:lnTo>
                  <a:cubicBezTo>
                    <a:pt x="0" y="422"/>
                    <a:pt x="0" y="459"/>
                    <a:pt x="19" y="487"/>
                  </a:cubicBezTo>
                  <a:cubicBezTo>
                    <a:pt x="28" y="496"/>
                    <a:pt x="47" y="496"/>
                    <a:pt x="56" y="496"/>
                  </a:cubicBezTo>
                  <a:cubicBezTo>
                    <a:pt x="74" y="496"/>
                    <a:pt x="93" y="496"/>
                    <a:pt x="102" y="487"/>
                  </a:cubicBezTo>
                  <a:lnTo>
                    <a:pt x="483" y="97"/>
                  </a:lnTo>
                  <a:cubicBezTo>
                    <a:pt x="510" y="79"/>
                    <a:pt x="510" y="42"/>
                    <a:pt x="483" y="14"/>
                  </a:cubicBezTo>
                  <a:cubicBezTo>
                    <a:pt x="473" y="5"/>
                    <a:pt x="459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7640" rIns="90000" bIns="17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94" name="Google Shape;2140;p43"/>
            <p:cNvSpPr/>
            <p:nvPr/>
          </p:nvSpPr>
          <p:spPr>
            <a:xfrm>
              <a:off x="2475000" y="1242720"/>
              <a:ext cx="26640" cy="25920"/>
            </a:xfrm>
            <a:custGeom>
              <a:avLst/>
              <a:gdLst>
                <a:gd name="textAreaLeft" fmla="*/ 0 w 26640"/>
                <a:gd name="textAreaRight" fmla="*/ 28080 w 26640"/>
                <a:gd name="textAreaTop" fmla="*/ 0 h 25920"/>
                <a:gd name="textAreaBottom" fmla="*/ 27360 h 25920"/>
              </a:gdLst>
              <a:ahLst/>
              <a:cxnLst/>
              <a:rect l="textAreaLeft" t="textAreaTop" r="textAreaRight" b="textAreaBottom"/>
              <a:pathLst>
                <a:path w="390" h="381">
                  <a:moveTo>
                    <a:pt x="0" y="380"/>
                  </a:moveTo>
                  <a:lnTo>
                    <a:pt x="39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680" rIns="90000" bIns="13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95" name="Google Shape;2141;p43"/>
            <p:cNvSpPr/>
            <p:nvPr/>
          </p:nvSpPr>
          <p:spPr>
            <a:xfrm>
              <a:off x="2471040" y="1238400"/>
              <a:ext cx="35280" cy="34200"/>
            </a:xfrm>
            <a:custGeom>
              <a:avLst/>
              <a:gdLst>
                <a:gd name="textAreaLeft" fmla="*/ 0 w 35280"/>
                <a:gd name="textAreaRight" fmla="*/ 36720 w 35280"/>
                <a:gd name="textAreaTop" fmla="*/ 0 h 34200"/>
                <a:gd name="textAreaBottom" fmla="*/ 35640 h 34200"/>
              </a:gdLst>
              <a:ahLst/>
              <a:cxnLst/>
              <a:rect l="textAreaLeft" t="textAreaTop" r="textAreaRight" b="textAreaBottom"/>
              <a:pathLst>
                <a:path w="511" h="498">
                  <a:moveTo>
                    <a:pt x="445" y="1"/>
                  </a:moveTo>
                  <a:cubicBezTo>
                    <a:pt x="430" y="1"/>
                    <a:pt x="413" y="5"/>
                    <a:pt x="399" y="15"/>
                  </a:cubicBezTo>
                  <a:lnTo>
                    <a:pt x="19" y="404"/>
                  </a:lnTo>
                  <a:cubicBezTo>
                    <a:pt x="1" y="423"/>
                    <a:pt x="1" y="460"/>
                    <a:pt x="19" y="478"/>
                  </a:cubicBezTo>
                  <a:cubicBezTo>
                    <a:pt x="28" y="497"/>
                    <a:pt x="47" y="497"/>
                    <a:pt x="56" y="497"/>
                  </a:cubicBezTo>
                  <a:cubicBezTo>
                    <a:pt x="75" y="497"/>
                    <a:pt x="93" y="497"/>
                    <a:pt x="103" y="478"/>
                  </a:cubicBezTo>
                  <a:lnTo>
                    <a:pt x="483" y="98"/>
                  </a:lnTo>
                  <a:cubicBezTo>
                    <a:pt x="511" y="80"/>
                    <a:pt x="511" y="42"/>
                    <a:pt x="483" y="15"/>
                  </a:cubicBezTo>
                  <a:cubicBezTo>
                    <a:pt x="474" y="5"/>
                    <a:pt x="460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7640" rIns="90000" bIns="17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96" name="Google Shape;2142;p43"/>
            <p:cNvSpPr/>
            <p:nvPr/>
          </p:nvSpPr>
          <p:spPr>
            <a:xfrm>
              <a:off x="2404440" y="1242720"/>
              <a:ext cx="26640" cy="25920"/>
            </a:xfrm>
            <a:custGeom>
              <a:avLst/>
              <a:gdLst>
                <a:gd name="textAreaLeft" fmla="*/ 0 w 26640"/>
                <a:gd name="textAreaRight" fmla="*/ 28080 w 26640"/>
                <a:gd name="textAreaTop" fmla="*/ 0 h 25920"/>
                <a:gd name="textAreaBottom" fmla="*/ 27360 h 25920"/>
              </a:gdLst>
              <a:ahLst/>
              <a:cxnLst/>
              <a:rect l="textAreaLeft" t="textAreaTop" r="textAreaRight" b="textAreaBottom"/>
              <a:pathLst>
                <a:path w="391" h="381">
                  <a:moveTo>
                    <a:pt x="1" y="0"/>
                  </a:moveTo>
                  <a:lnTo>
                    <a:pt x="391" y="38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680" rIns="90000" bIns="13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97" name="Google Shape;2143;p43"/>
            <p:cNvSpPr/>
            <p:nvPr/>
          </p:nvSpPr>
          <p:spPr>
            <a:xfrm>
              <a:off x="2400480" y="1238400"/>
              <a:ext cx="35280" cy="34200"/>
            </a:xfrm>
            <a:custGeom>
              <a:avLst/>
              <a:gdLst>
                <a:gd name="textAreaLeft" fmla="*/ 0 w 35280"/>
                <a:gd name="textAreaRight" fmla="*/ 36720 w 35280"/>
                <a:gd name="textAreaTop" fmla="*/ 0 h 34200"/>
                <a:gd name="textAreaBottom" fmla="*/ 35640 h 34200"/>
              </a:gdLst>
              <a:ahLst/>
              <a:cxnLst/>
              <a:rect l="textAreaLeft" t="textAreaTop" r="textAreaRight" b="textAreaBottom"/>
              <a:pathLst>
                <a:path w="511" h="498">
                  <a:moveTo>
                    <a:pt x="57" y="1"/>
                  </a:moveTo>
                  <a:cubicBezTo>
                    <a:pt x="42" y="1"/>
                    <a:pt x="28" y="5"/>
                    <a:pt x="19" y="15"/>
                  </a:cubicBezTo>
                  <a:cubicBezTo>
                    <a:pt x="0" y="42"/>
                    <a:pt x="0" y="80"/>
                    <a:pt x="19" y="98"/>
                  </a:cubicBezTo>
                  <a:lnTo>
                    <a:pt x="399" y="478"/>
                  </a:lnTo>
                  <a:cubicBezTo>
                    <a:pt x="408" y="497"/>
                    <a:pt x="427" y="497"/>
                    <a:pt x="446" y="497"/>
                  </a:cubicBezTo>
                  <a:cubicBezTo>
                    <a:pt x="455" y="497"/>
                    <a:pt x="473" y="497"/>
                    <a:pt x="483" y="478"/>
                  </a:cubicBezTo>
                  <a:cubicBezTo>
                    <a:pt x="510" y="460"/>
                    <a:pt x="510" y="423"/>
                    <a:pt x="483" y="404"/>
                  </a:cubicBezTo>
                  <a:lnTo>
                    <a:pt x="102" y="15"/>
                  </a:lnTo>
                  <a:cubicBezTo>
                    <a:pt x="88" y="5"/>
                    <a:pt x="72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7640" rIns="90000" bIns="17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98" name="Google Shape;2144;p43"/>
            <p:cNvSpPr/>
            <p:nvPr/>
          </p:nvSpPr>
          <p:spPr>
            <a:xfrm>
              <a:off x="2475000" y="1312920"/>
              <a:ext cx="26640" cy="25920"/>
            </a:xfrm>
            <a:custGeom>
              <a:avLst/>
              <a:gdLst>
                <a:gd name="textAreaLeft" fmla="*/ 0 w 26640"/>
                <a:gd name="textAreaRight" fmla="*/ 28080 w 26640"/>
                <a:gd name="textAreaTop" fmla="*/ 0 h 25920"/>
                <a:gd name="textAreaBottom" fmla="*/ 27360 h 25920"/>
              </a:gdLst>
              <a:ahLst/>
              <a:cxnLst/>
              <a:rect l="textAreaLeft" t="textAreaTop" r="textAreaRight" b="textAreaBottom"/>
              <a:pathLst>
                <a:path w="390" h="381">
                  <a:moveTo>
                    <a:pt x="0" y="0"/>
                  </a:moveTo>
                  <a:lnTo>
                    <a:pt x="390" y="381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680" rIns="90000" bIns="13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899" name="Google Shape;2145;p43"/>
            <p:cNvSpPr/>
            <p:nvPr/>
          </p:nvSpPr>
          <p:spPr>
            <a:xfrm>
              <a:off x="2471040" y="1308600"/>
              <a:ext cx="35280" cy="34200"/>
            </a:xfrm>
            <a:custGeom>
              <a:avLst/>
              <a:gdLst>
                <a:gd name="textAreaLeft" fmla="*/ 0 w 35280"/>
                <a:gd name="textAreaRight" fmla="*/ 36720 w 35280"/>
                <a:gd name="textAreaTop" fmla="*/ 0 h 34200"/>
                <a:gd name="textAreaBottom" fmla="*/ 35640 h 34200"/>
              </a:gdLst>
              <a:ahLst/>
              <a:cxnLst/>
              <a:rect l="textAreaLeft" t="textAreaTop" r="textAreaRight" b="textAreaBottom"/>
              <a:pathLst>
                <a:path w="511" h="497">
                  <a:moveTo>
                    <a:pt x="61" y="0"/>
                  </a:moveTo>
                  <a:cubicBezTo>
                    <a:pt x="47" y="0"/>
                    <a:pt x="33" y="5"/>
                    <a:pt x="19" y="14"/>
                  </a:cubicBezTo>
                  <a:cubicBezTo>
                    <a:pt x="1" y="42"/>
                    <a:pt x="1" y="79"/>
                    <a:pt x="19" y="97"/>
                  </a:cubicBezTo>
                  <a:lnTo>
                    <a:pt x="399" y="487"/>
                  </a:lnTo>
                  <a:cubicBezTo>
                    <a:pt x="418" y="496"/>
                    <a:pt x="427" y="496"/>
                    <a:pt x="446" y="496"/>
                  </a:cubicBezTo>
                  <a:cubicBezTo>
                    <a:pt x="455" y="496"/>
                    <a:pt x="474" y="496"/>
                    <a:pt x="483" y="487"/>
                  </a:cubicBezTo>
                  <a:cubicBezTo>
                    <a:pt x="511" y="459"/>
                    <a:pt x="511" y="422"/>
                    <a:pt x="483" y="404"/>
                  </a:cubicBezTo>
                  <a:lnTo>
                    <a:pt x="103" y="14"/>
                  </a:lnTo>
                  <a:cubicBezTo>
                    <a:pt x="89" y="5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7640" rIns="90000" bIns="17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00" name="Google Shape;2146;p43"/>
            <p:cNvSpPr/>
            <p:nvPr/>
          </p:nvSpPr>
          <p:spPr>
            <a:xfrm>
              <a:off x="975600" y="2779200"/>
              <a:ext cx="54360" cy="54360"/>
            </a:xfrm>
            <a:custGeom>
              <a:avLst/>
              <a:gdLst>
                <a:gd name="textAreaLeft" fmla="*/ 0 w 54360"/>
                <a:gd name="textAreaRight" fmla="*/ 55800 w 54360"/>
                <a:gd name="textAreaTop" fmla="*/ 0 h 54360"/>
                <a:gd name="textAreaBottom" fmla="*/ 55800 h 54360"/>
              </a:gdLst>
              <a:ahLst/>
              <a:cxnLst/>
              <a:rect l="textAreaLeft" t="textAreaTop" r="textAreaRight" b="textAreaBottom"/>
              <a:pathLst>
                <a:path w="780" h="780">
                  <a:moveTo>
                    <a:pt x="390" y="112"/>
                  </a:moveTo>
                  <a:cubicBezTo>
                    <a:pt x="538" y="112"/>
                    <a:pt x="659" y="242"/>
                    <a:pt x="659" y="390"/>
                  </a:cubicBezTo>
                  <a:cubicBezTo>
                    <a:pt x="659" y="538"/>
                    <a:pt x="538" y="659"/>
                    <a:pt x="390" y="659"/>
                  </a:cubicBezTo>
                  <a:cubicBezTo>
                    <a:pt x="241" y="659"/>
                    <a:pt x="112" y="538"/>
                    <a:pt x="112" y="390"/>
                  </a:cubicBezTo>
                  <a:cubicBezTo>
                    <a:pt x="112" y="242"/>
                    <a:pt x="241" y="112"/>
                    <a:pt x="390" y="112"/>
                  </a:cubicBezTo>
                  <a:close/>
                  <a:moveTo>
                    <a:pt x="390" y="0"/>
                  </a:moveTo>
                  <a:cubicBezTo>
                    <a:pt x="176" y="0"/>
                    <a:pt x="0" y="177"/>
                    <a:pt x="0" y="390"/>
                  </a:cubicBezTo>
                  <a:cubicBezTo>
                    <a:pt x="0" y="603"/>
                    <a:pt x="176" y="780"/>
                    <a:pt x="390" y="780"/>
                  </a:cubicBezTo>
                  <a:cubicBezTo>
                    <a:pt x="603" y="780"/>
                    <a:pt x="779" y="603"/>
                    <a:pt x="779" y="390"/>
                  </a:cubicBezTo>
                  <a:cubicBezTo>
                    <a:pt x="779" y="177"/>
                    <a:pt x="603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720" rIns="90000" bIns="27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01" name="Google Shape;2147;p43"/>
            <p:cNvSpPr/>
            <p:nvPr/>
          </p:nvSpPr>
          <p:spPr>
            <a:xfrm>
              <a:off x="843840" y="2208600"/>
              <a:ext cx="34560" cy="35280"/>
            </a:xfrm>
            <a:custGeom>
              <a:avLst/>
              <a:gdLst>
                <a:gd name="textAreaLeft" fmla="*/ 0 w 34560"/>
                <a:gd name="textAreaRight" fmla="*/ 36000 w 34560"/>
                <a:gd name="textAreaTop" fmla="*/ 0 h 35280"/>
                <a:gd name="textAreaBottom" fmla="*/ 36720 h 35280"/>
              </a:gdLst>
              <a:ahLst/>
              <a:cxnLst/>
              <a:rect l="textAreaLeft" t="textAreaTop" r="textAreaRight" b="textAreaBottom"/>
              <a:pathLst>
                <a:path w="502" h="511">
                  <a:moveTo>
                    <a:pt x="251" y="121"/>
                  </a:moveTo>
                  <a:cubicBezTo>
                    <a:pt x="325" y="121"/>
                    <a:pt x="390" y="177"/>
                    <a:pt x="390" y="260"/>
                  </a:cubicBezTo>
                  <a:cubicBezTo>
                    <a:pt x="390" y="334"/>
                    <a:pt x="325" y="390"/>
                    <a:pt x="251" y="390"/>
                  </a:cubicBezTo>
                  <a:cubicBezTo>
                    <a:pt x="177" y="390"/>
                    <a:pt x="121" y="334"/>
                    <a:pt x="121" y="260"/>
                  </a:cubicBezTo>
                  <a:cubicBezTo>
                    <a:pt x="121" y="177"/>
                    <a:pt x="177" y="121"/>
                    <a:pt x="251" y="121"/>
                  </a:cubicBezTo>
                  <a:close/>
                  <a:moveTo>
                    <a:pt x="251" y="1"/>
                  </a:moveTo>
                  <a:cubicBezTo>
                    <a:pt x="112" y="1"/>
                    <a:pt x="0" y="112"/>
                    <a:pt x="0" y="251"/>
                  </a:cubicBezTo>
                  <a:cubicBezTo>
                    <a:pt x="0" y="390"/>
                    <a:pt x="112" y="511"/>
                    <a:pt x="251" y="511"/>
                  </a:cubicBezTo>
                  <a:cubicBezTo>
                    <a:pt x="390" y="511"/>
                    <a:pt x="501" y="399"/>
                    <a:pt x="501" y="251"/>
                  </a:cubicBezTo>
                  <a:cubicBezTo>
                    <a:pt x="501" y="112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360" rIns="90000" bIns="18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02" name="Google Shape;2148;p43"/>
            <p:cNvSpPr/>
            <p:nvPr/>
          </p:nvSpPr>
          <p:spPr>
            <a:xfrm>
              <a:off x="2986560" y="1198080"/>
              <a:ext cx="34560" cy="34560"/>
            </a:xfrm>
            <a:custGeom>
              <a:avLst/>
              <a:gdLst>
                <a:gd name="textAreaLeft" fmla="*/ 0 w 34560"/>
                <a:gd name="textAreaRight" fmla="*/ 36000 w 34560"/>
                <a:gd name="textAreaTop" fmla="*/ 0 h 34560"/>
                <a:gd name="textAreaBottom" fmla="*/ 36000 h 34560"/>
              </a:gdLst>
              <a:ahLst/>
              <a:cxnLst/>
              <a:rect l="textAreaLeft" t="textAreaTop" r="textAreaRight" b="textAreaBottom"/>
              <a:pathLst>
                <a:path w="502" h="502">
                  <a:moveTo>
                    <a:pt x="251" y="121"/>
                  </a:moveTo>
                  <a:cubicBezTo>
                    <a:pt x="325" y="121"/>
                    <a:pt x="381" y="177"/>
                    <a:pt x="381" y="251"/>
                  </a:cubicBezTo>
                  <a:cubicBezTo>
                    <a:pt x="381" y="325"/>
                    <a:pt x="325" y="390"/>
                    <a:pt x="251" y="390"/>
                  </a:cubicBezTo>
                  <a:cubicBezTo>
                    <a:pt x="177" y="390"/>
                    <a:pt x="112" y="325"/>
                    <a:pt x="112" y="251"/>
                  </a:cubicBezTo>
                  <a:cubicBezTo>
                    <a:pt x="112" y="177"/>
                    <a:pt x="177" y="121"/>
                    <a:pt x="251" y="121"/>
                  </a:cubicBezTo>
                  <a:close/>
                  <a:moveTo>
                    <a:pt x="251" y="0"/>
                  </a:moveTo>
                  <a:cubicBezTo>
                    <a:pt x="112" y="0"/>
                    <a:pt x="1" y="112"/>
                    <a:pt x="1" y="251"/>
                  </a:cubicBezTo>
                  <a:cubicBezTo>
                    <a:pt x="1" y="390"/>
                    <a:pt x="112" y="501"/>
                    <a:pt x="251" y="501"/>
                  </a:cubicBezTo>
                  <a:cubicBezTo>
                    <a:pt x="390" y="501"/>
                    <a:pt x="502" y="390"/>
                    <a:pt x="502" y="251"/>
                  </a:cubicBezTo>
                  <a:cubicBezTo>
                    <a:pt x="502" y="112"/>
                    <a:pt x="390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000" rIns="90000" bIns="18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03" name="Google Shape;2149;p43"/>
            <p:cNvSpPr/>
            <p:nvPr/>
          </p:nvSpPr>
          <p:spPr>
            <a:xfrm>
              <a:off x="2200680" y="3723120"/>
              <a:ext cx="563040" cy="351000"/>
            </a:xfrm>
            <a:custGeom>
              <a:avLst/>
              <a:gdLst>
                <a:gd name="textAreaLeft" fmla="*/ 0 w 563040"/>
                <a:gd name="textAreaRight" fmla="*/ 564480 w 563040"/>
                <a:gd name="textAreaTop" fmla="*/ 0 h 351000"/>
                <a:gd name="textAreaBottom" fmla="*/ 352440 h 351000"/>
              </a:gdLst>
              <a:ahLst/>
              <a:cxnLst/>
              <a:rect l="textAreaLeft" t="textAreaTop" r="textAreaRight" b="textAreaBottom"/>
              <a:pathLst>
                <a:path w="7887" h="4927">
                  <a:moveTo>
                    <a:pt x="1328" y="1"/>
                  </a:moveTo>
                  <a:lnTo>
                    <a:pt x="1" y="4927"/>
                  </a:lnTo>
                  <a:lnTo>
                    <a:pt x="6550" y="4927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04" name="Google Shape;2150;p43"/>
            <p:cNvSpPr/>
            <p:nvPr/>
          </p:nvSpPr>
          <p:spPr>
            <a:xfrm>
              <a:off x="2196720" y="3719160"/>
              <a:ext cx="571320" cy="358920"/>
            </a:xfrm>
            <a:custGeom>
              <a:avLst/>
              <a:gdLst>
                <a:gd name="textAreaLeft" fmla="*/ 0 w 571320"/>
                <a:gd name="textAreaRight" fmla="*/ 572760 w 571320"/>
                <a:gd name="textAreaTop" fmla="*/ 0 h 358920"/>
                <a:gd name="textAreaBottom" fmla="*/ 360360 h 358920"/>
              </a:gdLst>
              <a:ahLst/>
              <a:cxnLst/>
              <a:rect l="textAreaLeft" t="textAreaTop" r="textAreaRight" b="textAreaBottom"/>
              <a:pathLst>
                <a:path w="8007" h="5038">
                  <a:moveTo>
                    <a:pt x="7867" y="111"/>
                  </a:moveTo>
                  <a:lnTo>
                    <a:pt x="6559" y="4926"/>
                  </a:lnTo>
                  <a:lnTo>
                    <a:pt x="130" y="4926"/>
                  </a:lnTo>
                  <a:lnTo>
                    <a:pt x="1429" y="111"/>
                  </a:lnTo>
                  <a:close/>
                  <a:moveTo>
                    <a:pt x="1383" y="0"/>
                  </a:moveTo>
                  <a:cubicBezTo>
                    <a:pt x="1355" y="0"/>
                    <a:pt x="1336" y="19"/>
                    <a:pt x="1327" y="47"/>
                  </a:cubicBezTo>
                  <a:lnTo>
                    <a:pt x="0" y="4963"/>
                  </a:lnTo>
                  <a:cubicBezTo>
                    <a:pt x="0" y="4982"/>
                    <a:pt x="0" y="5000"/>
                    <a:pt x="19" y="5019"/>
                  </a:cubicBezTo>
                  <a:cubicBezTo>
                    <a:pt x="28" y="5028"/>
                    <a:pt x="47" y="5037"/>
                    <a:pt x="65" y="5037"/>
                  </a:cubicBezTo>
                  <a:lnTo>
                    <a:pt x="6605" y="5037"/>
                  </a:lnTo>
                  <a:cubicBezTo>
                    <a:pt x="6633" y="5037"/>
                    <a:pt x="6652" y="5019"/>
                    <a:pt x="6661" y="4991"/>
                  </a:cubicBezTo>
                  <a:lnTo>
                    <a:pt x="7997" y="74"/>
                  </a:lnTo>
                  <a:cubicBezTo>
                    <a:pt x="8006" y="56"/>
                    <a:pt x="7997" y="37"/>
                    <a:pt x="7988" y="19"/>
                  </a:cubicBezTo>
                  <a:cubicBezTo>
                    <a:pt x="7978" y="9"/>
                    <a:pt x="7960" y="0"/>
                    <a:pt x="794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05" name="Google Shape;2151;p43"/>
            <p:cNvSpPr/>
            <p:nvPr/>
          </p:nvSpPr>
          <p:spPr>
            <a:xfrm>
              <a:off x="2069280" y="4075560"/>
              <a:ext cx="958320" cy="114120"/>
            </a:xfrm>
            <a:custGeom>
              <a:avLst/>
              <a:gdLst>
                <a:gd name="textAreaLeft" fmla="*/ 0 w 958320"/>
                <a:gd name="textAreaRight" fmla="*/ 959760 w 958320"/>
                <a:gd name="textAreaTop" fmla="*/ 0 h 114120"/>
                <a:gd name="textAreaBottom" fmla="*/ 115560 h 114120"/>
              </a:gdLst>
              <a:ahLst/>
              <a:cxnLst/>
              <a:rect l="textAreaLeft" t="textAreaTop" r="textAreaRight" b="textAreaBottom"/>
              <a:pathLst>
                <a:path w="13415" h="1615">
                  <a:moveTo>
                    <a:pt x="1837" y="1"/>
                  </a:moveTo>
                  <a:cubicBezTo>
                    <a:pt x="1178" y="29"/>
                    <a:pt x="603" y="353"/>
                    <a:pt x="371" y="845"/>
                  </a:cubicBezTo>
                  <a:lnTo>
                    <a:pt x="0" y="1615"/>
                  </a:lnTo>
                  <a:lnTo>
                    <a:pt x="13414" y="1615"/>
                  </a:lnTo>
                  <a:cubicBezTo>
                    <a:pt x="13414" y="1105"/>
                    <a:pt x="13090" y="650"/>
                    <a:pt x="12598" y="353"/>
                  </a:cubicBezTo>
                  <a:cubicBezTo>
                    <a:pt x="12570" y="344"/>
                    <a:pt x="12552" y="335"/>
                    <a:pt x="12524" y="316"/>
                  </a:cubicBezTo>
                  <a:cubicBezTo>
                    <a:pt x="12162" y="121"/>
                    <a:pt x="11717" y="1"/>
                    <a:pt x="1123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0" rIns="90000" bIns="57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06" name="Google Shape;2152;p43"/>
            <p:cNvSpPr/>
            <p:nvPr/>
          </p:nvSpPr>
          <p:spPr>
            <a:xfrm>
              <a:off x="2233080" y="3768840"/>
              <a:ext cx="518400" cy="189000"/>
            </a:xfrm>
            <a:custGeom>
              <a:avLst/>
              <a:gdLst>
                <a:gd name="textAreaLeft" fmla="*/ 0 w 518400"/>
                <a:gd name="textAreaRight" fmla="*/ 519840 w 518400"/>
                <a:gd name="textAreaTop" fmla="*/ 0 h 189000"/>
                <a:gd name="textAreaBottom" fmla="*/ 190440 h 189000"/>
              </a:gdLst>
              <a:ahLst/>
              <a:cxnLst/>
              <a:rect l="textAreaLeft" t="textAreaTop" r="textAreaRight" b="textAreaBottom"/>
              <a:pathLst>
                <a:path w="7265" h="2664">
                  <a:moveTo>
                    <a:pt x="7255" y="29"/>
                  </a:moveTo>
                  <a:lnTo>
                    <a:pt x="1" y="2663"/>
                  </a:lnTo>
                  <a:lnTo>
                    <a:pt x="706" y="1"/>
                  </a:lnTo>
                  <a:lnTo>
                    <a:pt x="726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07" name="Google Shape;2153;p43"/>
            <p:cNvSpPr/>
            <p:nvPr/>
          </p:nvSpPr>
          <p:spPr>
            <a:xfrm>
              <a:off x="1472400" y="2264760"/>
              <a:ext cx="2229480" cy="1502640"/>
            </a:xfrm>
            <a:custGeom>
              <a:avLst/>
              <a:gdLst>
                <a:gd name="textAreaLeft" fmla="*/ 0 w 2229480"/>
                <a:gd name="textAreaRight" fmla="*/ 2230920 w 2229480"/>
                <a:gd name="textAreaTop" fmla="*/ 0 h 1502640"/>
                <a:gd name="textAreaBottom" fmla="*/ 1504080 h 1502640"/>
              </a:gdLst>
              <a:ahLst/>
              <a:cxnLst/>
              <a:rect l="textAreaLeft" t="textAreaTop" r="textAreaRight" b="textAreaBottom"/>
              <a:pathLst>
                <a:path w="31180" h="21021">
                  <a:moveTo>
                    <a:pt x="993" y="0"/>
                  </a:moveTo>
                  <a:cubicBezTo>
                    <a:pt x="446" y="0"/>
                    <a:pt x="0" y="464"/>
                    <a:pt x="0" y="1048"/>
                  </a:cubicBezTo>
                  <a:lnTo>
                    <a:pt x="0" y="19973"/>
                  </a:lnTo>
                  <a:cubicBezTo>
                    <a:pt x="0" y="20548"/>
                    <a:pt x="446" y="21021"/>
                    <a:pt x="993" y="21021"/>
                  </a:cubicBezTo>
                  <a:lnTo>
                    <a:pt x="30178" y="21021"/>
                  </a:lnTo>
                  <a:cubicBezTo>
                    <a:pt x="30734" y="21021"/>
                    <a:pt x="31179" y="20548"/>
                    <a:pt x="31179" y="19973"/>
                  </a:cubicBezTo>
                  <a:lnTo>
                    <a:pt x="31179" y="1048"/>
                  </a:lnTo>
                  <a:cubicBezTo>
                    <a:pt x="31179" y="464"/>
                    <a:pt x="30734" y="0"/>
                    <a:pt x="3017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08" name="Google Shape;2154;p43"/>
            <p:cNvSpPr/>
            <p:nvPr/>
          </p:nvSpPr>
          <p:spPr>
            <a:xfrm>
              <a:off x="1468080" y="2260800"/>
              <a:ext cx="2238120" cy="1510560"/>
            </a:xfrm>
            <a:custGeom>
              <a:avLst/>
              <a:gdLst>
                <a:gd name="textAreaLeft" fmla="*/ 0 w 2238120"/>
                <a:gd name="textAreaRight" fmla="*/ 2239560 w 2238120"/>
                <a:gd name="textAreaTop" fmla="*/ 0 h 1510560"/>
                <a:gd name="textAreaBottom" fmla="*/ 1512000 h 1510560"/>
              </a:gdLst>
              <a:ahLst/>
              <a:cxnLst/>
              <a:rect l="textAreaLeft" t="textAreaTop" r="textAreaRight" b="textAreaBottom"/>
              <a:pathLst>
                <a:path w="31301" h="21133">
                  <a:moveTo>
                    <a:pt x="30243" y="112"/>
                  </a:moveTo>
                  <a:cubicBezTo>
                    <a:pt x="30762" y="112"/>
                    <a:pt x="31189" y="557"/>
                    <a:pt x="31189" y="1104"/>
                  </a:cubicBezTo>
                  <a:lnTo>
                    <a:pt x="31189" y="20029"/>
                  </a:lnTo>
                  <a:cubicBezTo>
                    <a:pt x="31189" y="20576"/>
                    <a:pt x="30762" y="21021"/>
                    <a:pt x="30243" y="21021"/>
                  </a:cubicBezTo>
                  <a:lnTo>
                    <a:pt x="1058" y="21021"/>
                  </a:lnTo>
                  <a:cubicBezTo>
                    <a:pt x="539" y="21021"/>
                    <a:pt x="121" y="20576"/>
                    <a:pt x="121" y="20029"/>
                  </a:cubicBezTo>
                  <a:lnTo>
                    <a:pt x="121" y="1104"/>
                  </a:lnTo>
                  <a:cubicBezTo>
                    <a:pt x="121" y="557"/>
                    <a:pt x="548" y="112"/>
                    <a:pt x="1058" y="112"/>
                  </a:cubicBezTo>
                  <a:close/>
                  <a:moveTo>
                    <a:pt x="1058" y="0"/>
                  </a:moveTo>
                  <a:cubicBezTo>
                    <a:pt x="483" y="0"/>
                    <a:pt x="1" y="492"/>
                    <a:pt x="1" y="1104"/>
                  </a:cubicBezTo>
                  <a:lnTo>
                    <a:pt x="1" y="20029"/>
                  </a:lnTo>
                  <a:cubicBezTo>
                    <a:pt x="1" y="20641"/>
                    <a:pt x="483" y="21133"/>
                    <a:pt x="1058" y="21133"/>
                  </a:cubicBezTo>
                  <a:lnTo>
                    <a:pt x="30243" y="21133"/>
                  </a:lnTo>
                  <a:cubicBezTo>
                    <a:pt x="30827" y="21133"/>
                    <a:pt x="31300" y="20641"/>
                    <a:pt x="31300" y="20029"/>
                  </a:cubicBezTo>
                  <a:lnTo>
                    <a:pt x="31300" y="1104"/>
                  </a:lnTo>
                  <a:cubicBezTo>
                    <a:pt x="31300" y="492"/>
                    <a:pt x="30827" y="0"/>
                    <a:pt x="3024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09" name="Google Shape;2155;p43"/>
            <p:cNvSpPr/>
            <p:nvPr/>
          </p:nvSpPr>
          <p:spPr>
            <a:xfrm>
              <a:off x="1397520" y="2264760"/>
              <a:ext cx="2178360" cy="1505880"/>
            </a:xfrm>
            <a:custGeom>
              <a:avLst/>
              <a:gdLst>
                <a:gd name="textAreaLeft" fmla="*/ 0 w 2178360"/>
                <a:gd name="textAreaRight" fmla="*/ 2179800 w 2178360"/>
                <a:gd name="textAreaTop" fmla="*/ 0 h 1505880"/>
                <a:gd name="textAreaBottom" fmla="*/ 1507320 h 1505880"/>
              </a:gdLst>
              <a:ahLst/>
              <a:cxnLst/>
              <a:rect l="textAreaLeft" t="textAreaTop" r="textAreaRight" b="textAreaBottom"/>
              <a:pathLst>
                <a:path w="30465" h="21068">
                  <a:moveTo>
                    <a:pt x="1002" y="0"/>
                  </a:moveTo>
                  <a:cubicBezTo>
                    <a:pt x="445" y="0"/>
                    <a:pt x="0" y="473"/>
                    <a:pt x="0" y="1048"/>
                  </a:cubicBezTo>
                  <a:lnTo>
                    <a:pt x="0" y="20019"/>
                  </a:lnTo>
                  <a:cubicBezTo>
                    <a:pt x="0" y="20594"/>
                    <a:pt x="445" y="21067"/>
                    <a:pt x="1002" y="21067"/>
                  </a:cubicBezTo>
                  <a:lnTo>
                    <a:pt x="30187" y="21067"/>
                  </a:lnTo>
                  <a:cubicBezTo>
                    <a:pt x="30279" y="21067"/>
                    <a:pt x="30372" y="21049"/>
                    <a:pt x="30465" y="21021"/>
                  </a:cubicBezTo>
                  <a:lnTo>
                    <a:pt x="2041" y="21021"/>
                  </a:lnTo>
                  <a:cubicBezTo>
                    <a:pt x="1494" y="21021"/>
                    <a:pt x="1048" y="20548"/>
                    <a:pt x="1048" y="19973"/>
                  </a:cubicBezTo>
                  <a:lnTo>
                    <a:pt x="1048" y="1048"/>
                  </a:lnTo>
                  <a:cubicBezTo>
                    <a:pt x="1048" y="473"/>
                    <a:pt x="1484" y="9"/>
                    <a:pt x="20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10" name="Google Shape;2156;p43"/>
            <p:cNvSpPr/>
            <p:nvPr/>
          </p:nvSpPr>
          <p:spPr>
            <a:xfrm>
              <a:off x="1393560" y="2260800"/>
              <a:ext cx="2210400" cy="1513800"/>
            </a:xfrm>
            <a:custGeom>
              <a:avLst/>
              <a:gdLst>
                <a:gd name="textAreaLeft" fmla="*/ 0 w 2210400"/>
                <a:gd name="textAreaRight" fmla="*/ 2211840 w 2210400"/>
                <a:gd name="textAreaTop" fmla="*/ 0 h 1513800"/>
                <a:gd name="textAreaBottom" fmla="*/ 1515240 h 1513800"/>
              </a:gdLst>
              <a:ahLst/>
              <a:cxnLst/>
              <a:rect l="textAreaLeft" t="textAreaTop" r="textAreaRight" b="textAreaBottom"/>
              <a:pathLst>
                <a:path w="30911" h="21179">
                  <a:moveTo>
                    <a:pt x="1633" y="112"/>
                  </a:moveTo>
                  <a:cubicBezTo>
                    <a:pt x="1281" y="297"/>
                    <a:pt x="1049" y="668"/>
                    <a:pt x="1049" y="1104"/>
                  </a:cubicBezTo>
                  <a:lnTo>
                    <a:pt x="1049" y="20029"/>
                  </a:lnTo>
                  <a:cubicBezTo>
                    <a:pt x="1049" y="20502"/>
                    <a:pt x="1327" y="20901"/>
                    <a:pt x="1726" y="21058"/>
                  </a:cubicBezTo>
                  <a:lnTo>
                    <a:pt x="1058" y="21058"/>
                  </a:lnTo>
                  <a:cubicBezTo>
                    <a:pt x="539" y="21058"/>
                    <a:pt x="112" y="20613"/>
                    <a:pt x="112" y="20075"/>
                  </a:cubicBezTo>
                  <a:lnTo>
                    <a:pt x="112" y="1104"/>
                  </a:lnTo>
                  <a:cubicBezTo>
                    <a:pt x="112" y="557"/>
                    <a:pt x="539" y="112"/>
                    <a:pt x="1058" y="112"/>
                  </a:cubicBezTo>
                  <a:close/>
                  <a:moveTo>
                    <a:pt x="1058" y="0"/>
                  </a:moveTo>
                  <a:cubicBezTo>
                    <a:pt x="474" y="0"/>
                    <a:pt x="1" y="492"/>
                    <a:pt x="1" y="1104"/>
                  </a:cubicBezTo>
                  <a:lnTo>
                    <a:pt x="1" y="20066"/>
                  </a:lnTo>
                  <a:cubicBezTo>
                    <a:pt x="1" y="20678"/>
                    <a:pt x="474" y="21179"/>
                    <a:pt x="1058" y="21179"/>
                  </a:cubicBezTo>
                  <a:lnTo>
                    <a:pt x="30243" y="21179"/>
                  </a:lnTo>
                  <a:cubicBezTo>
                    <a:pt x="30335" y="21179"/>
                    <a:pt x="30437" y="21160"/>
                    <a:pt x="30539" y="21133"/>
                  </a:cubicBezTo>
                  <a:lnTo>
                    <a:pt x="30910" y="21021"/>
                  </a:lnTo>
                  <a:lnTo>
                    <a:pt x="2097" y="21021"/>
                  </a:lnTo>
                  <a:cubicBezTo>
                    <a:pt x="1578" y="21021"/>
                    <a:pt x="1160" y="20576"/>
                    <a:pt x="1160" y="20029"/>
                  </a:cubicBezTo>
                  <a:lnTo>
                    <a:pt x="1160" y="1104"/>
                  </a:lnTo>
                  <a:cubicBezTo>
                    <a:pt x="1160" y="566"/>
                    <a:pt x="1578" y="121"/>
                    <a:pt x="2088" y="112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11" name="Google Shape;2157;p43"/>
            <p:cNvSpPr/>
            <p:nvPr/>
          </p:nvSpPr>
          <p:spPr>
            <a:xfrm>
              <a:off x="1608840" y="2346480"/>
              <a:ext cx="1969920" cy="1156680"/>
            </a:xfrm>
            <a:custGeom>
              <a:avLst/>
              <a:gdLst>
                <a:gd name="textAreaLeft" fmla="*/ 0 w 1969920"/>
                <a:gd name="textAreaRight" fmla="*/ 1971360 w 1969920"/>
                <a:gd name="textAreaTop" fmla="*/ 0 h 1156680"/>
                <a:gd name="textAreaBottom" fmla="*/ 1158120 h 1156680"/>
              </a:gdLst>
              <a:ahLst/>
              <a:cxnLst/>
              <a:rect l="textAreaLeft" t="textAreaTop" r="textAreaRight" b="textAreaBottom"/>
              <a:pathLst>
                <a:path w="27552" h="16188">
                  <a:moveTo>
                    <a:pt x="325" y="0"/>
                  </a:moveTo>
                  <a:cubicBezTo>
                    <a:pt x="149" y="0"/>
                    <a:pt x="0" y="149"/>
                    <a:pt x="0" y="325"/>
                  </a:cubicBezTo>
                  <a:lnTo>
                    <a:pt x="0" y="4583"/>
                  </a:lnTo>
                  <a:lnTo>
                    <a:pt x="0" y="11986"/>
                  </a:lnTo>
                  <a:lnTo>
                    <a:pt x="0" y="16188"/>
                  </a:lnTo>
                  <a:lnTo>
                    <a:pt x="27552" y="16188"/>
                  </a:lnTo>
                  <a:lnTo>
                    <a:pt x="27552" y="325"/>
                  </a:lnTo>
                  <a:cubicBezTo>
                    <a:pt x="27552" y="149"/>
                    <a:pt x="27404" y="0"/>
                    <a:pt x="27227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12" name="Google Shape;2158;p43"/>
            <p:cNvSpPr/>
            <p:nvPr/>
          </p:nvSpPr>
          <p:spPr>
            <a:xfrm>
              <a:off x="1604520" y="2342520"/>
              <a:ext cx="1977840" cy="1164960"/>
            </a:xfrm>
            <a:custGeom>
              <a:avLst/>
              <a:gdLst>
                <a:gd name="textAreaLeft" fmla="*/ 0 w 1977840"/>
                <a:gd name="textAreaRight" fmla="*/ 1979280 w 1977840"/>
                <a:gd name="textAreaTop" fmla="*/ 0 h 1164960"/>
                <a:gd name="textAreaBottom" fmla="*/ 1166400 h 1164960"/>
              </a:gdLst>
              <a:ahLst/>
              <a:cxnLst/>
              <a:rect l="textAreaLeft" t="textAreaTop" r="textAreaRight" b="textAreaBottom"/>
              <a:pathLst>
                <a:path w="27664" h="1630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4639"/>
                  </a:lnTo>
                  <a:cubicBezTo>
                    <a:pt x="0" y="4667"/>
                    <a:pt x="19" y="4694"/>
                    <a:pt x="56" y="4694"/>
                  </a:cubicBezTo>
                  <a:cubicBezTo>
                    <a:pt x="84" y="4694"/>
                    <a:pt x="112" y="4667"/>
                    <a:pt x="112" y="4639"/>
                  </a:cubicBezTo>
                  <a:lnTo>
                    <a:pt x="112" y="381"/>
                  </a:lnTo>
                  <a:cubicBezTo>
                    <a:pt x="112" y="232"/>
                    <a:pt x="232" y="112"/>
                    <a:pt x="381" y="112"/>
                  </a:cubicBezTo>
                  <a:lnTo>
                    <a:pt x="27283" y="112"/>
                  </a:lnTo>
                  <a:cubicBezTo>
                    <a:pt x="27432" y="112"/>
                    <a:pt x="27552" y="232"/>
                    <a:pt x="27552" y="381"/>
                  </a:cubicBezTo>
                  <a:lnTo>
                    <a:pt x="27552" y="16188"/>
                  </a:lnTo>
                  <a:lnTo>
                    <a:pt x="112" y="16188"/>
                  </a:lnTo>
                  <a:lnTo>
                    <a:pt x="112" y="12042"/>
                  </a:lnTo>
                  <a:cubicBezTo>
                    <a:pt x="112" y="12004"/>
                    <a:pt x="93" y="11977"/>
                    <a:pt x="56" y="11977"/>
                  </a:cubicBezTo>
                  <a:cubicBezTo>
                    <a:pt x="28" y="11977"/>
                    <a:pt x="0" y="12004"/>
                    <a:pt x="0" y="12042"/>
                  </a:cubicBezTo>
                  <a:lnTo>
                    <a:pt x="0" y="16244"/>
                  </a:lnTo>
                  <a:cubicBezTo>
                    <a:pt x="0" y="16281"/>
                    <a:pt x="28" y="16299"/>
                    <a:pt x="56" y="16299"/>
                  </a:cubicBezTo>
                  <a:lnTo>
                    <a:pt x="27608" y="16299"/>
                  </a:lnTo>
                  <a:cubicBezTo>
                    <a:pt x="27636" y="16299"/>
                    <a:pt x="27664" y="16281"/>
                    <a:pt x="27664" y="16244"/>
                  </a:cubicBezTo>
                  <a:lnTo>
                    <a:pt x="27664" y="381"/>
                  </a:lnTo>
                  <a:cubicBezTo>
                    <a:pt x="27664" y="167"/>
                    <a:pt x="27497" y="0"/>
                    <a:pt x="2728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13" name="Google Shape;2159;p43"/>
            <p:cNvSpPr/>
            <p:nvPr/>
          </p:nvSpPr>
          <p:spPr>
            <a:xfrm>
              <a:off x="1604520" y="2809800"/>
              <a:ext cx="6480" cy="233640"/>
            </a:xfrm>
            <a:custGeom>
              <a:avLst/>
              <a:gdLst>
                <a:gd name="textAreaLeft" fmla="*/ 0 w 6480"/>
                <a:gd name="textAreaRight" fmla="*/ 7920 w 6480"/>
                <a:gd name="textAreaTop" fmla="*/ 0 h 233640"/>
                <a:gd name="textAreaBottom" fmla="*/ 235080 h 233640"/>
              </a:gdLst>
              <a:ahLst/>
              <a:cxnLst/>
              <a:rect l="textAreaLeft" t="textAreaTop" r="textAreaRight" b="textAreaBottom"/>
              <a:pathLst>
                <a:path w="112" h="3285">
                  <a:moveTo>
                    <a:pt x="56" y="0"/>
                  </a:moveTo>
                  <a:cubicBezTo>
                    <a:pt x="19" y="0"/>
                    <a:pt x="0" y="28"/>
                    <a:pt x="0" y="65"/>
                  </a:cubicBezTo>
                  <a:lnTo>
                    <a:pt x="0" y="3228"/>
                  </a:lnTo>
                  <a:cubicBezTo>
                    <a:pt x="0" y="3256"/>
                    <a:pt x="19" y="3284"/>
                    <a:pt x="56" y="3284"/>
                  </a:cubicBezTo>
                  <a:cubicBezTo>
                    <a:pt x="84" y="3284"/>
                    <a:pt x="112" y="3256"/>
                    <a:pt x="112" y="3228"/>
                  </a:cubicBezTo>
                  <a:lnTo>
                    <a:pt x="112" y="65"/>
                  </a:lnTo>
                  <a:cubicBezTo>
                    <a:pt x="112" y="28"/>
                    <a:pt x="84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14" name="Google Shape;2160;p43"/>
            <p:cNvSpPr/>
            <p:nvPr/>
          </p:nvSpPr>
          <p:spPr>
            <a:xfrm>
              <a:off x="1481760" y="3504600"/>
              <a:ext cx="2212200" cy="255600"/>
            </a:xfrm>
            <a:custGeom>
              <a:avLst/>
              <a:gdLst>
                <a:gd name="textAreaLeft" fmla="*/ 0 w 2212200"/>
                <a:gd name="textAreaRight" fmla="*/ 2213640 w 221220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30939" h="3591">
                  <a:moveTo>
                    <a:pt x="0" y="1"/>
                  </a:moveTo>
                  <a:lnTo>
                    <a:pt x="0" y="2617"/>
                  </a:lnTo>
                  <a:cubicBezTo>
                    <a:pt x="0" y="3155"/>
                    <a:pt x="446" y="3591"/>
                    <a:pt x="993" y="3591"/>
                  </a:cubicBezTo>
                  <a:lnTo>
                    <a:pt x="29945" y="3591"/>
                  </a:lnTo>
                  <a:cubicBezTo>
                    <a:pt x="30493" y="3591"/>
                    <a:pt x="30938" y="3155"/>
                    <a:pt x="30938" y="2617"/>
                  </a:cubicBezTo>
                  <a:lnTo>
                    <a:pt x="30938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15" name="Google Shape;2161;p43"/>
            <p:cNvSpPr/>
            <p:nvPr/>
          </p:nvSpPr>
          <p:spPr>
            <a:xfrm>
              <a:off x="1477800" y="3501000"/>
              <a:ext cx="2220120" cy="263520"/>
            </a:xfrm>
            <a:custGeom>
              <a:avLst/>
              <a:gdLst>
                <a:gd name="textAreaLeft" fmla="*/ 0 w 2220120"/>
                <a:gd name="textAreaRight" fmla="*/ 2221560 w 2220120"/>
                <a:gd name="textAreaTop" fmla="*/ 0 h 263520"/>
                <a:gd name="textAreaBottom" fmla="*/ 264960 h 263520"/>
              </a:gdLst>
              <a:ahLst/>
              <a:cxnLst/>
              <a:rect l="textAreaLeft" t="textAreaTop" r="textAreaRight" b="textAreaBottom"/>
              <a:pathLst>
                <a:path w="31050" h="3702">
                  <a:moveTo>
                    <a:pt x="30929" y="111"/>
                  </a:moveTo>
                  <a:lnTo>
                    <a:pt x="30929" y="2672"/>
                  </a:lnTo>
                  <a:cubicBezTo>
                    <a:pt x="30929" y="3173"/>
                    <a:pt x="30512" y="3581"/>
                    <a:pt x="30001" y="3581"/>
                  </a:cubicBezTo>
                  <a:lnTo>
                    <a:pt x="1049" y="3581"/>
                  </a:lnTo>
                  <a:cubicBezTo>
                    <a:pt x="529" y="3581"/>
                    <a:pt x="112" y="3173"/>
                    <a:pt x="112" y="2672"/>
                  </a:cubicBezTo>
                  <a:lnTo>
                    <a:pt x="112" y="111"/>
                  </a:lnTo>
                  <a:close/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lnTo>
                    <a:pt x="1" y="2672"/>
                  </a:lnTo>
                  <a:cubicBezTo>
                    <a:pt x="1" y="3238"/>
                    <a:pt x="464" y="3702"/>
                    <a:pt x="1049" y="3702"/>
                  </a:cubicBezTo>
                  <a:lnTo>
                    <a:pt x="30001" y="3702"/>
                  </a:lnTo>
                  <a:cubicBezTo>
                    <a:pt x="30577" y="3702"/>
                    <a:pt x="31050" y="3238"/>
                    <a:pt x="31050" y="2672"/>
                  </a:cubicBezTo>
                  <a:lnTo>
                    <a:pt x="31050" y="56"/>
                  </a:lnTo>
                  <a:cubicBezTo>
                    <a:pt x="31050" y="28"/>
                    <a:pt x="31022" y="0"/>
                    <a:pt x="3099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16" name="Google Shape;2162;p43"/>
            <p:cNvSpPr/>
            <p:nvPr/>
          </p:nvSpPr>
          <p:spPr>
            <a:xfrm>
              <a:off x="2518200" y="3574440"/>
              <a:ext cx="128160" cy="128160"/>
            </a:xfrm>
            <a:custGeom>
              <a:avLst/>
              <a:gdLst>
                <a:gd name="textAreaLeft" fmla="*/ 0 w 128160"/>
                <a:gd name="textAreaRight" fmla="*/ 129600 w 128160"/>
                <a:gd name="textAreaTop" fmla="*/ 0 h 128160"/>
                <a:gd name="textAreaBottom" fmla="*/ 129600 h 128160"/>
              </a:gdLst>
              <a:ahLst/>
              <a:cxnLst/>
              <a:rect l="textAreaLeft" t="textAreaTop" r="textAreaRight" b="textAreaBottom"/>
              <a:pathLst>
                <a:path w="1810" h="1810">
                  <a:moveTo>
                    <a:pt x="900" y="112"/>
                  </a:moveTo>
                  <a:cubicBezTo>
                    <a:pt x="1336" y="112"/>
                    <a:pt x="1689" y="465"/>
                    <a:pt x="1689" y="901"/>
                  </a:cubicBezTo>
                  <a:cubicBezTo>
                    <a:pt x="1689" y="1337"/>
                    <a:pt x="1336" y="1689"/>
                    <a:pt x="900" y="1689"/>
                  </a:cubicBezTo>
                  <a:cubicBezTo>
                    <a:pt x="473" y="1689"/>
                    <a:pt x="112" y="1337"/>
                    <a:pt x="112" y="901"/>
                  </a:cubicBezTo>
                  <a:cubicBezTo>
                    <a:pt x="112" y="465"/>
                    <a:pt x="473" y="112"/>
                    <a:pt x="900" y="112"/>
                  </a:cubicBezTo>
                  <a:close/>
                  <a:moveTo>
                    <a:pt x="900" y="1"/>
                  </a:moveTo>
                  <a:cubicBezTo>
                    <a:pt x="408" y="1"/>
                    <a:pt x="0" y="409"/>
                    <a:pt x="0" y="901"/>
                  </a:cubicBezTo>
                  <a:cubicBezTo>
                    <a:pt x="0" y="1402"/>
                    <a:pt x="408" y="1810"/>
                    <a:pt x="900" y="1810"/>
                  </a:cubicBezTo>
                  <a:cubicBezTo>
                    <a:pt x="1401" y="1810"/>
                    <a:pt x="1809" y="1402"/>
                    <a:pt x="1809" y="901"/>
                  </a:cubicBezTo>
                  <a:cubicBezTo>
                    <a:pt x="1809" y="400"/>
                    <a:pt x="1401" y="1"/>
                    <a:pt x="90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4800" rIns="90000" bIns="64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17" name="Google Shape;2163;p43"/>
            <p:cNvSpPr/>
            <p:nvPr/>
          </p:nvSpPr>
          <p:spPr>
            <a:xfrm>
              <a:off x="2568600" y="2290680"/>
              <a:ext cx="27360" cy="26640"/>
            </a:xfrm>
            <a:custGeom>
              <a:avLst/>
              <a:gdLst>
                <a:gd name="textAreaLeft" fmla="*/ 0 w 27360"/>
                <a:gd name="textAreaRight" fmla="*/ 28800 w 27360"/>
                <a:gd name="textAreaTop" fmla="*/ 0 h 26640"/>
                <a:gd name="textAreaBottom" fmla="*/ 28080 h 26640"/>
              </a:gdLst>
              <a:ahLst/>
              <a:cxnLst/>
              <a:rect l="textAreaLeft" t="textAreaTop" r="textAreaRight" b="textAreaBottom"/>
              <a:pathLst>
                <a:path w="400" h="391">
                  <a:moveTo>
                    <a:pt x="195" y="1"/>
                  </a:moveTo>
                  <a:cubicBezTo>
                    <a:pt x="93" y="1"/>
                    <a:pt x="0" y="94"/>
                    <a:pt x="0" y="196"/>
                  </a:cubicBezTo>
                  <a:cubicBezTo>
                    <a:pt x="0" y="307"/>
                    <a:pt x="93" y="390"/>
                    <a:pt x="195" y="390"/>
                  </a:cubicBezTo>
                  <a:cubicBezTo>
                    <a:pt x="306" y="390"/>
                    <a:pt x="399" y="307"/>
                    <a:pt x="399" y="196"/>
                  </a:cubicBezTo>
                  <a:cubicBezTo>
                    <a:pt x="399" y="94"/>
                    <a:pt x="306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040" rIns="90000" bIns="14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18" name="Google Shape;2164;p43"/>
            <p:cNvSpPr/>
            <p:nvPr/>
          </p:nvSpPr>
          <p:spPr>
            <a:xfrm>
              <a:off x="2564640" y="2286720"/>
              <a:ext cx="35280" cy="35280"/>
            </a:xfrm>
            <a:custGeom>
              <a:avLst/>
              <a:gdLst>
                <a:gd name="textAreaLeft" fmla="*/ 0 w 35280"/>
                <a:gd name="textAreaRight" fmla="*/ 36720 w 35280"/>
                <a:gd name="textAreaTop" fmla="*/ 0 h 35280"/>
                <a:gd name="textAreaBottom" fmla="*/ 36720 h 35280"/>
              </a:gdLst>
              <a:ahLst/>
              <a:cxnLst/>
              <a:rect l="textAreaLeft" t="textAreaTop" r="textAreaRight" b="textAreaBottom"/>
              <a:pathLst>
                <a:path w="511" h="511">
                  <a:moveTo>
                    <a:pt x="251" y="112"/>
                  </a:moveTo>
                  <a:cubicBezTo>
                    <a:pt x="335" y="112"/>
                    <a:pt x="390" y="176"/>
                    <a:pt x="390" y="251"/>
                  </a:cubicBezTo>
                  <a:cubicBezTo>
                    <a:pt x="390" y="334"/>
                    <a:pt x="335" y="390"/>
                    <a:pt x="251" y="390"/>
                  </a:cubicBezTo>
                  <a:cubicBezTo>
                    <a:pt x="177" y="390"/>
                    <a:pt x="121" y="334"/>
                    <a:pt x="121" y="251"/>
                  </a:cubicBezTo>
                  <a:cubicBezTo>
                    <a:pt x="121" y="176"/>
                    <a:pt x="177" y="112"/>
                    <a:pt x="251" y="112"/>
                  </a:cubicBezTo>
                  <a:close/>
                  <a:moveTo>
                    <a:pt x="251" y="0"/>
                  </a:moveTo>
                  <a:cubicBezTo>
                    <a:pt x="112" y="0"/>
                    <a:pt x="1" y="112"/>
                    <a:pt x="1" y="251"/>
                  </a:cubicBezTo>
                  <a:cubicBezTo>
                    <a:pt x="1" y="390"/>
                    <a:pt x="112" y="510"/>
                    <a:pt x="251" y="510"/>
                  </a:cubicBezTo>
                  <a:cubicBezTo>
                    <a:pt x="390" y="510"/>
                    <a:pt x="511" y="390"/>
                    <a:pt x="511" y="251"/>
                  </a:cubicBezTo>
                  <a:cubicBezTo>
                    <a:pt x="511" y="112"/>
                    <a:pt x="39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360" rIns="90000" bIns="18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19" name="Google Shape;2165;p43"/>
            <p:cNvSpPr/>
            <p:nvPr/>
          </p:nvSpPr>
          <p:spPr>
            <a:xfrm>
              <a:off x="2562480" y="2736720"/>
              <a:ext cx="7200" cy="105480"/>
            </a:xfrm>
            <a:custGeom>
              <a:avLst/>
              <a:gdLst>
                <a:gd name="textAreaLeft" fmla="*/ 0 w 7200"/>
                <a:gd name="textAreaRight" fmla="*/ 8640 w 7200"/>
                <a:gd name="textAreaTop" fmla="*/ 0 h 105480"/>
                <a:gd name="textAreaBottom" fmla="*/ 106920 h 105480"/>
              </a:gdLst>
              <a:ahLst/>
              <a:cxnLst/>
              <a:rect l="textAreaLeft" t="textAreaTop" r="textAreaRight" b="textAreaBottom"/>
              <a:pathLst>
                <a:path w="122" h="1495">
                  <a:moveTo>
                    <a:pt x="66" y="1"/>
                  </a:moveTo>
                  <a:cubicBezTo>
                    <a:pt x="29" y="1"/>
                    <a:pt x="1" y="29"/>
                    <a:pt x="1" y="66"/>
                  </a:cubicBezTo>
                  <a:lnTo>
                    <a:pt x="1" y="1439"/>
                  </a:lnTo>
                  <a:cubicBezTo>
                    <a:pt x="1" y="1466"/>
                    <a:pt x="29" y="1494"/>
                    <a:pt x="66" y="1494"/>
                  </a:cubicBezTo>
                  <a:cubicBezTo>
                    <a:pt x="94" y="1494"/>
                    <a:pt x="121" y="1466"/>
                    <a:pt x="121" y="1439"/>
                  </a:cubicBezTo>
                  <a:lnTo>
                    <a:pt x="121" y="66"/>
                  </a:lnTo>
                  <a:cubicBezTo>
                    <a:pt x="121" y="29"/>
                    <a:pt x="94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3280" rIns="90000" bIns="53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20" name="Google Shape;2166;p43"/>
            <p:cNvSpPr/>
            <p:nvPr/>
          </p:nvSpPr>
          <p:spPr>
            <a:xfrm>
              <a:off x="2561760" y="3071880"/>
              <a:ext cx="7200" cy="134640"/>
            </a:xfrm>
            <a:custGeom>
              <a:avLst/>
              <a:gdLst>
                <a:gd name="textAreaLeft" fmla="*/ 0 w 7200"/>
                <a:gd name="textAreaRight" fmla="*/ 8640 w 7200"/>
                <a:gd name="textAreaTop" fmla="*/ 0 h 134640"/>
                <a:gd name="textAreaBottom" fmla="*/ 136080 h 134640"/>
              </a:gdLst>
              <a:ahLst/>
              <a:cxnLst/>
              <a:rect l="textAreaLeft" t="textAreaTop" r="textAreaRight" b="textAreaBottom"/>
              <a:pathLst>
                <a:path w="122" h="1903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lnTo>
                    <a:pt x="0" y="1847"/>
                  </a:lnTo>
                  <a:cubicBezTo>
                    <a:pt x="0" y="1874"/>
                    <a:pt x="28" y="1902"/>
                    <a:pt x="56" y="1902"/>
                  </a:cubicBezTo>
                  <a:cubicBezTo>
                    <a:pt x="93" y="1902"/>
                    <a:pt x="121" y="1884"/>
                    <a:pt x="121" y="1847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040" rIns="90000" bIns="68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21" name="Google Shape;2167;p43"/>
            <p:cNvSpPr/>
            <p:nvPr/>
          </p:nvSpPr>
          <p:spPr>
            <a:xfrm>
              <a:off x="1985760" y="3291840"/>
              <a:ext cx="104760" cy="6480"/>
            </a:xfrm>
            <a:custGeom>
              <a:avLst/>
              <a:gdLst>
                <a:gd name="textAreaLeft" fmla="*/ 0 w 104760"/>
                <a:gd name="textAreaRight" fmla="*/ 106200 w 10476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1485" h="112">
                  <a:moveTo>
                    <a:pt x="56" y="0"/>
                  </a:moveTo>
                  <a:cubicBezTo>
                    <a:pt x="19" y="0"/>
                    <a:pt x="0" y="19"/>
                    <a:pt x="0" y="56"/>
                  </a:cubicBezTo>
                  <a:cubicBezTo>
                    <a:pt x="0" y="84"/>
                    <a:pt x="19" y="111"/>
                    <a:pt x="56" y="111"/>
                  </a:cubicBezTo>
                  <a:lnTo>
                    <a:pt x="1429" y="111"/>
                  </a:lnTo>
                  <a:cubicBezTo>
                    <a:pt x="1457" y="111"/>
                    <a:pt x="1485" y="84"/>
                    <a:pt x="1485" y="56"/>
                  </a:cubicBezTo>
                  <a:cubicBezTo>
                    <a:pt x="1485" y="19"/>
                    <a:pt x="1457" y="0"/>
                    <a:pt x="1429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22" name="Google Shape;2168;p43"/>
            <p:cNvSpPr/>
            <p:nvPr/>
          </p:nvSpPr>
          <p:spPr>
            <a:xfrm>
              <a:off x="1770480" y="2505240"/>
              <a:ext cx="925200" cy="233640"/>
            </a:xfrm>
            <a:custGeom>
              <a:avLst/>
              <a:gdLst>
                <a:gd name="textAreaLeft" fmla="*/ 0 w 925200"/>
                <a:gd name="textAreaRight" fmla="*/ 926640 w 925200"/>
                <a:gd name="textAreaTop" fmla="*/ 0 h 233640"/>
                <a:gd name="textAreaBottom" fmla="*/ 235080 h 233640"/>
              </a:gdLst>
              <a:ahLst/>
              <a:cxnLst/>
              <a:rect l="textAreaLeft" t="textAreaTop" r="textAreaRight" b="textAreaBottom"/>
              <a:pathLst>
                <a:path w="12951" h="3285">
                  <a:moveTo>
                    <a:pt x="121" y="0"/>
                  </a:moveTo>
                  <a:cubicBezTo>
                    <a:pt x="56" y="0"/>
                    <a:pt x="1" y="56"/>
                    <a:pt x="1" y="121"/>
                  </a:cubicBezTo>
                  <a:lnTo>
                    <a:pt x="1" y="3154"/>
                  </a:lnTo>
                  <a:cubicBezTo>
                    <a:pt x="1" y="3228"/>
                    <a:pt x="56" y="3284"/>
                    <a:pt x="121" y="3284"/>
                  </a:cubicBezTo>
                  <a:lnTo>
                    <a:pt x="12830" y="3284"/>
                  </a:lnTo>
                  <a:cubicBezTo>
                    <a:pt x="12895" y="3284"/>
                    <a:pt x="12951" y="3228"/>
                    <a:pt x="12951" y="3154"/>
                  </a:cubicBezTo>
                  <a:lnTo>
                    <a:pt x="12951" y="121"/>
                  </a:lnTo>
                  <a:cubicBezTo>
                    <a:pt x="12951" y="56"/>
                    <a:pt x="12895" y="0"/>
                    <a:pt x="1283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23" name="Google Shape;2169;p43"/>
            <p:cNvSpPr/>
            <p:nvPr/>
          </p:nvSpPr>
          <p:spPr>
            <a:xfrm>
              <a:off x="1766520" y="2501280"/>
              <a:ext cx="933840" cy="241560"/>
            </a:xfrm>
            <a:custGeom>
              <a:avLst/>
              <a:gdLst>
                <a:gd name="textAreaLeft" fmla="*/ 0 w 933840"/>
                <a:gd name="textAreaRight" fmla="*/ 935280 w 933840"/>
                <a:gd name="textAreaTop" fmla="*/ 0 h 241560"/>
                <a:gd name="textAreaBottom" fmla="*/ 243000 h 241560"/>
              </a:gdLst>
              <a:ahLst/>
              <a:cxnLst/>
              <a:rect l="textAreaLeft" t="textAreaTop" r="textAreaRight" b="textAreaBottom"/>
              <a:pathLst>
                <a:path w="13071" h="3396">
                  <a:moveTo>
                    <a:pt x="12885" y="112"/>
                  </a:moveTo>
                  <a:cubicBezTo>
                    <a:pt x="12922" y="112"/>
                    <a:pt x="12950" y="140"/>
                    <a:pt x="12950" y="177"/>
                  </a:cubicBezTo>
                  <a:lnTo>
                    <a:pt x="12950" y="3210"/>
                  </a:lnTo>
                  <a:cubicBezTo>
                    <a:pt x="12950" y="3247"/>
                    <a:pt x="12922" y="3275"/>
                    <a:pt x="12885" y="3275"/>
                  </a:cubicBezTo>
                  <a:lnTo>
                    <a:pt x="176" y="3275"/>
                  </a:lnTo>
                  <a:cubicBezTo>
                    <a:pt x="139" y="3275"/>
                    <a:pt x="111" y="3247"/>
                    <a:pt x="111" y="3210"/>
                  </a:cubicBezTo>
                  <a:lnTo>
                    <a:pt x="111" y="177"/>
                  </a:lnTo>
                  <a:cubicBezTo>
                    <a:pt x="111" y="140"/>
                    <a:pt x="139" y="112"/>
                    <a:pt x="176" y="112"/>
                  </a:cubicBezTo>
                  <a:close/>
                  <a:moveTo>
                    <a:pt x="176" y="1"/>
                  </a:moveTo>
                  <a:cubicBezTo>
                    <a:pt x="74" y="1"/>
                    <a:pt x="0" y="75"/>
                    <a:pt x="0" y="177"/>
                  </a:cubicBezTo>
                  <a:lnTo>
                    <a:pt x="0" y="3210"/>
                  </a:lnTo>
                  <a:cubicBezTo>
                    <a:pt x="0" y="3312"/>
                    <a:pt x="74" y="3396"/>
                    <a:pt x="176" y="3396"/>
                  </a:cubicBezTo>
                  <a:lnTo>
                    <a:pt x="12885" y="3396"/>
                  </a:lnTo>
                  <a:cubicBezTo>
                    <a:pt x="12987" y="3396"/>
                    <a:pt x="13071" y="3312"/>
                    <a:pt x="13071" y="3210"/>
                  </a:cubicBezTo>
                  <a:lnTo>
                    <a:pt x="13071" y="177"/>
                  </a:lnTo>
                  <a:cubicBezTo>
                    <a:pt x="13071" y="75"/>
                    <a:pt x="12987" y="1"/>
                    <a:pt x="1288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24" name="Google Shape;2170;p43"/>
            <p:cNvSpPr/>
            <p:nvPr/>
          </p:nvSpPr>
          <p:spPr>
            <a:xfrm>
              <a:off x="1772640" y="2841120"/>
              <a:ext cx="229680" cy="229680"/>
            </a:xfrm>
            <a:custGeom>
              <a:avLst/>
              <a:gdLst>
                <a:gd name="textAreaLeft" fmla="*/ 0 w 229680"/>
                <a:gd name="textAreaRight" fmla="*/ 231120 w 229680"/>
                <a:gd name="textAreaTop" fmla="*/ 0 h 229680"/>
                <a:gd name="textAreaBottom" fmla="*/ 231120 h 229680"/>
              </a:gdLst>
              <a:ahLst/>
              <a:cxnLst/>
              <a:rect l="textAreaLeft" t="textAreaTop" r="textAreaRight" b="textAreaBottom"/>
              <a:pathLst>
                <a:path w="3229" h="3229">
                  <a:moveTo>
                    <a:pt x="121" y="0"/>
                  </a:moveTo>
                  <a:cubicBezTo>
                    <a:pt x="56" y="0"/>
                    <a:pt x="1" y="56"/>
                    <a:pt x="1" y="121"/>
                  </a:cubicBezTo>
                  <a:lnTo>
                    <a:pt x="1" y="3099"/>
                  </a:lnTo>
                  <a:cubicBezTo>
                    <a:pt x="1" y="3173"/>
                    <a:pt x="56" y="3228"/>
                    <a:pt x="121" y="3228"/>
                  </a:cubicBezTo>
                  <a:lnTo>
                    <a:pt x="3099" y="3228"/>
                  </a:lnTo>
                  <a:cubicBezTo>
                    <a:pt x="3173" y="3228"/>
                    <a:pt x="3229" y="3173"/>
                    <a:pt x="3229" y="3099"/>
                  </a:cubicBezTo>
                  <a:lnTo>
                    <a:pt x="3229" y="121"/>
                  </a:lnTo>
                  <a:cubicBezTo>
                    <a:pt x="3229" y="56"/>
                    <a:pt x="3173" y="0"/>
                    <a:pt x="309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25" name="Google Shape;2171;p43"/>
            <p:cNvSpPr/>
            <p:nvPr/>
          </p:nvSpPr>
          <p:spPr>
            <a:xfrm>
              <a:off x="1768680" y="2837160"/>
              <a:ext cx="237600" cy="237600"/>
            </a:xfrm>
            <a:custGeom>
              <a:avLst/>
              <a:gdLst>
                <a:gd name="textAreaLeft" fmla="*/ 0 w 237600"/>
                <a:gd name="textAreaRight" fmla="*/ 239040 w 237600"/>
                <a:gd name="textAreaTop" fmla="*/ 0 h 237600"/>
                <a:gd name="textAreaBottom" fmla="*/ 239040 h 237600"/>
              </a:gdLst>
              <a:ahLst/>
              <a:cxnLst/>
              <a:rect l="textAreaLeft" t="textAreaTop" r="textAreaRight" b="textAreaBottom"/>
              <a:pathLst>
                <a:path w="3341" h="3341">
                  <a:moveTo>
                    <a:pt x="3155" y="112"/>
                  </a:moveTo>
                  <a:cubicBezTo>
                    <a:pt x="3192" y="112"/>
                    <a:pt x="3220" y="140"/>
                    <a:pt x="3220" y="177"/>
                  </a:cubicBezTo>
                  <a:lnTo>
                    <a:pt x="3220" y="3155"/>
                  </a:lnTo>
                  <a:cubicBezTo>
                    <a:pt x="3220" y="3192"/>
                    <a:pt x="3192" y="3220"/>
                    <a:pt x="3155" y="3220"/>
                  </a:cubicBezTo>
                  <a:lnTo>
                    <a:pt x="177" y="3220"/>
                  </a:lnTo>
                  <a:cubicBezTo>
                    <a:pt x="140" y="3220"/>
                    <a:pt x="112" y="3192"/>
                    <a:pt x="112" y="3155"/>
                  </a:cubicBezTo>
                  <a:lnTo>
                    <a:pt x="112" y="177"/>
                  </a:lnTo>
                  <a:cubicBezTo>
                    <a:pt x="112" y="140"/>
                    <a:pt x="140" y="112"/>
                    <a:pt x="177" y="112"/>
                  </a:cubicBezTo>
                  <a:close/>
                  <a:moveTo>
                    <a:pt x="177" y="1"/>
                  </a:moveTo>
                  <a:cubicBezTo>
                    <a:pt x="75" y="1"/>
                    <a:pt x="1" y="84"/>
                    <a:pt x="1" y="177"/>
                  </a:cubicBezTo>
                  <a:lnTo>
                    <a:pt x="1" y="3155"/>
                  </a:lnTo>
                  <a:cubicBezTo>
                    <a:pt x="1" y="3257"/>
                    <a:pt x="75" y="3340"/>
                    <a:pt x="177" y="3340"/>
                  </a:cubicBezTo>
                  <a:lnTo>
                    <a:pt x="3155" y="3340"/>
                  </a:lnTo>
                  <a:cubicBezTo>
                    <a:pt x="3257" y="3340"/>
                    <a:pt x="3340" y="3257"/>
                    <a:pt x="3340" y="3155"/>
                  </a:cubicBezTo>
                  <a:lnTo>
                    <a:pt x="3340" y="177"/>
                  </a:lnTo>
                  <a:cubicBezTo>
                    <a:pt x="3340" y="84"/>
                    <a:pt x="3257" y="1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26" name="Google Shape;2172;p43"/>
            <p:cNvSpPr/>
            <p:nvPr/>
          </p:nvSpPr>
          <p:spPr>
            <a:xfrm>
              <a:off x="2118240" y="2841120"/>
              <a:ext cx="229680" cy="229680"/>
            </a:xfrm>
            <a:custGeom>
              <a:avLst/>
              <a:gdLst>
                <a:gd name="textAreaLeft" fmla="*/ 0 w 229680"/>
                <a:gd name="textAreaRight" fmla="*/ 231120 w 229680"/>
                <a:gd name="textAreaTop" fmla="*/ 0 h 229680"/>
                <a:gd name="textAreaBottom" fmla="*/ 231120 h 229680"/>
              </a:gdLst>
              <a:ahLst/>
              <a:cxnLst/>
              <a:rect l="textAreaLeft" t="textAreaTop" r="textAreaRight" b="textAreaBottom"/>
              <a:pathLst>
                <a:path w="3229" h="3229">
                  <a:moveTo>
                    <a:pt x="131" y="0"/>
                  </a:moveTo>
                  <a:cubicBezTo>
                    <a:pt x="56" y="0"/>
                    <a:pt x="1" y="56"/>
                    <a:pt x="1" y="121"/>
                  </a:cubicBezTo>
                  <a:lnTo>
                    <a:pt x="1" y="3099"/>
                  </a:lnTo>
                  <a:cubicBezTo>
                    <a:pt x="1" y="3173"/>
                    <a:pt x="56" y="3228"/>
                    <a:pt x="131" y="3228"/>
                  </a:cubicBezTo>
                  <a:lnTo>
                    <a:pt x="3108" y="3228"/>
                  </a:lnTo>
                  <a:cubicBezTo>
                    <a:pt x="3173" y="3228"/>
                    <a:pt x="3229" y="3173"/>
                    <a:pt x="3229" y="3099"/>
                  </a:cubicBezTo>
                  <a:lnTo>
                    <a:pt x="3229" y="121"/>
                  </a:lnTo>
                  <a:cubicBezTo>
                    <a:pt x="3229" y="56"/>
                    <a:pt x="3173" y="0"/>
                    <a:pt x="310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27" name="Google Shape;2173;p43"/>
            <p:cNvSpPr/>
            <p:nvPr/>
          </p:nvSpPr>
          <p:spPr>
            <a:xfrm>
              <a:off x="2114640" y="2837160"/>
              <a:ext cx="237600" cy="237600"/>
            </a:xfrm>
            <a:custGeom>
              <a:avLst/>
              <a:gdLst>
                <a:gd name="textAreaLeft" fmla="*/ 0 w 237600"/>
                <a:gd name="textAreaRight" fmla="*/ 239040 w 237600"/>
                <a:gd name="textAreaTop" fmla="*/ 0 h 237600"/>
                <a:gd name="textAreaBottom" fmla="*/ 239040 h 237600"/>
              </a:gdLst>
              <a:ahLst/>
              <a:cxnLst/>
              <a:rect l="textAreaLeft" t="textAreaTop" r="textAreaRight" b="textAreaBottom"/>
              <a:pathLst>
                <a:path w="3340" h="3341">
                  <a:moveTo>
                    <a:pt x="3163" y="112"/>
                  </a:moveTo>
                  <a:cubicBezTo>
                    <a:pt x="3200" y="112"/>
                    <a:pt x="3228" y="140"/>
                    <a:pt x="3228" y="177"/>
                  </a:cubicBezTo>
                  <a:lnTo>
                    <a:pt x="3228" y="3155"/>
                  </a:lnTo>
                  <a:cubicBezTo>
                    <a:pt x="3228" y="3192"/>
                    <a:pt x="3200" y="3220"/>
                    <a:pt x="3163" y="3220"/>
                  </a:cubicBezTo>
                  <a:lnTo>
                    <a:pt x="186" y="3220"/>
                  </a:lnTo>
                  <a:cubicBezTo>
                    <a:pt x="148" y="3220"/>
                    <a:pt x="121" y="3192"/>
                    <a:pt x="121" y="3155"/>
                  </a:cubicBezTo>
                  <a:lnTo>
                    <a:pt x="121" y="177"/>
                  </a:lnTo>
                  <a:cubicBezTo>
                    <a:pt x="121" y="140"/>
                    <a:pt x="148" y="112"/>
                    <a:pt x="186" y="112"/>
                  </a:cubicBezTo>
                  <a:close/>
                  <a:moveTo>
                    <a:pt x="186" y="1"/>
                  </a:moveTo>
                  <a:cubicBezTo>
                    <a:pt x="83" y="1"/>
                    <a:pt x="0" y="84"/>
                    <a:pt x="0" y="177"/>
                  </a:cubicBezTo>
                  <a:lnTo>
                    <a:pt x="0" y="3155"/>
                  </a:lnTo>
                  <a:cubicBezTo>
                    <a:pt x="0" y="3257"/>
                    <a:pt x="83" y="3340"/>
                    <a:pt x="186" y="3340"/>
                  </a:cubicBezTo>
                  <a:lnTo>
                    <a:pt x="3163" y="3340"/>
                  </a:lnTo>
                  <a:cubicBezTo>
                    <a:pt x="3256" y="3340"/>
                    <a:pt x="3340" y="3257"/>
                    <a:pt x="3340" y="3155"/>
                  </a:cubicBezTo>
                  <a:lnTo>
                    <a:pt x="3340" y="177"/>
                  </a:lnTo>
                  <a:cubicBezTo>
                    <a:pt x="3340" y="84"/>
                    <a:pt x="3256" y="1"/>
                    <a:pt x="316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28" name="Google Shape;2174;p43"/>
            <p:cNvSpPr/>
            <p:nvPr/>
          </p:nvSpPr>
          <p:spPr>
            <a:xfrm>
              <a:off x="2457720" y="2841120"/>
              <a:ext cx="228960" cy="229680"/>
            </a:xfrm>
            <a:custGeom>
              <a:avLst/>
              <a:gdLst>
                <a:gd name="textAreaLeft" fmla="*/ 0 w 228960"/>
                <a:gd name="textAreaRight" fmla="*/ 230400 w 228960"/>
                <a:gd name="textAreaTop" fmla="*/ 0 h 229680"/>
                <a:gd name="textAreaBottom" fmla="*/ 231120 h 229680"/>
              </a:gdLst>
              <a:ahLst/>
              <a:cxnLst/>
              <a:rect l="textAreaLeft" t="textAreaTop" r="textAreaRight" b="textAreaBottom"/>
              <a:pathLst>
                <a:path w="3220" h="3229">
                  <a:moveTo>
                    <a:pt x="121" y="0"/>
                  </a:moveTo>
                  <a:cubicBezTo>
                    <a:pt x="56" y="0"/>
                    <a:pt x="0" y="56"/>
                    <a:pt x="0" y="121"/>
                  </a:cubicBezTo>
                  <a:lnTo>
                    <a:pt x="0" y="3099"/>
                  </a:lnTo>
                  <a:cubicBezTo>
                    <a:pt x="0" y="3173"/>
                    <a:pt x="56" y="3228"/>
                    <a:pt x="121" y="3228"/>
                  </a:cubicBezTo>
                  <a:lnTo>
                    <a:pt x="3098" y="3228"/>
                  </a:lnTo>
                  <a:cubicBezTo>
                    <a:pt x="3173" y="3228"/>
                    <a:pt x="3219" y="3173"/>
                    <a:pt x="3219" y="3099"/>
                  </a:cubicBezTo>
                  <a:lnTo>
                    <a:pt x="3219" y="121"/>
                  </a:lnTo>
                  <a:cubicBezTo>
                    <a:pt x="3219" y="56"/>
                    <a:pt x="3173" y="0"/>
                    <a:pt x="309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29" name="Google Shape;2175;p43"/>
            <p:cNvSpPr/>
            <p:nvPr/>
          </p:nvSpPr>
          <p:spPr>
            <a:xfrm>
              <a:off x="2453760" y="2837160"/>
              <a:ext cx="237600" cy="237600"/>
            </a:xfrm>
            <a:custGeom>
              <a:avLst/>
              <a:gdLst>
                <a:gd name="textAreaLeft" fmla="*/ 0 w 237600"/>
                <a:gd name="textAreaRight" fmla="*/ 239040 w 237600"/>
                <a:gd name="textAreaTop" fmla="*/ 0 h 237600"/>
                <a:gd name="textAreaBottom" fmla="*/ 239040 h 237600"/>
              </a:gdLst>
              <a:ahLst/>
              <a:cxnLst/>
              <a:rect l="textAreaLeft" t="textAreaTop" r="textAreaRight" b="textAreaBottom"/>
              <a:pathLst>
                <a:path w="3340" h="3341">
                  <a:moveTo>
                    <a:pt x="3154" y="112"/>
                  </a:moveTo>
                  <a:cubicBezTo>
                    <a:pt x="3192" y="112"/>
                    <a:pt x="3219" y="140"/>
                    <a:pt x="3219" y="177"/>
                  </a:cubicBezTo>
                  <a:lnTo>
                    <a:pt x="3219" y="3155"/>
                  </a:lnTo>
                  <a:cubicBezTo>
                    <a:pt x="3219" y="3192"/>
                    <a:pt x="3192" y="3220"/>
                    <a:pt x="3154" y="3220"/>
                  </a:cubicBezTo>
                  <a:lnTo>
                    <a:pt x="177" y="3220"/>
                  </a:lnTo>
                  <a:cubicBezTo>
                    <a:pt x="140" y="3220"/>
                    <a:pt x="112" y="3192"/>
                    <a:pt x="112" y="3155"/>
                  </a:cubicBezTo>
                  <a:lnTo>
                    <a:pt x="112" y="177"/>
                  </a:lnTo>
                  <a:cubicBezTo>
                    <a:pt x="112" y="140"/>
                    <a:pt x="140" y="112"/>
                    <a:pt x="177" y="112"/>
                  </a:cubicBezTo>
                  <a:close/>
                  <a:moveTo>
                    <a:pt x="177" y="1"/>
                  </a:moveTo>
                  <a:cubicBezTo>
                    <a:pt x="75" y="1"/>
                    <a:pt x="0" y="84"/>
                    <a:pt x="0" y="177"/>
                  </a:cubicBezTo>
                  <a:lnTo>
                    <a:pt x="0" y="3155"/>
                  </a:lnTo>
                  <a:cubicBezTo>
                    <a:pt x="0" y="3257"/>
                    <a:pt x="75" y="3340"/>
                    <a:pt x="177" y="3340"/>
                  </a:cubicBezTo>
                  <a:lnTo>
                    <a:pt x="3154" y="3340"/>
                  </a:lnTo>
                  <a:cubicBezTo>
                    <a:pt x="3257" y="3340"/>
                    <a:pt x="3340" y="3257"/>
                    <a:pt x="3340" y="3155"/>
                  </a:cubicBezTo>
                  <a:lnTo>
                    <a:pt x="3340" y="177"/>
                  </a:lnTo>
                  <a:cubicBezTo>
                    <a:pt x="3340" y="84"/>
                    <a:pt x="3257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30" name="Google Shape;2176;p43"/>
            <p:cNvSpPr/>
            <p:nvPr/>
          </p:nvSpPr>
          <p:spPr>
            <a:xfrm>
              <a:off x="2089800" y="3207960"/>
              <a:ext cx="592200" cy="175320"/>
            </a:xfrm>
            <a:custGeom>
              <a:avLst/>
              <a:gdLst>
                <a:gd name="textAreaLeft" fmla="*/ 0 w 592200"/>
                <a:gd name="textAreaRight" fmla="*/ 593640 w 592200"/>
                <a:gd name="textAreaTop" fmla="*/ 0 h 175320"/>
                <a:gd name="textAreaBottom" fmla="*/ 176760 h 175320"/>
              </a:gdLst>
              <a:ahLst/>
              <a:cxnLst/>
              <a:rect l="textAreaLeft" t="textAreaTop" r="textAreaRight" b="textAreaBottom"/>
              <a:pathLst>
                <a:path w="8295" h="2468">
                  <a:moveTo>
                    <a:pt x="1235" y="0"/>
                  </a:moveTo>
                  <a:cubicBezTo>
                    <a:pt x="557" y="0"/>
                    <a:pt x="1" y="547"/>
                    <a:pt x="1" y="1234"/>
                  </a:cubicBezTo>
                  <a:cubicBezTo>
                    <a:pt x="1" y="1920"/>
                    <a:pt x="557" y="2468"/>
                    <a:pt x="1235" y="2468"/>
                  </a:cubicBezTo>
                  <a:lnTo>
                    <a:pt x="7051" y="2468"/>
                  </a:lnTo>
                  <a:cubicBezTo>
                    <a:pt x="7738" y="2468"/>
                    <a:pt x="8294" y="1920"/>
                    <a:pt x="8294" y="1234"/>
                  </a:cubicBezTo>
                  <a:cubicBezTo>
                    <a:pt x="8294" y="547"/>
                    <a:pt x="7738" y="0"/>
                    <a:pt x="705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8200" rIns="90000" bIns="88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31" name="Google Shape;2177;p43"/>
            <p:cNvSpPr/>
            <p:nvPr/>
          </p:nvSpPr>
          <p:spPr>
            <a:xfrm>
              <a:off x="2085840" y="3203280"/>
              <a:ext cx="600120" cy="184320"/>
            </a:xfrm>
            <a:custGeom>
              <a:avLst/>
              <a:gdLst>
                <a:gd name="textAreaLeft" fmla="*/ 0 w 600120"/>
                <a:gd name="textAreaRight" fmla="*/ 601560 w 600120"/>
                <a:gd name="textAreaTop" fmla="*/ 0 h 184320"/>
                <a:gd name="textAreaBottom" fmla="*/ 185760 h 184320"/>
              </a:gdLst>
              <a:ahLst/>
              <a:cxnLst/>
              <a:rect l="textAreaLeft" t="textAreaTop" r="textAreaRight" b="textAreaBottom"/>
              <a:pathLst>
                <a:path w="8405" h="2598">
                  <a:moveTo>
                    <a:pt x="7106" y="121"/>
                  </a:moveTo>
                  <a:cubicBezTo>
                    <a:pt x="7755" y="121"/>
                    <a:pt x="8284" y="650"/>
                    <a:pt x="8284" y="1299"/>
                  </a:cubicBezTo>
                  <a:cubicBezTo>
                    <a:pt x="8284" y="1948"/>
                    <a:pt x="7755" y="2477"/>
                    <a:pt x="7106" y="2477"/>
                  </a:cubicBezTo>
                  <a:lnTo>
                    <a:pt x="1290" y="2477"/>
                  </a:lnTo>
                  <a:cubicBezTo>
                    <a:pt x="640" y="2477"/>
                    <a:pt x="111" y="1948"/>
                    <a:pt x="111" y="1299"/>
                  </a:cubicBezTo>
                  <a:cubicBezTo>
                    <a:pt x="111" y="650"/>
                    <a:pt x="640" y="121"/>
                    <a:pt x="1290" y="121"/>
                  </a:cubicBezTo>
                  <a:close/>
                  <a:moveTo>
                    <a:pt x="1290" y="0"/>
                  </a:moveTo>
                  <a:cubicBezTo>
                    <a:pt x="575" y="0"/>
                    <a:pt x="0" y="585"/>
                    <a:pt x="0" y="1299"/>
                  </a:cubicBezTo>
                  <a:cubicBezTo>
                    <a:pt x="0" y="2013"/>
                    <a:pt x="575" y="2598"/>
                    <a:pt x="1290" y="2598"/>
                  </a:cubicBezTo>
                  <a:lnTo>
                    <a:pt x="7106" y="2598"/>
                  </a:lnTo>
                  <a:cubicBezTo>
                    <a:pt x="7820" y="2598"/>
                    <a:pt x="8405" y="2013"/>
                    <a:pt x="8405" y="1299"/>
                  </a:cubicBezTo>
                  <a:cubicBezTo>
                    <a:pt x="8405" y="585"/>
                    <a:pt x="7820" y="0"/>
                    <a:pt x="710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32" name="Google Shape;2178;p43"/>
            <p:cNvSpPr/>
            <p:nvPr/>
          </p:nvSpPr>
          <p:spPr>
            <a:xfrm>
              <a:off x="2884320" y="3018960"/>
              <a:ext cx="199080" cy="6480"/>
            </a:xfrm>
            <a:custGeom>
              <a:avLst/>
              <a:gdLst>
                <a:gd name="textAreaLeft" fmla="*/ 0 w 199080"/>
                <a:gd name="textAreaRight" fmla="*/ 200520 w 19908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2803" h="11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2747" y="112"/>
                  </a:lnTo>
                  <a:cubicBezTo>
                    <a:pt x="2775" y="112"/>
                    <a:pt x="2803" y="93"/>
                    <a:pt x="2803" y="56"/>
                  </a:cubicBezTo>
                  <a:cubicBezTo>
                    <a:pt x="2803" y="28"/>
                    <a:pt x="2775" y="0"/>
                    <a:pt x="2747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33" name="Google Shape;2179;p43"/>
            <p:cNvSpPr/>
            <p:nvPr/>
          </p:nvSpPr>
          <p:spPr>
            <a:xfrm>
              <a:off x="3155760" y="3018960"/>
              <a:ext cx="240120" cy="6480"/>
            </a:xfrm>
            <a:custGeom>
              <a:avLst/>
              <a:gdLst>
                <a:gd name="textAreaLeft" fmla="*/ 0 w 240120"/>
                <a:gd name="textAreaRight" fmla="*/ 241560 w 24012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3377" h="11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3312" y="112"/>
                  </a:lnTo>
                  <a:cubicBezTo>
                    <a:pt x="3349" y="112"/>
                    <a:pt x="3377" y="93"/>
                    <a:pt x="3377" y="56"/>
                  </a:cubicBezTo>
                  <a:cubicBezTo>
                    <a:pt x="3377" y="28"/>
                    <a:pt x="3349" y="0"/>
                    <a:pt x="3312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34" name="Google Shape;2180;p43"/>
            <p:cNvSpPr/>
            <p:nvPr/>
          </p:nvSpPr>
          <p:spPr>
            <a:xfrm>
              <a:off x="2884320" y="3327480"/>
              <a:ext cx="357840" cy="6480"/>
            </a:xfrm>
            <a:custGeom>
              <a:avLst/>
              <a:gdLst>
                <a:gd name="textAreaLeft" fmla="*/ 0 w 357840"/>
                <a:gd name="textAreaRight" fmla="*/ 359280 w 35784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5020" h="113"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4964" y="112"/>
                  </a:lnTo>
                  <a:cubicBezTo>
                    <a:pt x="4992" y="112"/>
                    <a:pt x="5020" y="94"/>
                    <a:pt x="5020" y="57"/>
                  </a:cubicBezTo>
                  <a:cubicBezTo>
                    <a:pt x="5020" y="29"/>
                    <a:pt x="4992" y="1"/>
                    <a:pt x="496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35" name="Google Shape;2181;p43"/>
            <p:cNvSpPr/>
            <p:nvPr/>
          </p:nvSpPr>
          <p:spPr>
            <a:xfrm>
              <a:off x="2884320" y="3125880"/>
              <a:ext cx="558720" cy="6480"/>
            </a:xfrm>
            <a:custGeom>
              <a:avLst/>
              <a:gdLst>
                <a:gd name="textAreaLeft" fmla="*/ 0 w 558720"/>
                <a:gd name="textAreaRight" fmla="*/ 560160 w 55872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7831" h="113"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766" y="112"/>
                  </a:lnTo>
                  <a:cubicBezTo>
                    <a:pt x="7803" y="112"/>
                    <a:pt x="7830" y="94"/>
                    <a:pt x="7830" y="57"/>
                  </a:cubicBezTo>
                  <a:cubicBezTo>
                    <a:pt x="7830" y="29"/>
                    <a:pt x="7803" y="1"/>
                    <a:pt x="776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36" name="Google Shape;2182;p43"/>
            <p:cNvSpPr/>
            <p:nvPr/>
          </p:nvSpPr>
          <p:spPr>
            <a:xfrm>
              <a:off x="2884320" y="3227400"/>
              <a:ext cx="181800" cy="7200"/>
            </a:xfrm>
            <a:custGeom>
              <a:avLst/>
              <a:gdLst>
                <a:gd name="textAreaLeft" fmla="*/ 0 w 181800"/>
                <a:gd name="textAreaRight" fmla="*/ 183240 w 18180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2562" h="121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2506" y="121"/>
                  </a:lnTo>
                  <a:cubicBezTo>
                    <a:pt x="2534" y="121"/>
                    <a:pt x="2561" y="93"/>
                    <a:pt x="2561" y="56"/>
                  </a:cubicBezTo>
                  <a:cubicBezTo>
                    <a:pt x="2561" y="28"/>
                    <a:pt x="2534" y="0"/>
                    <a:pt x="2506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37" name="Google Shape;2183;p43"/>
            <p:cNvSpPr/>
            <p:nvPr/>
          </p:nvSpPr>
          <p:spPr>
            <a:xfrm>
              <a:off x="3113280" y="3227400"/>
              <a:ext cx="324720" cy="7200"/>
            </a:xfrm>
            <a:custGeom>
              <a:avLst/>
              <a:gdLst>
                <a:gd name="textAreaLeft" fmla="*/ 0 w 324720"/>
                <a:gd name="textAreaRight" fmla="*/ 326160 w 32472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4556" h="121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4500" y="121"/>
                  </a:lnTo>
                  <a:cubicBezTo>
                    <a:pt x="4537" y="121"/>
                    <a:pt x="4555" y="93"/>
                    <a:pt x="4555" y="56"/>
                  </a:cubicBezTo>
                  <a:cubicBezTo>
                    <a:pt x="4555" y="28"/>
                    <a:pt x="4537" y="0"/>
                    <a:pt x="450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38" name="Google Shape;2184;p43"/>
            <p:cNvSpPr/>
            <p:nvPr/>
          </p:nvSpPr>
          <p:spPr>
            <a:xfrm>
              <a:off x="2881080" y="2499840"/>
              <a:ext cx="580680" cy="68400"/>
            </a:xfrm>
            <a:custGeom>
              <a:avLst/>
              <a:gdLst>
                <a:gd name="textAreaLeft" fmla="*/ 0 w 580680"/>
                <a:gd name="textAreaRight" fmla="*/ 582120 w 580680"/>
                <a:gd name="textAreaTop" fmla="*/ 0 h 68400"/>
                <a:gd name="textAreaBottom" fmla="*/ 69840 h 68400"/>
              </a:gdLst>
              <a:ahLst/>
              <a:cxnLst/>
              <a:rect l="textAreaLeft" t="textAreaTop" r="textAreaRight" b="textAreaBottom"/>
              <a:pathLst>
                <a:path w="8137" h="976">
                  <a:moveTo>
                    <a:pt x="177" y="1"/>
                  </a:moveTo>
                  <a:cubicBezTo>
                    <a:pt x="75" y="1"/>
                    <a:pt x="1" y="75"/>
                    <a:pt x="1" y="177"/>
                  </a:cubicBezTo>
                  <a:lnTo>
                    <a:pt x="1" y="975"/>
                  </a:lnTo>
                  <a:lnTo>
                    <a:pt x="8136" y="975"/>
                  </a:lnTo>
                  <a:lnTo>
                    <a:pt x="8136" y="233"/>
                  </a:lnTo>
                  <a:cubicBezTo>
                    <a:pt x="8136" y="103"/>
                    <a:pt x="8025" y="1"/>
                    <a:pt x="7904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4920" rIns="90000" bIns="34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39" name="Google Shape;2185;p43"/>
            <p:cNvSpPr/>
            <p:nvPr/>
          </p:nvSpPr>
          <p:spPr>
            <a:xfrm>
              <a:off x="2943000" y="2518560"/>
              <a:ext cx="27720" cy="28440"/>
            </a:xfrm>
            <a:custGeom>
              <a:avLst/>
              <a:gdLst>
                <a:gd name="textAreaLeft" fmla="*/ 0 w 27720"/>
                <a:gd name="textAreaRight" fmla="*/ 29160 w 27720"/>
                <a:gd name="textAreaTop" fmla="*/ 0 h 28440"/>
                <a:gd name="textAreaBottom" fmla="*/ 29880 h 28440"/>
              </a:gdLst>
              <a:ahLst/>
              <a:cxnLst/>
              <a:rect l="textAreaLeft" t="textAreaTop" r="textAreaRight" b="textAreaBottom"/>
              <a:pathLst>
                <a:path w="409" h="419">
                  <a:moveTo>
                    <a:pt x="204" y="121"/>
                  </a:moveTo>
                  <a:cubicBezTo>
                    <a:pt x="251" y="121"/>
                    <a:pt x="297" y="168"/>
                    <a:pt x="297" y="214"/>
                  </a:cubicBezTo>
                  <a:cubicBezTo>
                    <a:pt x="297" y="270"/>
                    <a:pt x="251" y="307"/>
                    <a:pt x="204" y="307"/>
                  </a:cubicBezTo>
                  <a:cubicBezTo>
                    <a:pt x="158" y="307"/>
                    <a:pt x="112" y="270"/>
                    <a:pt x="112" y="214"/>
                  </a:cubicBezTo>
                  <a:cubicBezTo>
                    <a:pt x="112" y="168"/>
                    <a:pt x="149" y="121"/>
                    <a:pt x="204" y="121"/>
                  </a:cubicBezTo>
                  <a:close/>
                  <a:moveTo>
                    <a:pt x="204" y="1"/>
                  </a:moveTo>
                  <a:cubicBezTo>
                    <a:pt x="93" y="1"/>
                    <a:pt x="0" y="103"/>
                    <a:pt x="0" y="214"/>
                  </a:cubicBezTo>
                  <a:cubicBezTo>
                    <a:pt x="0" y="325"/>
                    <a:pt x="93" y="418"/>
                    <a:pt x="204" y="418"/>
                  </a:cubicBezTo>
                  <a:cubicBezTo>
                    <a:pt x="316" y="418"/>
                    <a:pt x="408" y="335"/>
                    <a:pt x="408" y="214"/>
                  </a:cubicBezTo>
                  <a:cubicBezTo>
                    <a:pt x="408" y="103"/>
                    <a:pt x="316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760" rIns="90000" bIns="14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40" name="Google Shape;2186;p43"/>
            <p:cNvSpPr/>
            <p:nvPr/>
          </p:nvSpPr>
          <p:spPr>
            <a:xfrm>
              <a:off x="2984760" y="2518560"/>
              <a:ext cx="28440" cy="28440"/>
            </a:xfrm>
            <a:custGeom>
              <a:avLst/>
              <a:gdLst>
                <a:gd name="textAreaLeft" fmla="*/ 0 w 28440"/>
                <a:gd name="textAreaRight" fmla="*/ 29880 w 28440"/>
                <a:gd name="textAreaTop" fmla="*/ 0 h 28440"/>
                <a:gd name="textAreaBottom" fmla="*/ 29880 h 28440"/>
              </a:gdLst>
              <a:ahLst/>
              <a:cxnLst/>
              <a:rect l="textAreaLeft" t="textAreaTop" r="textAreaRight" b="textAreaBottom"/>
              <a:pathLst>
                <a:path w="419" h="419">
                  <a:moveTo>
                    <a:pt x="205" y="121"/>
                  </a:moveTo>
                  <a:cubicBezTo>
                    <a:pt x="260" y="121"/>
                    <a:pt x="298" y="168"/>
                    <a:pt x="298" y="214"/>
                  </a:cubicBezTo>
                  <a:cubicBezTo>
                    <a:pt x="298" y="270"/>
                    <a:pt x="251" y="307"/>
                    <a:pt x="205" y="307"/>
                  </a:cubicBezTo>
                  <a:cubicBezTo>
                    <a:pt x="158" y="307"/>
                    <a:pt x="112" y="270"/>
                    <a:pt x="112" y="214"/>
                  </a:cubicBezTo>
                  <a:cubicBezTo>
                    <a:pt x="112" y="168"/>
                    <a:pt x="158" y="121"/>
                    <a:pt x="205" y="121"/>
                  </a:cubicBezTo>
                  <a:close/>
                  <a:moveTo>
                    <a:pt x="205" y="1"/>
                  </a:moveTo>
                  <a:cubicBezTo>
                    <a:pt x="94" y="1"/>
                    <a:pt x="1" y="103"/>
                    <a:pt x="1" y="214"/>
                  </a:cubicBezTo>
                  <a:cubicBezTo>
                    <a:pt x="1" y="325"/>
                    <a:pt x="94" y="418"/>
                    <a:pt x="205" y="418"/>
                  </a:cubicBezTo>
                  <a:cubicBezTo>
                    <a:pt x="316" y="418"/>
                    <a:pt x="418" y="335"/>
                    <a:pt x="409" y="214"/>
                  </a:cubicBezTo>
                  <a:cubicBezTo>
                    <a:pt x="409" y="103"/>
                    <a:pt x="316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760" rIns="90000" bIns="14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41" name="Google Shape;2187;p43"/>
            <p:cNvSpPr/>
            <p:nvPr/>
          </p:nvSpPr>
          <p:spPr>
            <a:xfrm>
              <a:off x="2900880" y="2518560"/>
              <a:ext cx="28440" cy="28440"/>
            </a:xfrm>
            <a:custGeom>
              <a:avLst/>
              <a:gdLst>
                <a:gd name="textAreaLeft" fmla="*/ 0 w 28440"/>
                <a:gd name="textAreaRight" fmla="*/ 29880 w 28440"/>
                <a:gd name="textAreaTop" fmla="*/ 0 h 28440"/>
                <a:gd name="textAreaBottom" fmla="*/ 29880 h 28440"/>
              </a:gdLst>
              <a:ahLst/>
              <a:cxnLst/>
              <a:rect l="textAreaLeft" t="textAreaTop" r="textAreaRight" b="textAreaBottom"/>
              <a:pathLst>
                <a:path w="419" h="419">
                  <a:moveTo>
                    <a:pt x="205" y="121"/>
                  </a:moveTo>
                  <a:cubicBezTo>
                    <a:pt x="261" y="121"/>
                    <a:pt x="298" y="168"/>
                    <a:pt x="298" y="214"/>
                  </a:cubicBezTo>
                  <a:cubicBezTo>
                    <a:pt x="298" y="270"/>
                    <a:pt x="261" y="307"/>
                    <a:pt x="205" y="307"/>
                  </a:cubicBezTo>
                  <a:cubicBezTo>
                    <a:pt x="159" y="307"/>
                    <a:pt x="112" y="270"/>
                    <a:pt x="112" y="214"/>
                  </a:cubicBezTo>
                  <a:cubicBezTo>
                    <a:pt x="112" y="168"/>
                    <a:pt x="159" y="121"/>
                    <a:pt x="205" y="121"/>
                  </a:cubicBezTo>
                  <a:close/>
                  <a:moveTo>
                    <a:pt x="205" y="1"/>
                  </a:moveTo>
                  <a:cubicBezTo>
                    <a:pt x="94" y="1"/>
                    <a:pt x="1" y="103"/>
                    <a:pt x="1" y="214"/>
                  </a:cubicBezTo>
                  <a:cubicBezTo>
                    <a:pt x="1" y="325"/>
                    <a:pt x="94" y="418"/>
                    <a:pt x="205" y="418"/>
                  </a:cubicBezTo>
                  <a:cubicBezTo>
                    <a:pt x="326" y="418"/>
                    <a:pt x="418" y="335"/>
                    <a:pt x="418" y="214"/>
                  </a:cubicBezTo>
                  <a:cubicBezTo>
                    <a:pt x="418" y="103"/>
                    <a:pt x="326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760" rIns="90000" bIns="14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42" name="Google Shape;2188;p43"/>
            <p:cNvSpPr/>
            <p:nvPr/>
          </p:nvSpPr>
          <p:spPr>
            <a:xfrm>
              <a:off x="2880360" y="2569680"/>
              <a:ext cx="580680" cy="340560"/>
            </a:xfrm>
            <a:custGeom>
              <a:avLst/>
              <a:gdLst>
                <a:gd name="textAreaLeft" fmla="*/ 0 w 580680"/>
                <a:gd name="textAreaRight" fmla="*/ 582120 w 580680"/>
                <a:gd name="textAreaTop" fmla="*/ 0 h 340560"/>
                <a:gd name="textAreaBottom" fmla="*/ 342000 h 340560"/>
              </a:gdLst>
              <a:ahLst/>
              <a:cxnLst/>
              <a:rect l="textAreaLeft" t="textAreaTop" r="textAreaRight" b="textAreaBottom"/>
              <a:pathLst>
                <a:path w="8136" h="4778">
                  <a:moveTo>
                    <a:pt x="28" y="0"/>
                  </a:moveTo>
                  <a:cubicBezTo>
                    <a:pt x="19" y="0"/>
                    <a:pt x="0" y="9"/>
                    <a:pt x="0" y="28"/>
                  </a:cubicBezTo>
                  <a:lnTo>
                    <a:pt x="0" y="4750"/>
                  </a:lnTo>
                  <a:cubicBezTo>
                    <a:pt x="0" y="4768"/>
                    <a:pt x="19" y="4778"/>
                    <a:pt x="28" y="4778"/>
                  </a:cubicBezTo>
                  <a:lnTo>
                    <a:pt x="8108" y="4778"/>
                  </a:lnTo>
                  <a:cubicBezTo>
                    <a:pt x="8127" y="4778"/>
                    <a:pt x="8136" y="4768"/>
                    <a:pt x="8136" y="4750"/>
                  </a:cubicBezTo>
                  <a:lnTo>
                    <a:pt x="8136" y="28"/>
                  </a:lnTo>
                  <a:cubicBezTo>
                    <a:pt x="8136" y="9"/>
                    <a:pt x="8127" y="0"/>
                    <a:pt x="810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43" name="Google Shape;2189;p43"/>
            <p:cNvSpPr/>
            <p:nvPr/>
          </p:nvSpPr>
          <p:spPr>
            <a:xfrm>
              <a:off x="3121200" y="2648520"/>
              <a:ext cx="268200" cy="6480"/>
            </a:xfrm>
            <a:custGeom>
              <a:avLst/>
              <a:gdLst>
                <a:gd name="textAreaLeft" fmla="*/ 0 w 268200"/>
                <a:gd name="textAreaRight" fmla="*/ 269640 w 26820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3768" h="113">
                  <a:moveTo>
                    <a:pt x="56" y="1"/>
                  </a:moveTo>
                  <a:cubicBezTo>
                    <a:pt x="19" y="1"/>
                    <a:pt x="1" y="20"/>
                    <a:pt x="1" y="57"/>
                  </a:cubicBezTo>
                  <a:cubicBezTo>
                    <a:pt x="1" y="84"/>
                    <a:pt x="19" y="112"/>
                    <a:pt x="56" y="112"/>
                  </a:cubicBezTo>
                  <a:lnTo>
                    <a:pt x="3711" y="112"/>
                  </a:lnTo>
                  <a:cubicBezTo>
                    <a:pt x="3739" y="112"/>
                    <a:pt x="3767" y="84"/>
                    <a:pt x="3767" y="57"/>
                  </a:cubicBezTo>
                  <a:cubicBezTo>
                    <a:pt x="3767" y="20"/>
                    <a:pt x="3739" y="1"/>
                    <a:pt x="37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44" name="Google Shape;2190;p43"/>
            <p:cNvSpPr/>
            <p:nvPr/>
          </p:nvSpPr>
          <p:spPr>
            <a:xfrm>
              <a:off x="3120840" y="2688480"/>
              <a:ext cx="99000" cy="6480"/>
            </a:xfrm>
            <a:custGeom>
              <a:avLst/>
              <a:gdLst>
                <a:gd name="textAreaLeft" fmla="*/ 0 w 99000"/>
                <a:gd name="textAreaRight" fmla="*/ 100440 w 9900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1402" h="112">
                  <a:moveTo>
                    <a:pt x="65" y="1"/>
                  </a:moveTo>
                  <a:cubicBezTo>
                    <a:pt x="28" y="1"/>
                    <a:pt x="0" y="19"/>
                    <a:pt x="0" y="56"/>
                  </a:cubicBezTo>
                  <a:cubicBezTo>
                    <a:pt x="0" y="84"/>
                    <a:pt x="28" y="112"/>
                    <a:pt x="65" y="112"/>
                  </a:cubicBezTo>
                  <a:lnTo>
                    <a:pt x="1346" y="112"/>
                  </a:lnTo>
                  <a:cubicBezTo>
                    <a:pt x="1383" y="112"/>
                    <a:pt x="1401" y="84"/>
                    <a:pt x="1401" y="56"/>
                  </a:cubicBezTo>
                  <a:cubicBezTo>
                    <a:pt x="1401" y="19"/>
                    <a:pt x="1383" y="1"/>
                    <a:pt x="13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45" name="Google Shape;2191;p43"/>
            <p:cNvSpPr/>
            <p:nvPr/>
          </p:nvSpPr>
          <p:spPr>
            <a:xfrm>
              <a:off x="3250800" y="2688480"/>
              <a:ext cx="118800" cy="6480"/>
            </a:xfrm>
            <a:custGeom>
              <a:avLst/>
              <a:gdLst>
                <a:gd name="textAreaLeft" fmla="*/ 0 w 118800"/>
                <a:gd name="textAreaRight" fmla="*/ 120240 w 11880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1680" h="112">
                  <a:moveTo>
                    <a:pt x="56" y="1"/>
                  </a:moveTo>
                  <a:cubicBezTo>
                    <a:pt x="29" y="1"/>
                    <a:pt x="1" y="19"/>
                    <a:pt x="1" y="56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1615" y="112"/>
                  </a:lnTo>
                  <a:cubicBezTo>
                    <a:pt x="1652" y="112"/>
                    <a:pt x="1680" y="84"/>
                    <a:pt x="1680" y="56"/>
                  </a:cubicBezTo>
                  <a:cubicBezTo>
                    <a:pt x="1680" y="19"/>
                    <a:pt x="1652" y="1"/>
                    <a:pt x="161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46" name="Google Shape;2192;p43"/>
            <p:cNvSpPr/>
            <p:nvPr/>
          </p:nvSpPr>
          <p:spPr>
            <a:xfrm>
              <a:off x="3121200" y="2808360"/>
              <a:ext cx="174600" cy="6480"/>
            </a:xfrm>
            <a:custGeom>
              <a:avLst/>
              <a:gdLst>
                <a:gd name="textAreaLeft" fmla="*/ 0 w 174600"/>
                <a:gd name="textAreaRight" fmla="*/ 176040 w 17460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2460" h="112">
                  <a:moveTo>
                    <a:pt x="56" y="1"/>
                  </a:moveTo>
                  <a:cubicBezTo>
                    <a:pt x="19" y="1"/>
                    <a:pt x="1" y="28"/>
                    <a:pt x="1" y="56"/>
                  </a:cubicBezTo>
                  <a:cubicBezTo>
                    <a:pt x="1" y="93"/>
                    <a:pt x="19" y="112"/>
                    <a:pt x="56" y="112"/>
                  </a:cubicBezTo>
                  <a:lnTo>
                    <a:pt x="2394" y="112"/>
                  </a:lnTo>
                  <a:cubicBezTo>
                    <a:pt x="2431" y="112"/>
                    <a:pt x="2459" y="93"/>
                    <a:pt x="2459" y="56"/>
                  </a:cubicBezTo>
                  <a:cubicBezTo>
                    <a:pt x="2459" y="28"/>
                    <a:pt x="2431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47" name="Google Shape;2193;p43"/>
            <p:cNvSpPr/>
            <p:nvPr/>
          </p:nvSpPr>
          <p:spPr>
            <a:xfrm>
              <a:off x="3121200" y="2729520"/>
              <a:ext cx="270720" cy="7200"/>
            </a:xfrm>
            <a:custGeom>
              <a:avLst/>
              <a:gdLst>
                <a:gd name="textAreaLeft" fmla="*/ 0 w 270720"/>
                <a:gd name="textAreaRight" fmla="*/ 272160 w 27072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3805" h="122">
                  <a:moveTo>
                    <a:pt x="56" y="1"/>
                  </a:moveTo>
                  <a:cubicBezTo>
                    <a:pt x="19" y="1"/>
                    <a:pt x="1" y="29"/>
                    <a:pt x="1" y="66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3739" y="121"/>
                  </a:lnTo>
                  <a:cubicBezTo>
                    <a:pt x="3776" y="121"/>
                    <a:pt x="3804" y="93"/>
                    <a:pt x="3804" y="66"/>
                  </a:cubicBezTo>
                  <a:cubicBezTo>
                    <a:pt x="3804" y="29"/>
                    <a:pt x="3776" y="1"/>
                    <a:pt x="373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48" name="Google Shape;2194;p43"/>
            <p:cNvSpPr/>
            <p:nvPr/>
          </p:nvSpPr>
          <p:spPr>
            <a:xfrm>
              <a:off x="3121200" y="2769480"/>
              <a:ext cx="90360" cy="7200"/>
            </a:xfrm>
            <a:custGeom>
              <a:avLst/>
              <a:gdLst>
                <a:gd name="textAreaLeft" fmla="*/ 0 w 90360"/>
                <a:gd name="textAreaRight" fmla="*/ 91800 w 9036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1281" h="121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21"/>
                    <a:pt x="56" y="121"/>
                  </a:cubicBezTo>
                  <a:lnTo>
                    <a:pt x="1225" y="121"/>
                  </a:lnTo>
                  <a:cubicBezTo>
                    <a:pt x="1253" y="121"/>
                    <a:pt x="1281" y="93"/>
                    <a:pt x="1281" y="56"/>
                  </a:cubicBezTo>
                  <a:cubicBezTo>
                    <a:pt x="1281" y="28"/>
                    <a:pt x="1253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49" name="Google Shape;2195;p43"/>
            <p:cNvSpPr/>
            <p:nvPr/>
          </p:nvSpPr>
          <p:spPr>
            <a:xfrm>
              <a:off x="3230280" y="2769480"/>
              <a:ext cx="159120" cy="7200"/>
            </a:xfrm>
            <a:custGeom>
              <a:avLst/>
              <a:gdLst>
                <a:gd name="textAreaLeft" fmla="*/ 0 w 159120"/>
                <a:gd name="textAreaRight" fmla="*/ 160560 w 15912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2246" h="121"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2189" y="121"/>
                  </a:lnTo>
                  <a:cubicBezTo>
                    <a:pt x="2217" y="121"/>
                    <a:pt x="2245" y="93"/>
                    <a:pt x="2245" y="56"/>
                  </a:cubicBezTo>
                  <a:cubicBezTo>
                    <a:pt x="2245" y="28"/>
                    <a:pt x="2217" y="0"/>
                    <a:pt x="2189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50" name="Google Shape;2196;p43"/>
            <p:cNvSpPr/>
            <p:nvPr/>
          </p:nvSpPr>
          <p:spPr>
            <a:xfrm>
              <a:off x="2923560" y="2647080"/>
              <a:ext cx="74880" cy="91440"/>
            </a:xfrm>
            <a:custGeom>
              <a:avLst/>
              <a:gdLst>
                <a:gd name="textAreaLeft" fmla="*/ 0 w 74880"/>
                <a:gd name="textAreaRight" fmla="*/ 76320 w 74880"/>
                <a:gd name="textAreaTop" fmla="*/ 0 h 91440"/>
                <a:gd name="textAreaBottom" fmla="*/ 92880 h 91440"/>
              </a:gdLst>
              <a:ahLst/>
              <a:cxnLst/>
              <a:rect l="textAreaLeft" t="textAreaTop" r="textAreaRight" b="textAreaBottom"/>
              <a:pathLst>
                <a:path w="1068" h="1300">
                  <a:moveTo>
                    <a:pt x="1030" y="0"/>
                  </a:moveTo>
                  <a:cubicBezTo>
                    <a:pt x="418" y="102"/>
                    <a:pt x="0" y="687"/>
                    <a:pt x="112" y="1299"/>
                  </a:cubicBezTo>
                  <a:lnTo>
                    <a:pt x="325" y="1262"/>
                  </a:lnTo>
                  <a:cubicBezTo>
                    <a:pt x="316" y="1216"/>
                    <a:pt x="306" y="1160"/>
                    <a:pt x="306" y="1114"/>
                  </a:cubicBezTo>
                  <a:cubicBezTo>
                    <a:pt x="306" y="659"/>
                    <a:pt x="640" y="288"/>
                    <a:pt x="1067" y="204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440" rIns="90000" bIns="46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51" name="Google Shape;2197;p43"/>
            <p:cNvSpPr/>
            <p:nvPr/>
          </p:nvSpPr>
          <p:spPr>
            <a:xfrm>
              <a:off x="3090960" y="2712960"/>
              <a:ext cx="360" cy="15120"/>
            </a:xfrm>
            <a:custGeom>
              <a:avLst/>
              <a:gdLst>
                <a:gd name="textAreaLeft" fmla="*/ 0 w 360"/>
                <a:gd name="textAreaRight" fmla="*/ 2880 w 360"/>
                <a:gd name="textAreaTop" fmla="*/ 0 h 15120"/>
                <a:gd name="textAreaBottom" fmla="*/ 16560 h 15120"/>
              </a:gdLst>
              <a:ahLst/>
              <a:cxnLst/>
              <a:rect l="textAreaLeft" t="textAreaTop" r="textAreaRight" b="textAreaBottom"/>
              <a:pathLst>
                <a:path w="19" h="233">
                  <a:moveTo>
                    <a:pt x="0" y="1"/>
                  </a:moveTo>
                  <a:cubicBezTo>
                    <a:pt x="9" y="84"/>
                    <a:pt x="9" y="159"/>
                    <a:pt x="9" y="233"/>
                  </a:cubicBezTo>
                  <a:cubicBezTo>
                    <a:pt x="19" y="159"/>
                    <a:pt x="9" y="8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280" rIns="90000" bIns="8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52" name="Google Shape;2198;p43"/>
            <p:cNvSpPr/>
            <p:nvPr/>
          </p:nvSpPr>
          <p:spPr>
            <a:xfrm>
              <a:off x="2931480" y="2737440"/>
              <a:ext cx="91440" cy="68760"/>
            </a:xfrm>
            <a:custGeom>
              <a:avLst/>
              <a:gdLst>
                <a:gd name="textAreaLeft" fmla="*/ 0 w 91440"/>
                <a:gd name="textAreaRight" fmla="*/ 92880 w 91440"/>
                <a:gd name="textAreaTop" fmla="*/ 0 h 68760"/>
                <a:gd name="textAreaBottom" fmla="*/ 70200 h 68760"/>
              </a:gdLst>
              <a:ahLst/>
              <a:cxnLst/>
              <a:rect l="textAreaLeft" t="textAreaTop" r="textAreaRight" b="textAreaBottom"/>
              <a:pathLst>
                <a:path w="1300" h="981">
                  <a:moveTo>
                    <a:pt x="214" y="0"/>
                  </a:moveTo>
                  <a:lnTo>
                    <a:pt x="1" y="37"/>
                  </a:lnTo>
                  <a:cubicBezTo>
                    <a:pt x="92" y="587"/>
                    <a:pt x="573" y="980"/>
                    <a:pt x="1114" y="980"/>
                  </a:cubicBezTo>
                  <a:cubicBezTo>
                    <a:pt x="1175" y="980"/>
                    <a:pt x="1237" y="975"/>
                    <a:pt x="1299" y="965"/>
                  </a:cubicBezTo>
                  <a:lnTo>
                    <a:pt x="1262" y="751"/>
                  </a:lnTo>
                  <a:cubicBezTo>
                    <a:pt x="1216" y="761"/>
                    <a:pt x="1169" y="770"/>
                    <a:pt x="1114" y="770"/>
                  </a:cubicBezTo>
                  <a:cubicBezTo>
                    <a:pt x="659" y="770"/>
                    <a:pt x="288" y="436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4920" rIns="90000" bIns="34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53" name="Google Shape;2199;p43"/>
            <p:cNvSpPr/>
            <p:nvPr/>
          </p:nvSpPr>
          <p:spPr>
            <a:xfrm>
              <a:off x="2997360" y="2646000"/>
              <a:ext cx="93600" cy="159120"/>
            </a:xfrm>
            <a:custGeom>
              <a:avLst/>
              <a:gdLst>
                <a:gd name="textAreaLeft" fmla="*/ 0 w 93600"/>
                <a:gd name="textAreaRight" fmla="*/ 95040 w 93600"/>
                <a:gd name="textAreaTop" fmla="*/ 0 h 159120"/>
                <a:gd name="textAreaBottom" fmla="*/ 160560 h 159120"/>
              </a:gdLst>
              <a:ahLst/>
              <a:cxnLst/>
              <a:rect l="textAreaLeft" t="textAreaTop" r="textAreaRight" b="textAreaBottom"/>
              <a:pathLst>
                <a:path w="1327" h="2245">
                  <a:moveTo>
                    <a:pt x="199" y="0"/>
                  </a:moveTo>
                  <a:cubicBezTo>
                    <a:pt x="133" y="0"/>
                    <a:pt x="67" y="6"/>
                    <a:pt x="0" y="18"/>
                  </a:cubicBezTo>
                  <a:lnTo>
                    <a:pt x="37" y="222"/>
                  </a:lnTo>
                  <a:cubicBezTo>
                    <a:pt x="93" y="213"/>
                    <a:pt x="139" y="213"/>
                    <a:pt x="195" y="213"/>
                  </a:cubicBezTo>
                  <a:cubicBezTo>
                    <a:pt x="705" y="213"/>
                    <a:pt x="1113" y="621"/>
                    <a:pt x="1113" y="1132"/>
                  </a:cubicBezTo>
                  <a:cubicBezTo>
                    <a:pt x="1113" y="1586"/>
                    <a:pt x="779" y="1966"/>
                    <a:pt x="343" y="2031"/>
                  </a:cubicBezTo>
                  <a:lnTo>
                    <a:pt x="380" y="2245"/>
                  </a:lnTo>
                  <a:cubicBezTo>
                    <a:pt x="844" y="2161"/>
                    <a:pt x="1187" y="1818"/>
                    <a:pt x="1289" y="1391"/>
                  </a:cubicBezTo>
                  <a:cubicBezTo>
                    <a:pt x="1308" y="1317"/>
                    <a:pt x="1317" y="1243"/>
                    <a:pt x="1317" y="1169"/>
                  </a:cubicBezTo>
                  <a:cubicBezTo>
                    <a:pt x="1327" y="1094"/>
                    <a:pt x="1317" y="1020"/>
                    <a:pt x="1308" y="937"/>
                  </a:cubicBezTo>
                  <a:cubicBezTo>
                    <a:pt x="1209" y="391"/>
                    <a:pt x="734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0280" rIns="90000" bIns="80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54" name="Google Shape;2200;p43"/>
            <p:cNvSpPr/>
            <p:nvPr/>
          </p:nvSpPr>
          <p:spPr>
            <a:xfrm>
              <a:off x="891000" y="3331440"/>
              <a:ext cx="907920" cy="647280"/>
            </a:xfrm>
            <a:custGeom>
              <a:avLst/>
              <a:gdLst>
                <a:gd name="textAreaLeft" fmla="*/ 0 w 907920"/>
                <a:gd name="textAreaRight" fmla="*/ 909360 w 907920"/>
                <a:gd name="textAreaTop" fmla="*/ 0 h 647280"/>
                <a:gd name="textAreaBottom" fmla="*/ 648720 h 647280"/>
              </a:gdLst>
              <a:ahLst/>
              <a:cxnLst/>
              <a:rect l="textAreaLeft" t="textAreaTop" r="textAreaRight" b="textAreaBottom"/>
              <a:pathLst>
                <a:path w="12710" h="9064">
                  <a:moveTo>
                    <a:pt x="232" y="1"/>
                  </a:moveTo>
                  <a:cubicBezTo>
                    <a:pt x="102" y="1"/>
                    <a:pt x="0" y="103"/>
                    <a:pt x="0" y="233"/>
                  </a:cubicBezTo>
                  <a:lnTo>
                    <a:pt x="0" y="8823"/>
                  </a:lnTo>
                  <a:cubicBezTo>
                    <a:pt x="0" y="8953"/>
                    <a:pt x="102" y="9064"/>
                    <a:pt x="232" y="9064"/>
                  </a:cubicBezTo>
                  <a:lnTo>
                    <a:pt x="12477" y="9064"/>
                  </a:lnTo>
                  <a:cubicBezTo>
                    <a:pt x="12607" y="9064"/>
                    <a:pt x="12709" y="8953"/>
                    <a:pt x="12709" y="8823"/>
                  </a:cubicBezTo>
                  <a:lnTo>
                    <a:pt x="12709" y="233"/>
                  </a:lnTo>
                  <a:cubicBezTo>
                    <a:pt x="12709" y="103"/>
                    <a:pt x="12607" y="1"/>
                    <a:pt x="12477" y="1"/>
                  </a:cubicBezTo>
                  <a:close/>
                </a:path>
              </a:pathLst>
            </a:custGeom>
            <a:solidFill>
              <a:srgbClr val="CACAE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55" name="Google Shape;2201;p43"/>
            <p:cNvSpPr/>
            <p:nvPr/>
          </p:nvSpPr>
          <p:spPr>
            <a:xfrm>
              <a:off x="891000" y="3331440"/>
              <a:ext cx="907920" cy="647280"/>
            </a:xfrm>
            <a:custGeom>
              <a:avLst/>
              <a:gdLst>
                <a:gd name="textAreaLeft" fmla="*/ 0 w 907920"/>
                <a:gd name="textAreaRight" fmla="*/ 909360 w 907920"/>
                <a:gd name="textAreaTop" fmla="*/ 0 h 647280"/>
                <a:gd name="textAreaBottom" fmla="*/ 648720 h 647280"/>
              </a:gdLst>
              <a:ahLst/>
              <a:cxnLst/>
              <a:rect l="textAreaLeft" t="textAreaTop" r="textAreaRight" b="textAreaBottom"/>
              <a:pathLst>
                <a:path w="12710" h="9064">
                  <a:moveTo>
                    <a:pt x="232" y="9064"/>
                  </a:moveTo>
                  <a:lnTo>
                    <a:pt x="12477" y="9064"/>
                  </a:lnTo>
                  <a:cubicBezTo>
                    <a:pt x="12607" y="9064"/>
                    <a:pt x="12709" y="8953"/>
                    <a:pt x="12709" y="8823"/>
                  </a:cubicBezTo>
                  <a:lnTo>
                    <a:pt x="12709" y="233"/>
                  </a:lnTo>
                  <a:cubicBezTo>
                    <a:pt x="12709" y="103"/>
                    <a:pt x="12607" y="1"/>
                    <a:pt x="12477" y="1"/>
                  </a:cubicBezTo>
                  <a:lnTo>
                    <a:pt x="232" y="1"/>
                  </a:lnTo>
                  <a:cubicBezTo>
                    <a:pt x="102" y="1"/>
                    <a:pt x="0" y="103"/>
                    <a:pt x="0" y="233"/>
                  </a:cubicBezTo>
                  <a:lnTo>
                    <a:pt x="0" y="8823"/>
                  </a:lnTo>
                  <a:cubicBezTo>
                    <a:pt x="0" y="8953"/>
                    <a:pt x="102" y="9064"/>
                    <a:pt x="232" y="9064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56" name="Google Shape;2202;p43"/>
            <p:cNvSpPr/>
            <p:nvPr/>
          </p:nvSpPr>
          <p:spPr>
            <a:xfrm>
              <a:off x="942120" y="3282480"/>
              <a:ext cx="907920" cy="108000"/>
            </a:xfrm>
            <a:custGeom>
              <a:avLst/>
              <a:gdLst>
                <a:gd name="textAreaLeft" fmla="*/ 0 w 907920"/>
                <a:gd name="textAreaRight" fmla="*/ 909360 w 907920"/>
                <a:gd name="textAreaTop" fmla="*/ 0 h 108000"/>
                <a:gd name="textAreaBottom" fmla="*/ 109440 h 108000"/>
              </a:gdLst>
              <a:ahLst/>
              <a:cxnLst/>
              <a:rect l="textAreaLeft" t="textAreaTop" r="textAreaRight" b="textAreaBottom"/>
              <a:pathLst>
                <a:path w="12710" h="1531">
                  <a:moveTo>
                    <a:pt x="279" y="0"/>
                  </a:moveTo>
                  <a:cubicBezTo>
                    <a:pt x="121" y="0"/>
                    <a:pt x="0" y="130"/>
                    <a:pt x="0" y="278"/>
                  </a:cubicBezTo>
                  <a:lnTo>
                    <a:pt x="0" y="1531"/>
                  </a:lnTo>
                  <a:lnTo>
                    <a:pt x="12709" y="1531"/>
                  </a:lnTo>
                  <a:lnTo>
                    <a:pt x="12709" y="362"/>
                  </a:lnTo>
                  <a:cubicBezTo>
                    <a:pt x="12709" y="167"/>
                    <a:pt x="12542" y="0"/>
                    <a:pt x="12348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4720" rIns="90000" bIns="54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57" name="Google Shape;2203;p43"/>
            <p:cNvSpPr/>
            <p:nvPr/>
          </p:nvSpPr>
          <p:spPr>
            <a:xfrm>
              <a:off x="937440" y="3278520"/>
              <a:ext cx="916560" cy="116280"/>
            </a:xfrm>
            <a:custGeom>
              <a:avLst/>
              <a:gdLst>
                <a:gd name="textAreaLeft" fmla="*/ 0 w 916560"/>
                <a:gd name="textAreaRight" fmla="*/ 918000 w 916560"/>
                <a:gd name="textAreaTop" fmla="*/ 0 h 116280"/>
                <a:gd name="textAreaBottom" fmla="*/ 117720 h 116280"/>
              </a:gdLst>
              <a:ahLst/>
              <a:cxnLst/>
              <a:rect l="textAreaLeft" t="textAreaTop" r="textAreaRight" b="textAreaBottom"/>
              <a:pathLst>
                <a:path w="12831" h="1643">
                  <a:moveTo>
                    <a:pt x="12413" y="112"/>
                  </a:moveTo>
                  <a:cubicBezTo>
                    <a:pt x="12580" y="112"/>
                    <a:pt x="12719" y="251"/>
                    <a:pt x="12719" y="418"/>
                  </a:cubicBezTo>
                  <a:lnTo>
                    <a:pt x="12719" y="1522"/>
                  </a:lnTo>
                  <a:lnTo>
                    <a:pt x="121" y="1522"/>
                  </a:lnTo>
                  <a:lnTo>
                    <a:pt x="121" y="334"/>
                  </a:lnTo>
                  <a:cubicBezTo>
                    <a:pt x="121" y="214"/>
                    <a:pt x="223" y="112"/>
                    <a:pt x="344" y="112"/>
                  </a:cubicBezTo>
                  <a:close/>
                  <a:moveTo>
                    <a:pt x="344" y="0"/>
                  </a:moveTo>
                  <a:cubicBezTo>
                    <a:pt x="158" y="0"/>
                    <a:pt x="0" y="149"/>
                    <a:pt x="0" y="334"/>
                  </a:cubicBezTo>
                  <a:lnTo>
                    <a:pt x="0" y="1642"/>
                  </a:lnTo>
                  <a:lnTo>
                    <a:pt x="12830" y="1642"/>
                  </a:lnTo>
                  <a:lnTo>
                    <a:pt x="12830" y="418"/>
                  </a:lnTo>
                  <a:cubicBezTo>
                    <a:pt x="12830" y="186"/>
                    <a:pt x="12645" y="0"/>
                    <a:pt x="1241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8680" rIns="90000" bIns="58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58" name="Google Shape;2204;p43"/>
            <p:cNvSpPr/>
            <p:nvPr/>
          </p:nvSpPr>
          <p:spPr>
            <a:xfrm>
              <a:off x="1040400" y="3314880"/>
              <a:ext cx="40320" cy="40320"/>
            </a:xfrm>
            <a:custGeom>
              <a:avLst/>
              <a:gdLst>
                <a:gd name="textAreaLeft" fmla="*/ 0 w 40320"/>
                <a:gd name="textAreaRight" fmla="*/ 41760 w 40320"/>
                <a:gd name="textAreaTop" fmla="*/ 0 h 40320"/>
                <a:gd name="textAreaBottom" fmla="*/ 41760 h 40320"/>
              </a:gdLst>
              <a:ahLst/>
              <a:cxnLst/>
              <a:rect l="textAreaLeft" t="textAreaTop" r="textAreaRight" b="textAreaBottom"/>
              <a:pathLst>
                <a:path w="585" h="586">
                  <a:moveTo>
                    <a:pt x="297" y="112"/>
                  </a:moveTo>
                  <a:cubicBezTo>
                    <a:pt x="390" y="112"/>
                    <a:pt x="473" y="196"/>
                    <a:pt x="473" y="288"/>
                  </a:cubicBezTo>
                  <a:cubicBezTo>
                    <a:pt x="473" y="390"/>
                    <a:pt x="390" y="465"/>
                    <a:pt x="297" y="465"/>
                  </a:cubicBezTo>
                  <a:cubicBezTo>
                    <a:pt x="195" y="465"/>
                    <a:pt x="121" y="390"/>
                    <a:pt x="121" y="288"/>
                  </a:cubicBezTo>
                  <a:cubicBezTo>
                    <a:pt x="121" y="196"/>
                    <a:pt x="195" y="112"/>
                    <a:pt x="297" y="112"/>
                  </a:cubicBezTo>
                  <a:close/>
                  <a:moveTo>
                    <a:pt x="297" y="1"/>
                  </a:moveTo>
                  <a:cubicBezTo>
                    <a:pt x="130" y="1"/>
                    <a:pt x="0" y="131"/>
                    <a:pt x="0" y="288"/>
                  </a:cubicBezTo>
                  <a:cubicBezTo>
                    <a:pt x="0" y="455"/>
                    <a:pt x="130" y="585"/>
                    <a:pt x="297" y="585"/>
                  </a:cubicBezTo>
                  <a:cubicBezTo>
                    <a:pt x="455" y="585"/>
                    <a:pt x="585" y="455"/>
                    <a:pt x="585" y="288"/>
                  </a:cubicBezTo>
                  <a:cubicBezTo>
                    <a:pt x="585" y="131"/>
                    <a:pt x="455" y="1"/>
                    <a:pt x="297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880" rIns="90000" bIns="20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59" name="Google Shape;2205;p43"/>
            <p:cNvSpPr/>
            <p:nvPr/>
          </p:nvSpPr>
          <p:spPr>
            <a:xfrm>
              <a:off x="1106280" y="3314880"/>
              <a:ext cx="40320" cy="40320"/>
            </a:xfrm>
            <a:custGeom>
              <a:avLst/>
              <a:gdLst>
                <a:gd name="textAreaLeft" fmla="*/ 0 w 40320"/>
                <a:gd name="textAreaRight" fmla="*/ 41760 w 40320"/>
                <a:gd name="textAreaTop" fmla="*/ 0 h 40320"/>
                <a:gd name="textAreaBottom" fmla="*/ 41760 h 40320"/>
              </a:gdLst>
              <a:ahLst/>
              <a:cxnLst/>
              <a:rect l="textAreaLeft" t="textAreaTop" r="textAreaRight" b="textAreaBottom"/>
              <a:pathLst>
                <a:path w="586" h="586">
                  <a:moveTo>
                    <a:pt x="288" y="112"/>
                  </a:moveTo>
                  <a:cubicBezTo>
                    <a:pt x="390" y="112"/>
                    <a:pt x="465" y="196"/>
                    <a:pt x="465" y="288"/>
                  </a:cubicBezTo>
                  <a:cubicBezTo>
                    <a:pt x="465" y="390"/>
                    <a:pt x="390" y="465"/>
                    <a:pt x="288" y="465"/>
                  </a:cubicBezTo>
                  <a:cubicBezTo>
                    <a:pt x="196" y="465"/>
                    <a:pt x="112" y="390"/>
                    <a:pt x="112" y="288"/>
                  </a:cubicBezTo>
                  <a:cubicBezTo>
                    <a:pt x="112" y="196"/>
                    <a:pt x="196" y="112"/>
                    <a:pt x="288" y="112"/>
                  </a:cubicBezTo>
                  <a:close/>
                  <a:moveTo>
                    <a:pt x="288" y="1"/>
                  </a:moveTo>
                  <a:cubicBezTo>
                    <a:pt x="131" y="1"/>
                    <a:pt x="1" y="131"/>
                    <a:pt x="1" y="288"/>
                  </a:cubicBezTo>
                  <a:cubicBezTo>
                    <a:pt x="1" y="455"/>
                    <a:pt x="131" y="585"/>
                    <a:pt x="288" y="585"/>
                  </a:cubicBezTo>
                  <a:cubicBezTo>
                    <a:pt x="455" y="585"/>
                    <a:pt x="585" y="455"/>
                    <a:pt x="585" y="288"/>
                  </a:cubicBezTo>
                  <a:cubicBezTo>
                    <a:pt x="585" y="131"/>
                    <a:pt x="45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880" rIns="90000" bIns="20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60" name="Google Shape;2206;p43"/>
            <p:cNvSpPr/>
            <p:nvPr/>
          </p:nvSpPr>
          <p:spPr>
            <a:xfrm>
              <a:off x="975600" y="3314880"/>
              <a:ext cx="40320" cy="40320"/>
            </a:xfrm>
            <a:custGeom>
              <a:avLst/>
              <a:gdLst>
                <a:gd name="textAreaLeft" fmla="*/ 0 w 40320"/>
                <a:gd name="textAreaRight" fmla="*/ 41760 w 40320"/>
                <a:gd name="textAreaTop" fmla="*/ 0 h 40320"/>
                <a:gd name="textAreaBottom" fmla="*/ 41760 h 40320"/>
              </a:gdLst>
              <a:ahLst/>
              <a:cxnLst/>
              <a:rect l="textAreaLeft" t="textAreaTop" r="textAreaRight" b="textAreaBottom"/>
              <a:pathLst>
                <a:path w="585" h="586">
                  <a:moveTo>
                    <a:pt x="297" y="112"/>
                  </a:moveTo>
                  <a:cubicBezTo>
                    <a:pt x="390" y="112"/>
                    <a:pt x="473" y="196"/>
                    <a:pt x="473" y="288"/>
                  </a:cubicBezTo>
                  <a:cubicBezTo>
                    <a:pt x="473" y="390"/>
                    <a:pt x="390" y="465"/>
                    <a:pt x="297" y="465"/>
                  </a:cubicBezTo>
                  <a:cubicBezTo>
                    <a:pt x="195" y="465"/>
                    <a:pt x="121" y="390"/>
                    <a:pt x="121" y="288"/>
                  </a:cubicBezTo>
                  <a:cubicBezTo>
                    <a:pt x="121" y="196"/>
                    <a:pt x="195" y="112"/>
                    <a:pt x="297" y="112"/>
                  </a:cubicBezTo>
                  <a:close/>
                  <a:moveTo>
                    <a:pt x="297" y="1"/>
                  </a:moveTo>
                  <a:cubicBezTo>
                    <a:pt x="130" y="1"/>
                    <a:pt x="0" y="131"/>
                    <a:pt x="0" y="288"/>
                  </a:cubicBezTo>
                  <a:cubicBezTo>
                    <a:pt x="0" y="455"/>
                    <a:pt x="130" y="585"/>
                    <a:pt x="297" y="585"/>
                  </a:cubicBezTo>
                  <a:cubicBezTo>
                    <a:pt x="455" y="585"/>
                    <a:pt x="585" y="455"/>
                    <a:pt x="585" y="288"/>
                  </a:cubicBezTo>
                  <a:cubicBezTo>
                    <a:pt x="585" y="131"/>
                    <a:pt x="455" y="1"/>
                    <a:pt x="297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880" rIns="90000" bIns="20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61" name="Google Shape;2207;p43"/>
            <p:cNvSpPr/>
            <p:nvPr/>
          </p:nvSpPr>
          <p:spPr>
            <a:xfrm>
              <a:off x="941760" y="3391920"/>
              <a:ext cx="908640" cy="533160"/>
            </a:xfrm>
            <a:custGeom>
              <a:avLst/>
              <a:gdLst>
                <a:gd name="textAreaLeft" fmla="*/ 0 w 908640"/>
                <a:gd name="textAreaRight" fmla="*/ 910080 w 908640"/>
                <a:gd name="textAreaTop" fmla="*/ 0 h 533160"/>
                <a:gd name="textAreaBottom" fmla="*/ 534600 h 533160"/>
              </a:gdLst>
              <a:ahLst/>
              <a:cxnLst/>
              <a:rect l="textAreaLeft" t="textAreaTop" r="textAreaRight" b="textAreaBottom"/>
              <a:pathLst>
                <a:path w="12719" h="7469">
                  <a:moveTo>
                    <a:pt x="37" y="1"/>
                  </a:moveTo>
                  <a:cubicBezTo>
                    <a:pt x="19" y="1"/>
                    <a:pt x="0" y="19"/>
                    <a:pt x="0" y="38"/>
                  </a:cubicBezTo>
                  <a:lnTo>
                    <a:pt x="0" y="7431"/>
                  </a:lnTo>
                  <a:cubicBezTo>
                    <a:pt x="0" y="7450"/>
                    <a:pt x="19" y="7468"/>
                    <a:pt x="37" y="7468"/>
                  </a:cubicBezTo>
                  <a:lnTo>
                    <a:pt x="12672" y="7468"/>
                  </a:lnTo>
                  <a:cubicBezTo>
                    <a:pt x="12700" y="7468"/>
                    <a:pt x="12718" y="7450"/>
                    <a:pt x="12718" y="7431"/>
                  </a:cubicBezTo>
                  <a:lnTo>
                    <a:pt x="12718" y="38"/>
                  </a:lnTo>
                  <a:cubicBezTo>
                    <a:pt x="12718" y="19"/>
                    <a:pt x="12700" y="1"/>
                    <a:pt x="1267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62" name="Google Shape;2208;p43"/>
            <p:cNvSpPr/>
            <p:nvPr/>
          </p:nvSpPr>
          <p:spPr>
            <a:xfrm>
              <a:off x="937440" y="3387240"/>
              <a:ext cx="916560" cy="541800"/>
            </a:xfrm>
            <a:custGeom>
              <a:avLst/>
              <a:gdLst>
                <a:gd name="textAreaLeft" fmla="*/ 0 w 916560"/>
                <a:gd name="textAreaRight" fmla="*/ 918000 w 916560"/>
                <a:gd name="textAreaTop" fmla="*/ 0 h 541800"/>
                <a:gd name="textAreaBottom" fmla="*/ 543240 h 541800"/>
              </a:gdLst>
              <a:ahLst/>
              <a:cxnLst/>
              <a:rect l="textAreaLeft" t="textAreaTop" r="textAreaRight" b="textAreaBottom"/>
              <a:pathLst>
                <a:path w="12831" h="7590">
                  <a:moveTo>
                    <a:pt x="12709" y="121"/>
                  </a:moveTo>
                  <a:lnTo>
                    <a:pt x="12709" y="7478"/>
                  </a:lnTo>
                  <a:lnTo>
                    <a:pt x="112" y="7478"/>
                  </a:lnTo>
                  <a:lnTo>
                    <a:pt x="112" y="121"/>
                  </a:lnTo>
                  <a:close/>
                  <a:moveTo>
                    <a:pt x="93" y="1"/>
                  </a:moveTo>
                  <a:cubicBezTo>
                    <a:pt x="47" y="1"/>
                    <a:pt x="0" y="47"/>
                    <a:pt x="0" y="103"/>
                  </a:cubicBezTo>
                  <a:lnTo>
                    <a:pt x="0" y="7496"/>
                  </a:lnTo>
                  <a:cubicBezTo>
                    <a:pt x="0" y="7543"/>
                    <a:pt x="47" y="7589"/>
                    <a:pt x="93" y="7589"/>
                  </a:cubicBezTo>
                  <a:lnTo>
                    <a:pt x="12728" y="7589"/>
                  </a:lnTo>
                  <a:cubicBezTo>
                    <a:pt x="12784" y="7589"/>
                    <a:pt x="12830" y="7543"/>
                    <a:pt x="12830" y="7496"/>
                  </a:cubicBezTo>
                  <a:lnTo>
                    <a:pt x="12830" y="103"/>
                  </a:lnTo>
                  <a:cubicBezTo>
                    <a:pt x="12830" y="47"/>
                    <a:pt x="12784" y="1"/>
                    <a:pt x="1272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63" name="Google Shape;2209;p43"/>
            <p:cNvSpPr/>
            <p:nvPr/>
          </p:nvSpPr>
          <p:spPr>
            <a:xfrm>
              <a:off x="1319760" y="3517560"/>
              <a:ext cx="415440" cy="6480"/>
            </a:xfrm>
            <a:custGeom>
              <a:avLst/>
              <a:gdLst>
                <a:gd name="textAreaLeft" fmla="*/ 0 w 415440"/>
                <a:gd name="textAreaRight" fmla="*/ 416880 w 41544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5827" h="112">
                  <a:moveTo>
                    <a:pt x="56" y="0"/>
                  </a:moveTo>
                  <a:cubicBezTo>
                    <a:pt x="19" y="0"/>
                    <a:pt x="1" y="19"/>
                    <a:pt x="1" y="56"/>
                  </a:cubicBezTo>
                  <a:cubicBezTo>
                    <a:pt x="1" y="84"/>
                    <a:pt x="19" y="111"/>
                    <a:pt x="56" y="111"/>
                  </a:cubicBezTo>
                  <a:lnTo>
                    <a:pt x="5771" y="111"/>
                  </a:lnTo>
                  <a:cubicBezTo>
                    <a:pt x="5799" y="111"/>
                    <a:pt x="5827" y="84"/>
                    <a:pt x="5827" y="56"/>
                  </a:cubicBezTo>
                  <a:cubicBezTo>
                    <a:pt x="5827" y="19"/>
                    <a:pt x="5799" y="0"/>
                    <a:pt x="577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64" name="Google Shape;2210;p43"/>
            <p:cNvSpPr/>
            <p:nvPr/>
          </p:nvSpPr>
          <p:spPr>
            <a:xfrm>
              <a:off x="1319760" y="3579120"/>
              <a:ext cx="150120" cy="7200"/>
            </a:xfrm>
            <a:custGeom>
              <a:avLst/>
              <a:gdLst>
                <a:gd name="textAreaLeft" fmla="*/ 0 w 150120"/>
                <a:gd name="textAreaRight" fmla="*/ 151560 w 15012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2116" h="122">
                  <a:moveTo>
                    <a:pt x="56" y="1"/>
                  </a:moveTo>
                  <a:cubicBezTo>
                    <a:pt x="19" y="1"/>
                    <a:pt x="1" y="29"/>
                    <a:pt x="1" y="56"/>
                  </a:cubicBezTo>
                  <a:cubicBezTo>
                    <a:pt x="1" y="94"/>
                    <a:pt x="19" y="121"/>
                    <a:pt x="56" y="121"/>
                  </a:cubicBezTo>
                  <a:lnTo>
                    <a:pt x="2060" y="121"/>
                  </a:lnTo>
                  <a:cubicBezTo>
                    <a:pt x="2097" y="121"/>
                    <a:pt x="2116" y="94"/>
                    <a:pt x="2116" y="56"/>
                  </a:cubicBezTo>
                  <a:cubicBezTo>
                    <a:pt x="2116" y="29"/>
                    <a:pt x="2097" y="1"/>
                    <a:pt x="206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65" name="Google Shape;2211;p43"/>
            <p:cNvSpPr/>
            <p:nvPr/>
          </p:nvSpPr>
          <p:spPr>
            <a:xfrm>
              <a:off x="1522440" y="3579120"/>
              <a:ext cx="181080" cy="7200"/>
            </a:xfrm>
            <a:custGeom>
              <a:avLst/>
              <a:gdLst>
                <a:gd name="textAreaLeft" fmla="*/ 0 w 181080"/>
                <a:gd name="textAreaRight" fmla="*/ 182520 w 18108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2552" h="122">
                  <a:moveTo>
                    <a:pt x="56" y="1"/>
                  </a:moveTo>
                  <a:cubicBezTo>
                    <a:pt x="28" y="1"/>
                    <a:pt x="0" y="29"/>
                    <a:pt x="0" y="56"/>
                  </a:cubicBezTo>
                  <a:cubicBezTo>
                    <a:pt x="0" y="94"/>
                    <a:pt x="28" y="121"/>
                    <a:pt x="56" y="121"/>
                  </a:cubicBezTo>
                  <a:lnTo>
                    <a:pt x="2496" y="121"/>
                  </a:lnTo>
                  <a:cubicBezTo>
                    <a:pt x="2523" y="121"/>
                    <a:pt x="2551" y="94"/>
                    <a:pt x="2551" y="56"/>
                  </a:cubicBezTo>
                  <a:cubicBezTo>
                    <a:pt x="2551" y="29"/>
                    <a:pt x="252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66" name="Google Shape;2212;p43"/>
            <p:cNvSpPr/>
            <p:nvPr/>
          </p:nvSpPr>
          <p:spPr>
            <a:xfrm>
              <a:off x="1319760" y="3767760"/>
              <a:ext cx="268920" cy="6480"/>
            </a:xfrm>
            <a:custGeom>
              <a:avLst/>
              <a:gdLst>
                <a:gd name="textAreaLeft" fmla="*/ 0 w 268920"/>
                <a:gd name="textAreaRight" fmla="*/ 270360 w 26892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3777" h="112">
                  <a:moveTo>
                    <a:pt x="56" y="0"/>
                  </a:moveTo>
                  <a:cubicBezTo>
                    <a:pt x="19" y="0"/>
                    <a:pt x="1" y="19"/>
                    <a:pt x="1" y="56"/>
                  </a:cubicBezTo>
                  <a:cubicBezTo>
                    <a:pt x="1" y="84"/>
                    <a:pt x="19" y="112"/>
                    <a:pt x="56" y="112"/>
                  </a:cubicBezTo>
                  <a:lnTo>
                    <a:pt x="3721" y="112"/>
                  </a:lnTo>
                  <a:cubicBezTo>
                    <a:pt x="3749" y="112"/>
                    <a:pt x="3776" y="84"/>
                    <a:pt x="3776" y="56"/>
                  </a:cubicBezTo>
                  <a:cubicBezTo>
                    <a:pt x="3776" y="19"/>
                    <a:pt x="3749" y="0"/>
                    <a:pt x="3721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67" name="Google Shape;2213;p43"/>
            <p:cNvSpPr/>
            <p:nvPr/>
          </p:nvSpPr>
          <p:spPr>
            <a:xfrm>
              <a:off x="1319760" y="3644280"/>
              <a:ext cx="419400" cy="7200"/>
            </a:xfrm>
            <a:custGeom>
              <a:avLst/>
              <a:gdLst>
                <a:gd name="textAreaLeft" fmla="*/ 0 w 419400"/>
                <a:gd name="textAreaRight" fmla="*/ 420840 w 41940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5883" h="122">
                  <a:moveTo>
                    <a:pt x="56" y="1"/>
                  </a:moveTo>
                  <a:cubicBezTo>
                    <a:pt x="19" y="1"/>
                    <a:pt x="1" y="29"/>
                    <a:pt x="1" y="66"/>
                  </a:cubicBezTo>
                  <a:cubicBezTo>
                    <a:pt x="1" y="94"/>
                    <a:pt x="19" y="122"/>
                    <a:pt x="56" y="122"/>
                  </a:cubicBezTo>
                  <a:lnTo>
                    <a:pt x="5817" y="122"/>
                  </a:lnTo>
                  <a:cubicBezTo>
                    <a:pt x="5854" y="122"/>
                    <a:pt x="5882" y="94"/>
                    <a:pt x="5882" y="66"/>
                  </a:cubicBezTo>
                  <a:cubicBezTo>
                    <a:pt x="5882" y="29"/>
                    <a:pt x="5854" y="1"/>
                    <a:pt x="581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68" name="Google Shape;2214;p43"/>
            <p:cNvSpPr/>
            <p:nvPr/>
          </p:nvSpPr>
          <p:spPr>
            <a:xfrm>
              <a:off x="1319760" y="3706560"/>
              <a:ext cx="137520" cy="6480"/>
            </a:xfrm>
            <a:custGeom>
              <a:avLst/>
              <a:gdLst>
                <a:gd name="textAreaLeft" fmla="*/ 0 w 137520"/>
                <a:gd name="textAreaRight" fmla="*/ 138960 w 13752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1940" h="113">
                  <a:moveTo>
                    <a:pt x="56" y="1"/>
                  </a:moveTo>
                  <a:cubicBezTo>
                    <a:pt x="19" y="1"/>
                    <a:pt x="1" y="29"/>
                    <a:pt x="1" y="57"/>
                  </a:cubicBezTo>
                  <a:cubicBezTo>
                    <a:pt x="1" y="94"/>
                    <a:pt x="19" y="112"/>
                    <a:pt x="56" y="112"/>
                  </a:cubicBezTo>
                  <a:lnTo>
                    <a:pt x="1884" y="112"/>
                  </a:lnTo>
                  <a:cubicBezTo>
                    <a:pt x="1912" y="112"/>
                    <a:pt x="1940" y="84"/>
                    <a:pt x="1940" y="57"/>
                  </a:cubicBezTo>
                  <a:cubicBezTo>
                    <a:pt x="1940" y="29"/>
                    <a:pt x="1912" y="1"/>
                    <a:pt x="1884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69" name="Google Shape;2215;p43"/>
            <p:cNvSpPr/>
            <p:nvPr/>
          </p:nvSpPr>
          <p:spPr>
            <a:xfrm>
              <a:off x="1490400" y="3706560"/>
              <a:ext cx="244800" cy="6480"/>
            </a:xfrm>
            <a:custGeom>
              <a:avLst/>
              <a:gdLst>
                <a:gd name="textAreaLeft" fmla="*/ 0 w 244800"/>
                <a:gd name="textAreaRight" fmla="*/ 246240 w 24480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3443" h="113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4"/>
                    <a:pt x="29" y="112"/>
                    <a:pt x="57" y="112"/>
                  </a:cubicBezTo>
                  <a:lnTo>
                    <a:pt x="3387" y="112"/>
                  </a:lnTo>
                  <a:cubicBezTo>
                    <a:pt x="3415" y="112"/>
                    <a:pt x="3443" y="84"/>
                    <a:pt x="3443" y="57"/>
                  </a:cubicBezTo>
                  <a:cubicBezTo>
                    <a:pt x="3443" y="29"/>
                    <a:pt x="3415" y="1"/>
                    <a:pt x="338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70" name="Google Shape;2216;p43"/>
            <p:cNvSpPr/>
            <p:nvPr/>
          </p:nvSpPr>
          <p:spPr>
            <a:xfrm>
              <a:off x="1008720" y="3512880"/>
              <a:ext cx="118080" cy="14400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144000"/>
                <a:gd name="textAreaBottom" fmla="*/ 145440 h 144000"/>
              </a:gdLst>
              <a:ahLst/>
              <a:cxnLst/>
              <a:rect l="textAreaLeft" t="textAreaTop" r="textAreaRight" b="textAreaBottom"/>
              <a:pathLst>
                <a:path w="1670" h="2032">
                  <a:moveTo>
                    <a:pt x="1614" y="0"/>
                  </a:moveTo>
                  <a:cubicBezTo>
                    <a:pt x="649" y="167"/>
                    <a:pt x="0" y="1076"/>
                    <a:pt x="167" y="2032"/>
                  </a:cubicBezTo>
                  <a:lnTo>
                    <a:pt x="501" y="1976"/>
                  </a:lnTo>
                  <a:cubicBezTo>
                    <a:pt x="492" y="1902"/>
                    <a:pt x="482" y="1818"/>
                    <a:pt x="482" y="1744"/>
                  </a:cubicBezTo>
                  <a:cubicBezTo>
                    <a:pt x="482" y="1030"/>
                    <a:pt x="993" y="445"/>
                    <a:pt x="1670" y="325"/>
                  </a:cubicBezTo>
                  <a:lnTo>
                    <a:pt x="161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2720" rIns="90000" bIns="72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71" name="Google Shape;2217;p43"/>
            <p:cNvSpPr/>
            <p:nvPr/>
          </p:nvSpPr>
          <p:spPr>
            <a:xfrm>
              <a:off x="1269360" y="3616200"/>
              <a:ext cx="720" cy="23760"/>
            </a:xfrm>
            <a:custGeom>
              <a:avLst/>
              <a:gdLst>
                <a:gd name="textAreaLeft" fmla="*/ 0 w 720"/>
                <a:gd name="textAreaRight" fmla="*/ 2160 w 720"/>
                <a:gd name="textAreaTop" fmla="*/ 0 h 23760"/>
                <a:gd name="textAreaBottom" fmla="*/ 25200 h 23760"/>
              </a:gdLst>
              <a:ahLst/>
              <a:cxnLst/>
              <a:rect l="textAreaLeft" t="textAreaTop" r="textAreaRight" b="textAreaBottom"/>
              <a:pathLst>
                <a:path w="29" h="353">
                  <a:moveTo>
                    <a:pt x="29" y="353"/>
                  </a:moveTo>
                  <a:cubicBezTo>
                    <a:pt x="29" y="241"/>
                    <a:pt x="19" y="121"/>
                    <a:pt x="1" y="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9" y="121"/>
                    <a:pt x="29" y="241"/>
                    <a:pt x="29" y="35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600" rIns="90000" bIns="12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72" name="Google Shape;2218;p43"/>
            <p:cNvSpPr/>
            <p:nvPr/>
          </p:nvSpPr>
          <p:spPr>
            <a:xfrm>
              <a:off x="1020600" y="3654000"/>
              <a:ext cx="144000" cy="108000"/>
            </a:xfrm>
            <a:custGeom>
              <a:avLst/>
              <a:gdLst>
                <a:gd name="textAreaLeft" fmla="*/ 0 w 144000"/>
                <a:gd name="textAreaRight" fmla="*/ 145440 w 144000"/>
                <a:gd name="textAreaTop" fmla="*/ 0 h 108000"/>
                <a:gd name="textAreaBottom" fmla="*/ 109440 h 108000"/>
              </a:gdLst>
              <a:ahLst/>
              <a:cxnLst/>
              <a:rect l="textAreaLeft" t="textAreaTop" r="textAreaRight" b="textAreaBottom"/>
              <a:pathLst>
                <a:path w="2032" h="1530">
                  <a:moveTo>
                    <a:pt x="343" y="0"/>
                  </a:moveTo>
                  <a:lnTo>
                    <a:pt x="0" y="56"/>
                  </a:lnTo>
                  <a:cubicBezTo>
                    <a:pt x="149" y="919"/>
                    <a:pt x="892" y="1529"/>
                    <a:pt x="1731" y="1529"/>
                  </a:cubicBezTo>
                  <a:cubicBezTo>
                    <a:pt x="1830" y="1529"/>
                    <a:pt x="1931" y="1521"/>
                    <a:pt x="2032" y="1503"/>
                  </a:cubicBezTo>
                  <a:lnTo>
                    <a:pt x="1985" y="1178"/>
                  </a:lnTo>
                  <a:cubicBezTo>
                    <a:pt x="1902" y="1187"/>
                    <a:pt x="1828" y="1197"/>
                    <a:pt x="1753" y="1197"/>
                  </a:cubicBezTo>
                  <a:cubicBezTo>
                    <a:pt x="1039" y="1197"/>
                    <a:pt x="455" y="677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4720" rIns="90000" bIns="54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73" name="Google Shape;2219;p43"/>
            <p:cNvSpPr/>
            <p:nvPr/>
          </p:nvSpPr>
          <p:spPr>
            <a:xfrm>
              <a:off x="1124280" y="3510720"/>
              <a:ext cx="145800" cy="249480"/>
            </a:xfrm>
            <a:custGeom>
              <a:avLst/>
              <a:gdLst>
                <a:gd name="textAreaLeft" fmla="*/ 0 w 145800"/>
                <a:gd name="textAreaRight" fmla="*/ 147240 w 145800"/>
                <a:gd name="textAreaTop" fmla="*/ 0 h 249480"/>
                <a:gd name="textAreaBottom" fmla="*/ 250920 h 249480"/>
              </a:gdLst>
              <a:ahLst/>
              <a:cxnLst/>
              <a:rect l="textAreaLeft" t="textAreaTop" r="textAreaRight" b="textAreaBottom"/>
              <a:pathLst>
                <a:path w="2060" h="3506">
                  <a:moveTo>
                    <a:pt x="301" y="1"/>
                  </a:moveTo>
                  <a:cubicBezTo>
                    <a:pt x="202" y="1"/>
                    <a:pt x="101" y="9"/>
                    <a:pt x="0" y="27"/>
                  </a:cubicBezTo>
                  <a:lnTo>
                    <a:pt x="56" y="352"/>
                  </a:lnTo>
                  <a:cubicBezTo>
                    <a:pt x="139" y="343"/>
                    <a:pt x="223" y="333"/>
                    <a:pt x="306" y="333"/>
                  </a:cubicBezTo>
                  <a:cubicBezTo>
                    <a:pt x="1095" y="333"/>
                    <a:pt x="1744" y="973"/>
                    <a:pt x="1744" y="1762"/>
                  </a:cubicBezTo>
                  <a:cubicBezTo>
                    <a:pt x="1744" y="2485"/>
                    <a:pt x="1215" y="3070"/>
                    <a:pt x="529" y="3181"/>
                  </a:cubicBezTo>
                  <a:lnTo>
                    <a:pt x="585" y="3506"/>
                  </a:lnTo>
                  <a:cubicBezTo>
                    <a:pt x="1308" y="3385"/>
                    <a:pt x="1856" y="2838"/>
                    <a:pt x="2013" y="2170"/>
                  </a:cubicBezTo>
                  <a:cubicBezTo>
                    <a:pt x="2032" y="2059"/>
                    <a:pt x="2050" y="1947"/>
                    <a:pt x="2060" y="1827"/>
                  </a:cubicBezTo>
                  <a:cubicBezTo>
                    <a:pt x="2060" y="1715"/>
                    <a:pt x="2050" y="1595"/>
                    <a:pt x="2032" y="1474"/>
                  </a:cubicBezTo>
                  <a:cubicBezTo>
                    <a:pt x="1891" y="612"/>
                    <a:pt x="1141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74" name="Google Shape;2220;p43"/>
            <p:cNvSpPr/>
            <p:nvPr/>
          </p:nvSpPr>
          <p:spPr>
            <a:xfrm>
              <a:off x="1668960" y="3185640"/>
              <a:ext cx="296640" cy="296640"/>
            </a:xfrm>
            <a:custGeom>
              <a:avLst/>
              <a:gdLst>
                <a:gd name="textAreaLeft" fmla="*/ 0 w 296640"/>
                <a:gd name="textAreaRight" fmla="*/ 298080 w 296640"/>
                <a:gd name="textAreaTop" fmla="*/ 0 h 296640"/>
                <a:gd name="textAreaBottom" fmla="*/ 298080 h 296640"/>
              </a:gdLst>
              <a:ahLst/>
              <a:cxnLst/>
              <a:rect l="textAreaLeft" t="textAreaTop" r="textAreaRight" b="textAreaBottom"/>
              <a:pathLst>
                <a:path w="4166" h="4166">
                  <a:moveTo>
                    <a:pt x="2088" y="1"/>
                  </a:moveTo>
                  <a:cubicBezTo>
                    <a:pt x="928" y="1"/>
                    <a:pt x="0" y="928"/>
                    <a:pt x="0" y="2079"/>
                  </a:cubicBezTo>
                  <a:cubicBezTo>
                    <a:pt x="0" y="3229"/>
                    <a:pt x="928" y="4166"/>
                    <a:pt x="2088" y="4166"/>
                  </a:cubicBezTo>
                  <a:cubicBezTo>
                    <a:pt x="3238" y="4166"/>
                    <a:pt x="4166" y="3229"/>
                    <a:pt x="4166" y="2079"/>
                  </a:cubicBezTo>
                  <a:cubicBezTo>
                    <a:pt x="4166" y="928"/>
                    <a:pt x="3238" y="1"/>
                    <a:pt x="208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75" name="Google Shape;2221;p43"/>
            <p:cNvSpPr/>
            <p:nvPr/>
          </p:nvSpPr>
          <p:spPr>
            <a:xfrm>
              <a:off x="1665000" y="3180960"/>
              <a:ext cx="304560" cy="305280"/>
            </a:xfrm>
            <a:custGeom>
              <a:avLst/>
              <a:gdLst>
                <a:gd name="textAreaLeft" fmla="*/ 0 w 304560"/>
                <a:gd name="textAreaRight" fmla="*/ 306000 w 304560"/>
                <a:gd name="textAreaTop" fmla="*/ 0 h 305280"/>
                <a:gd name="textAreaBottom" fmla="*/ 306720 h 305280"/>
              </a:gdLst>
              <a:ahLst/>
              <a:cxnLst/>
              <a:rect l="textAreaLeft" t="textAreaTop" r="textAreaRight" b="textAreaBottom"/>
              <a:pathLst>
                <a:path w="4278" h="4287">
                  <a:moveTo>
                    <a:pt x="2144" y="121"/>
                  </a:moveTo>
                  <a:cubicBezTo>
                    <a:pt x="3257" y="121"/>
                    <a:pt x="4166" y="1031"/>
                    <a:pt x="4166" y="2144"/>
                  </a:cubicBezTo>
                  <a:cubicBezTo>
                    <a:pt x="4166" y="3266"/>
                    <a:pt x="3257" y="4175"/>
                    <a:pt x="2144" y="4175"/>
                  </a:cubicBezTo>
                  <a:cubicBezTo>
                    <a:pt x="1021" y="4175"/>
                    <a:pt x="112" y="3266"/>
                    <a:pt x="112" y="2144"/>
                  </a:cubicBezTo>
                  <a:cubicBezTo>
                    <a:pt x="112" y="1031"/>
                    <a:pt x="1021" y="121"/>
                    <a:pt x="2144" y="121"/>
                  </a:cubicBezTo>
                  <a:close/>
                  <a:moveTo>
                    <a:pt x="2144" y="1"/>
                  </a:moveTo>
                  <a:cubicBezTo>
                    <a:pt x="956" y="1"/>
                    <a:pt x="1" y="966"/>
                    <a:pt x="1" y="2144"/>
                  </a:cubicBezTo>
                  <a:cubicBezTo>
                    <a:pt x="1" y="3331"/>
                    <a:pt x="956" y="4287"/>
                    <a:pt x="2144" y="4287"/>
                  </a:cubicBezTo>
                  <a:cubicBezTo>
                    <a:pt x="3322" y="4287"/>
                    <a:pt x="4277" y="3331"/>
                    <a:pt x="4277" y="2144"/>
                  </a:cubicBezTo>
                  <a:cubicBezTo>
                    <a:pt x="4277" y="966"/>
                    <a:pt x="3322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76" name="Google Shape;2222;p43"/>
            <p:cNvSpPr/>
            <p:nvPr/>
          </p:nvSpPr>
          <p:spPr>
            <a:xfrm>
              <a:off x="1682280" y="3170880"/>
              <a:ext cx="296640" cy="296640"/>
            </a:xfrm>
            <a:custGeom>
              <a:avLst/>
              <a:gdLst>
                <a:gd name="textAreaLeft" fmla="*/ 0 w 296640"/>
                <a:gd name="textAreaRight" fmla="*/ 298080 w 296640"/>
                <a:gd name="textAreaTop" fmla="*/ 0 h 296640"/>
                <a:gd name="textAreaBottom" fmla="*/ 298080 h 296640"/>
              </a:gdLst>
              <a:ahLst/>
              <a:cxnLst/>
              <a:rect l="textAreaLeft" t="textAreaTop" r="textAreaRight" b="textAreaBottom"/>
              <a:pathLst>
                <a:path w="4167" h="4166">
                  <a:moveTo>
                    <a:pt x="2088" y="1"/>
                  </a:moveTo>
                  <a:cubicBezTo>
                    <a:pt x="938" y="1"/>
                    <a:pt x="1" y="928"/>
                    <a:pt x="1" y="2079"/>
                  </a:cubicBezTo>
                  <a:cubicBezTo>
                    <a:pt x="1" y="3229"/>
                    <a:pt x="938" y="4166"/>
                    <a:pt x="2088" y="4166"/>
                  </a:cubicBezTo>
                  <a:cubicBezTo>
                    <a:pt x="3238" y="4166"/>
                    <a:pt x="4166" y="3229"/>
                    <a:pt x="4166" y="2079"/>
                  </a:cubicBezTo>
                  <a:cubicBezTo>
                    <a:pt x="4166" y="928"/>
                    <a:pt x="3238" y="1"/>
                    <a:pt x="208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77" name="Google Shape;2223;p43"/>
            <p:cNvSpPr/>
            <p:nvPr/>
          </p:nvSpPr>
          <p:spPr>
            <a:xfrm>
              <a:off x="1678320" y="3166200"/>
              <a:ext cx="305280" cy="305280"/>
            </a:xfrm>
            <a:custGeom>
              <a:avLst/>
              <a:gdLst>
                <a:gd name="textAreaLeft" fmla="*/ 0 w 305280"/>
                <a:gd name="textAreaRight" fmla="*/ 306720 w 305280"/>
                <a:gd name="textAreaTop" fmla="*/ 0 h 305280"/>
                <a:gd name="textAreaBottom" fmla="*/ 306720 h 305280"/>
              </a:gdLst>
              <a:ahLst/>
              <a:cxnLst/>
              <a:rect l="textAreaLeft" t="textAreaTop" r="textAreaRight" b="textAreaBottom"/>
              <a:pathLst>
                <a:path w="4287" h="4287">
                  <a:moveTo>
                    <a:pt x="2143" y="121"/>
                  </a:moveTo>
                  <a:cubicBezTo>
                    <a:pt x="3256" y="121"/>
                    <a:pt x="4165" y="1030"/>
                    <a:pt x="4165" y="2144"/>
                  </a:cubicBezTo>
                  <a:cubicBezTo>
                    <a:pt x="4165" y="3266"/>
                    <a:pt x="3256" y="4175"/>
                    <a:pt x="2143" y="4175"/>
                  </a:cubicBezTo>
                  <a:cubicBezTo>
                    <a:pt x="1021" y="4175"/>
                    <a:pt x="112" y="3266"/>
                    <a:pt x="112" y="2144"/>
                  </a:cubicBezTo>
                  <a:cubicBezTo>
                    <a:pt x="112" y="1030"/>
                    <a:pt x="1021" y="121"/>
                    <a:pt x="2143" y="121"/>
                  </a:cubicBezTo>
                  <a:close/>
                  <a:moveTo>
                    <a:pt x="2143" y="1"/>
                  </a:moveTo>
                  <a:cubicBezTo>
                    <a:pt x="965" y="1"/>
                    <a:pt x="0" y="966"/>
                    <a:pt x="0" y="2144"/>
                  </a:cubicBezTo>
                  <a:cubicBezTo>
                    <a:pt x="0" y="3331"/>
                    <a:pt x="965" y="4287"/>
                    <a:pt x="2143" y="4287"/>
                  </a:cubicBezTo>
                  <a:cubicBezTo>
                    <a:pt x="3321" y="4287"/>
                    <a:pt x="4286" y="3331"/>
                    <a:pt x="4286" y="2144"/>
                  </a:cubicBezTo>
                  <a:cubicBezTo>
                    <a:pt x="4286" y="966"/>
                    <a:pt x="3321" y="1"/>
                    <a:pt x="214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78" name="Google Shape;2224;p43"/>
            <p:cNvSpPr/>
            <p:nvPr/>
          </p:nvSpPr>
          <p:spPr>
            <a:xfrm>
              <a:off x="1759320" y="3318840"/>
              <a:ext cx="139320" cy="69120"/>
            </a:xfrm>
            <a:custGeom>
              <a:avLst/>
              <a:gdLst>
                <a:gd name="textAreaLeft" fmla="*/ 0 w 139320"/>
                <a:gd name="textAreaRight" fmla="*/ 140760 w 139320"/>
                <a:gd name="textAreaTop" fmla="*/ 0 h 69120"/>
                <a:gd name="textAreaBottom" fmla="*/ 70560 h 69120"/>
              </a:gdLst>
              <a:ahLst/>
              <a:cxnLst/>
              <a:rect l="textAreaLeft" t="textAreaTop" r="textAreaRight" b="textAreaBottom"/>
              <a:pathLst>
                <a:path w="1968" h="988">
                  <a:moveTo>
                    <a:pt x="984" y="0"/>
                  </a:moveTo>
                  <a:cubicBezTo>
                    <a:pt x="446" y="0"/>
                    <a:pt x="1" y="446"/>
                    <a:pt x="1" y="984"/>
                  </a:cubicBezTo>
                  <a:cubicBezTo>
                    <a:pt x="1" y="984"/>
                    <a:pt x="875" y="988"/>
                    <a:pt x="1458" y="988"/>
                  </a:cubicBezTo>
                  <a:cubicBezTo>
                    <a:pt x="1749" y="988"/>
                    <a:pt x="1968" y="987"/>
                    <a:pt x="1968" y="984"/>
                  </a:cubicBezTo>
                  <a:cubicBezTo>
                    <a:pt x="1968" y="446"/>
                    <a:pt x="1532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5280" rIns="90000" bIns="35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79" name="Google Shape;2225;p43"/>
            <p:cNvSpPr/>
            <p:nvPr/>
          </p:nvSpPr>
          <p:spPr>
            <a:xfrm>
              <a:off x="1755360" y="3314880"/>
              <a:ext cx="147240" cy="77760"/>
            </a:xfrm>
            <a:custGeom>
              <a:avLst/>
              <a:gdLst>
                <a:gd name="textAreaLeft" fmla="*/ 0 w 147240"/>
                <a:gd name="textAreaRight" fmla="*/ 148680 w 147240"/>
                <a:gd name="textAreaTop" fmla="*/ 0 h 77760"/>
                <a:gd name="textAreaBottom" fmla="*/ 79200 h 77760"/>
              </a:gdLst>
              <a:ahLst/>
              <a:cxnLst/>
              <a:rect l="textAreaLeft" t="textAreaTop" r="textAreaRight" b="textAreaBottom"/>
              <a:pathLst>
                <a:path w="2079" h="1105">
                  <a:moveTo>
                    <a:pt x="1039" y="112"/>
                  </a:moveTo>
                  <a:cubicBezTo>
                    <a:pt x="1531" y="112"/>
                    <a:pt x="1939" y="502"/>
                    <a:pt x="1967" y="984"/>
                  </a:cubicBezTo>
                  <a:lnTo>
                    <a:pt x="121" y="984"/>
                  </a:lnTo>
                  <a:cubicBezTo>
                    <a:pt x="149" y="502"/>
                    <a:pt x="548" y="121"/>
                    <a:pt x="1039" y="112"/>
                  </a:cubicBezTo>
                  <a:close/>
                  <a:moveTo>
                    <a:pt x="1039" y="1"/>
                  </a:moveTo>
                  <a:cubicBezTo>
                    <a:pt x="464" y="1"/>
                    <a:pt x="0" y="465"/>
                    <a:pt x="0" y="1040"/>
                  </a:cubicBezTo>
                  <a:cubicBezTo>
                    <a:pt x="0" y="1095"/>
                    <a:pt x="0" y="1095"/>
                    <a:pt x="408" y="1105"/>
                  </a:cubicBezTo>
                  <a:lnTo>
                    <a:pt x="1151" y="1105"/>
                  </a:lnTo>
                  <a:cubicBezTo>
                    <a:pt x="2078" y="1105"/>
                    <a:pt x="2078" y="1105"/>
                    <a:pt x="2078" y="1040"/>
                  </a:cubicBezTo>
                  <a:cubicBezTo>
                    <a:pt x="2078" y="465"/>
                    <a:pt x="1614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0" rIns="90000" bIns="39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80" name="Google Shape;2226;p43"/>
            <p:cNvSpPr/>
            <p:nvPr/>
          </p:nvSpPr>
          <p:spPr>
            <a:xfrm>
              <a:off x="1790640" y="3229200"/>
              <a:ext cx="78480" cy="78840"/>
            </a:xfrm>
            <a:custGeom>
              <a:avLst/>
              <a:gdLst>
                <a:gd name="textAreaLeft" fmla="*/ 0 w 78480"/>
                <a:gd name="textAreaRight" fmla="*/ 79920 w 78480"/>
                <a:gd name="textAreaTop" fmla="*/ 0 h 78840"/>
                <a:gd name="textAreaBottom" fmla="*/ 80280 h 78840"/>
              </a:gdLst>
              <a:ahLst/>
              <a:cxnLst/>
              <a:rect l="textAreaLeft" t="textAreaTop" r="textAreaRight" b="textAreaBottom"/>
              <a:pathLst>
                <a:path w="1115" h="1123">
                  <a:moveTo>
                    <a:pt x="558" y="0"/>
                  </a:moveTo>
                  <a:cubicBezTo>
                    <a:pt x="251" y="0"/>
                    <a:pt x="1" y="250"/>
                    <a:pt x="1" y="566"/>
                  </a:cubicBezTo>
                  <a:cubicBezTo>
                    <a:pt x="1" y="872"/>
                    <a:pt x="251" y="1122"/>
                    <a:pt x="558" y="1122"/>
                  </a:cubicBezTo>
                  <a:cubicBezTo>
                    <a:pt x="864" y="1122"/>
                    <a:pt x="1114" y="872"/>
                    <a:pt x="1114" y="566"/>
                  </a:cubicBezTo>
                  <a:cubicBezTo>
                    <a:pt x="1114" y="250"/>
                    <a:pt x="864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960" rIns="90000" bIns="39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81" name="Google Shape;2227;p43"/>
            <p:cNvSpPr/>
            <p:nvPr/>
          </p:nvSpPr>
          <p:spPr>
            <a:xfrm>
              <a:off x="1786680" y="3225240"/>
              <a:ext cx="86040" cy="86760"/>
            </a:xfrm>
            <a:custGeom>
              <a:avLst/>
              <a:gdLst>
                <a:gd name="textAreaLeft" fmla="*/ 0 w 86040"/>
                <a:gd name="textAreaRight" fmla="*/ 87480 w 86040"/>
                <a:gd name="textAreaTop" fmla="*/ 0 h 86760"/>
                <a:gd name="textAreaBottom" fmla="*/ 88200 h 86760"/>
              </a:gdLst>
              <a:ahLst/>
              <a:cxnLst/>
              <a:rect l="textAreaLeft" t="textAreaTop" r="textAreaRight" b="textAreaBottom"/>
              <a:pathLst>
                <a:path w="1225" h="1235">
                  <a:moveTo>
                    <a:pt x="613" y="121"/>
                  </a:moveTo>
                  <a:cubicBezTo>
                    <a:pt x="891" y="121"/>
                    <a:pt x="1114" y="344"/>
                    <a:pt x="1114" y="622"/>
                  </a:cubicBezTo>
                  <a:cubicBezTo>
                    <a:pt x="1114" y="891"/>
                    <a:pt x="891" y="1114"/>
                    <a:pt x="613" y="1114"/>
                  </a:cubicBezTo>
                  <a:cubicBezTo>
                    <a:pt x="334" y="1114"/>
                    <a:pt x="112" y="891"/>
                    <a:pt x="112" y="622"/>
                  </a:cubicBezTo>
                  <a:cubicBezTo>
                    <a:pt x="112" y="344"/>
                    <a:pt x="334" y="121"/>
                    <a:pt x="613" y="121"/>
                  </a:cubicBezTo>
                  <a:close/>
                  <a:moveTo>
                    <a:pt x="613" y="0"/>
                  </a:moveTo>
                  <a:cubicBezTo>
                    <a:pt x="269" y="0"/>
                    <a:pt x="0" y="279"/>
                    <a:pt x="0" y="622"/>
                  </a:cubicBezTo>
                  <a:cubicBezTo>
                    <a:pt x="0" y="956"/>
                    <a:pt x="269" y="1234"/>
                    <a:pt x="613" y="1234"/>
                  </a:cubicBezTo>
                  <a:cubicBezTo>
                    <a:pt x="956" y="1234"/>
                    <a:pt x="1225" y="956"/>
                    <a:pt x="1225" y="622"/>
                  </a:cubicBezTo>
                  <a:cubicBezTo>
                    <a:pt x="1225" y="279"/>
                    <a:pt x="956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82" name="Google Shape;2228;p43"/>
            <p:cNvSpPr/>
            <p:nvPr/>
          </p:nvSpPr>
          <p:spPr>
            <a:xfrm>
              <a:off x="2769480" y="1593000"/>
              <a:ext cx="671040" cy="438120"/>
            </a:xfrm>
            <a:custGeom>
              <a:avLst/>
              <a:gdLst>
                <a:gd name="textAreaLeft" fmla="*/ 0 w 671040"/>
                <a:gd name="textAreaRight" fmla="*/ 672480 w 671040"/>
                <a:gd name="textAreaTop" fmla="*/ 0 h 438120"/>
                <a:gd name="textAreaBottom" fmla="*/ 439560 h 438120"/>
              </a:gdLst>
              <a:ahLst/>
              <a:cxnLst/>
              <a:rect l="textAreaLeft" t="textAreaTop" r="textAreaRight" b="textAreaBottom"/>
              <a:pathLst>
                <a:path w="9398" h="6142">
                  <a:moveTo>
                    <a:pt x="0" y="0"/>
                  </a:moveTo>
                  <a:lnTo>
                    <a:pt x="0" y="6141"/>
                  </a:lnTo>
                  <a:lnTo>
                    <a:pt x="9397" y="6141"/>
                  </a:lnTo>
                  <a:lnTo>
                    <a:pt x="9397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83" name="Google Shape;2229;p43"/>
            <p:cNvSpPr/>
            <p:nvPr/>
          </p:nvSpPr>
          <p:spPr>
            <a:xfrm>
              <a:off x="2765520" y="1589040"/>
              <a:ext cx="679680" cy="446760"/>
            </a:xfrm>
            <a:custGeom>
              <a:avLst/>
              <a:gdLst>
                <a:gd name="textAreaLeft" fmla="*/ 0 w 679680"/>
                <a:gd name="textAreaRight" fmla="*/ 681120 w 679680"/>
                <a:gd name="textAreaTop" fmla="*/ 0 h 446760"/>
                <a:gd name="textAreaBottom" fmla="*/ 448200 h 446760"/>
              </a:gdLst>
              <a:ahLst/>
              <a:cxnLst/>
              <a:rect l="textAreaLeft" t="textAreaTop" r="textAreaRight" b="textAreaBottom"/>
              <a:pathLst>
                <a:path w="9519" h="6263">
                  <a:moveTo>
                    <a:pt x="9398" y="112"/>
                  </a:moveTo>
                  <a:lnTo>
                    <a:pt x="9398" y="6142"/>
                  </a:lnTo>
                  <a:lnTo>
                    <a:pt x="112" y="6142"/>
                  </a:lnTo>
                  <a:lnTo>
                    <a:pt x="112" y="112"/>
                  </a:lnTo>
                  <a:close/>
                  <a:moveTo>
                    <a:pt x="56" y="0"/>
                  </a:moveTo>
                  <a:cubicBezTo>
                    <a:pt x="28" y="0"/>
                    <a:pt x="0" y="19"/>
                    <a:pt x="0" y="56"/>
                  </a:cubicBezTo>
                  <a:lnTo>
                    <a:pt x="0" y="6197"/>
                  </a:lnTo>
                  <a:cubicBezTo>
                    <a:pt x="0" y="6234"/>
                    <a:pt x="28" y="6262"/>
                    <a:pt x="56" y="6262"/>
                  </a:cubicBezTo>
                  <a:lnTo>
                    <a:pt x="9463" y="6262"/>
                  </a:lnTo>
                  <a:cubicBezTo>
                    <a:pt x="9490" y="6262"/>
                    <a:pt x="9518" y="6234"/>
                    <a:pt x="9518" y="6197"/>
                  </a:cubicBezTo>
                  <a:lnTo>
                    <a:pt x="9518" y="56"/>
                  </a:lnTo>
                  <a:cubicBezTo>
                    <a:pt x="9518" y="19"/>
                    <a:pt x="9490" y="0"/>
                    <a:pt x="946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84" name="Google Shape;2230;p43"/>
            <p:cNvSpPr/>
            <p:nvPr/>
          </p:nvSpPr>
          <p:spPr>
            <a:xfrm>
              <a:off x="2747520" y="1363320"/>
              <a:ext cx="845640" cy="244800"/>
            </a:xfrm>
            <a:custGeom>
              <a:avLst/>
              <a:gdLst>
                <a:gd name="textAreaLeft" fmla="*/ 0 w 845640"/>
                <a:gd name="textAreaRight" fmla="*/ 847080 w 845640"/>
                <a:gd name="textAreaTop" fmla="*/ 0 h 244800"/>
                <a:gd name="textAreaBottom" fmla="*/ 246240 h 244800"/>
              </a:gdLst>
              <a:ahLst/>
              <a:cxnLst/>
              <a:rect l="textAreaLeft" t="textAreaTop" r="textAreaRight" b="textAreaBottom"/>
              <a:pathLst>
                <a:path w="11839" h="3442">
                  <a:moveTo>
                    <a:pt x="567" y="0"/>
                  </a:moveTo>
                  <a:cubicBezTo>
                    <a:pt x="251" y="0"/>
                    <a:pt x="1" y="260"/>
                    <a:pt x="1" y="576"/>
                  </a:cubicBezTo>
                  <a:lnTo>
                    <a:pt x="1" y="2867"/>
                  </a:lnTo>
                  <a:cubicBezTo>
                    <a:pt x="1" y="3182"/>
                    <a:pt x="251" y="3442"/>
                    <a:pt x="567" y="3442"/>
                  </a:cubicBezTo>
                  <a:lnTo>
                    <a:pt x="11263" y="3442"/>
                  </a:lnTo>
                  <a:cubicBezTo>
                    <a:pt x="11578" y="3442"/>
                    <a:pt x="11838" y="3182"/>
                    <a:pt x="11838" y="2867"/>
                  </a:cubicBezTo>
                  <a:lnTo>
                    <a:pt x="11838" y="576"/>
                  </a:lnTo>
                  <a:cubicBezTo>
                    <a:pt x="11838" y="260"/>
                    <a:pt x="11578" y="0"/>
                    <a:pt x="1126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85" name="Google Shape;2231;p43"/>
            <p:cNvSpPr/>
            <p:nvPr/>
          </p:nvSpPr>
          <p:spPr>
            <a:xfrm>
              <a:off x="2743200" y="1359360"/>
              <a:ext cx="854280" cy="252720"/>
            </a:xfrm>
            <a:custGeom>
              <a:avLst/>
              <a:gdLst>
                <a:gd name="textAreaLeft" fmla="*/ 0 w 854280"/>
                <a:gd name="textAreaRight" fmla="*/ 855720 w 854280"/>
                <a:gd name="textAreaTop" fmla="*/ 0 h 252720"/>
                <a:gd name="textAreaBottom" fmla="*/ 254160 h 252720"/>
              </a:gdLst>
              <a:ahLst/>
              <a:cxnLst/>
              <a:rect l="textAreaLeft" t="textAreaTop" r="textAreaRight" b="textAreaBottom"/>
              <a:pathLst>
                <a:path w="11958" h="3554">
                  <a:moveTo>
                    <a:pt x="11327" y="112"/>
                  </a:moveTo>
                  <a:cubicBezTo>
                    <a:pt x="11614" y="112"/>
                    <a:pt x="11837" y="344"/>
                    <a:pt x="11837" y="632"/>
                  </a:cubicBezTo>
                  <a:lnTo>
                    <a:pt x="11837" y="2923"/>
                  </a:lnTo>
                  <a:cubicBezTo>
                    <a:pt x="11837" y="3210"/>
                    <a:pt x="11614" y="3442"/>
                    <a:pt x="11327" y="3442"/>
                  </a:cubicBezTo>
                  <a:lnTo>
                    <a:pt x="631" y="3442"/>
                  </a:lnTo>
                  <a:cubicBezTo>
                    <a:pt x="353" y="3442"/>
                    <a:pt x="121" y="3210"/>
                    <a:pt x="121" y="2923"/>
                  </a:cubicBezTo>
                  <a:lnTo>
                    <a:pt x="121" y="632"/>
                  </a:lnTo>
                  <a:cubicBezTo>
                    <a:pt x="121" y="344"/>
                    <a:pt x="353" y="112"/>
                    <a:pt x="631" y="112"/>
                  </a:cubicBezTo>
                  <a:close/>
                  <a:moveTo>
                    <a:pt x="631" y="1"/>
                  </a:moveTo>
                  <a:cubicBezTo>
                    <a:pt x="288" y="1"/>
                    <a:pt x="0" y="279"/>
                    <a:pt x="0" y="632"/>
                  </a:cubicBezTo>
                  <a:lnTo>
                    <a:pt x="0" y="2923"/>
                  </a:lnTo>
                  <a:cubicBezTo>
                    <a:pt x="0" y="3275"/>
                    <a:pt x="288" y="3554"/>
                    <a:pt x="631" y="3554"/>
                  </a:cubicBezTo>
                  <a:lnTo>
                    <a:pt x="11327" y="3554"/>
                  </a:lnTo>
                  <a:cubicBezTo>
                    <a:pt x="11670" y="3554"/>
                    <a:pt x="11958" y="3275"/>
                    <a:pt x="11958" y="2923"/>
                  </a:cubicBezTo>
                  <a:lnTo>
                    <a:pt x="11958" y="632"/>
                  </a:lnTo>
                  <a:cubicBezTo>
                    <a:pt x="11958" y="279"/>
                    <a:pt x="11670" y="1"/>
                    <a:pt x="1132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86" name="Google Shape;2232;p43"/>
            <p:cNvSpPr/>
            <p:nvPr/>
          </p:nvSpPr>
          <p:spPr>
            <a:xfrm>
              <a:off x="2747520" y="1632240"/>
              <a:ext cx="845640" cy="244800"/>
            </a:xfrm>
            <a:custGeom>
              <a:avLst/>
              <a:gdLst>
                <a:gd name="textAreaLeft" fmla="*/ 0 w 845640"/>
                <a:gd name="textAreaRight" fmla="*/ 847080 w 845640"/>
                <a:gd name="textAreaTop" fmla="*/ 0 h 244800"/>
                <a:gd name="textAreaBottom" fmla="*/ 246240 h 244800"/>
              </a:gdLst>
              <a:ahLst/>
              <a:cxnLst/>
              <a:rect l="textAreaLeft" t="textAreaTop" r="textAreaRight" b="textAreaBottom"/>
              <a:pathLst>
                <a:path w="11839" h="3443">
                  <a:moveTo>
                    <a:pt x="567" y="0"/>
                  </a:moveTo>
                  <a:cubicBezTo>
                    <a:pt x="251" y="0"/>
                    <a:pt x="1" y="251"/>
                    <a:pt x="1" y="576"/>
                  </a:cubicBezTo>
                  <a:lnTo>
                    <a:pt x="1" y="2867"/>
                  </a:lnTo>
                  <a:cubicBezTo>
                    <a:pt x="1" y="3182"/>
                    <a:pt x="251" y="3442"/>
                    <a:pt x="567" y="3442"/>
                  </a:cubicBezTo>
                  <a:lnTo>
                    <a:pt x="11263" y="3442"/>
                  </a:lnTo>
                  <a:cubicBezTo>
                    <a:pt x="11578" y="3442"/>
                    <a:pt x="11838" y="3182"/>
                    <a:pt x="11838" y="2867"/>
                  </a:cubicBezTo>
                  <a:lnTo>
                    <a:pt x="11838" y="576"/>
                  </a:lnTo>
                  <a:cubicBezTo>
                    <a:pt x="11838" y="251"/>
                    <a:pt x="11578" y="0"/>
                    <a:pt x="1126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87" name="Google Shape;2233;p43"/>
            <p:cNvSpPr/>
            <p:nvPr/>
          </p:nvSpPr>
          <p:spPr>
            <a:xfrm>
              <a:off x="2743200" y="1628280"/>
              <a:ext cx="854280" cy="252720"/>
            </a:xfrm>
            <a:custGeom>
              <a:avLst/>
              <a:gdLst>
                <a:gd name="textAreaLeft" fmla="*/ 0 w 854280"/>
                <a:gd name="textAreaRight" fmla="*/ 855720 w 854280"/>
                <a:gd name="textAreaTop" fmla="*/ 0 h 252720"/>
                <a:gd name="textAreaBottom" fmla="*/ 254160 h 252720"/>
              </a:gdLst>
              <a:ahLst/>
              <a:cxnLst/>
              <a:rect l="textAreaLeft" t="textAreaTop" r="textAreaRight" b="textAreaBottom"/>
              <a:pathLst>
                <a:path w="11958" h="3554">
                  <a:moveTo>
                    <a:pt x="11327" y="112"/>
                  </a:moveTo>
                  <a:cubicBezTo>
                    <a:pt x="11614" y="112"/>
                    <a:pt x="11837" y="344"/>
                    <a:pt x="11837" y="632"/>
                  </a:cubicBezTo>
                  <a:lnTo>
                    <a:pt x="11837" y="2923"/>
                  </a:lnTo>
                  <a:cubicBezTo>
                    <a:pt x="11837" y="3201"/>
                    <a:pt x="11614" y="3433"/>
                    <a:pt x="11327" y="3433"/>
                  </a:cubicBezTo>
                  <a:lnTo>
                    <a:pt x="631" y="3433"/>
                  </a:lnTo>
                  <a:cubicBezTo>
                    <a:pt x="353" y="3433"/>
                    <a:pt x="121" y="3210"/>
                    <a:pt x="121" y="2923"/>
                  </a:cubicBezTo>
                  <a:lnTo>
                    <a:pt x="121" y="632"/>
                  </a:lnTo>
                  <a:cubicBezTo>
                    <a:pt x="121" y="344"/>
                    <a:pt x="353" y="112"/>
                    <a:pt x="631" y="112"/>
                  </a:cubicBezTo>
                  <a:close/>
                  <a:moveTo>
                    <a:pt x="631" y="1"/>
                  </a:moveTo>
                  <a:cubicBezTo>
                    <a:pt x="288" y="1"/>
                    <a:pt x="0" y="279"/>
                    <a:pt x="0" y="632"/>
                  </a:cubicBezTo>
                  <a:lnTo>
                    <a:pt x="0" y="2923"/>
                  </a:lnTo>
                  <a:cubicBezTo>
                    <a:pt x="0" y="3266"/>
                    <a:pt x="288" y="3554"/>
                    <a:pt x="631" y="3554"/>
                  </a:cubicBezTo>
                  <a:lnTo>
                    <a:pt x="11327" y="3554"/>
                  </a:lnTo>
                  <a:cubicBezTo>
                    <a:pt x="11670" y="3554"/>
                    <a:pt x="11958" y="3266"/>
                    <a:pt x="11958" y="2923"/>
                  </a:cubicBezTo>
                  <a:lnTo>
                    <a:pt x="11958" y="632"/>
                  </a:lnTo>
                  <a:cubicBezTo>
                    <a:pt x="11958" y="279"/>
                    <a:pt x="11670" y="1"/>
                    <a:pt x="1132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88" name="Google Shape;2234;p43"/>
            <p:cNvSpPr/>
            <p:nvPr/>
          </p:nvSpPr>
          <p:spPr>
            <a:xfrm>
              <a:off x="2747520" y="1906920"/>
              <a:ext cx="845640" cy="244440"/>
            </a:xfrm>
            <a:custGeom>
              <a:avLst/>
              <a:gdLst>
                <a:gd name="textAreaLeft" fmla="*/ 0 w 845640"/>
                <a:gd name="textAreaRight" fmla="*/ 847080 w 845640"/>
                <a:gd name="textAreaTop" fmla="*/ 0 h 244440"/>
                <a:gd name="textAreaBottom" fmla="*/ 245880 h 244440"/>
              </a:gdLst>
              <a:ahLst/>
              <a:cxnLst/>
              <a:rect l="textAreaLeft" t="textAreaTop" r="textAreaRight" b="textAreaBottom"/>
              <a:pathLst>
                <a:path w="11839" h="3434">
                  <a:moveTo>
                    <a:pt x="567" y="1"/>
                  </a:moveTo>
                  <a:cubicBezTo>
                    <a:pt x="251" y="1"/>
                    <a:pt x="1" y="251"/>
                    <a:pt x="1" y="567"/>
                  </a:cubicBezTo>
                  <a:lnTo>
                    <a:pt x="1" y="2867"/>
                  </a:lnTo>
                  <a:cubicBezTo>
                    <a:pt x="1" y="3183"/>
                    <a:pt x="251" y="3433"/>
                    <a:pt x="567" y="3433"/>
                  </a:cubicBezTo>
                  <a:lnTo>
                    <a:pt x="11263" y="3433"/>
                  </a:lnTo>
                  <a:cubicBezTo>
                    <a:pt x="11578" y="3433"/>
                    <a:pt x="11838" y="3183"/>
                    <a:pt x="11838" y="2867"/>
                  </a:cubicBezTo>
                  <a:lnTo>
                    <a:pt x="11838" y="567"/>
                  </a:lnTo>
                  <a:cubicBezTo>
                    <a:pt x="11838" y="251"/>
                    <a:pt x="11578" y="1"/>
                    <a:pt x="1126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89" name="Google Shape;2235;p43"/>
            <p:cNvSpPr/>
            <p:nvPr/>
          </p:nvSpPr>
          <p:spPr>
            <a:xfrm>
              <a:off x="2743200" y="1902600"/>
              <a:ext cx="854280" cy="253440"/>
            </a:xfrm>
            <a:custGeom>
              <a:avLst/>
              <a:gdLst>
                <a:gd name="textAreaLeft" fmla="*/ 0 w 854280"/>
                <a:gd name="textAreaRight" fmla="*/ 855720 w 854280"/>
                <a:gd name="textAreaTop" fmla="*/ 0 h 253440"/>
                <a:gd name="textAreaBottom" fmla="*/ 254880 h 253440"/>
              </a:gdLst>
              <a:ahLst/>
              <a:cxnLst/>
              <a:rect l="textAreaLeft" t="textAreaTop" r="textAreaRight" b="textAreaBottom"/>
              <a:pathLst>
                <a:path w="11958" h="3563">
                  <a:moveTo>
                    <a:pt x="11327" y="121"/>
                  </a:moveTo>
                  <a:cubicBezTo>
                    <a:pt x="11614" y="121"/>
                    <a:pt x="11837" y="353"/>
                    <a:pt x="11837" y="640"/>
                  </a:cubicBezTo>
                  <a:lnTo>
                    <a:pt x="11837" y="2931"/>
                  </a:lnTo>
                  <a:cubicBezTo>
                    <a:pt x="11837" y="3210"/>
                    <a:pt x="11614" y="3442"/>
                    <a:pt x="11327" y="3442"/>
                  </a:cubicBezTo>
                  <a:lnTo>
                    <a:pt x="631" y="3442"/>
                  </a:lnTo>
                  <a:cubicBezTo>
                    <a:pt x="353" y="3442"/>
                    <a:pt x="121" y="3210"/>
                    <a:pt x="121" y="2931"/>
                  </a:cubicBezTo>
                  <a:lnTo>
                    <a:pt x="121" y="640"/>
                  </a:lnTo>
                  <a:cubicBezTo>
                    <a:pt x="121" y="353"/>
                    <a:pt x="353" y="121"/>
                    <a:pt x="631" y="121"/>
                  </a:cubicBezTo>
                  <a:close/>
                  <a:moveTo>
                    <a:pt x="631" y="0"/>
                  </a:moveTo>
                  <a:cubicBezTo>
                    <a:pt x="288" y="0"/>
                    <a:pt x="0" y="288"/>
                    <a:pt x="0" y="631"/>
                  </a:cubicBezTo>
                  <a:lnTo>
                    <a:pt x="0" y="2931"/>
                  </a:lnTo>
                  <a:cubicBezTo>
                    <a:pt x="0" y="3275"/>
                    <a:pt x="288" y="3562"/>
                    <a:pt x="631" y="3562"/>
                  </a:cubicBezTo>
                  <a:lnTo>
                    <a:pt x="11327" y="3562"/>
                  </a:lnTo>
                  <a:cubicBezTo>
                    <a:pt x="11670" y="3562"/>
                    <a:pt x="11958" y="3275"/>
                    <a:pt x="11958" y="2931"/>
                  </a:cubicBezTo>
                  <a:lnTo>
                    <a:pt x="11958" y="631"/>
                  </a:lnTo>
                  <a:cubicBezTo>
                    <a:pt x="11958" y="288"/>
                    <a:pt x="11670" y="0"/>
                    <a:pt x="1132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90" name="Google Shape;2236;p43"/>
            <p:cNvSpPr/>
            <p:nvPr/>
          </p:nvSpPr>
          <p:spPr>
            <a:xfrm>
              <a:off x="2883240" y="1363320"/>
              <a:ext cx="748800" cy="244800"/>
            </a:xfrm>
            <a:custGeom>
              <a:avLst/>
              <a:gdLst>
                <a:gd name="textAreaLeft" fmla="*/ 0 w 748800"/>
                <a:gd name="textAreaRight" fmla="*/ 750240 w 748800"/>
                <a:gd name="textAreaTop" fmla="*/ 0 h 244800"/>
                <a:gd name="textAreaBottom" fmla="*/ 246240 h 244800"/>
              </a:gdLst>
              <a:ahLst/>
              <a:cxnLst/>
              <a:rect l="textAreaLeft" t="textAreaTop" r="textAreaRight" b="textAreaBottom"/>
              <a:pathLst>
                <a:path w="10484" h="3442">
                  <a:moveTo>
                    <a:pt x="538" y="0"/>
                  </a:moveTo>
                  <a:cubicBezTo>
                    <a:pt x="242" y="0"/>
                    <a:pt x="0" y="242"/>
                    <a:pt x="0" y="538"/>
                  </a:cubicBezTo>
                  <a:lnTo>
                    <a:pt x="0" y="2904"/>
                  </a:lnTo>
                  <a:cubicBezTo>
                    <a:pt x="0" y="3201"/>
                    <a:pt x="242" y="3442"/>
                    <a:pt x="538" y="3442"/>
                  </a:cubicBezTo>
                  <a:lnTo>
                    <a:pt x="9945" y="3442"/>
                  </a:lnTo>
                  <a:cubicBezTo>
                    <a:pt x="10242" y="3442"/>
                    <a:pt x="10483" y="3201"/>
                    <a:pt x="10483" y="2904"/>
                  </a:cubicBezTo>
                  <a:lnTo>
                    <a:pt x="10483" y="538"/>
                  </a:lnTo>
                  <a:cubicBezTo>
                    <a:pt x="10483" y="242"/>
                    <a:pt x="10242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91" name="Google Shape;2237;p43"/>
            <p:cNvSpPr/>
            <p:nvPr/>
          </p:nvSpPr>
          <p:spPr>
            <a:xfrm>
              <a:off x="2878920" y="1359360"/>
              <a:ext cx="756720" cy="252720"/>
            </a:xfrm>
            <a:custGeom>
              <a:avLst/>
              <a:gdLst>
                <a:gd name="textAreaLeft" fmla="*/ 0 w 756720"/>
                <a:gd name="textAreaRight" fmla="*/ 758160 w 756720"/>
                <a:gd name="textAreaTop" fmla="*/ 0 h 252720"/>
                <a:gd name="textAreaBottom" fmla="*/ 254160 h 252720"/>
              </a:gdLst>
              <a:ahLst/>
              <a:cxnLst/>
              <a:rect l="textAreaLeft" t="textAreaTop" r="textAreaRight" b="textAreaBottom"/>
              <a:pathLst>
                <a:path w="10595" h="3554">
                  <a:moveTo>
                    <a:pt x="10001" y="112"/>
                  </a:moveTo>
                  <a:cubicBezTo>
                    <a:pt x="10261" y="112"/>
                    <a:pt x="10474" y="335"/>
                    <a:pt x="10474" y="594"/>
                  </a:cubicBezTo>
                  <a:lnTo>
                    <a:pt x="10474" y="2960"/>
                  </a:lnTo>
                  <a:cubicBezTo>
                    <a:pt x="10474" y="3220"/>
                    <a:pt x="10261" y="3433"/>
                    <a:pt x="10001" y="3433"/>
                  </a:cubicBezTo>
                  <a:lnTo>
                    <a:pt x="594" y="3433"/>
                  </a:lnTo>
                  <a:cubicBezTo>
                    <a:pt x="335" y="3433"/>
                    <a:pt x="112" y="3220"/>
                    <a:pt x="112" y="2960"/>
                  </a:cubicBezTo>
                  <a:lnTo>
                    <a:pt x="112" y="594"/>
                  </a:lnTo>
                  <a:cubicBezTo>
                    <a:pt x="112" y="335"/>
                    <a:pt x="325" y="112"/>
                    <a:pt x="594" y="112"/>
                  </a:cubicBezTo>
                  <a:close/>
                  <a:moveTo>
                    <a:pt x="594" y="1"/>
                  </a:moveTo>
                  <a:cubicBezTo>
                    <a:pt x="270" y="1"/>
                    <a:pt x="1" y="270"/>
                    <a:pt x="1" y="594"/>
                  </a:cubicBezTo>
                  <a:lnTo>
                    <a:pt x="1" y="2960"/>
                  </a:lnTo>
                  <a:cubicBezTo>
                    <a:pt x="1" y="3285"/>
                    <a:pt x="270" y="3554"/>
                    <a:pt x="594" y="3554"/>
                  </a:cubicBezTo>
                  <a:lnTo>
                    <a:pt x="10001" y="3554"/>
                  </a:lnTo>
                  <a:cubicBezTo>
                    <a:pt x="10326" y="3554"/>
                    <a:pt x="10595" y="3285"/>
                    <a:pt x="10595" y="2960"/>
                  </a:cubicBezTo>
                  <a:lnTo>
                    <a:pt x="10595" y="594"/>
                  </a:lnTo>
                  <a:cubicBezTo>
                    <a:pt x="10595" y="270"/>
                    <a:pt x="10326" y="1"/>
                    <a:pt x="1000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92" name="Google Shape;2238;p43"/>
            <p:cNvSpPr/>
            <p:nvPr/>
          </p:nvSpPr>
          <p:spPr>
            <a:xfrm>
              <a:off x="2961360" y="1449000"/>
              <a:ext cx="74160" cy="73440"/>
            </a:xfrm>
            <a:custGeom>
              <a:avLst/>
              <a:gdLst>
                <a:gd name="textAreaLeft" fmla="*/ 0 w 74160"/>
                <a:gd name="textAreaRight" fmla="*/ 75600 w 74160"/>
                <a:gd name="textAreaTop" fmla="*/ 0 h 73440"/>
                <a:gd name="textAreaBottom" fmla="*/ 74880 h 73440"/>
              </a:gdLst>
              <a:ahLst/>
              <a:cxnLst/>
              <a:rect l="textAreaLeft" t="textAreaTop" r="textAreaRight" b="textAreaBottom"/>
              <a:pathLst>
                <a:path w="1058" h="1049">
                  <a:moveTo>
                    <a:pt x="529" y="0"/>
                  </a:moveTo>
                  <a:cubicBezTo>
                    <a:pt x="241" y="0"/>
                    <a:pt x="0" y="232"/>
                    <a:pt x="0" y="529"/>
                  </a:cubicBezTo>
                  <a:cubicBezTo>
                    <a:pt x="0" y="816"/>
                    <a:pt x="241" y="1048"/>
                    <a:pt x="529" y="1048"/>
                  </a:cubicBezTo>
                  <a:cubicBezTo>
                    <a:pt x="826" y="1048"/>
                    <a:pt x="1058" y="816"/>
                    <a:pt x="1058" y="529"/>
                  </a:cubicBezTo>
                  <a:cubicBezTo>
                    <a:pt x="1058" y="232"/>
                    <a:pt x="826" y="0"/>
                    <a:pt x="52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440" rIns="90000" bIns="37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93" name="Google Shape;2239;p43"/>
            <p:cNvSpPr/>
            <p:nvPr/>
          </p:nvSpPr>
          <p:spPr>
            <a:xfrm>
              <a:off x="2957400" y="1444320"/>
              <a:ext cx="82440" cy="82800"/>
            </a:xfrm>
            <a:custGeom>
              <a:avLst/>
              <a:gdLst>
                <a:gd name="textAreaLeft" fmla="*/ 0 w 82440"/>
                <a:gd name="textAreaRight" fmla="*/ 83880 w 82440"/>
                <a:gd name="textAreaTop" fmla="*/ 0 h 82800"/>
                <a:gd name="textAreaBottom" fmla="*/ 84240 h 82800"/>
              </a:gdLst>
              <a:ahLst/>
              <a:cxnLst/>
              <a:rect l="textAreaLeft" t="textAreaTop" r="textAreaRight" b="textAreaBottom"/>
              <a:pathLst>
                <a:path w="1170" h="1179">
                  <a:moveTo>
                    <a:pt x="585" y="121"/>
                  </a:moveTo>
                  <a:cubicBezTo>
                    <a:pt x="845" y="121"/>
                    <a:pt x="1058" y="334"/>
                    <a:pt x="1058" y="585"/>
                  </a:cubicBezTo>
                  <a:cubicBezTo>
                    <a:pt x="1058" y="844"/>
                    <a:pt x="845" y="1058"/>
                    <a:pt x="585" y="1058"/>
                  </a:cubicBezTo>
                  <a:cubicBezTo>
                    <a:pt x="325" y="1058"/>
                    <a:pt x="121" y="844"/>
                    <a:pt x="121" y="585"/>
                  </a:cubicBezTo>
                  <a:cubicBezTo>
                    <a:pt x="121" y="334"/>
                    <a:pt x="325" y="121"/>
                    <a:pt x="585" y="121"/>
                  </a:cubicBezTo>
                  <a:close/>
                  <a:moveTo>
                    <a:pt x="585" y="0"/>
                  </a:moveTo>
                  <a:cubicBezTo>
                    <a:pt x="269" y="0"/>
                    <a:pt x="0" y="269"/>
                    <a:pt x="0" y="585"/>
                  </a:cubicBezTo>
                  <a:cubicBezTo>
                    <a:pt x="0" y="909"/>
                    <a:pt x="260" y="1178"/>
                    <a:pt x="585" y="1178"/>
                  </a:cubicBezTo>
                  <a:cubicBezTo>
                    <a:pt x="910" y="1178"/>
                    <a:pt x="1169" y="909"/>
                    <a:pt x="1169" y="585"/>
                  </a:cubicBezTo>
                  <a:cubicBezTo>
                    <a:pt x="1169" y="269"/>
                    <a:pt x="910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94" name="Google Shape;2240;p43"/>
            <p:cNvSpPr/>
            <p:nvPr/>
          </p:nvSpPr>
          <p:spPr>
            <a:xfrm>
              <a:off x="3116160" y="1437840"/>
              <a:ext cx="442800" cy="96120"/>
            </a:xfrm>
            <a:custGeom>
              <a:avLst/>
              <a:gdLst>
                <a:gd name="textAreaLeft" fmla="*/ 0 w 442800"/>
                <a:gd name="textAreaRight" fmla="*/ 444240 w 442800"/>
                <a:gd name="textAreaTop" fmla="*/ 0 h 96120"/>
                <a:gd name="textAreaBottom" fmla="*/ 97560 h 96120"/>
              </a:gdLst>
              <a:ahLst/>
              <a:cxnLst/>
              <a:rect l="textAreaLeft" t="textAreaTop" r="textAreaRight" b="textAreaBottom"/>
              <a:pathLst>
                <a:path w="6207" h="1365">
                  <a:moveTo>
                    <a:pt x="65" y="0"/>
                  </a:moveTo>
                  <a:cubicBezTo>
                    <a:pt x="28" y="0"/>
                    <a:pt x="1" y="28"/>
                    <a:pt x="1" y="65"/>
                  </a:cubicBezTo>
                  <a:lnTo>
                    <a:pt x="1" y="1290"/>
                  </a:lnTo>
                  <a:cubicBezTo>
                    <a:pt x="1" y="1336"/>
                    <a:pt x="28" y="1364"/>
                    <a:pt x="65" y="1364"/>
                  </a:cubicBezTo>
                  <a:lnTo>
                    <a:pt x="6142" y="1364"/>
                  </a:lnTo>
                  <a:cubicBezTo>
                    <a:pt x="6179" y="1364"/>
                    <a:pt x="6207" y="1336"/>
                    <a:pt x="6207" y="1290"/>
                  </a:cubicBezTo>
                  <a:lnTo>
                    <a:pt x="6207" y="65"/>
                  </a:lnTo>
                  <a:cubicBezTo>
                    <a:pt x="6207" y="28"/>
                    <a:pt x="6179" y="0"/>
                    <a:pt x="614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8600" rIns="90000" bIns="48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95" name="Google Shape;2241;p43"/>
            <p:cNvSpPr/>
            <p:nvPr/>
          </p:nvSpPr>
          <p:spPr>
            <a:xfrm>
              <a:off x="3111480" y="1433160"/>
              <a:ext cx="452160" cy="104760"/>
            </a:xfrm>
            <a:custGeom>
              <a:avLst/>
              <a:gdLst>
                <a:gd name="textAreaLeft" fmla="*/ 0 w 452160"/>
                <a:gd name="textAreaRight" fmla="*/ 453600 w 452160"/>
                <a:gd name="textAreaTop" fmla="*/ 0 h 104760"/>
                <a:gd name="textAreaBottom" fmla="*/ 106200 h 104760"/>
              </a:gdLst>
              <a:ahLst/>
              <a:cxnLst/>
              <a:rect l="textAreaLeft" t="textAreaTop" r="textAreaRight" b="textAreaBottom"/>
              <a:pathLst>
                <a:path w="6337" h="1485">
                  <a:moveTo>
                    <a:pt x="6207" y="121"/>
                  </a:moveTo>
                  <a:cubicBezTo>
                    <a:pt x="6207" y="121"/>
                    <a:pt x="6216" y="130"/>
                    <a:pt x="6216" y="130"/>
                  </a:cubicBezTo>
                  <a:lnTo>
                    <a:pt x="6216" y="1364"/>
                  </a:lnTo>
                  <a:cubicBezTo>
                    <a:pt x="6216" y="1364"/>
                    <a:pt x="6207" y="1373"/>
                    <a:pt x="6207" y="1373"/>
                  </a:cubicBezTo>
                  <a:lnTo>
                    <a:pt x="130" y="1373"/>
                  </a:lnTo>
                  <a:cubicBezTo>
                    <a:pt x="121" y="1373"/>
                    <a:pt x="121" y="1364"/>
                    <a:pt x="121" y="1364"/>
                  </a:cubicBezTo>
                  <a:lnTo>
                    <a:pt x="121" y="130"/>
                  </a:lnTo>
                  <a:cubicBezTo>
                    <a:pt x="121" y="130"/>
                    <a:pt x="121" y="121"/>
                    <a:pt x="130" y="121"/>
                  </a:cubicBezTo>
                  <a:close/>
                  <a:moveTo>
                    <a:pt x="130" y="0"/>
                  </a:moveTo>
                  <a:cubicBezTo>
                    <a:pt x="66" y="0"/>
                    <a:pt x="1" y="65"/>
                    <a:pt x="1" y="130"/>
                  </a:cubicBezTo>
                  <a:lnTo>
                    <a:pt x="1" y="1355"/>
                  </a:lnTo>
                  <a:cubicBezTo>
                    <a:pt x="1" y="1429"/>
                    <a:pt x="66" y="1485"/>
                    <a:pt x="130" y="1485"/>
                  </a:cubicBezTo>
                  <a:lnTo>
                    <a:pt x="6207" y="1485"/>
                  </a:lnTo>
                  <a:cubicBezTo>
                    <a:pt x="6272" y="1485"/>
                    <a:pt x="6337" y="1429"/>
                    <a:pt x="6337" y="1355"/>
                  </a:cubicBezTo>
                  <a:lnTo>
                    <a:pt x="6337" y="130"/>
                  </a:lnTo>
                  <a:cubicBezTo>
                    <a:pt x="6337" y="65"/>
                    <a:pt x="6272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2920" rIns="90000" bIns="52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96" name="Google Shape;2242;p43"/>
            <p:cNvSpPr/>
            <p:nvPr/>
          </p:nvSpPr>
          <p:spPr>
            <a:xfrm>
              <a:off x="3154680" y="1465560"/>
              <a:ext cx="154080" cy="7200"/>
            </a:xfrm>
            <a:custGeom>
              <a:avLst/>
              <a:gdLst>
                <a:gd name="textAreaLeft" fmla="*/ 0 w 154080"/>
                <a:gd name="textAreaRight" fmla="*/ 155520 w 15408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2172" h="122">
                  <a:moveTo>
                    <a:pt x="56" y="1"/>
                  </a:moveTo>
                  <a:cubicBezTo>
                    <a:pt x="28" y="1"/>
                    <a:pt x="1" y="29"/>
                    <a:pt x="1" y="66"/>
                  </a:cubicBezTo>
                  <a:cubicBezTo>
                    <a:pt x="1" y="94"/>
                    <a:pt x="28" y="122"/>
                    <a:pt x="56" y="122"/>
                  </a:cubicBezTo>
                  <a:lnTo>
                    <a:pt x="2106" y="122"/>
                  </a:lnTo>
                  <a:cubicBezTo>
                    <a:pt x="2143" y="122"/>
                    <a:pt x="2171" y="94"/>
                    <a:pt x="2171" y="66"/>
                  </a:cubicBezTo>
                  <a:cubicBezTo>
                    <a:pt x="2171" y="29"/>
                    <a:pt x="2143" y="1"/>
                    <a:pt x="2106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97" name="Google Shape;2243;p43"/>
            <p:cNvSpPr/>
            <p:nvPr/>
          </p:nvSpPr>
          <p:spPr>
            <a:xfrm>
              <a:off x="3330360" y="1465560"/>
              <a:ext cx="95040" cy="7200"/>
            </a:xfrm>
            <a:custGeom>
              <a:avLst/>
              <a:gdLst>
                <a:gd name="textAreaLeft" fmla="*/ 0 w 95040"/>
                <a:gd name="textAreaRight" fmla="*/ 96480 w 9504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1347" h="122">
                  <a:moveTo>
                    <a:pt x="57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4"/>
                    <a:pt x="29" y="122"/>
                    <a:pt x="57" y="122"/>
                  </a:cubicBezTo>
                  <a:lnTo>
                    <a:pt x="1290" y="122"/>
                  </a:lnTo>
                  <a:cubicBezTo>
                    <a:pt x="1318" y="122"/>
                    <a:pt x="1346" y="94"/>
                    <a:pt x="1346" y="66"/>
                  </a:cubicBezTo>
                  <a:cubicBezTo>
                    <a:pt x="1346" y="29"/>
                    <a:pt x="1318" y="1"/>
                    <a:pt x="129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98" name="Google Shape;2244;p43"/>
            <p:cNvSpPr/>
            <p:nvPr/>
          </p:nvSpPr>
          <p:spPr>
            <a:xfrm>
              <a:off x="3166560" y="1497600"/>
              <a:ext cx="95040" cy="7200"/>
            </a:xfrm>
            <a:custGeom>
              <a:avLst/>
              <a:gdLst>
                <a:gd name="textAreaLeft" fmla="*/ 0 w 95040"/>
                <a:gd name="textAreaRight" fmla="*/ 96480 w 9504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1346" h="121">
                  <a:moveTo>
                    <a:pt x="56" y="0"/>
                  </a:moveTo>
                  <a:cubicBezTo>
                    <a:pt x="28" y="0"/>
                    <a:pt x="1" y="28"/>
                    <a:pt x="1" y="65"/>
                  </a:cubicBezTo>
                  <a:cubicBezTo>
                    <a:pt x="1" y="93"/>
                    <a:pt x="28" y="121"/>
                    <a:pt x="56" y="121"/>
                  </a:cubicBezTo>
                  <a:lnTo>
                    <a:pt x="1290" y="121"/>
                  </a:lnTo>
                  <a:cubicBezTo>
                    <a:pt x="1318" y="121"/>
                    <a:pt x="1346" y="93"/>
                    <a:pt x="1346" y="65"/>
                  </a:cubicBezTo>
                  <a:cubicBezTo>
                    <a:pt x="1346" y="28"/>
                    <a:pt x="1318" y="0"/>
                    <a:pt x="129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2999" name="Google Shape;2245;p43"/>
            <p:cNvSpPr/>
            <p:nvPr/>
          </p:nvSpPr>
          <p:spPr>
            <a:xfrm>
              <a:off x="3453840" y="1465560"/>
              <a:ext cx="58320" cy="7200"/>
            </a:xfrm>
            <a:custGeom>
              <a:avLst/>
              <a:gdLst>
                <a:gd name="textAreaLeft" fmla="*/ 0 w 58320"/>
                <a:gd name="textAreaRight" fmla="*/ 59760 w 5832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836" h="122">
                  <a:moveTo>
                    <a:pt x="56" y="1"/>
                  </a:moveTo>
                  <a:cubicBezTo>
                    <a:pt x="28" y="1"/>
                    <a:pt x="0" y="29"/>
                    <a:pt x="0" y="66"/>
                  </a:cubicBezTo>
                  <a:cubicBezTo>
                    <a:pt x="0" y="94"/>
                    <a:pt x="28" y="122"/>
                    <a:pt x="56" y="122"/>
                  </a:cubicBezTo>
                  <a:lnTo>
                    <a:pt x="780" y="122"/>
                  </a:lnTo>
                  <a:cubicBezTo>
                    <a:pt x="807" y="122"/>
                    <a:pt x="835" y="94"/>
                    <a:pt x="835" y="66"/>
                  </a:cubicBezTo>
                  <a:cubicBezTo>
                    <a:pt x="835" y="29"/>
                    <a:pt x="817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00" name="Google Shape;2246;p43"/>
            <p:cNvSpPr/>
            <p:nvPr/>
          </p:nvSpPr>
          <p:spPr>
            <a:xfrm>
              <a:off x="3326400" y="1500120"/>
              <a:ext cx="58320" cy="7200"/>
            </a:xfrm>
            <a:custGeom>
              <a:avLst/>
              <a:gdLst>
                <a:gd name="textAreaLeft" fmla="*/ 0 w 58320"/>
                <a:gd name="textAreaRight" fmla="*/ 59760 w 5832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836" h="121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779" y="121"/>
                  </a:lnTo>
                  <a:cubicBezTo>
                    <a:pt x="807" y="121"/>
                    <a:pt x="835" y="93"/>
                    <a:pt x="835" y="65"/>
                  </a:cubicBezTo>
                  <a:cubicBezTo>
                    <a:pt x="835" y="28"/>
                    <a:pt x="807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01" name="Google Shape;2247;p43"/>
            <p:cNvSpPr/>
            <p:nvPr/>
          </p:nvSpPr>
          <p:spPr>
            <a:xfrm>
              <a:off x="2883240" y="1632240"/>
              <a:ext cx="748800" cy="244800"/>
            </a:xfrm>
            <a:custGeom>
              <a:avLst/>
              <a:gdLst>
                <a:gd name="textAreaLeft" fmla="*/ 0 w 748800"/>
                <a:gd name="textAreaRight" fmla="*/ 750240 w 748800"/>
                <a:gd name="textAreaTop" fmla="*/ 0 h 244800"/>
                <a:gd name="textAreaBottom" fmla="*/ 246240 h 244800"/>
              </a:gdLst>
              <a:ahLst/>
              <a:cxnLst/>
              <a:rect l="textAreaLeft" t="textAreaTop" r="textAreaRight" b="textAreaBottom"/>
              <a:pathLst>
                <a:path w="10484" h="3443">
                  <a:moveTo>
                    <a:pt x="538" y="0"/>
                  </a:moveTo>
                  <a:cubicBezTo>
                    <a:pt x="242" y="0"/>
                    <a:pt x="0" y="242"/>
                    <a:pt x="0" y="538"/>
                  </a:cubicBezTo>
                  <a:lnTo>
                    <a:pt x="0" y="2904"/>
                  </a:lnTo>
                  <a:cubicBezTo>
                    <a:pt x="0" y="3192"/>
                    <a:pt x="242" y="3442"/>
                    <a:pt x="538" y="3442"/>
                  </a:cubicBezTo>
                  <a:lnTo>
                    <a:pt x="9945" y="3442"/>
                  </a:lnTo>
                  <a:cubicBezTo>
                    <a:pt x="10242" y="3442"/>
                    <a:pt x="10483" y="3201"/>
                    <a:pt x="10483" y="2904"/>
                  </a:cubicBezTo>
                  <a:lnTo>
                    <a:pt x="10483" y="538"/>
                  </a:lnTo>
                  <a:cubicBezTo>
                    <a:pt x="10483" y="242"/>
                    <a:pt x="10242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02" name="Google Shape;2248;p43"/>
            <p:cNvSpPr/>
            <p:nvPr/>
          </p:nvSpPr>
          <p:spPr>
            <a:xfrm>
              <a:off x="2878920" y="1628280"/>
              <a:ext cx="756720" cy="252720"/>
            </a:xfrm>
            <a:custGeom>
              <a:avLst/>
              <a:gdLst>
                <a:gd name="textAreaLeft" fmla="*/ 0 w 756720"/>
                <a:gd name="textAreaRight" fmla="*/ 758160 w 756720"/>
                <a:gd name="textAreaTop" fmla="*/ 0 h 252720"/>
                <a:gd name="textAreaBottom" fmla="*/ 254160 h 252720"/>
              </a:gdLst>
              <a:ahLst/>
              <a:cxnLst/>
              <a:rect l="textAreaLeft" t="textAreaTop" r="textAreaRight" b="textAreaBottom"/>
              <a:pathLst>
                <a:path w="10595" h="3554">
                  <a:moveTo>
                    <a:pt x="10001" y="112"/>
                  </a:moveTo>
                  <a:cubicBezTo>
                    <a:pt x="10261" y="112"/>
                    <a:pt x="10474" y="325"/>
                    <a:pt x="10474" y="594"/>
                  </a:cubicBezTo>
                  <a:lnTo>
                    <a:pt x="10474" y="2951"/>
                  </a:lnTo>
                  <a:cubicBezTo>
                    <a:pt x="10474" y="3220"/>
                    <a:pt x="10261" y="3433"/>
                    <a:pt x="10001" y="3433"/>
                  </a:cubicBezTo>
                  <a:lnTo>
                    <a:pt x="594" y="3433"/>
                  </a:lnTo>
                  <a:cubicBezTo>
                    <a:pt x="335" y="3433"/>
                    <a:pt x="112" y="3220"/>
                    <a:pt x="112" y="2951"/>
                  </a:cubicBezTo>
                  <a:lnTo>
                    <a:pt x="112" y="594"/>
                  </a:lnTo>
                  <a:cubicBezTo>
                    <a:pt x="112" y="335"/>
                    <a:pt x="325" y="112"/>
                    <a:pt x="594" y="112"/>
                  </a:cubicBezTo>
                  <a:close/>
                  <a:moveTo>
                    <a:pt x="594" y="1"/>
                  </a:moveTo>
                  <a:cubicBezTo>
                    <a:pt x="270" y="1"/>
                    <a:pt x="1" y="270"/>
                    <a:pt x="1" y="594"/>
                  </a:cubicBezTo>
                  <a:lnTo>
                    <a:pt x="1" y="2960"/>
                  </a:lnTo>
                  <a:cubicBezTo>
                    <a:pt x="1" y="3285"/>
                    <a:pt x="270" y="3554"/>
                    <a:pt x="594" y="3554"/>
                  </a:cubicBezTo>
                  <a:lnTo>
                    <a:pt x="10001" y="3554"/>
                  </a:lnTo>
                  <a:cubicBezTo>
                    <a:pt x="10326" y="3554"/>
                    <a:pt x="10595" y="3285"/>
                    <a:pt x="10595" y="2960"/>
                  </a:cubicBezTo>
                  <a:lnTo>
                    <a:pt x="10595" y="594"/>
                  </a:lnTo>
                  <a:cubicBezTo>
                    <a:pt x="10595" y="270"/>
                    <a:pt x="10326" y="1"/>
                    <a:pt x="1000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03" name="Google Shape;2249;p43"/>
            <p:cNvSpPr/>
            <p:nvPr/>
          </p:nvSpPr>
          <p:spPr>
            <a:xfrm>
              <a:off x="2961360" y="1717200"/>
              <a:ext cx="74160" cy="74160"/>
            </a:xfrm>
            <a:custGeom>
              <a:avLst/>
              <a:gdLst>
                <a:gd name="textAreaLeft" fmla="*/ 0 w 74160"/>
                <a:gd name="textAreaRight" fmla="*/ 75600 w 74160"/>
                <a:gd name="textAreaTop" fmla="*/ 0 h 74160"/>
                <a:gd name="textAreaBottom" fmla="*/ 75600 h 74160"/>
              </a:gdLst>
              <a:ahLst/>
              <a:cxnLst/>
              <a:rect l="textAreaLeft" t="textAreaTop" r="textAreaRight" b="textAreaBottom"/>
              <a:pathLst>
                <a:path w="1058" h="1059">
                  <a:moveTo>
                    <a:pt x="529" y="1"/>
                  </a:moveTo>
                  <a:cubicBezTo>
                    <a:pt x="241" y="1"/>
                    <a:pt x="0" y="242"/>
                    <a:pt x="0" y="530"/>
                  </a:cubicBezTo>
                  <a:cubicBezTo>
                    <a:pt x="0" y="826"/>
                    <a:pt x="241" y="1058"/>
                    <a:pt x="529" y="1058"/>
                  </a:cubicBezTo>
                  <a:cubicBezTo>
                    <a:pt x="826" y="1058"/>
                    <a:pt x="1058" y="826"/>
                    <a:pt x="1058" y="530"/>
                  </a:cubicBezTo>
                  <a:cubicBezTo>
                    <a:pt x="1058" y="242"/>
                    <a:pt x="826" y="1"/>
                    <a:pt x="52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800" rIns="90000" bIns="37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04" name="Google Shape;2250;p43"/>
            <p:cNvSpPr/>
            <p:nvPr/>
          </p:nvSpPr>
          <p:spPr>
            <a:xfrm>
              <a:off x="2957400" y="1713240"/>
              <a:ext cx="82440" cy="82800"/>
            </a:xfrm>
            <a:custGeom>
              <a:avLst/>
              <a:gdLst>
                <a:gd name="textAreaLeft" fmla="*/ 0 w 82440"/>
                <a:gd name="textAreaRight" fmla="*/ 83880 w 82440"/>
                <a:gd name="textAreaTop" fmla="*/ 0 h 82800"/>
                <a:gd name="textAreaBottom" fmla="*/ 84240 h 82800"/>
              </a:gdLst>
              <a:ahLst/>
              <a:cxnLst/>
              <a:rect l="textAreaLeft" t="textAreaTop" r="textAreaRight" b="textAreaBottom"/>
              <a:pathLst>
                <a:path w="1170" h="1179">
                  <a:moveTo>
                    <a:pt x="585" y="121"/>
                  </a:moveTo>
                  <a:cubicBezTo>
                    <a:pt x="845" y="121"/>
                    <a:pt x="1058" y="325"/>
                    <a:pt x="1058" y="585"/>
                  </a:cubicBezTo>
                  <a:cubicBezTo>
                    <a:pt x="1058" y="844"/>
                    <a:pt x="845" y="1058"/>
                    <a:pt x="585" y="1058"/>
                  </a:cubicBezTo>
                  <a:cubicBezTo>
                    <a:pt x="325" y="1058"/>
                    <a:pt x="121" y="844"/>
                    <a:pt x="121" y="585"/>
                  </a:cubicBezTo>
                  <a:cubicBezTo>
                    <a:pt x="121" y="325"/>
                    <a:pt x="325" y="121"/>
                    <a:pt x="585" y="121"/>
                  </a:cubicBezTo>
                  <a:close/>
                  <a:moveTo>
                    <a:pt x="585" y="0"/>
                  </a:moveTo>
                  <a:cubicBezTo>
                    <a:pt x="269" y="0"/>
                    <a:pt x="0" y="269"/>
                    <a:pt x="0" y="585"/>
                  </a:cubicBezTo>
                  <a:cubicBezTo>
                    <a:pt x="0" y="909"/>
                    <a:pt x="260" y="1178"/>
                    <a:pt x="585" y="1178"/>
                  </a:cubicBezTo>
                  <a:cubicBezTo>
                    <a:pt x="910" y="1178"/>
                    <a:pt x="1169" y="909"/>
                    <a:pt x="1169" y="585"/>
                  </a:cubicBezTo>
                  <a:cubicBezTo>
                    <a:pt x="1169" y="269"/>
                    <a:pt x="910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05" name="Google Shape;2251;p43"/>
            <p:cNvSpPr/>
            <p:nvPr/>
          </p:nvSpPr>
          <p:spPr>
            <a:xfrm>
              <a:off x="3116160" y="1706760"/>
              <a:ext cx="442800" cy="96120"/>
            </a:xfrm>
            <a:custGeom>
              <a:avLst/>
              <a:gdLst>
                <a:gd name="textAreaLeft" fmla="*/ 0 w 442800"/>
                <a:gd name="textAreaRight" fmla="*/ 444240 w 442800"/>
                <a:gd name="textAreaTop" fmla="*/ 0 h 96120"/>
                <a:gd name="textAreaBottom" fmla="*/ 97560 h 96120"/>
              </a:gdLst>
              <a:ahLst/>
              <a:cxnLst/>
              <a:rect l="textAreaLeft" t="textAreaTop" r="textAreaRight" b="textAreaBottom"/>
              <a:pathLst>
                <a:path w="6207" h="1365">
                  <a:moveTo>
                    <a:pt x="65" y="0"/>
                  </a:moveTo>
                  <a:cubicBezTo>
                    <a:pt x="28" y="0"/>
                    <a:pt x="1" y="28"/>
                    <a:pt x="1" y="65"/>
                  </a:cubicBezTo>
                  <a:lnTo>
                    <a:pt x="1" y="1290"/>
                  </a:lnTo>
                  <a:cubicBezTo>
                    <a:pt x="1" y="1336"/>
                    <a:pt x="28" y="1364"/>
                    <a:pt x="65" y="1364"/>
                  </a:cubicBezTo>
                  <a:lnTo>
                    <a:pt x="6142" y="1364"/>
                  </a:lnTo>
                  <a:cubicBezTo>
                    <a:pt x="6179" y="1364"/>
                    <a:pt x="6207" y="1336"/>
                    <a:pt x="6207" y="1290"/>
                  </a:cubicBezTo>
                  <a:lnTo>
                    <a:pt x="6207" y="65"/>
                  </a:lnTo>
                  <a:cubicBezTo>
                    <a:pt x="6207" y="28"/>
                    <a:pt x="6179" y="0"/>
                    <a:pt x="614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8600" rIns="90000" bIns="48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06" name="Google Shape;2252;p43"/>
            <p:cNvSpPr/>
            <p:nvPr/>
          </p:nvSpPr>
          <p:spPr>
            <a:xfrm>
              <a:off x="3111480" y="1702080"/>
              <a:ext cx="452160" cy="104760"/>
            </a:xfrm>
            <a:custGeom>
              <a:avLst/>
              <a:gdLst>
                <a:gd name="textAreaLeft" fmla="*/ 0 w 452160"/>
                <a:gd name="textAreaRight" fmla="*/ 453600 w 452160"/>
                <a:gd name="textAreaTop" fmla="*/ 0 h 104760"/>
                <a:gd name="textAreaBottom" fmla="*/ 106200 h 104760"/>
              </a:gdLst>
              <a:ahLst/>
              <a:cxnLst/>
              <a:rect l="textAreaLeft" t="textAreaTop" r="textAreaRight" b="textAreaBottom"/>
              <a:pathLst>
                <a:path w="6337" h="1485">
                  <a:moveTo>
                    <a:pt x="6207" y="121"/>
                  </a:moveTo>
                  <a:cubicBezTo>
                    <a:pt x="6207" y="121"/>
                    <a:pt x="6216" y="130"/>
                    <a:pt x="6216" y="130"/>
                  </a:cubicBezTo>
                  <a:lnTo>
                    <a:pt x="6216" y="1355"/>
                  </a:lnTo>
                  <a:cubicBezTo>
                    <a:pt x="6216" y="1364"/>
                    <a:pt x="6207" y="1373"/>
                    <a:pt x="6207" y="1373"/>
                  </a:cubicBezTo>
                  <a:lnTo>
                    <a:pt x="130" y="1373"/>
                  </a:lnTo>
                  <a:cubicBezTo>
                    <a:pt x="121" y="1373"/>
                    <a:pt x="121" y="1364"/>
                    <a:pt x="121" y="1355"/>
                  </a:cubicBezTo>
                  <a:lnTo>
                    <a:pt x="121" y="130"/>
                  </a:lnTo>
                  <a:cubicBezTo>
                    <a:pt x="121" y="130"/>
                    <a:pt x="121" y="121"/>
                    <a:pt x="130" y="121"/>
                  </a:cubicBezTo>
                  <a:close/>
                  <a:moveTo>
                    <a:pt x="130" y="0"/>
                  </a:moveTo>
                  <a:cubicBezTo>
                    <a:pt x="66" y="0"/>
                    <a:pt x="1" y="65"/>
                    <a:pt x="1" y="130"/>
                  </a:cubicBezTo>
                  <a:lnTo>
                    <a:pt x="1" y="1355"/>
                  </a:lnTo>
                  <a:cubicBezTo>
                    <a:pt x="1" y="1429"/>
                    <a:pt x="66" y="1485"/>
                    <a:pt x="130" y="1485"/>
                  </a:cubicBezTo>
                  <a:lnTo>
                    <a:pt x="6207" y="1485"/>
                  </a:lnTo>
                  <a:cubicBezTo>
                    <a:pt x="6272" y="1485"/>
                    <a:pt x="6337" y="1429"/>
                    <a:pt x="6337" y="1355"/>
                  </a:cubicBezTo>
                  <a:lnTo>
                    <a:pt x="6337" y="130"/>
                  </a:lnTo>
                  <a:cubicBezTo>
                    <a:pt x="6337" y="65"/>
                    <a:pt x="6272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2920" rIns="90000" bIns="52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07" name="Google Shape;2253;p43"/>
            <p:cNvSpPr/>
            <p:nvPr/>
          </p:nvSpPr>
          <p:spPr>
            <a:xfrm>
              <a:off x="3154680" y="1734480"/>
              <a:ext cx="154080" cy="7200"/>
            </a:xfrm>
            <a:custGeom>
              <a:avLst/>
              <a:gdLst>
                <a:gd name="textAreaLeft" fmla="*/ 0 w 154080"/>
                <a:gd name="textAreaRight" fmla="*/ 155520 w 15408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2172" h="121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21"/>
                    <a:pt x="56" y="121"/>
                  </a:cubicBezTo>
                  <a:lnTo>
                    <a:pt x="2106" y="121"/>
                  </a:lnTo>
                  <a:cubicBezTo>
                    <a:pt x="2143" y="121"/>
                    <a:pt x="2171" y="93"/>
                    <a:pt x="2171" y="56"/>
                  </a:cubicBezTo>
                  <a:cubicBezTo>
                    <a:pt x="2171" y="28"/>
                    <a:pt x="2143" y="0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08" name="Google Shape;2254;p43"/>
            <p:cNvSpPr/>
            <p:nvPr/>
          </p:nvSpPr>
          <p:spPr>
            <a:xfrm>
              <a:off x="3330360" y="1734480"/>
              <a:ext cx="95040" cy="7200"/>
            </a:xfrm>
            <a:custGeom>
              <a:avLst/>
              <a:gdLst>
                <a:gd name="textAreaLeft" fmla="*/ 0 w 95040"/>
                <a:gd name="textAreaRight" fmla="*/ 96480 w 9504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1347" h="121">
                  <a:moveTo>
                    <a:pt x="57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1290" y="121"/>
                  </a:lnTo>
                  <a:cubicBezTo>
                    <a:pt x="1318" y="121"/>
                    <a:pt x="1346" y="93"/>
                    <a:pt x="1346" y="56"/>
                  </a:cubicBezTo>
                  <a:cubicBezTo>
                    <a:pt x="1346" y="28"/>
                    <a:pt x="1318" y="0"/>
                    <a:pt x="129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09" name="Google Shape;2255;p43"/>
            <p:cNvSpPr/>
            <p:nvPr/>
          </p:nvSpPr>
          <p:spPr>
            <a:xfrm>
              <a:off x="3166560" y="1766520"/>
              <a:ext cx="95040" cy="7200"/>
            </a:xfrm>
            <a:custGeom>
              <a:avLst/>
              <a:gdLst>
                <a:gd name="textAreaLeft" fmla="*/ 0 w 95040"/>
                <a:gd name="textAreaRight" fmla="*/ 96480 w 9504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1346" h="121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21"/>
                    <a:pt x="56" y="121"/>
                  </a:cubicBezTo>
                  <a:lnTo>
                    <a:pt x="1290" y="121"/>
                  </a:lnTo>
                  <a:cubicBezTo>
                    <a:pt x="1318" y="121"/>
                    <a:pt x="1346" y="93"/>
                    <a:pt x="1346" y="56"/>
                  </a:cubicBezTo>
                  <a:cubicBezTo>
                    <a:pt x="1346" y="28"/>
                    <a:pt x="1318" y="0"/>
                    <a:pt x="129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10" name="Google Shape;2256;p43"/>
            <p:cNvSpPr/>
            <p:nvPr/>
          </p:nvSpPr>
          <p:spPr>
            <a:xfrm>
              <a:off x="3453840" y="1734480"/>
              <a:ext cx="58320" cy="7200"/>
            </a:xfrm>
            <a:custGeom>
              <a:avLst/>
              <a:gdLst>
                <a:gd name="textAreaLeft" fmla="*/ 0 w 58320"/>
                <a:gd name="textAreaRight" fmla="*/ 59760 w 5832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836" h="12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780" y="121"/>
                  </a:lnTo>
                  <a:cubicBezTo>
                    <a:pt x="807" y="121"/>
                    <a:pt x="835" y="93"/>
                    <a:pt x="835" y="56"/>
                  </a:cubicBezTo>
                  <a:cubicBezTo>
                    <a:pt x="835" y="28"/>
                    <a:pt x="817" y="0"/>
                    <a:pt x="78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11" name="Google Shape;2257;p43"/>
            <p:cNvSpPr/>
            <p:nvPr/>
          </p:nvSpPr>
          <p:spPr>
            <a:xfrm>
              <a:off x="3326400" y="1769040"/>
              <a:ext cx="58320" cy="7200"/>
            </a:xfrm>
            <a:custGeom>
              <a:avLst/>
              <a:gdLst>
                <a:gd name="textAreaLeft" fmla="*/ 0 w 58320"/>
                <a:gd name="textAreaRight" fmla="*/ 59760 w 5832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836" h="12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779" y="121"/>
                  </a:lnTo>
                  <a:cubicBezTo>
                    <a:pt x="807" y="121"/>
                    <a:pt x="835" y="93"/>
                    <a:pt x="835" y="56"/>
                  </a:cubicBezTo>
                  <a:cubicBezTo>
                    <a:pt x="835" y="28"/>
                    <a:pt x="807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12" name="Google Shape;2258;p43"/>
            <p:cNvSpPr/>
            <p:nvPr/>
          </p:nvSpPr>
          <p:spPr>
            <a:xfrm>
              <a:off x="2921760" y="1609920"/>
              <a:ext cx="671760" cy="21240"/>
            </a:xfrm>
            <a:custGeom>
              <a:avLst/>
              <a:gdLst>
                <a:gd name="textAreaLeft" fmla="*/ 0 w 671760"/>
                <a:gd name="textAreaRight" fmla="*/ 673200 w 671760"/>
                <a:gd name="textAreaTop" fmla="*/ 0 h 21240"/>
                <a:gd name="textAreaBottom" fmla="*/ 22680 h 21240"/>
              </a:gdLst>
              <a:ahLst/>
              <a:cxnLst/>
              <a:rect l="textAreaLeft" t="textAreaTop" r="textAreaRight" b="textAreaBottom"/>
              <a:pathLst>
                <a:path w="9408" h="316">
                  <a:moveTo>
                    <a:pt x="0" y="0"/>
                  </a:moveTo>
                  <a:lnTo>
                    <a:pt x="0" y="315"/>
                  </a:lnTo>
                  <a:lnTo>
                    <a:pt x="9407" y="315"/>
                  </a:lnTo>
                  <a:lnTo>
                    <a:pt x="9407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13" name="Google Shape;2259;p43"/>
            <p:cNvSpPr/>
            <p:nvPr/>
          </p:nvSpPr>
          <p:spPr>
            <a:xfrm>
              <a:off x="2917440" y="1605600"/>
              <a:ext cx="679680" cy="29160"/>
            </a:xfrm>
            <a:custGeom>
              <a:avLst/>
              <a:gdLst>
                <a:gd name="textAreaLeft" fmla="*/ 0 w 679680"/>
                <a:gd name="textAreaRight" fmla="*/ 681120 w 679680"/>
                <a:gd name="textAreaTop" fmla="*/ 0 h 29160"/>
                <a:gd name="textAreaBottom" fmla="*/ 30600 h 29160"/>
              </a:gdLst>
              <a:ahLst/>
              <a:cxnLst/>
              <a:rect l="textAreaLeft" t="textAreaTop" r="textAreaRight" b="textAreaBottom"/>
              <a:pathLst>
                <a:path w="9519" h="428">
                  <a:moveTo>
                    <a:pt x="9398" y="112"/>
                  </a:moveTo>
                  <a:lnTo>
                    <a:pt x="9398" y="316"/>
                  </a:lnTo>
                  <a:lnTo>
                    <a:pt x="112" y="316"/>
                  </a:lnTo>
                  <a:lnTo>
                    <a:pt x="112" y="112"/>
                  </a:lnTo>
                  <a:close/>
                  <a:moveTo>
                    <a:pt x="56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371"/>
                  </a:lnTo>
                  <a:cubicBezTo>
                    <a:pt x="1" y="409"/>
                    <a:pt x="29" y="427"/>
                    <a:pt x="56" y="427"/>
                  </a:cubicBezTo>
                  <a:lnTo>
                    <a:pt x="9463" y="427"/>
                  </a:lnTo>
                  <a:cubicBezTo>
                    <a:pt x="9491" y="427"/>
                    <a:pt x="9519" y="399"/>
                    <a:pt x="9519" y="371"/>
                  </a:cubicBezTo>
                  <a:lnTo>
                    <a:pt x="9519" y="56"/>
                  </a:lnTo>
                  <a:cubicBezTo>
                    <a:pt x="9519" y="19"/>
                    <a:pt x="9491" y="0"/>
                    <a:pt x="946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120" rIns="90000" bIns="15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14" name="Google Shape;2260;p43"/>
            <p:cNvSpPr/>
            <p:nvPr/>
          </p:nvSpPr>
          <p:spPr>
            <a:xfrm>
              <a:off x="2883240" y="1906920"/>
              <a:ext cx="748800" cy="244440"/>
            </a:xfrm>
            <a:custGeom>
              <a:avLst/>
              <a:gdLst>
                <a:gd name="textAreaLeft" fmla="*/ 0 w 748800"/>
                <a:gd name="textAreaRight" fmla="*/ 750240 w 748800"/>
                <a:gd name="textAreaTop" fmla="*/ 0 h 244440"/>
                <a:gd name="textAreaBottom" fmla="*/ 245880 h 244440"/>
              </a:gdLst>
              <a:ahLst/>
              <a:cxnLst/>
              <a:rect l="textAreaLeft" t="textAreaTop" r="textAreaRight" b="textAreaBottom"/>
              <a:pathLst>
                <a:path w="10484" h="3434">
                  <a:moveTo>
                    <a:pt x="538" y="1"/>
                  </a:moveTo>
                  <a:cubicBezTo>
                    <a:pt x="242" y="1"/>
                    <a:pt x="0" y="242"/>
                    <a:pt x="0" y="539"/>
                  </a:cubicBezTo>
                  <a:lnTo>
                    <a:pt x="0" y="2895"/>
                  </a:lnTo>
                  <a:cubicBezTo>
                    <a:pt x="0" y="3192"/>
                    <a:pt x="242" y="3433"/>
                    <a:pt x="538" y="3433"/>
                  </a:cubicBezTo>
                  <a:lnTo>
                    <a:pt x="9945" y="3433"/>
                  </a:lnTo>
                  <a:cubicBezTo>
                    <a:pt x="10242" y="3433"/>
                    <a:pt x="10483" y="3192"/>
                    <a:pt x="10483" y="2895"/>
                  </a:cubicBezTo>
                  <a:lnTo>
                    <a:pt x="10483" y="539"/>
                  </a:lnTo>
                  <a:cubicBezTo>
                    <a:pt x="10483" y="242"/>
                    <a:pt x="10242" y="1"/>
                    <a:pt x="994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15" name="Google Shape;2261;p43"/>
            <p:cNvSpPr/>
            <p:nvPr/>
          </p:nvSpPr>
          <p:spPr>
            <a:xfrm>
              <a:off x="2878920" y="1902960"/>
              <a:ext cx="756720" cy="252720"/>
            </a:xfrm>
            <a:custGeom>
              <a:avLst/>
              <a:gdLst>
                <a:gd name="textAreaLeft" fmla="*/ 0 w 756720"/>
                <a:gd name="textAreaRight" fmla="*/ 758160 w 756720"/>
                <a:gd name="textAreaTop" fmla="*/ 0 h 252720"/>
                <a:gd name="textAreaBottom" fmla="*/ 254160 h 252720"/>
              </a:gdLst>
              <a:ahLst/>
              <a:cxnLst/>
              <a:rect l="textAreaLeft" t="textAreaTop" r="textAreaRight" b="textAreaBottom"/>
              <a:pathLst>
                <a:path w="10595" h="3554">
                  <a:moveTo>
                    <a:pt x="10001" y="112"/>
                  </a:moveTo>
                  <a:cubicBezTo>
                    <a:pt x="10261" y="112"/>
                    <a:pt x="10474" y="325"/>
                    <a:pt x="10474" y="594"/>
                  </a:cubicBezTo>
                  <a:lnTo>
                    <a:pt x="10474" y="2950"/>
                  </a:lnTo>
                  <a:cubicBezTo>
                    <a:pt x="10474" y="3219"/>
                    <a:pt x="10261" y="3433"/>
                    <a:pt x="10001" y="3433"/>
                  </a:cubicBezTo>
                  <a:lnTo>
                    <a:pt x="594" y="3433"/>
                  </a:lnTo>
                  <a:cubicBezTo>
                    <a:pt x="335" y="3433"/>
                    <a:pt x="112" y="3219"/>
                    <a:pt x="112" y="2950"/>
                  </a:cubicBezTo>
                  <a:lnTo>
                    <a:pt x="112" y="594"/>
                  </a:lnTo>
                  <a:cubicBezTo>
                    <a:pt x="112" y="325"/>
                    <a:pt x="325" y="112"/>
                    <a:pt x="594" y="112"/>
                  </a:cubicBezTo>
                  <a:close/>
                  <a:moveTo>
                    <a:pt x="594" y="0"/>
                  </a:moveTo>
                  <a:cubicBezTo>
                    <a:pt x="270" y="0"/>
                    <a:pt x="1" y="260"/>
                    <a:pt x="1" y="594"/>
                  </a:cubicBezTo>
                  <a:lnTo>
                    <a:pt x="1" y="2950"/>
                  </a:lnTo>
                  <a:cubicBezTo>
                    <a:pt x="1" y="3284"/>
                    <a:pt x="270" y="3553"/>
                    <a:pt x="594" y="3553"/>
                  </a:cubicBezTo>
                  <a:lnTo>
                    <a:pt x="10001" y="3553"/>
                  </a:lnTo>
                  <a:cubicBezTo>
                    <a:pt x="10326" y="3553"/>
                    <a:pt x="10595" y="3284"/>
                    <a:pt x="10595" y="2950"/>
                  </a:cubicBezTo>
                  <a:lnTo>
                    <a:pt x="10595" y="594"/>
                  </a:lnTo>
                  <a:cubicBezTo>
                    <a:pt x="10595" y="269"/>
                    <a:pt x="10326" y="0"/>
                    <a:pt x="1000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16" name="Google Shape;2262;p43"/>
            <p:cNvSpPr/>
            <p:nvPr/>
          </p:nvSpPr>
          <p:spPr>
            <a:xfrm>
              <a:off x="2961360" y="1992240"/>
              <a:ext cx="74160" cy="74160"/>
            </a:xfrm>
            <a:custGeom>
              <a:avLst/>
              <a:gdLst>
                <a:gd name="textAreaLeft" fmla="*/ 0 w 74160"/>
                <a:gd name="textAreaRight" fmla="*/ 75600 w 74160"/>
                <a:gd name="textAreaTop" fmla="*/ 0 h 74160"/>
                <a:gd name="textAreaBottom" fmla="*/ 75600 h 74160"/>
              </a:gdLst>
              <a:ahLst/>
              <a:cxnLst/>
              <a:rect l="textAreaLeft" t="textAreaTop" r="textAreaRight" b="textAreaBottom"/>
              <a:pathLst>
                <a:path w="1058" h="1058">
                  <a:moveTo>
                    <a:pt x="529" y="0"/>
                  </a:moveTo>
                  <a:cubicBezTo>
                    <a:pt x="241" y="0"/>
                    <a:pt x="0" y="242"/>
                    <a:pt x="0" y="529"/>
                  </a:cubicBezTo>
                  <a:cubicBezTo>
                    <a:pt x="0" y="817"/>
                    <a:pt x="241" y="1058"/>
                    <a:pt x="529" y="1058"/>
                  </a:cubicBezTo>
                  <a:cubicBezTo>
                    <a:pt x="826" y="1058"/>
                    <a:pt x="1058" y="826"/>
                    <a:pt x="1058" y="529"/>
                  </a:cubicBezTo>
                  <a:cubicBezTo>
                    <a:pt x="1058" y="242"/>
                    <a:pt x="826" y="0"/>
                    <a:pt x="52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800" rIns="90000" bIns="37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17" name="Google Shape;2263;p43"/>
            <p:cNvSpPr/>
            <p:nvPr/>
          </p:nvSpPr>
          <p:spPr>
            <a:xfrm>
              <a:off x="2957400" y="1987920"/>
              <a:ext cx="82440" cy="82440"/>
            </a:xfrm>
            <a:custGeom>
              <a:avLst/>
              <a:gdLst>
                <a:gd name="textAreaLeft" fmla="*/ 0 w 82440"/>
                <a:gd name="textAreaRight" fmla="*/ 83880 w 82440"/>
                <a:gd name="textAreaTop" fmla="*/ 0 h 82440"/>
                <a:gd name="textAreaBottom" fmla="*/ 83880 h 82440"/>
              </a:gdLst>
              <a:ahLst/>
              <a:cxnLst/>
              <a:rect l="textAreaLeft" t="textAreaTop" r="textAreaRight" b="textAreaBottom"/>
              <a:pathLst>
                <a:path w="1170" h="1170">
                  <a:moveTo>
                    <a:pt x="585" y="112"/>
                  </a:moveTo>
                  <a:cubicBezTo>
                    <a:pt x="845" y="112"/>
                    <a:pt x="1058" y="325"/>
                    <a:pt x="1058" y="585"/>
                  </a:cubicBezTo>
                  <a:cubicBezTo>
                    <a:pt x="1058" y="845"/>
                    <a:pt x="845" y="1058"/>
                    <a:pt x="585" y="1058"/>
                  </a:cubicBezTo>
                  <a:cubicBezTo>
                    <a:pt x="325" y="1058"/>
                    <a:pt x="121" y="845"/>
                    <a:pt x="121" y="585"/>
                  </a:cubicBezTo>
                  <a:cubicBezTo>
                    <a:pt x="121" y="325"/>
                    <a:pt x="325" y="112"/>
                    <a:pt x="585" y="112"/>
                  </a:cubicBezTo>
                  <a:close/>
                  <a:moveTo>
                    <a:pt x="585" y="1"/>
                  </a:moveTo>
                  <a:cubicBezTo>
                    <a:pt x="269" y="1"/>
                    <a:pt x="0" y="260"/>
                    <a:pt x="0" y="585"/>
                  </a:cubicBezTo>
                  <a:cubicBezTo>
                    <a:pt x="0" y="910"/>
                    <a:pt x="260" y="1170"/>
                    <a:pt x="585" y="1170"/>
                  </a:cubicBezTo>
                  <a:cubicBezTo>
                    <a:pt x="910" y="1170"/>
                    <a:pt x="1169" y="910"/>
                    <a:pt x="1169" y="585"/>
                  </a:cubicBezTo>
                  <a:cubicBezTo>
                    <a:pt x="1169" y="260"/>
                    <a:pt x="910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760" rIns="90000" bIns="41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18" name="Google Shape;2264;p43"/>
            <p:cNvSpPr/>
            <p:nvPr/>
          </p:nvSpPr>
          <p:spPr>
            <a:xfrm>
              <a:off x="3116160" y="1980720"/>
              <a:ext cx="442800" cy="96840"/>
            </a:xfrm>
            <a:custGeom>
              <a:avLst/>
              <a:gdLst>
                <a:gd name="textAreaLeft" fmla="*/ 0 w 442800"/>
                <a:gd name="textAreaRight" fmla="*/ 444240 w 442800"/>
                <a:gd name="textAreaTop" fmla="*/ 0 h 96840"/>
                <a:gd name="textAreaBottom" fmla="*/ 98280 h 96840"/>
              </a:gdLst>
              <a:ahLst/>
              <a:cxnLst/>
              <a:rect l="textAreaLeft" t="textAreaTop" r="textAreaRight" b="textAreaBottom"/>
              <a:pathLst>
                <a:path w="6207" h="1374">
                  <a:moveTo>
                    <a:pt x="65" y="1"/>
                  </a:moveTo>
                  <a:cubicBezTo>
                    <a:pt x="28" y="1"/>
                    <a:pt x="1" y="38"/>
                    <a:pt x="1" y="75"/>
                  </a:cubicBezTo>
                  <a:lnTo>
                    <a:pt x="1" y="1299"/>
                  </a:lnTo>
                  <a:cubicBezTo>
                    <a:pt x="1" y="1336"/>
                    <a:pt x="28" y="1374"/>
                    <a:pt x="65" y="1374"/>
                  </a:cubicBezTo>
                  <a:lnTo>
                    <a:pt x="6142" y="1374"/>
                  </a:lnTo>
                  <a:cubicBezTo>
                    <a:pt x="6179" y="1374"/>
                    <a:pt x="6207" y="1336"/>
                    <a:pt x="6207" y="1299"/>
                  </a:cubicBezTo>
                  <a:lnTo>
                    <a:pt x="6207" y="75"/>
                  </a:lnTo>
                  <a:cubicBezTo>
                    <a:pt x="6207" y="38"/>
                    <a:pt x="6179" y="1"/>
                    <a:pt x="614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8960" rIns="90000" bIns="48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19" name="Google Shape;2265;p43"/>
            <p:cNvSpPr/>
            <p:nvPr/>
          </p:nvSpPr>
          <p:spPr>
            <a:xfrm>
              <a:off x="3111480" y="1976760"/>
              <a:ext cx="452160" cy="104760"/>
            </a:xfrm>
            <a:custGeom>
              <a:avLst/>
              <a:gdLst>
                <a:gd name="textAreaLeft" fmla="*/ 0 w 452160"/>
                <a:gd name="textAreaRight" fmla="*/ 453600 w 452160"/>
                <a:gd name="textAreaTop" fmla="*/ 0 h 104760"/>
                <a:gd name="textAreaBottom" fmla="*/ 106200 h 104760"/>
              </a:gdLst>
              <a:ahLst/>
              <a:cxnLst/>
              <a:rect l="textAreaLeft" t="textAreaTop" r="textAreaRight" b="textAreaBottom"/>
              <a:pathLst>
                <a:path w="6337" h="1486">
                  <a:moveTo>
                    <a:pt x="6207" y="122"/>
                  </a:moveTo>
                  <a:cubicBezTo>
                    <a:pt x="6207" y="122"/>
                    <a:pt x="6216" y="122"/>
                    <a:pt x="6216" y="131"/>
                  </a:cubicBezTo>
                  <a:lnTo>
                    <a:pt x="6216" y="1355"/>
                  </a:lnTo>
                  <a:cubicBezTo>
                    <a:pt x="6216" y="1365"/>
                    <a:pt x="6207" y="1374"/>
                    <a:pt x="6207" y="1374"/>
                  </a:cubicBezTo>
                  <a:lnTo>
                    <a:pt x="130" y="1374"/>
                  </a:lnTo>
                  <a:cubicBezTo>
                    <a:pt x="121" y="1374"/>
                    <a:pt x="121" y="1365"/>
                    <a:pt x="121" y="1355"/>
                  </a:cubicBezTo>
                  <a:lnTo>
                    <a:pt x="121" y="131"/>
                  </a:lnTo>
                  <a:cubicBezTo>
                    <a:pt x="121" y="122"/>
                    <a:pt x="121" y="122"/>
                    <a:pt x="130" y="122"/>
                  </a:cubicBezTo>
                  <a:close/>
                  <a:moveTo>
                    <a:pt x="130" y="1"/>
                  </a:moveTo>
                  <a:cubicBezTo>
                    <a:pt x="66" y="1"/>
                    <a:pt x="1" y="57"/>
                    <a:pt x="1" y="131"/>
                  </a:cubicBezTo>
                  <a:lnTo>
                    <a:pt x="1" y="1355"/>
                  </a:lnTo>
                  <a:cubicBezTo>
                    <a:pt x="1" y="1430"/>
                    <a:pt x="66" y="1485"/>
                    <a:pt x="130" y="1485"/>
                  </a:cubicBezTo>
                  <a:lnTo>
                    <a:pt x="6207" y="1485"/>
                  </a:lnTo>
                  <a:cubicBezTo>
                    <a:pt x="6272" y="1485"/>
                    <a:pt x="6337" y="1430"/>
                    <a:pt x="6337" y="1355"/>
                  </a:cubicBezTo>
                  <a:lnTo>
                    <a:pt x="6337" y="131"/>
                  </a:lnTo>
                  <a:cubicBezTo>
                    <a:pt x="6337" y="57"/>
                    <a:pt x="6272" y="1"/>
                    <a:pt x="620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2920" rIns="90000" bIns="52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20" name="Google Shape;2266;p43"/>
            <p:cNvSpPr/>
            <p:nvPr/>
          </p:nvSpPr>
          <p:spPr>
            <a:xfrm>
              <a:off x="3154680" y="2009160"/>
              <a:ext cx="154080" cy="6480"/>
            </a:xfrm>
            <a:custGeom>
              <a:avLst/>
              <a:gdLst>
                <a:gd name="textAreaLeft" fmla="*/ 0 w 154080"/>
                <a:gd name="textAreaRight" fmla="*/ 155520 w 15408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2172" h="112">
                  <a:moveTo>
                    <a:pt x="56" y="1"/>
                  </a:moveTo>
                  <a:cubicBezTo>
                    <a:pt x="28" y="1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2106" y="112"/>
                  </a:lnTo>
                  <a:cubicBezTo>
                    <a:pt x="2143" y="112"/>
                    <a:pt x="2171" y="93"/>
                    <a:pt x="2171" y="56"/>
                  </a:cubicBezTo>
                  <a:cubicBezTo>
                    <a:pt x="2171" y="28"/>
                    <a:pt x="2143" y="1"/>
                    <a:pt x="2106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21" name="Google Shape;2267;p43"/>
            <p:cNvSpPr/>
            <p:nvPr/>
          </p:nvSpPr>
          <p:spPr>
            <a:xfrm>
              <a:off x="3330360" y="2009160"/>
              <a:ext cx="95040" cy="6480"/>
            </a:xfrm>
            <a:custGeom>
              <a:avLst/>
              <a:gdLst>
                <a:gd name="textAreaLeft" fmla="*/ 0 w 95040"/>
                <a:gd name="textAreaRight" fmla="*/ 96480 w 9504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1347" h="112">
                  <a:moveTo>
                    <a:pt x="57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12"/>
                    <a:pt x="57" y="112"/>
                  </a:cubicBezTo>
                  <a:lnTo>
                    <a:pt x="1290" y="112"/>
                  </a:lnTo>
                  <a:cubicBezTo>
                    <a:pt x="1318" y="112"/>
                    <a:pt x="1346" y="93"/>
                    <a:pt x="1346" y="56"/>
                  </a:cubicBezTo>
                  <a:cubicBezTo>
                    <a:pt x="1346" y="28"/>
                    <a:pt x="1318" y="1"/>
                    <a:pt x="129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22" name="Google Shape;2268;p43"/>
            <p:cNvSpPr/>
            <p:nvPr/>
          </p:nvSpPr>
          <p:spPr>
            <a:xfrm>
              <a:off x="3166560" y="2041200"/>
              <a:ext cx="95040" cy="6480"/>
            </a:xfrm>
            <a:custGeom>
              <a:avLst/>
              <a:gdLst>
                <a:gd name="textAreaLeft" fmla="*/ 0 w 95040"/>
                <a:gd name="textAreaRight" fmla="*/ 96480 w 9504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1346" h="113">
                  <a:moveTo>
                    <a:pt x="56" y="1"/>
                  </a:moveTo>
                  <a:cubicBezTo>
                    <a:pt x="28" y="1"/>
                    <a:pt x="1" y="29"/>
                    <a:pt x="1" y="56"/>
                  </a:cubicBezTo>
                  <a:cubicBezTo>
                    <a:pt x="1" y="94"/>
                    <a:pt x="28" y="112"/>
                    <a:pt x="56" y="112"/>
                  </a:cubicBezTo>
                  <a:lnTo>
                    <a:pt x="1290" y="112"/>
                  </a:lnTo>
                  <a:cubicBezTo>
                    <a:pt x="1318" y="112"/>
                    <a:pt x="1346" y="94"/>
                    <a:pt x="1346" y="56"/>
                  </a:cubicBezTo>
                  <a:cubicBezTo>
                    <a:pt x="1346" y="29"/>
                    <a:pt x="1318" y="1"/>
                    <a:pt x="129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23" name="Google Shape;2269;p43"/>
            <p:cNvSpPr/>
            <p:nvPr/>
          </p:nvSpPr>
          <p:spPr>
            <a:xfrm>
              <a:off x="3453840" y="2009160"/>
              <a:ext cx="58320" cy="6480"/>
            </a:xfrm>
            <a:custGeom>
              <a:avLst/>
              <a:gdLst>
                <a:gd name="textAreaLeft" fmla="*/ 0 w 58320"/>
                <a:gd name="textAreaRight" fmla="*/ 59760 w 5832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836" h="112">
                  <a:moveTo>
                    <a:pt x="56" y="1"/>
                  </a:moveTo>
                  <a:cubicBezTo>
                    <a:pt x="28" y="1"/>
                    <a:pt x="0" y="28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780" y="112"/>
                  </a:lnTo>
                  <a:cubicBezTo>
                    <a:pt x="807" y="112"/>
                    <a:pt x="835" y="93"/>
                    <a:pt x="835" y="56"/>
                  </a:cubicBezTo>
                  <a:cubicBezTo>
                    <a:pt x="835" y="28"/>
                    <a:pt x="817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24" name="Google Shape;2270;p43"/>
            <p:cNvSpPr/>
            <p:nvPr/>
          </p:nvSpPr>
          <p:spPr>
            <a:xfrm>
              <a:off x="3326400" y="2043720"/>
              <a:ext cx="58320" cy="6480"/>
            </a:xfrm>
            <a:custGeom>
              <a:avLst/>
              <a:gdLst>
                <a:gd name="textAreaLeft" fmla="*/ 0 w 58320"/>
                <a:gd name="textAreaRight" fmla="*/ 59760 w 5832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836" h="113">
                  <a:moveTo>
                    <a:pt x="56" y="1"/>
                  </a:moveTo>
                  <a:cubicBezTo>
                    <a:pt x="28" y="1"/>
                    <a:pt x="0" y="29"/>
                    <a:pt x="0" y="57"/>
                  </a:cubicBezTo>
                  <a:cubicBezTo>
                    <a:pt x="0" y="94"/>
                    <a:pt x="28" y="112"/>
                    <a:pt x="56" y="112"/>
                  </a:cubicBezTo>
                  <a:lnTo>
                    <a:pt x="779" y="112"/>
                  </a:lnTo>
                  <a:cubicBezTo>
                    <a:pt x="807" y="112"/>
                    <a:pt x="835" y="94"/>
                    <a:pt x="835" y="57"/>
                  </a:cubicBezTo>
                  <a:cubicBezTo>
                    <a:pt x="835" y="29"/>
                    <a:pt x="807" y="1"/>
                    <a:pt x="779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25" name="Google Shape;2271;p43"/>
            <p:cNvSpPr/>
            <p:nvPr/>
          </p:nvSpPr>
          <p:spPr>
            <a:xfrm>
              <a:off x="2921760" y="1883880"/>
              <a:ext cx="671760" cy="21960"/>
            </a:xfrm>
            <a:custGeom>
              <a:avLst/>
              <a:gdLst>
                <a:gd name="textAreaLeft" fmla="*/ 0 w 671760"/>
                <a:gd name="textAreaRight" fmla="*/ 673200 w 671760"/>
                <a:gd name="textAreaTop" fmla="*/ 0 h 21960"/>
                <a:gd name="textAreaBottom" fmla="*/ 23400 h 21960"/>
              </a:gdLst>
              <a:ahLst/>
              <a:cxnLst/>
              <a:rect l="textAreaLeft" t="textAreaTop" r="textAreaRight" b="textAreaBottom"/>
              <a:pathLst>
                <a:path w="9408" h="325">
                  <a:moveTo>
                    <a:pt x="0" y="0"/>
                  </a:moveTo>
                  <a:lnTo>
                    <a:pt x="0" y="325"/>
                  </a:lnTo>
                  <a:lnTo>
                    <a:pt x="9407" y="325"/>
                  </a:lnTo>
                  <a:lnTo>
                    <a:pt x="9407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520" rIns="90000" bIns="11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26" name="Google Shape;2272;p43"/>
            <p:cNvSpPr/>
            <p:nvPr/>
          </p:nvSpPr>
          <p:spPr>
            <a:xfrm>
              <a:off x="2917440" y="1879920"/>
              <a:ext cx="679680" cy="29880"/>
            </a:xfrm>
            <a:custGeom>
              <a:avLst/>
              <a:gdLst>
                <a:gd name="textAreaLeft" fmla="*/ 0 w 679680"/>
                <a:gd name="textAreaRight" fmla="*/ 681120 w 679680"/>
                <a:gd name="textAreaTop" fmla="*/ 0 h 29880"/>
                <a:gd name="textAreaBottom" fmla="*/ 31320 h 29880"/>
              </a:gdLst>
              <a:ahLst/>
              <a:cxnLst/>
              <a:rect l="textAreaLeft" t="textAreaTop" r="textAreaRight" b="textAreaBottom"/>
              <a:pathLst>
                <a:path w="9519" h="437">
                  <a:moveTo>
                    <a:pt x="9398" y="121"/>
                  </a:moveTo>
                  <a:lnTo>
                    <a:pt x="9398" y="325"/>
                  </a:lnTo>
                  <a:lnTo>
                    <a:pt x="112" y="325"/>
                  </a:lnTo>
                  <a:lnTo>
                    <a:pt x="112" y="121"/>
                  </a:lnTo>
                  <a:close/>
                  <a:moveTo>
                    <a:pt x="56" y="1"/>
                  </a:moveTo>
                  <a:cubicBezTo>
                    <a:pt x="29" y="1"/>
                    <a:pt x="1" y="28"/>
                    <a:pt x="1" y="66"/>
                  </a:cubicBezTo>
                  <a:lnTo>
                    <a:pt x="1" y="381"/>
                  </a:lnTo>
                  <a:cubicBezTo>
                    <a:pt x="1" y="409"/>
                    <a:pt x="29" y="437"/>
                    <a:pt x="56" y="437"/>
                  </a:cubicBezTo>
                  <a:lnTo>
                    <a:pt x="9463" y="437"/>
                  </a:lnTo>
                  <a:cubicBezTo>
                    <a:pt x="9491" y="437"/>
                    <a:pt x="9519" y="409"/>
                    <a:pt x="9519" y="381"/>
                  </a:cubicBezTo>
                  <a:lnTo>
                    <a:pt x="9519" y="66"/>
                  </a:lnTo>
                  <a:cubicBezTo>
                    <a:pt x="9519" y="28"/>
                    <a:pt x="9491" y="1"/>
                    <a:pt x="946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480" rIns="90000" bIns="15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27" name="Google Shape;2273;p43"/>
            <p:cNvSpPr/>
            <p:nvPr/>
          </p:nvSpPr>
          <p:spPr>
            <a:xfrm>
              <a:off x="999360" y="1836000"/>
              <a:ext cx="148680" cy="125280"/>
            </a:xfrm>
            <a:custGeom>
              <a:avLst/>
              <a:gdLst>
                <a:gd name="textAreaLeft" fmla="*/ 0 w 148680"/>
                <a:gd name="textAreaRight" fmla="*/ 150120 w 148680"/>
                <a:gd name="textAreaTop" fmla="*/ 0 h 125280"/>
                <a:gd name="textAreaBottom" fmla="*/ 126720 h 125280"/>
              </a:gdLst>
              <a:ahLst/>
              <a:cxnLst/>
              <a:rect l="textAreaLeft" t="textAreaTop" r="textAreaRight" b="textAreaBottom"/>
              <a:pathLst>
                <a:path w="2097" h="1773">
                  <a:moveTo>
                    <a:pt x="0" y="0"/>
                  </a:moveTo>
                  <a:lnTo>
                    <a:pt x="0" y="1772"/>
                  </a:lnTo>
                  <a:lnTo>
                    <a:pt x="2097" y="1772"/>
                  </a:lnTo>
                  <a:lnTo>
                    <a:pt x="2097" y="19"/>
                  </a:lnTo>
                  <a:lnTo>
                    <a:pt x="1976" y="19"/>
                  </a:lnTo>
                  <a:lnTo>
                    <a:pt x="1976" y="1661"/>
                  </a:lnTo>
                  <a:lnTo>
                    <a:pt x="121" y="166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3360" rIns="90000" bIns="63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28" name="Google Shape;2274;p43"/>
            <p:cNvSpPr/>
            <p:nvPr/>
          </p:nvSpPr>
          <p:spPr>
            <a:xfrm>
              <a:off x="1082880" y="1833480"/>
              <a:ext cx="171720" cy="6480"/>
            </a:xfrm>
            <a:custGeom>
              <a:avLst/>
              <a:gdLst>
                <a:gd name="textAreaLeft" fmla="*/ 0 w 171720"/>
                <a:gd name="textAreaRight" fmla="*/ 173160 w 17172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2422" h="112">
                  <a:moveTo>
                    <a:pt x="0" y="0"/>
                  </a:moveTo>
                  <a:lnTo>
                    <a:pt x="0" y="112"/>
                  </a:lnTo>
                  <a:lnTo>
                    <a:pt x="2421" y="112"/>
                  </a:lnTo>
                  <a:lnTo>
                    <a:pt x="2421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29" name="Google Shape;2275;p43"/>
            <p:cNvSpPr/>
            <p:nvPr/>
          </p:nvSpPr>
          <p:spPr>
            <a:xfrm>
              <a:off x="1082880" y="1751040"/>
              <a:ext cx="171720" cy="7200"/>
            </a:xfrm>
            <a:custGeom>
              <a:avLst/>
              <a:gdLst>
                <a:gd name="textAreaLeft" fmla="*/ 0 w 171720"/>
                <a:gd name="textAreaRight" fmla="*/ 173160 w 17172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2422" h="122">
                  <a:moveTo>
                    <a:pt x="0" y="1"/>
                  </a:moveTo>
                  <a:lnTo>
                    <a:pt x="0" y="122"/>
                  </a:lnTo>
                  <a:lnTo>
                    <a:pt x="2421" y="122"/>
                  </a:lnTo>
                  <a:lnTo>
                    <a:pt x="2421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30" name="Google Shape;2276;p43"/>
            <p:cNvSpPr/>
            <p:nvPr/>
          </p:nvSpPr>
          <p:spPr>
            <a:xfrm>
              <a:off x="983880" y="1802160"/>
              <a:ext cx="38520" cy="37800"/>
            </a:xfrm>
            <a:custGeom>
              <a:avLst/>
              <a:gdLst>
                <a:gd name="textAreaLeft" fmla="*/ 0 w 38520"/>
                <a:gd name="textAreaRight" fmla="*/ 39960 w 3852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558" h="548">
                  <a:moveTo>
                    <a:pt x="279" y="121"/>
                  </a:moveTo>
                  <a:cubicBezTo>
                    <a:pt x="363" y="121"/>
                    <a:pt x="437" y="186"/>
                    <a:pt x="437" y="279"/>
                  </a:cubicBezTo>
                  <a:cubicBezTo>
                    <a:pt x="437" y="362"/>
                    <a:pt x="363" y="436"/>
                    <a:pt x="279" y="436"/>
                  </a:cubicBezTo>
                  <a:cubicBezTo>
                    <a:pt x="186" y="436"/>
                    <a:pt x="121" y="362"/>
                    <a:pt x="121" y="279"/>
                  </a:cubicBezTo>
                  <a:cubicBezTo>
                    <a:pt x="121" y="186"/>
                    <a:pt x="186" y="121"/>
                    <a:pt x="279" y="121"/>
                  </a:cubicBezTo>
                  <a:close/>
                  <a:moveTo>
                    <a:pt x="279" y="0"/>
                  </a:moveTo>
                  <a:cubicBezTo>
                    <a:pt x="131" y="0"/>
                    <a:pt x="1" y="121"/>
                    <a:pt x="1" y="279"/>
                  </a:cubicBezTo>
                  <a:cubicBezTo>
                    <a:pt x="1" y="427"/>
                    <a:pt x="131" y="548"/>
                    <a:pt x="279" y="548"/>
                  </a:cubicBezTo>
                  <a:cubicBezTo>
                    <a:pt x="428" y="548"/>
                    <a:pt x="557" y="427"/>
                    <a:pt x="557" y="279"/>
                  </a:cubicBezTo>
                  <a:cubicBezTo>
                    <a:pt x="557" y="121"/>
                    <a:pt x="428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31" name="Google Shape;2277;p43"/>
            <p:cNvSpPr/>
            <p:nvPr/>
          </p:nvSpPr>
          <p:spPr>
            <a:xfrm>
              <a:off x="1048320" y="181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548" h="549">
                  <a:moveTo>
                    <a:pt x="279" y="112"/>
                  </a:moveTo>
                  <a:cubicBezTo>
                    <a:pt x="362" y="112"/>
                    <a:pt x="437" y="186"/>
                    <a:pt x="437" y="270"/>
                  </a:cubicBezTo>
                  <a:cubicBezTo>
                    <a:pt x="437" y="363"/>
                    <a:pt x="362" y="437"/>
                    <a:pt x="279" y="437"/>
                  </a:cubicBezTo>
                  <a:cubicBezTo>
                    <a:pt x="186" y="437"/>
                    <a:pt x="121" y="363"/>
                    <a:pt x="121" y="270"/>
                  </a:cubicBezTo>
                  <a:cubicBezTo>
                    <a:pt x="121" y="186"/>
                    <a:pt x="186" y="112"/>
                    <a:pt x="279" y="112"/>
                  </a:cubicBezTo>
                  <a:close/>
                  <a:moveTo>
                    <a:pt x="279" y="1"/>
                  </a:moveTo>
                  <a:cubicBezTo>
                    <a:pt x="121" y="1"/>
                    <a:pt x="1" y="121"/>
                    <a:pt x="1" y="270"/>
                  </a:cubicBezTo>
                  <a:cubicBezTo>
                    <a:pt x="1" y="428"/>
                    <a:pt x="121" y="548"/>
                    <a:pt x="279" y="548"/>
                  </a:cubicBezTo>
                  <a:cubicBezTo>
                    <a:pt x="427" y="548"/>
                    <a:pt x="548" y="428"/>
                    <a:pt x="548" y="270"/>
                  </a:cubicBezTo>
                  <a:cubicBezTo>
                    <a:pt x="548" y="121"/>
                    <a:pt x="427" y="1"/>
                    <a:pt x="279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32" name="Google Shape;2278;p43"/>
            <p:cNvSpPr/>
            <p:nvPr/>
          </p:nvSpPr>
          <p:spPr>
            <a:xfrm>
              <a:off x="1048320" y="1735200"/>
              <a:ext cx="37800" cy="3852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8520"/>
                <a:gd name="textAreaBottom" fmla="*/ 39960 h 38520"/>
              </a:gdLst>
              <a:ahLst/>
              <a:cxnLst/>
              <a:rect l="textAreaLeft" t="textAreaTop" r="textAreaRight" b="textAreaBottom"/>
              <a:pathLst>
                <a:path w="548" h="557">
                  <a:moveTo>
                    <a:pt x="279" y="121"/>
                  </a:moveTo>
                  <a:cubicBezTo>
                    <a:pt x="362" y="121"/>
                    <a:pt x="437" y="195"/>
                    <a:pt x="437" y="279"/>
                  </a:cubicBezTo>
                  <a:cubicBezTo>
                    <a:pt x="437" y="371"/>
                    <a:pt x="362" y="436"/>
                    <a:pt x="279" y="436"/>
                  </a:cubicBezTo>
                  <a:cubicBezTo>
                    <a:pt x="186" y="436"/>
                    <a:pt x="121" y="371"/>
                    <a:pt x="121" y="279"/>
                  </a:cubicBezTo>
                  <a:cubicBezTo>
                    <a:pt x="121" y="195"/>
                    <a:pt x="186" y="121"/>
                    <a:pt x="279" y="121"/>
                  </a:cubicBezTo>
                  <a:close/>
                  <a:moveTo>
                    <a:pt x="279" y="0"/>
                  </a:moveTo>
                  <a:cubicBezTo>
                    <a:pt x="121" y="0"/>
                    <a:pt x="1" y="130"/>
                    <a:pt x="1" y="279"/>
                  </a:cubicBezTo>
                  <a:cubicBezTo>
                    <a:pt x="1" y="427"/>
                    <a:pt x="121" y="557"/>
                    <a:pt x="279" y="557"/>
                  </a:cubicBezTo>
                  <a:cubicBezTo>
                    <a:pt x="427" y="557"/>
                    <a:pt x="548" y="427"/>
                    <a:pt x="548" y="279"/>
                  </a:cubicBezTo>
                  <a:cubicBezTo>
                    <a:pt x="548" y="130"/>
                    <a:pt x="427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33" name="Google Shape;2279;p43"/>
            <p:cNvSpPr/>
            <p:nvPr/>
          </p:nvSpPr>
          <p:spPr>
            <a:xfrm>
              <a:off x="1242720" y="1323720"/>
              <a:ext cx="1276560" cy="737280"/>
            </a:xfrm>
            <a:custGeom>
              <a:avLst/>
              <a:gdLst>
                <a:gd name="textAreaLeft" fmla="*/ 0 w 1276560"/>
                <a:gd name="textAreaRight" fmla="*/ 1278000 w 1276560"/>
                <a:gd name="textAreaTop" fmla="*/ 0 h 737280"/>
                <a:gd name="textAreaBottom" fmla="*/ 738720 h 737280"/>
              </a:gdLst>
              <a:ahLst/>
              <a:cxnLst/>
              <a:rect l="textAreaLeft" t="textAreaTop" r="textAreaRight" b="textAreaBottom"/>
              <a:pathLst>
                <a:path w="17859" h="10326">
                  <a:moveTo>
                    <a:pt x="8517" y="1"/>
                  </a:moveTo>
                  <a:cubicBezTo>
                    <a:pt x="5826" y="1"/>
                    <a:pt x="3637" y="2144"/>
                    <a:pt x="3563" y="4815"/>
                  </a:cubicBezTo>
                  <a:lnTo>
                    <a:pt x="2737" y="4815"/>
                  </a:lnTo>
                  <a:cubicBezTo>
                    <a:pt x="1225" y="4815"/>
                    <a:pt x="1" y="6040"/>
                    <a:pt x="1" y="7552"/>
                  </a:cubicBezTo>
                  <a:lnTo>
                    <a:pt x="1" y="7589"/>
                  </a:lnTo>
                  <a:cubicBezTo>
                    <a:pt x="1" y="9101"/>
                    <a:pt x="1225" y="10326"/>
                    <a:pt x="2737" y="10326"/>
                  </a:cubicBezTo>
                  <a:lnTo>
                    <a:pt x="14445" y="10326"/>
                  </a:lnTo>
                  <a:cubicBezTo>
                    <a:pt x="16513" y="10326"/>
                    <a:pt x="17858" y="8368"/>
                    <a:pt x="17728" y="6587"/>
                  </a:cubicBezTo>
                  <a:cubicBezTo>
                    <a:pt x="17728" y="6550"/>
                    <a:pt x="17728" y="6513"/>
                    <a:pt x="17728" y="6476"/>
                  </a:cubicBezTo>
                  <a:cubicBezTo>
                    <a:pt x="17691" y="4537"/>
                    <a:pt x="16003" y="2941"/>
                    <a:pt x="14073" y="2941"/>
                  </a:cubicBezTo>
                  <a:cubicBezTo>
                    <a:pt x="13739" y="2941"/>
                    <a:pt x="13415" y="2988"/>
                    <a:pt x="13109" y="3071"/>
                  </a:cubicBezTo>
                  <a:cubicBezTo>
                    <a:pt x="12367" y="1272"/>
                    <a:pt x="10595" y="1"/>
                    <a:pt x="8517" y="1"/>
                  </a:cubicBezTo>
                  <a:close/>
                </a:path>
              </a:pathLst>
            </a:custGeom>
            <a:solidFill>
              <a:srgbClr val="CACAE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34" name="Google Shape;2280;p43"/>
            <p:cNvSpPr/>
            <p:nvPr/>
          </p:nvSpPr>
          <p:spPr>
            <a:xfrm>
              <a:off x="1242720" y="1323720"/>
              <a:ext cx="1276560" cy="737280"/>
            </a:xfrm>
            <a:custGeom>
              <a:avLst/>
              <a:gdLst>
                <a:gd name="textAreaLeft" fmla="*/ 0 w 1276560"/>
                <a:gd name="textAreaRight" fmla="*/ 1278000 w 1276560"/>
                <a:gd name="textAreaTop" fmla="*/ 0 h 737280"/>
                <a:gd name="textAreaBottom" fmla="*/ 738720 h 737280"/>
              </a:gdLst>
              <a:ahLst/>
              <a:cxnLst/>
              <a:rect l="textAreaLeft" t="textAreaTop" r="textAreaRight" b="textAreaBottom"/>
              <a:pathLst>
                <a:path w="17859" h="10326">
                  <a:moveTo>
                    <a:pt x="17728" y="6587"/>
                  </a:moveTo>
                  <a:cubicBezTo>
                    <a:pt x="17728" y="6550"/>
                    <a:pt x="17728" y="6513"/>
                    <a:pt x="17728" y="6476"/>
                  </a:cubicBezTo>
                  <a:cubicBezTo>
                    <a:pt x="17691" y="4537"/>
                    <a:pt x="16003" y="2941"/>
                    <a:pt x="14073" y="2941"/>
                  </a:cubicBezTo>
                  <a:cubicBezTo>
                    <a:pt x="13739" y="2941"/>
                    <a:pt x="13415" y="2988"/>
                    <a:pt x="13109" y="3071"/>
                  </a:cubicBezTo>
                  <a:cubicBezTo>
                    <a:pt x="12367" y="1272"/>
                    <a:pt x="10595" y="1"/>
                    <a:pt x="8517" y="1"/>
                  </a:cubicBezTo>
                  <a:cubicBezTo>
                    <a:pt x="5826" y="1"/>
                    <a:pt x="3637" y="2144"/>
                    <a:pt x="3563" y="4815"/>
                  </a:cubicBezTo>
                  <a:lnTo>
                    <a:pt x="2737" y="4815"/>
                  </a:lnTo>
                  <a:cubicBezTo>
                    <a:pt x="1225" y="4815"/>
                    <a:pt x="1" y="6040"/>
                    <a:pt x="1" y="7552"/>
                  </a:cubicBezTo>
                  <a:lnTo>
                    <a:pt x="1" y="7589"/>
                  </a:lnTo>
                  <a:cubicBezTo>
                    <a:pt x="1" y="9101"/>
                    <a:pt x="1225" y="10326"/>
                    <a:pt x="2737" y="10326"/>
                  </a:cubicBezTo>
                  <a:lnTo>
                    <a:pt x="14445" y="10326"/>
                  </a:lnTo>
                  <a:cubicBezTo>
                    <a:pt x="16513" y="10326"/>
                    <a:pt x="17858" y="8368"/>
                    <a:pt x="17728" y="6587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35" name="Google Shape;2281;p43"/>
            <p:cNvSpPr/>
            <p:nvPr/>
          </p:nvSpPr>
          <p:spPr>
            <a:xfrm>
              <a:off x="1244160" y="1275120"/>
              <a:ext cx="1276920" cy="738000"/>
            </a:xfrm>
            <a:custGeom>
              <a:avLst/>
              <a:gdLst>
                <a:gd name="textAreaLeft" fmla="*/ 0 w 1276920"/>
                <a:gd name="textAreaRight" fmla="*/ 1278360 w 1276920"/>
                <a:gd name="textAreaTop" fmla="*/ 0 h 738000"/>
                <a:gd name="textAreaBottom" fmla="*/ 739440 h 738000"/>
              </a:gdLst>
              <a:ahLst/>
              <a:cxnLst/>
              <a:rect l="textAreaLeft" t="textAreaTop" r="textAreaRight" b="textAreaBottom"/>
              <a:pathLst>
                <a:path w="17868" h="10335">
                  <a:moveTo>
                    <a:pt x="8526" y="1"/>
                  </a:moveTo>
                  <a:cubicBezTo>
                    <a:pt x="5835" y="1"/>
                    <a:pt x="3646" y="2153"/>
                    <a:pt x="3572" y="4824"/>
                  </a:cubicBezTo>
                  <a:lnTo>
                    <a:pt x="2746" y="4824"/>
                  </a:lnTo>
                  <a:cubicBezTo>
                    <a:pt x="1234" y="4824"/>
                    <a:pt x="0" y="6049"/>
                    <a:pt x="0" y="7561"/>
                  </a:cubicBezTo>
                  <a:lnTo>
                    <a:pt x="0" y="7598"/>
                  </a:lnTo>
                  <a:cubicBezTo>
                    <a:pt x="0" y="9110"/>
                    <a:pt x="1234" y="10335"/>
                    <a:pt x="2746" y="10335"/>
                  </a:cubicBezTo>
                  <a:lnTo>
                    <a:pt x="14453" y="10335"/>
                  </a:lnTo>
                  <a:cubicBezTo>
                    <a:pt x="16522" y="10335"/>
                    <a:pt x="17867" y="8368"/>
                    <a:pt x="17737" y="6596"/>
                  </a:cubicBezTo>
                  <a:cubicBezTo>
                    <a:pt x="17728" y="6559"/>
                    <a:pt x="17737" y="6522"/>
                    <a:pt x="17737" y="6485"/>
                  </a:cubicBezTo>
                  <a:cubicBezTo>
                    <a:pt x="17700" y="4537"/>
                    <a:pt x="16012" y="2941"/>
                    <a:pt x="14082" y="2941"/>
                  </a:cubicBezTo>
                  <a:cubicBezTo>
                    <a:pt x="13748" y="2941"/>
                    <a:pt x="13424" y="2988"/>
                    <a:pt x="13117" y="3071"/>
                  </a:cubicBezTo>
                  <a:cubicBezTo>
                    <a:pt x="12375" y="1271"/>
                    <a:pt x="10594" y="1"/>
                    <a:pt x="8526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36" name="Google Shape;2282;p43"/>
            <p:cNvSpPr/>
            <p:nvPr/>
          </p:nvSpPr>
          <p:spPr>
            <a:xfrm>
              <a:off x="1240200" y="1271160"/>
              <a:ext cx="1281240" cy="745920"/>
            </a:xfrm>
            <a:custGeom>
              <a:avLst/>
              <a:gdLst>
                <a:gd name="textAreaLeft" fmla="*/ 0 w 1281240"/>
                <a:gd name="textAreaRight" fmla="*/ 1282680 w 1281240"/>
                <a:gd name="textAreaTop" fmla="*/ 0 h 745920"/>
                <a:gd name="textAreaBottom" fmla="*/ 747360 h 745920"/>
              </a:gdLst>
              <a:ahLst/>
              <a:cxnLst/>
              <a:rect l="textAreaLeft" t="textAreaTop" r="textAreaRight" b="textAreaBottom"/>
              <a:pathLst>
                <a:path w="17924" h="10447">
                  <a:moveTo>
                    <a:pt x="8582" y="122"/>
                  </a:moveTo>
                  <a:cubicBezTo>
                    <a:pt x="10576" y="122"/>
                    <a:pt x="12357" y="1309"/>
                    <a:pt x="13118" y="3155"/>
                  </a:cubicBezTo>
                  <a:cubicBezTo>
                    <a:pt x="13125" y="3178"/>
                    <a:pt x="13146" y="3194"/>
                    <a:pt x="13168" y="3194"/>
                  </a:cubicBezTo>
                  <a:cubicBezTo>
                    <a:pt x="13173" y="3194"/>
                    <a:pt x="13178" y="3194"/>
                    <a:pt x="13183" y="3192"/>
                  </a:cubicBezTo>
                  <a:cubicBezTo>
                    <a:pt x="13498" y="3109"/>
                    <a:pt x="13814" y="3062"/>
                    <a:pt x="14138" y="3062"/>
                  </a:cubicBezTo>
                  <a:cubicBezTo>
                    <a:pt x="16049" y="3062"/>
                    <a:pt x="17701" y="4658"/>
                    <a:pt x="17728" y="6541"/>
                  </a:cubicBezTo>
                  <a:cubicBezTo>
                    <a:pt x="17728" y="6560"/>
                    <a:pt x="17728" y="6569"/>
                    <a:pt x="17728" y="6587"/>
                  </a:cubicBezTo>
                  <a:cubicBezTo>
                    <a:pt x="17728" y="6606"/>
                    <a:pt x="17728" y="6634"/>
                    <a:pt x="17728" y="6652"/>
                  </a:cubicBezTo>
                  <a:cubicBezTo>
                    <a:pt x="17803" y="7608"/>
                    <a:pt x="17450" y="8600"/>
                    <a:pt x="16782" y="9324"/>
                  </a:cubicBezTo>
                  <a:cubicBezTo>
                    <a:pt x="16179" y="9973"/>
                    <a:pt x="15372" y="10335"/>
                    <a:pt x="14509" y="10335"/>
                  </a:cubicBezTo>
                  <a:lnTo>
                    <a:pt x="2802" y="10335"/>
                  </a:lnTo>
                  <a:cubicBezTo>
                    <a:pt x="1318" y="10335"/>
                    <a:pt x="121" y="9129"/>
                    <a:pt x="121" y="7654"/>
                  </a:cubicBezTo>
                  <a:lnTo>
                    <a:pt x="121" y="7617"/>
                  </a:lnTo>
                  <a:cubicBezTo>
                    <a:pt x="121" y="6142"/>
                    <a:pt x="1318" y="4936"/>
                    <a:pt x="2802" y="4936"/>
                  </a:cubicBezTo>
                  <a:lnTo>
                    <a:pt x="3628" y="4936"/>
                  </a:lnTo>
                  <a:cubicBezTo>
                    <a:pt x="3656" y="4936"/>
                    <a:pt x="3683" y="4918"/>
                    <a:pt x="3683" y="4880"/>
                  </a:cubicBezTo>
                  <a:cubicBezTo>
                    <a:pt x="3758" y="2209"/>
                    <a:pt x="5910" y="122"/>
                    <a:pt x="8582" y="122"/>
                  </a:cubicBezTo>
                  <a:close/>
                  <a:moveTo>
                    <a:pt x="8582" y="1"/>
                  </a:moveTo>
                  <a:cubicBezTo>
                    <a:pt x="5863" y="1"/>
                    <a:pt x="3674" y="2116"/>
                    <a:pt x="3572" y="4815"/>
                  </a:cubicBezTo>
                  <a:lnTo>
                    <a:pt x="2802" y="4815"/>
                  </a:lnTo>
                  <a:cubicBezTo>
                    <a:pt x="1262" y="4815"/>
                    <a:pt x="1" y="6077"/>
                    <a:pt x="1" y="7617"/>
                  </a:cubicBezTo>
                  <a:lnTo>
                    <a:pt x="1" y="7654"/>
                  </a:lnTo>
                  <a:cubicBezTo>
                    <a:pt x="1" y="9194"/>
                    <a:pt x="1262" y="10446"/>
                    <a:pt x="2802" y="10446"/>
                  </a:cubicBezTo>
                  <a:lnTo>
                    <a:pt x="14509" y="10446"/>
                  </a:lnTo>
                  <a:cubicBezTo>
                    <a:pt x="15400" y="10446"/>
                    <a:pt x="16244" y="10075"/>
                    <a:pt x="16866" y="9407"/>
                  </a:cubicBezTo>
                  <a:cubicBezTo>
                    <a:pt x="17552" y="8656"/>
                    <a:pt x="17923" y="7626"/>
                    <a:pt x="17849" y="6643"/>
                  </a:cubicBezTo>
                  <a:cubicBezTo>
                    <a:pt x="17849" y="6624"/>
                    <a:pt x="17849" y="6606"/>
                    <a:pt x="17849" y="6587"/>
                  </a:cubicBezTo>
                  <a:lnTo>
                    <a:pt x="17849" y="6541"/>
                  </a:lnTo>
                  <a:cubicBezTo>
                    <a:pt x="17812" y="4593"/>
                    <a:pt x="16114" y="2942"/>
                    <a:pt x="14138" y="2942"/>
                  </a:cubicBezTo>
                  <a:cubicBezTo>
                    <a:pt x="13823" y="2942"/>
                    <a:pt x="13507" y="2979"/>
                    <a:pt x="13201" y="3062"/>
                  </a:cubicBezTo>
                  <a:cubicBezTo>
                    <a:pt x="12413" y="1198"/>
                    <a:pt x="10604" y="1"/>
                    <a:pt x="858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37" name="Google Shape;2283;p43"/>
            <p:cNvSpPr/>
            <p:nvPr/>
          </p:nvSpPr>
          <p:spPr>
            <a:xfrm>
              <a:off x="1760040" y="1763640"/>
              <a:ext cx="7200" cy="244800"/>
            </a:xfrm>
            <a:custGeom>
              <a:avLst/>
              <a:gdLst>
                <a:gd name="textAreaLeft" fmla="*/ 0 w 7200"/>
                <a:gd name="textAreaRight" fmla="*/ 8640 w 7200"/>
                <a:gd name="textAreaTop" fmla="*/ 0 h 244800"/>
                <a:gd name="textAreaBottom" fmla="*/ 246240 h 244800"/>
              </a:gdLst>
              <a:ahLst/>
              <a:cxnLst/>
              <a:rect l="textAreaLeft" t="textAreaTop" r="textAreaRight" b="textAreaBottom"/>
              <a:pathLst>
                <a:path w="121" h="344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lnTo>
                    <a:pt x="0" y="3386"/>
                  </a:lnTo>
                  <a:cubicBezTo>
                    <a:pt x="0" y="3423"/>
                    <a:pt x="28" y="3442"/>
                    <a:pt x="56" y="3442"/>
                  </a:cubicBezTo>
                  <a:cubicBezTo>
                    <a:pt x="93" y="3442"/>
                    <a:pt x="121" y="3423"/>
                    <a:pt x="121" y="3386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38" name="Google Shape;2284;p43"/>
            <p:cNvSpPr/>
            <p:nvPr/>
          </p:nvSpPr>
          <p:spPr>
            <a:xfrm>
              <a:off x="1658520" y="1782360"/>
              <a:ext cx="106920" cy="93600"/>
            </a:xfrm>
            <a:custGeom>
              <a:avLst/>
              <a:gdLst>
                <a:gd name="textAreaLeft" fmla="*/ 0 w 106920"/>
                <a:gd name="textAreaRight" fmla="*/ 108360 w 106920"/>
                <a:gd name="textAreaTop" fmla="*/ 0 h 93600"/>
                <a:gd name="textAreaBottom" fmla="*/ 95040 h 93600"/>
              </a:gdLst>
              <a:ahLst/>
              <a:cxnLst/>
              <a:rect l="textAreaLeft" t="textAreaTop" r="textAreaRight" b="textAreaBottom"/>
              <a:pathLst>
                <a:path w="1514" h="1328">
                  <a:moveTo>
                    <a:pt x="57" y="1"/>
                  </a:moveTo>
                  <a:cubicBezTo>
                    <a:pt x="19" y="1"/>
                    <a:pt x="1" y="19"/>
                    <a:pt x="1" y="57"/>
                  </a:cubicBezTo>
                  <a:lnTo>
                    <a:pt x="1" y="1272"/>
                  </a:lnTo>
                  <a:cubicBezTo>
                    <a:pt x="1" y="1309"/>
                    <a:pt x="19" y="1327"/>
                    <a:pt x="57" y="1327"/>
                  </a:cubicBezTo>
                  <a:lnTo>
                    <a:pt x="1457" y="1327"/>
                  </a:lnTo>
                  <a:cubicBezTo>
                    <a:pt x="1494" y="1327"/>
                    <a:pt x="1513" y="1309"/>
                    <a:pt x="1513" y="1272"/>
                  </a:cubicBezTo>
                  <a:cubicBezTo>
                    <a:pt x="1513" y="1244"/>
                    <a:pt x="1494" y="1216"/>
                    <a:pt x="1457" y="1216"/>
                  </a:cubicBezTo>
                  <a:lnTo>
                    <a:pt x="112" y="1216"/>
                  </a:lnTo>
                  <a:lnTo>
                    <a:pt x="112" y="57"/>
                  </a:lnTo>
                  <a:cubicBezTo>
                    <a:pt x="112" y="19"/>
                    <a:pt x="84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520" rIns="90000" bIns="47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39" name="Google Shape;2285;p43"/>
            <p:cNvSpPr/>
            <p:nvPr/>
          </p:nvSpPr>
          <p:spPr>
            <a:xfrm>
              <a:off x="1645920" y="1755720"/>
              <a:ext cx="32400" cy="3240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2400"/>
                <a:gd name="textAreaBottom" fmla="*/ 33840 h 32400"/>
              </a:gdLst>
              <a:ahLst/>
              <a:cxnLst/>
              <a:rect l="textAreaLeft" t="textAreaTop" r="textAreaRight" b="textAreaBottom"/>
              <a:pathLst>
                <a:path w="474" h="474">
                  <a:moveTo>
                    <a:pt x="233" y="112"/>
                  </a:moveTo>
                  <a:cubicBezTo>
                    <a:pt x="298" y="112"/>
                    <a:pt x="353" y="168"/>
                    <a:pt x="353" y="233"/>
                  </a:cubicBezTo>
                  <a:cubicBezTo>
                    <a:pt x="353" y="298"/>
                    <a:pt x="298" y="353"/>
                    <a:pt x="233" y="353"/>
                  </a:cubicBezTo>
                  <a:cubicBezTo>
                    <a:pt x="168" y="353"/>
                    <a:pt x="121" y="298"/>
                    <a:pt x="121" y="233"/>
                  </a:cubicBezTo>
                  <a:cubicBezTo>
                    <a:pt x="121" y="168"/>
                    <a:pt x="168" y="112"/>
                    <a:pt x="233" y="112"/>
                  </a:cubicBezTo>
                  <a:close/>
                  <a:moveTo>
                    <a:pt x="233" y="1"/>
                  </a:moveTo>
                  <a:cubicBezTo>
                    <a:pt x="103" y="1"/>
                    <a:pt x="1" y="103"/>
                    <a:pt x="1" y="233"/>
                  </a:cubicBezTo>
                  <a:cubicBezTo>
                    <a:pt x="1" y="363"/>
                    <a:pt x="103" y="474"/>
                    <a:pt x="233" y="474"/>
                  </a:cubicBezTo>
                  <a:cubicBezTo>
                    <a:pt x="362" y="474"/>
                    <a:pt x="474" y="363"/>
                    <a:pt x="474" y="233"/>
                  </a:cubicBezTo>
                  <a:cubicBezTo>
                    <a:pt x="474" y="103"/>
                    <a:pt x="362" y="1"/>
                    <a:pt x="23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920" rIns="90000" bIns="16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40" name="Google Shape;2286;p43"/>
            <p:cNvSpPr/>
            <p:nvPr/>
          </p:nvSpPr>
          <p:spPr>
            <a:xfrm>
              <a:off x="1873440" y="1648800"/>
              <a:ext cx="6480" cy="361080"/>
            </a:xfrm>
            <a:custGeom>
              <a:avLst/>
              <a:gdLst>
                <a:gd name="textAreaLeft" fmla="*/ 0 w 6480"/>
                <a:gd name="textAreaRight" fmla="*/ 7920 w 6480"/>
                <a:gd name="textAreaTop" fmla="*/ 0 h 361080"/>
                <a:gd name="textAreaBottom" fmla="*/ 362520 h 361080"/>
              </a:gdLst>
              <a:ahLst/>
              <a:cxnLst/>
              <a:rect l="textAreaLeft" t="textAreaTop" r="textAreaRight" b="textAreaBottom"/>
              <a:pathLst>
                <a:path w="112" h="5066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lnTo>
                    <a:pt x="1" y="5000"/>
                  </a:lnTo>
                  <a:cubicBezTo>
                    <a:pt x="1" y="5038"/>
                    <a:pt x="19" y="5065"/>
                    <a:pt x="56" y="5065"/>
                  </a:cubicBezTo>
                  <a:cubicBezTo>
                    <a:pt x="84" y="5065"/>
                    <a:pt x="112" y="5038"/>
                    <a:pt x="112" y="5000"/>
                  </a:cubicBezTo>
                  <a:lnTo>
                    <a:pt x="112" y="56"/>
                  </a:lnTo>
                  <a:cubicBezTo>
                    <a:pt x="112" y="28"/>
                    <a:pt x="84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41" name="Google Shape;2287;p43"/>
            <p:cNvSpPr/>
            <p:nvPr/>
          </p:nvSpPr>
          <p:spPr>
            <a:xfrm>
              <a:off x="1738800" y="1718640"/>
              <a:ext cx="49680" cy="49680"/>
            </a:xfrm>
            <a:custGeom>
              <a:avLst/>
              <a:gdLst>
                <a:gd name="textAreaLeft" fmla="*/ 0 w 49680"/>
                <a:gd name="textAreaRight" fmla="*/ 51120 w 49680"/>
                <a:gd name="textAreaTop" fmla="*/ 0 h 49680"/>
                <a:gd name="textAreaBottom" fmla="*/ 51120 h 4968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53" y="112"/>
                  </a:moveTo>
                  <a:cubicBezTo>
                    <a:pt x="483" y="112"/>
                    <a:pt x="594" y="223"/>
                    <a:pt x="594" y="353"/>
                  </a:cubicBezTo>
                  <a:cubicBezTo>
                    <a:pt x="594" y="483"/>
                    <a:pt x="483" y="594"/>
                    <a:pt x="353" y="594"/>
                  </a:cubicBezTo>
                  <a:cubicBezTo>
                    <a:pt x="223" y="594"/>
                    <a:pt x="112" y="483"/>
                    <a:pt x="112" y="353"/>
                  </a:cubicBezTo>
                  <a:cubicBezTo>
                    <a:pt x="112" y="223"/>
                    <a:pt x="223" y="112"/>
                    <a:pt x="353" y="112"/>
                  </a:cubicBezTo>
                  <a:close/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cubicBezTo>
                    <a:pt x="0" y="557"/>
                    <a:pt x="158" y="715"/>
                    <a:pt x="353" y="715"/>
                  </a:cubicBezTo>
                  <a:cubicBezTo>
                    <a:pt x="548" y="715"/>
                    <a:pt x="715" y="557"/>
                    <a:pt x="715" y="353"/>
                  </a:cubicBezTo>
                  <a:cubicBezTo>
                    <a:pt x="715" y="158"/>
                    <a:pt x="548" y="0"/>
                    <a:pt x="353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42" name="Google Shape;2288;p43"/>
            <p:cNvSpPr/>
            <p:nvPr/>
          </p:nvSpPr>
          <p:spPr>
            <a:xfrm>
              <a:off x="1990440" y="1763640"/>
              <a:ext cx="6480" cy="244800"/>
            </a:xfrm>
            <a:custGeom>
              <a:avLst/>
              <a:gdLst>
                <a:gd name="textAreaLeft" fmla="*/ 0 w 6480"/>
                <a:gd name="textAreaRight" fmla="*/ 7920 w 6480"/>
                <a:gd name="textAreaTop" fmla="*/ 0 h 244800"/>
                <a:gd name="textAreaBottom" fmla="*/ 246240 h 244800"/>
              </a:gdLst>
              <a:ahLst/>
              <a:cxnLst/>
              <a:rect l="textAreaLeft" t="textAreaTop" r="textAreaRight" b="textAreaBottom"/>
              <a:pathLst>
                <a:path w="112" h="3442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lnTo>
                    <a:pt x="0" y="3386"/>
                  </a:lnTo>
                  <a:cubicBezTo>
                    <a:pt x="0" y="3423"/>
                    <a:pt x="19" y="3442"/>
                    <a:pt x="56" y="3442"/>
                  </a:cubicBezTo>
                  <a:cubicBezTo>
                    <a:pt x="84" y="3442"/>
                    <a:pt x="112" y="3423"/>
                    <a:pt x="112" y="3386"/>
                  </a:cubicBezTo>
                  <a:lnTo>
                    <a:pt x="112" y="56"/>
                  </a:lnTo>
                  <a:cubicBezTo>
                    <a:pt x="112" y="28"/>
                    <a:pt x="84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43" name="Google Shape;2289;p43"/>
            <p:cNvSpPr/>
            <p:nvPr/>
          </p:nvSpPr>
          <p:spPr>
            <a:xfrm>
              <a:off x="1991520" y="1782360"/>
              <a:ext cx="106920" cy="93600"/>
            </a:xfrm>
            <a:custGeom>
              <a:avLst/>
              <a:gdLst>
                <a:gd name="textAreaLeft" fmla="*/ 0 w 106920"/>
                <a:gd name="textAreaRight" fmla="*/ 108360 w 106920"/>
                <a:gd name="textAreaTop" fmla="*/ 0 h 93600"/>
                <a:gd name="textAreaBottom" fmla="*/ 95040 h 93600"/>
              </a:gdLst>
              <a:ahLst/>
              <a:cxnLst/>
              <a:rect l="textAreaLeft" t="textAreaTop" r="textAreaRight" b="textAreaBottom"/>
              <a:pathLst>
                <a:path w="1513" h="1328">
                  <a:moveTo>
                    <a:pt x="1457" y="1"/>
                  </a:moveTo>
                  <a:cubicBezTo>
                    <a:pt x="1429" y="1"/>
                    <a:pt x="1402" y="19"/>
                    <a:pt x="1402" y="57"/>
                  </a:cubicBezTo>
                  <a:lnTo>
                    <a:pt x="1402" y="1216"/>
                  </a:lnTo>
                  <a:lnTo>
                    <a:pt x="56" y="1216"/>
                  </a:lnTo>
                  <a:cubicBezTo>
                    <a:pt x="19" y="1216"/>
                    <a:pt x="1" y="1244"/>
                    <a:pt x="1" y="1272"/>
                  </a:cubicBezTo>
                  <a:cubicBezTo>
                    <a:pt x="1" y="1309"/>
                    <a:pt x="19" y="1327"/>
                    <a:pt x="56" y="1327"/>
                  </a:cubicBezTo>
                  <a:lnTo>
                    <a:pt x="1457" y="1327"/>
                  </a:lnTo>
                  <a:cubicBezTo>
                    <a:pt x="1494" y="1327"/>
                    <a:pt x="1513" y="1309"/>
                    <a:pt x="1513" y="1272"/>
                  </a:cubicBezTo>
                  <a:lnTo>
                    <a:pt x="1513" y="57"/>
                  </a:lnTo>
                  <a:cubicBezTo>
                    <a:pt x="1513" y="19"/>
                    <a:pt x="1494" y="1"/>
                    <a:pt x="1457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520" rIns="90000" bIns="47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44" name="Google Shape;2290;p43"/>
            <p:cNvSpPr/>
            <p:nvPr/>
          </p:nvSpPr>
          <p:spPr>
            <a:xfrm>
              <a:off x="2078640" y="1755720"/>
              <a:ext cx="32400" cy="3240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2400"/>
                <a:gd name="textAreaBottom" fmla="*/ 33840 h 32400"/>
              </a:gdLst>
              <a:ahLst/>
              <a:cxnLst/>
              <a:rect l="textAreaLeft" t="textAreaTop" r="textAreaRight" b="textAreaBottom"/>
              <a:pathLst>
                <a:path w="474" h="474">
                  <a:moveTo>
                    <a:pt x="241" y="112"/>
                  </a:moveTo>
                  <a:cubicBezTo>
                    <a:pt x="306" y="112"/>
                    <a:pt x="362" y="168"/>
                    <a:pt x="362" y="233"/>
                  </a:cubicBezTo>
                  <a:cubicBezTo>
                    <a:pt x="362" y="298"/>
                    <a:pt x="306" y="353"/>
                    <a:pt x="241" y="353"/>
                  </a:cubicBezTo>
                  <a:cubicBezTo>
                    <a:pt x="176" y="353"/>
                    <a:pt x="121" y="298"/>
                    <a:pt x="121" y="233"/>
                  </a:cubicBezTo>
                  <a:cubicBezTo>
                    <a:pt x="121" y="168"/>
                    <a:pt x="176" y="112"/>
                    <a:pt x="241" y="112"/>
                  </a:cubicBezTo>
                  <a:close/>
                  <a:moveTo>
                    <a:pt x="241" y="1"/>
                  </a:moveTo>
                  <a:cubicBezTo>
                    <a:pt x="111" y="1"/>
                    <a:pt x="0" y="103"/>
                    <a:pt x="0" y="233"/>
                  </a:cubicBezTo>
                  <a:cubicBezTo>
                    <a:pt x="0" y="363"/>
                    <a:pt x="111" y="474"/>
                    <a:pt x="241" y="474"/>
                  </a:cubicBezTo>
                  <a:cubicBezTo>
                    <a:pt x="371" y="474"/>
                    <a:pt x="473" y="363"/>
                    <a:pt x="473" y="233"/>
                  </a:cubicBezTo>
                  <a:cubicBezTo>
                    <a:pt x="473" y="103"/>
                    <a:pt x="371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920" rIns="90000" bIns="16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45" name="Google Shape;2291;p43"/>
            <p:cNvSpPr/>
            <p:nvPr/>
          </p:nvSpPr>
          <p:spPr>
            <a:xfrm>
              <a:off x="1969200" y="1718640"/>
              <a:ext cx="48960" cy="49680"/>
            </a:xfrm>
            <a:custGeom>
              <a:avLst/>
              <a:gdLst>
                <a:gd name="textAreaLeft" fmla="*/ 0 w 48960"/>
                <a:gd name="textAreaRight" fmla="*/ 50400 w 48960"/>
                <a:gd name="textAreaTop" fmla="*/ 0 h 49680"/>
                <a:gd name="textAreaBottom" fmla="*/ 51120 h 49680"/>
              </a:gdLst>
              <a:ahLst/>
              <a:cxnLst/>
              <a:rect l="textAreaLeft" t="textAreaTop" r="textAreaRight" b="textAreaBottom"/>
              <a:pathLst>
                <a:path w="706" h="715">
                  <a:moveTo>
                    <a:pt x="353" y="112"/>
                  </a:moveTo>
                  <a:cubicBezTo>
                    <a:pt x="483" y="112"/>
                    <a:pt x="594" y="223"/>
                    <a:pt x="594" y="353"/>
                  </a:cubicBezTo>
                  <a:cubicBezTo>
                    <a:pt x="594" y="483"/>
                    <a:pt x="483" y="594"/>
                    <a:pt x="353" y="594"/>
                  </a:cubicBezTo>
                  <a:cubicBezTo>
                    <a:pt x="223" y="594"/>
                    <a:pt x="112" y="483"/>
                    <a:pt x="112" y="353"/>
                  </a:cubicBezTo>
                  <a:cubicBezTo>
                    <a:pt x="112" y="223"/>
                    <a:pt x="223" y="112"/>
                    <a:pt x="353" y="112"/>
                  </a:cubicBezTo>
                  <a:close/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cubicBezTo>
                    <a:pt x="0" y="557"/>
                    <a:pt x="158" y="715"/>
                    <a:pt x="353" y="715"/>
                  </a:cubicBezTo>
                  <a:cubicBezTo>
                    <a:pt x="548" y="715"/>
                    <a:pt x="705" y="557"/>
                    <a:pt x="705" y="353"/>
                  </a:cubicBezTo>
                  <a:cubicBezTo>
                    <a:pt x="705" y="158"/>
                    <a:pt x="548" y="0"/>
                    <a:pt x="353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3046" name="Google Shape;2292;p43"/>
            <p:cNvSpPr/>
            <p:nvPr/>
          </p:nvSpPr>
          <p:spPr>
            <a:xfrm>
              <a:off x="1848240" y="159516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826" h="827">
                  <a:moveTo>
                    <a:pt x="408" y="122"/>
                  </a:moveTo>
                  <a:cubicBezTo>
                    <a:pt x="575" y="122"/>
                    <a:pt x="705" y="251"/>
                    <a:pt x="705" y="418"/>
                  </a:cubicBezTo>
                  <a:cubicBezTo>
                    <a:pt x="705" y="576"/>
                    <a:pt x="575" y="715"/>
                    <a:pt x="408" y="715"/>
                  </a:cubicBezTo>
                  <a:cubicBezTo>
                    <a:pt x="251" y="715"/>
                    <a:pt x="111" y="576"/>
                    <a:pt x="111" y="418"/>
                  </a:cubicBezTo>
                  <a:cubicBezTo>
                    <a:pt x="111" y="251"/>
                    <a:pt x="251" y="122"/>
                    <a:pt x="408" y="122"/>
                  </a:cubicBezTo>
                  <a:close/>
                  <a:moveTo>
                    <a:pt x="408" y="1"/>
                  </a:moveTo>
                  <a:cubicBezTo>
                    <a:pt x="186" y="1"/>
                    <a:pt x="0" y="186"/>
                    <a:pt x="0" y="418"/>
                  </a:cubicBezTo>
                  <a:cubicBezTo>
                    <a:pt x="0" y="641"/>
                    <a:pt x="186" y="827"/>
                    <a:pt x="408" y="827"/>
                  </a:cubicBezTo>
                  <a:cubicBezTo>
                    <a:pt x="640" y="827"/>
                    <a:pt x="826" y="641"/>
                    <a:pt x="826" y="418"/>
                  </a:cubicBezTo>
                  <a:cubicBezTo>
                    <a:pt x="826" y="186"/>
                    <a:pt x="640" y="1"/>
                    <a:pt x="40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3047" name="Rectangle 1"/>
          <p:cNvSpPr/>
          <p:nvPr/>
        </p:nvSpPr>
        <p:spPr>
          <a:xfrm>
            <a:off x="3918960" y="3574440"/>
            <a:ext cx="4446720" cy="105732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 b="0" u="none" strike="noStrike">
              <a:solidFill>
                <a:schemeClr val="dk1"/>
              </a:solidFill>
              <a:uFillTx/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PlaceHolder 1"/>
          <p:cNvSpPr>
            <a:spLocks noGrp="1"/>
          </p:cNvSpPr>
          <p:nvPr>
            <p:ph type="subTitle"/>
          </p:nvPr>
        </p:nvSpPr>
        <p:spPr>
          <a:xfrm>
            <a:off x="494280" y="1639800"/>
            <a:ext cx="6272640" cy="2916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lightweight, isolated environment</a:t>
            </a:r>
            <a:endParaRPr lang="en-US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similar to a virtual machines, in a way</a:t>
            </a:r>
            <a:endParaRPr lang="en-US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 Sans"/>
              <a:buChar char="-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packages an application and its dependencies, such as libraries, system tools, and settings, into a single portable unit.</a:t>
            </a:r>
            <a:endParaRPr lang="en-US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6" name="PlaceHolder 2"/>
          <p:cNvSpPr>
            <a:spLocks noGrp="1"/>
          </p:cNvSpPr>
          <p:nvPr>
            <p:ph type="title"/>
          </p:nvPr>
        </p:nvSpPr>
        <p:spPr>
          <a:xfrm>
            <a:off x="713160" y="998640"/>
            <a:ext cx="430524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Containers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517" name="Google Shape;1215;p27"/>
          <p:cNvGrpSpPr/>
          <p:nvPr/>
        </p:nvGrpSpPr>
        <p:grpSpPr>
          <a:xfrm>
            <a:off x="6694560" y="1880640"/>
            <a:ext cx="2235960" cy="2435040"/>
            <a:chOff x="6694560" y="1880640"/>
            <a:chExt cx="2235960" cy="2435040"/>
          </a:xfrm>
        </p:grpSpPr>
        <p:sp>
          <p:nvSpPr>
            <p:cNvPr id="1518" name="Google Shape;1216;p27"/>
            <p:cNvSpPr/>
            <p:nvPr/>
          </p:nvSpPr>
          <p:spPr>
            <a:xfrm>
              <a:off x="8351280" y="1880640"/>
              <a:ext cx="226440" cy="222480"/>
            </a:xfrm>
            <a:custGeom>
              <a:avLst/>
              <a:gdLst>
                <a:gd name="textAreaLeft" fmla="*/ 0 w 226440"/>
                <a:gd name="textAreaRight" fmla="*/ 227880 w 226440"/>
                <a:gd name="textAreaTop" fmla="*/ 0 h 222480"/>
                <a:gd name="textAreaBottom" fmla="*/ 223920 h 222480"/>
              </a:gdLst>
              <a:ahLst/>
              <a:cxnLst/>
              <a:rect l="textAreaLeft" t="textAreaTop" r="textAreaRight" b="textAreaBottom"/>
              <a:pathLst>
                <a:path w="1875" h="1875">
                  <a:moveTo>
                    <a:pt x="938" y="177"/>
                  </a:moveTo>
                  <a:lnTo>
                    <a:pt x="1198" y="650"/>
                  </a:lnTo>
                  <a:cubicBezTo>
                    <a:pt x="1207" y="659"/>
                    <a:pt x="1216" y="668"/>
                    <a:pt x="1225" y="678"/>
                  </a:cubicBezTo>
                  <a:lnTo>
                    <a:pt x="1699" y="937"/>
                  </a:lnTo>
                  <a:lnTo>
                    <a:pt x="1225" y="1197"/>
                  </a:lnTo>
                  <a:cubicBezTo>
                    <a:pt x="1216" y="1197"/>
                    <a:pt x="1207" y="1206"/>
                    <a:pt x="1198" y="1216"/>
                  </a:cubicBezTo>
                  <a:lnTo>
                    <a:pt x="938" y="1689"/>
                  </a:lnTo>
                  <a:lnTo>
                    <a:pt x="678" y="1216"/>
                  </a:lnTo>
                  <a:cubicBezTo>
                    <a:pt x="678" y="1206"/>
                    <a:pt x="669" y="1197"/>
                    <a:pt x="660" y="1197"/>
                  </a:cubicBezTo>
                  <a:lnTo>
                    <a:pt x="186" y="928"/>
                  </a:lnTo>
                  <a:lnTo>
                    <a:pt x="660" y="678"/>
                  </a:lnTo>
                  <a:cubicBezTo>
                    <a:pt x="669" y="668"/>
                    <a:pt x="678" y="659"/>
                    <a:pt x="678" y="650"/>
                  </a:cubicBezTo>
                  <a:lnTo>
                    <a:pt x="938" y="177"/>
                  </a:lnTo>
                  <a:close/>
                  <a:moveTo>
                    <a:pt x="938" y="0"/>
                  </a:moveTo>
                  <a:cubicBezTo>
                    <a:pt x="919" y="0"/>
                    <a:pt x="901" y="10"/>
                    <a:pt x="891" y="28"/>
                  </a:cubicBezTo>
                  <a:lnTo>
                    <a:pt x="585" y="585"/>
                  </a:lnTo>
                  <a:lnTo>
                    <a:pt x="29" y="882"/>
                  </a:lnTo>
                  <a:cubicBezTo>
                    <a:pt x="10" y="891"/>
                    <a:pt x="1" y="910"/>
                    <a:pt x="1" y="928"/>
                  </a:cubicBezTo>
                  <a:cubicBezTo>
                    <a:pt x="1" y="956"/>
                    <a:pt x="10" y="974"/>
                    <a:pt x="29" y="984"/>
                  </a:cubicBezTo>
                  <a:lnTo>
                    <a:pt x="585" y="1290"/>
                  </a:lnTo>
                  <a:lnTo>
                    <a:pt x="882" y="1837"/>
                  </a:lnTo>
                  <a:cubicBezTo>
                    <a:pt x="901" y="1856"/>
                    <a:pt x="919" y="1874"/>
                    <a:pt x="938" y="1874"/>
                  </a:cubicBezTo>
                  <a:cubicBezTo>
                    <a:pt x="956" y="1874"/>
                    <a:pt x="975" y="1856"/>
                    <a:pt x="984" y="1837"/>
                  </a:cubicBezTo>
                  <a:lnTo>
                    <a:pt x="1290" y="1290"/>
                  </a:lnTo>
                  <a:lnTo>
                    <a:pt x="1847" y="984"/>
                  </a:lnTo>
                  <a:cubicBezTo>
                    <a:pt x="1866" y="974"/>
                    <a:pt x="1875" y="956"/>
                    <a:pt x="1875" y="937"/>
                  </a:cubicBezTo>
                  <a:cubicBezTo>
                    <a:pt x="1875" y="919"/>
                    <a:pt x="1866" y="900"/>
                    <a:pt x="1847" y="882"/>
                  </a:cubicBezTo>
                  <a:lnTo>
                    <a:pt x="1290" y="585"/>
                  </a:lnTo>
                  <a:lnTo>
                    <a:pt x="994" y="28"/>
                  </a:lnTo>
                  <a:cubicBezTo>
                    <a:pt x="984" y="10"/>
                    <a:pt x="966" y="0"/>
                    <a:pt x="93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19" name="Google Shape;1217;p27"/>
            <p:cNvSpPr/>
            <p:nvPr/>
          </p:nvSpPr>
          <p:spPr>
            <a:xfrm>
              <a:off x="8750160" y="2962440"/>
              <a:ext cx="12240" cy="89640"/>
            </a:xfrm>
            <a:custGeom>
              <a:avLst/>
              <a:gdLst>
                <a:gd name="textAreaLeft" fmla="*/ 0 w 12240"/>
                <a:gd name="textAreaRight" fmla="*/ 13680 w 12240"/>
                <a:gd name="textAreaTop" fmla="*/ 0 h 89640"/>
                <a:gd name="textAreaBottom" fmla="*/ 91080 h 89640"/>
              </a:gdLst>
              <a:ahLst/>
              <a:cxnLst/>
              <a:rect l="textAreaLeft" t="textAreaTop" r="textAreaRight" b="textAreaBottom"/>
              <a:pathLst>
                <a:path w="113" h="762">
                  <a:moveTo>
                    <a:pt x="57" y="1"/>
                  </a:moveTo>
                  <a:cubicBezTo>
                    <a:pt x="20" y="1"/>
                    <a:pt x="1" y="29"/>
                    <a:pt x="1" y="56"/>
                  </a:cubicBezTo>
                  <a:lnTo>
                    <a:pt x="1" y="706"/>
                  </a:lnTo>
                  <a:cubicBezTo>
                    <a:pt x="1" y="734"/>
                    <a:pt x="20" y="761"/>
                    <a:pt x="57" y="761"/>
                  </a:cubicBezTo>
                  <a:cubicBezTo>
                    <a:pt x="84" y="761"/>
                    <a:pt x="112" y="734"/>
                    <a:pt x="112" y="706"/>
                  </a:cubicBezTo>
                  <a:lnTo>
                    <a:pt x="112" y="56"/>
                  </a:lnTo>
                  <a:cubicBezTo>
                    <a:pt x="112" y="29"/>
                    <a:pt x="84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360" rIns="90000" bIns="45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20" name="Google Shape;1218;p27"/>
            <p:cNvSpPr/>
            <p:nvPr/>
          </p:nvSpPr>
          <p:spPr>
            <a:xfrm>
              <a:off x="8750160" y="3159720"/>
              <a:ext cx="12240" cy="88200"/>
            </a:xfrm>
            <a:custGeom>
              <a:avLst/>
              <a:gdLst>
                <a:gd name="textAreaLeft" fmla="*/ 0 w 12240"/>
                <a:gd name="textAreaRight" fmla="*/ 13680 w 12240"/>
                <a:gd name="textAreaTop" fmla="*/ 0 h 88200"/>
                <a:gd name="textAreaBottom" fmla="*/ 89640 h 88200"/>
              </a:gdLst>
              <a:ahLst/>
              <a:cxnLst/>
              <a:rect l="textAreaLeft" t="textAreaTop" r="textAreaRight" b="textAreaBottom"/>
              <a:pathLst>
                <a:path w="113" h="752">
                  <a:moveTo>
                    <a:pt x="57" y="0"/>
                  </a:moveTo>
                  <a:cubicBezTo>
                    <a:pt x="20" y="0"/>
                    <a:pt x="1" y="28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0" y="751"/>
                    <a:pt x="57" y="751"/>
                  </a:cubicBezTo>
                  <a:cubicBezTo>
                    <a:pt x="84" y="751"/>
                    <a:pt x="112" y="733"/>
                    <a:pt x="112" y="696"/>
                  </a:cubicBezTo>
                  <a:lnTo>
                    <a:pt x="112" y="56"/>
                  </a:lnTo>
                  <a:cubicBezTo>
                    <a:pt x="112" y="28"/>
                    <a:pt x="84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21" name="Google Shape;1219;p27"/>
            <p:cNvSpPr/>
            <p:nvPr/>
          </p:nvSpPr>
          <p:spPr>
            <a:xfrm>
              <a:off x="8811000" y="3099960"/>
              <a:ext cx="91080" cy="11880"/>
            </a:xfrm>
            <a:custGeom>
              <a:avLst/>
              <a:gdLst>
                <a:gd name="textAreaLeft" fmla="*/ 0 w 91080"/>
                <a:gd name="textAreaRight" fmla="*/ 92520 w 91080"/>
                <a:gd name="textAreaTop" fmla="*/ 0 h 11880"/>
                <a:gd name="textAreaBottom" fmla="*/ 13320 h 11880"/>
              </a:gdLst>
              <a:ahLst/>
              <a:cxnLst/>
              <a:rect l="textAreaLeft" t="textAreaTop" r="textAreaRight" b="textAreaBottom"/>
              <a:pathLst>
                <a:path w="762" h="112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1"/>
                    <a:pt x="57" y="111"/>
                  </a:cubicBezTo>
                  <a:lnTo>
                    <a:pt x="697" y="111"/>
                  </a:lnTo>
                  <a:cubicBezTo>
                    <a:pt x="734" y="111"/>
                    <a:pt x="762" y="84"/>
                    <a:pt x="762" y="56"/>
                  </a:cubicBezTo>
                  <a:cubicBezTo>
                    <a:pt x="762" y="19"/>
                    <a:pt x="734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480" rIns="90000" bIns="6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22" name="Google Shape;1220;p27"/>
            <p:cNvSpPr/>
            <p:nvPr/>
          </p:nvSpPr>
          <p:spPr>
            <a:xfrm>
              <a:off x="8610480" y="3099960"/>
              <a:ext cx="91080" cy="11880"/>
            </a:xfrm>
            <a:custGeom>
              <a:avLst/>
              <a:gdLst>
                <a:gd name="textAreaLeft" fmla="*/ 0 w 91080"/>
                <a:gd name="textAreaRight" fmla="*/ 92520 w 91080"/>
                <a:gd name="textAreaTop" fmla="*/ 0 h 11880"/>
                <a:gd name="textAreaBottom" fmla="*/ 13320 h 11880"/>
              </a:gdLst>
              <a:ahLst/>
              <a:cxnLst/>
              <a:rect l="textAreaLeft" t="textAreaTop" r="textAreaRight" b="textAreaBottom"/>
              <a:pathLst>
                <a:path w="762" h="112">
                  <a:moveTo>
                    <a:pt x="66" y="0"/>
                  </a:moveTo>
                  <a:cubicBezTo>
                    <a:pt x="28" y="0"/>
                    <a:pt x="1" y="19"/>
                    <a:pt x="1" y="56"/>
                  </a:cubicBezTo>
                  <a:cubicBezTo>
                    <a:pt x="1" y="84"/>
                    <a:pt x="28" y="111"/>
                    <a:pt x="66" y="111"/>
                  </a:cubicBezTo>
                  <a:lnTo>
                    <a:pt x="706" y="111"/>
                  </a:lnTo>
                  <a:cubicBezTo>
                    <a:pt x="734" y="111"/>
                    <a:pt x="761" y="84"/>
                    <a:pt x="761" y="56"/>
                  </a:cubicBezTo>
                  <a:cubicBezTo>
                    <a:pt x="761" y="19"/>
                    <a:pt x="73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480" rIns="90000" bIns="6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23" name="Google Shape;1221;p27"/>
            <p:cNvSpPr/>
            <p:nvPr/>
          </p:nvSpPr>
          <p:spPr>
            <a:xfrm>
              <a:off x="8658720" y="3148560"/>
              <a:ext cx="54000" cy="52920"/>
            </a:xfrm>
            <a:custGeom>
              <a:avLst/>
              <a:gdLst>
                <a:gd name="textAreaLeft" fmla="*/ 0 w 54000"/>
                <a:gd name="textAreaRight" fmla="*/ 55440 w 54000"/>
                <a:gd name="textAreaTop" fmla="*/ 0 h 52920"/>
                <a:gd name="textAreaBottom" fmla="*/ 54360 h 52920"/>
              </a:gdLst>
              <a:ahLst/>
              <a:cxnLst/>
              <a:rect l="textAreaLeft" t="textAreaTop" r="textAreaRight" b="textAreaBottom"/>
              <a:pathLst>
                <a:path w="456" h="455">
                  <a:moveTo>
                    <a:pt x="1" y="455"/>
                  </a:moveTo>
                  <a:lnTo>
                    <a:pt x="455" y="0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000" rIns="90000" bIns="27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24" name="Google Shape;1222;p27"/>
            <p:cNvSpPr/>
            <p:nvPr/>
          </p:nvSpPr>
          <p:spPr>
            <a:xfrm>
              <a:off x="8651160" y="3141720"/>
              <a:ext cx="69840" cy="66600"/>
            </a:xfrm>
            <a:custGeom>
              <a:avLst/>
              <a:gdLst>
                <a:gd name="textAreaLeft" fmla="*/ 0 w 69840"/>
                <a:gd name="textAreaRight" fmla="*/ 71280 w 69840"/>
                <a:gd name="textAreaTop" fmla="*/ 0 h 66600"/>
                <a:gd name="textAreaBottom" fmla="*/ 68040 h 66600"/>
              </a:gdLst>
              <a:ahLst/>
              <a:cxnLst/>
              <a:rect l="textAreaLeft" t="textAreaTop" r="textAreaRight" b="textAreaBottom"/>
              <a:pathLst>
                <a:path w="586" h="569">
                  <a:moveTo>
                    <a:pt x="519" y="0"/>
                  </a:moveTo>
                  <a:cubicBezTo>
                    <a:pt x="504" y="0"/>
                    <a:pt x="488" y="7"/>
                    <a:pt x="474" y="21"/>
                  </a:cubicBezTo>
                  <a:lnTo>
                    <a:pt x="19" y="476"/>
                  </a:lnTo>
                  <a:cubicBezTo>
                    <a:pt x="1" y="494"/>
                    <a:pt x="1" y="531"/>
                    <a:pt x="19" y="550"/>
                  </a:cubicBezTo>
                  <a:cubicBezTo>
                    <a:pt x="38" y="568"/>
                    <a:pt x="47" y="568"/>
                    <a:pt x="66" y="568"/>
                  </a:cubicBezTo>
                  <a:cubicBezTo>
                    <a:pt x="75" y="568"/>
                    <a:pt x="93" y="568"/>
                    <a:pt x="103" y="550"/>
                  </a:cubicBezTo>
                  <a:lnTo>
                    <a:pt x="557" y="105"/>
                  </a:lnTo>
                  <a:cubicBezTo>
                    <a:pt x="585" y="77"/>
                    <a:pt x="585" y="40"/>
                    <a:pt x="557" y="21"/>
                  </a:cubicBezTo>
                  <a:cubicBezTo>
                    <a:pt x="548" y="7"/>
                    <a:pt x="534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25" name="Google Shape;1223;p27"/>
            <p:cNvSpPr/>
            <p:nvPr/>
          </p:nvSpPr>
          <p:spPr>
            <a:xfrm>
              <a:off x="8799840" y="3010320"/>
              <a:ext cx="54000" cy="51840"/>
            </a:xfrm>
            <a:custGeom>
              <a:avLst/>
              <a:gdLst>
                <a:gd name="textAreaLeft" fmla="*/ 0 w 54000"/>
                <a:gd name="textAreaRight" fmla="*/ 55440 w 54000"/>
                <a:gd name="textAreaTop" fmla="*/ 0 h 51840"/>
                <a:gd name="textAreaBottom" fmla="*/ 53280 h 51840"/>
              </a:gdLst>
              <a:ahLst/>
              <a:cxnLst/>
              <a:rect l="textAreaLeft" t="textAreaTop" r="textAreaRight" b="textAreaBottom"/>
              <a:pathLst>
                <a:path w="455" h="446">
                  <a:moveTo>
                    <a:pt x="0" y="446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6640" rIns="90000" bIns="26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26" name="Google Shape;1224;p27"/>
            <p:cNvSpPr/>
            <p:nvPr/>
          </p:nvSpPr>
          <p:spPr>
            <a:xfrm>
              <a:off x="8791920" y="3003120"/>
              <a:ext cx="69480" cy="66600"/>
            </a:xfrm>
            <a:custGeom>
              <a:avLst/>
              <a:gdLst>
                <a:gd name="textAreaLeft" fmla="*/ 0 w 69480"/>
                <a:gd name="textAreaRight" fmla="*/ 70920 w 69480"/>
                <a:gd name="textAreaTop" fmla="*/ 0 h 66600"/>
                <a:gd name="textAreaBottom" fmla="*/ 68040 h 66600"/>
              </a:gdLst>
              <a:ahLst/>
              <a:cxnLst/>
              <a:rect l="textAreaLeft" t="textAreaTop" r="textAreaRight" b="textAreaBottom"/>
              <a:pathLst>
                <a:path w="585" h="571">
                  <a:moveTo>
                    <a:pt x="521" y="0"/>
                  </a:moveTo>
                  <a:cubicBezTo>
                    <a:pt x="506" y="0"/>
                    <a:pt x="492" y="5"/>
                    <a:pt x="483" y="14"/>
                  </a:cubicBezTo>
                  <a:lnTo>
                    <a:pt x="28" y="469"/>
                  </a:lnTo>
                  <a:cubicBezTo>
                    <a:pt x="0" y="487"/>
                    <a:pt x="0" y="525"/>
                    <a:pt x="28" y="552"/>
                  </a:cubicBezTo>
                  <a:cubicBezTo>
                    <a:pt x="37" y="562"/>
                    <a:pt x="56" y="571"/>
                    <a:pt x="65" y="571"/>
                  </a:cubicBezTo>
                  <a:cubicBezTo>
                    <a:pt x="84" y="571"/>
                    <a:pt x="93" y="562"/>
                    <a:pt x="112" y="552"/>
                  </a:cubicBezTo>
                  <a:lnTo>
                    <a:pt x="566" y="98"/>
                  </a:lnTo>
                  <a:cubicBezTo>
                    <a:pt x="585" y="70"/>
                    <a:pt x="585" y="42"/>
                    <a:pt x="566" y="14"/>
                  </a:cubicBezTo>
                  <a:cubicBezTo>
                    <a:pt x="552" y="5"/>
                    <a:pt x="536" y="0"/>
                    <a:pt x="52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27" name="Google Shape;1225;p27"/>
            <p:cNvSpPr/>
            <p:nvPr/>
          </p:nvSpPr>
          <p:spPr>
            <a:xfrm>
              <a:off x="8658720" y="3010320"/>
              <a:ext cx="54000" cy="51840"/>
            </a:xfrm>
            <a:custGeom>
              <a:avLst/>
              <a:gdLst>
                <a:gd name="textAreaLeft" fmla="*/ 0 w 54000"/>
                <a:gd name="textAreaRight" fmla="*/ 55440 w 54000"/>
                <a:gd name="textAreaTop" fmla="*/ 0 h 51840"/>
                <a:gd name="textAreaBottom" fmla="*/ 53280 h 51840"/>
              </a:gdLst>
              <a:ahLst/>
              <a:cxnLst/>
              <a:rect l="textAreaLeft" t="textAreaTop" r="textAreaRight" b="textAreaBottom"/>
              <a:pathLst>
                <a:path w="456" h="446">
                  <a:moveTo>
                    <a:pt x="1" y="1"/>
                  </a:moveTo>
                  <a:lnTo>
                    <a:pt x="455" y="446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6640" rIns="90000" bIns="26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28" name="Google Shape;1226;p27"/>
            <p:cNvSpPr/>
            <p:nvPr/>
          </p:nvSpPr>
          <p:spPr>
            <a:xfrm>
              <a:off x="8651160" y="3003120"/>
              <a:ext cx="69840" cy="66600"/>
            </a:xfrm>
            <a:custGeom>
              <a:avLst/>
              <a:gdLst>
                <a:gd name="textAreaLeft" fmla="*/ 0 w 69840"/>
                <a:gd name="textAreaRight" fmla="*/ 71280 w 69840"/>
                <a:gd name="textAreaTop" fmla="*/ 0 h 66600"/>
                <a:gd name="textAreaBottom" fmla="*/ 68040 h 66600"/>
              </a:gdLst>
              <a:ahLst/>
              <a:cxnLst/>
              <a:rect l="textAreaLeft" t="textAreaTop" r="textAreaRight" b="textAreaBottom"/>
              <a:pathLst>
                <a:path w="586" h="571">
                  <a:moveTo>
                    <a:pt x="64" y="0"/>
                  </a:moveTo>
                  <a:cubicBezTo>
                    <a:pt x="49" y="0"/>
                    <a:pt x="33" y="5"/>
                    <a:pt x="19" y="14"/>
                  </a:cubicBezTo>
                  <a:cubicBezTo>
                    <a:pt x="1" y="42"/>
                    <a:pt x="1" y="70"/>
                    <a:pt x="19" y="98"/>
                  </a:cubicBezTo>
                  <a:lnTo>
                    <a:pt x="474" y="552"/>
                  </a:lnTo>
                  <a:cubicBezTo>
                    <a:pt x="483" y="562"/>
                    <a:pt x="502" y="571"/>
                    <a:pt x="520" y="571"/>
                  </a:cubicBezTo>
                  <a:cubicBezTo>
                    <a:pt x="529" y="571"/>
                    <a:pt x="548" y="562"/>
                    <a:pt x="557" y="552"/>
                  </a:cubicBezTo>
                  <a:cubicBezTo>
                    <a:pt x="585" y="525"/>
                    <a:pt x="585" y="487"/>
                    <a:pt x="557" y="469"/>
                  </a:cubicBezTo>
                  <a:lnTo>
                    <a:pt x="103" y="14"/>
                  </a:lnTo>
                  <a:cubicBezTo>
                    <a:pt x="93" y="5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29" name="Google Shape;1227;p27"/>
            <p:cNvSpPr/>
            <p:nvPr/>
          </p:nvSpPr>
          <p:spPr>
            <a:xfrm>
              <a:off x="8799840" y="3148560"/>
              <a:ext cx="54000" cy="52920"/>
            </a:xfrm>
            <a:custGeom>
              <a:avLst/>
              <a:gdLst>
                <a:gd name="textAreaLeft" fmla="*/ 0 w 54000"/>
                <a:gd name="textAreaRight" fmla="*/ 55440 w 54000"/>
                <a:gd name="textAreaTop" fmla="*/ 0 h 52920"/>
                <a:gd name="textAreaBottom" fmla="*/ 54360 h 52920"/>
              </a:gdLst>
              <a:ahLst/>
              <a:cxnLst/>
              <a:rect l="textAreaLeft" t="textAreaTop" r="textAreaRight" b="textAreaBottom"/>
              <a:pathLst>
                <a:path w="455" h="455">
                  <a:moveTo>
                    <a:pt x="0" y="0"/>
                  </a:moveTo>
                  <a:lnTo>
                    <a:pt x="455" y="455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000" rIns="90000" bIns="27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30" name="Google Shape;1228;p27"/>
            <p:cNvSpPr/>
            <p:nvPr/>
          </p:nvSpPr>
          <p:spPr>
            <a:xfrm>
              <a:off x="8791920" y="3141720"/>
              <a:ext cx="69480" cy="66600"/>
            </a:xfrm>
            <a:custGeom>
              <a:avLst/>
              <a:gdLst>
                <a:gd name="textAreaLeft" fmla="*/ 0 w 69480"/>
                <a:gd name="textAreaRight" fmla="*/ 70920 w 69480"/>
                <a:gd name="textAreaTop" fmla="*/ 0 h 66600"/>
                <a:gd name="textAreaBottom" fmla="*/ 68040 h 66600"/>
              </a:gdLst>
              <a:ahLst/>
              <a:cxnLst/>
              <a:rect l="textAreaLeft" t="textAreaTop" r="textAreaRight" b="textAreaBottom"/>
              <a:pathLst>
                <a:path w="585" h="569">
                  <a:moveTo>
                    <a:pt x="66" y="0"/>
                  </a:moveTo>
                  <a:cubicBezTo>
                    <a:pt x="51" y="0"/>
                    <a:pt x="37" y="7"/>
                    <a:pt x="28" y="21"/>
                  </a:cubicBezTo>
                  <a:cubicBezTo>
                    <a:pt x="0" y="40"/>
                    <a:pt x="0" y="77"/>
                    <a:pt x="28" y="105"/>
                  </a:cubicBezTo>
                  <a:lnTo>
                    <a:pt x="483" y="550"/>
                  </a:lnTo>
                  <a:cubicBezTo>
                    <a:pt x="492" y="568"/>
                    <a:pt x="510" y="568"/>
                    <a:pt x="520" y="568"/>
                  </a:cubicBezTo>
                  <a:cubicBezTo>
                    <a:pt x="538" y="568"/>
                    <a:pt x="548" y="568"/>
                    <a:pt x="566" y="550"/>
                  </a:cubicBezTo>
                  <a:cubicBezTo>
                    <a:pt x="585" y="531"/>
                    <a:pt x="585" y="494"/>
                    <a:pt x="566" y="476"/>
                  </a:cubicBezTo>
                  <a:lnTo>
                    <a:pt x="112" y="21"/>
                  </a:lnTo>
                  <a:cubicBezTo>
                    <a:pt x="98" y="7"/>
                    <a:pt x="81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31" name="Google Shape;1229;p27"/>
            <p:cNvSpPr/>
            <p:nvPr/>
          </p:nvSpPr>
          <p:spPr>
            <a:xfrm>
              <a:off x="8849520" y="2466360"/>
              <a:ext cx="81000" cy="80640"/>
            </a:xfrm>
            <a:custGeom>
              <a:avLst/>
              <a:gdLst>
                <a:gd name="textAreaLeft" fmla="*/ 0 w 81000"/>
                <a:gd name="textAreaRight" fmla="*/ 82440 w 81000"/>
                <a:gd name="textAreaTop" fmla="*/ 0 h 80640"/>
                <a:gd name="textAreaBottom" fmla="*/ 82080 h 80640"/>
              </a:gdLst>
              <a:ahLst/>
              <a:cxnLst/>
              <a:rect l="textAreaLeft" t="textAreaTop" r="textAreaRight" b="textAreaBottom"/>
              <a:pathLst>
                <a:path w="678" h="688">
                  <a:moveTo>
                    <a:pt x="334" y="121"/>
                  </a:moveTo>
                  <a:cubicBezTo>
                    <a:pt x="464" y="121"/>
                    <a:pt x="566" y="223"/>
                    <a:pt x="566" y="344"/>
                  </a:cubicBezTo>
                  <a:cubicBezTo>
                    <a:pt x="566" y="474"/>
                    <a:pt x="464" y="567"/>
                    <a:pt x="334" y="567"/>
                  </a:cubicBezTo>
                  <a:cubicBezTo>
                    <a:pt x="214" y="567"/>
                    <a:pt x="112" y="474"/>
                    <a:pt x="112" y="344"/>
                  </a:cubicBezTo>
                  <a:cubicBezTo>
                    <a:pt x="112" y="223"/>
                    <a:pt x="214" y="121"/>
                    <a:pt x="334" y="121"/>
                  </a:cubicBezTo>
                  <a:close/>
                  <a:moveTo>
                    <a:pt x="334" y="1"/>
                  </a:moveTo>
                  <a:cubicBezTo>
                    <a:pt x="149" y="1"/>
                    <a:pt x="0" y="159"/>
                    <a:pt x="0" y="344"/>
                  </a:cubicBezTo>
                  <a:cubicBezTo>
                    <a:pt x="0" y="530"/>
                    <a:pt x="149" y="687"/>
                    <a:pt x="334" y="687"/>
                  </a:cubicBezTo>
                  <a:cubicBezTo>
                    <a:pt x="529" y="687"/>
                    <a:pt x="678" y="530"/>
                    <a:pt x="678" y="344"/>
                  </a:cubicBezTo>
                  <a:cubicBezTo>
                    <a:pt x="678" y="159"/>
                    <a:pt x="529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040" rIns="90000" bIns="41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32" name="Google Shape;1230;p27"/>
            <p:cNvSpPr/>
            <p:nvPr/>
          </p:nvSpPr>
          <p:spPr>
            <a:xfrm>
              <a:off x="7789320" y="2406600"/>
              <a:ext cx="204840" cy="245520"/>
            </a:xfrm>
            <a:custGeom>
              <a:avLst/>
              <a:gdLst>
                <a:gd name="textAreaLeft" fmla="*/ 0 w 204840"/>
                <a:gd name="textAreaRight" fmla="*/ 206280 w 204840"/>
                <a:gd name="textAreaTop" fmla="*/ 0 h 245520"/>
                <a:gd name="textAreaBottom" fmla="*/ 246960 h 245520"/>
              </a:gdLst>
              <a:ahLst/>
              <a:cxnLst/>
              <a:rect l="textAreaLeft" t="textAreaTop" r="textAreaRight" b="textAreaBottom"/>
              <a:pathLst>
                <a:path w="1698" h="2070">
                  <a:moveTo>
                    <a:pt x="1642" y="1"/>
                  </a:moveTo>
                  <a:cubicBezTo>
                    <a:pt x="659" y="168"/>
                    <a:pt x="0" y="1095"/>
                    <a:pt x="167" y="2069"/>
                  </a:cubicBezTo>
                  <a:lnTo>
                    <a:pt x="167" y="2069"/>
                  </a:lnTo>
                  <a:lnTo>
                    <a:pt x="510" y="2014"/>
                  </a:lnTo>
                  <a:cubicBezTo>
                    <a:pt x="501" y="1930"/>
                    <a:pt x="492" y="1847"/>
                    <a:pt x="492" y="1772"/>
                  </a:cubicBezTo>
                  <a:cubicBezTo>
                    <a:pt x="492" y="1049"/>
                    <a:pt x="1011" y="455"/>
                    <a:pt x="1698" y="335"/>
                  </a:cubicBezTo>
                  <a:lnTo>
                    <a:pt x="1642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33" name="Google Shape;1231;p27"/>
            <p:cNvSpPr/>
            <p:nvPr/>
          </p:nvSpPr>
          <p:spPr>
            <a:xfrm>
              <a:off x="7793640" y="2399760"/>
              <a:ext cx="207000" cy="259200"/>
            </a:xfrm>
            <a:custGeom>
              <a:avLst/>
              <a:gdLst>
                <a:gd name="textAreaLeft" fmla="*/ 0 w 207000"/>
                <a:gd name="textAreaRight" fmla="*/ 208440 w 207000"/>
                <a:gd name="textAreaTop" fmla="*/ 0 h 259200"/>
                <a:gd name="textAreaBottom" fmla="*/ 260640 h 259200"/>
              </a:gdLst>
              <a:ahLst/>
              <a:cxnLst/>
              <a:rect l="textAreaLeft" t="textAreaTop" r="textAreaRight" b="textAreaBottom"/>
              <a:pathLst>
                <a:path w="1717" h="2183">
                  <a:moveTo>
                    <a:pt x="1559" y="114"/>
                  </a:moveTo>
                  <a:lnTo>
                    <a:pt x="1596" y="346"/>
                  </a:lnTo>
                  <a:cubicBezTo>
                    <a:pt x="900" y="495"/>
                    <a:pt x="399" y="1107"/>
                    <a:pt x="399" y="1830"/>
                  </a:cubicBezTo>
                  <a:cubicBezTo>
                    <a:pt x="399" y="1886"/>
                    <a:pt x="409" y="1951"/>
                    <a:pt x="418" y="2025"/>
                  </a:cubicBezTo>
                  <a:lnTo>
                    <a:pt x="177" y="2062"/>
                  </a:lnTo>
                  <a:cubicBezTo>
                    <a:pt x="112" y="1626"/>
                    <a:pt x="223" y="1181"/>
                    <a:pt x="483" y="819"/>
                  </a:cubicBezTo>
                  <a:cubicBezTo>
                    <a:pt x="742" y="448"/>
                    <a:pt x="1123" y="207"/>
                    <a:pt x="1559" y="114"/>
                  </a:cubicBezTo>
                  <a:close/>
                  <a:moveTo>
                    <a:pt x="1610" y="1"/>
                  </a:moveTo>
                  <a:cubicBezTo>
                    <a:pt x="1605" y="1"/>
                    <a:pt x="1601" y="1"/>
                    <a:pt x="1596" y="3"/>
                  </a:cubicBezTo>
                  <a:cubicBezTo>
                    <a:pt x="1104" y="86"/>
                    <a:pt x="678" y="355"/>
                    <a:pt x="390" y="754"/>
                  </a:cubicBezTo>
                  <a:cubicBezTo>
                    <a:pt x="112" y="1163"/>
                    <a:pt x="0" y="1645"/>
                    <a:pt x="75" y="2137"/>
                  </a:cubicBezTo>
                  <a:cubicBezTo>
                    <a:pt x="84" y="2164"/>
                    <a:pt x="102" y="2183"/>
                    <a:pt x="130" y="2183"/>
                  </a:cubicBezTo>
                  <a:cubicBezTo>
                    <a:pt x="130" y="2183"/>
                    <a:pt x="139" y="2183"/>
                    <a:pt x="139" y="2174"/>
                  </a:cubicBezTo>
                  <a:lnTo>
                    <a:pt x="483" y="2118"/>
                  </a:lnTo>
                  <a:cubicBezTo>
                    <a:pt x="511" y="2109"/>
                    <a:pt x="529" y="2090"/>
                    <a:pt x="529" y="2053"/>
                  </a:cubicBezTo>
                  <a:cubicBezTo>
                    <a:pt x="511" y="1970"/>
                    <a:pt x="511" y="1895"/>
                    <a:pt x="511" y="1821"/>
                  </a:cubicBezTo>
                  <a:cubicBezTo>
                    <a:pt x="511" y="1144"/>
                    <a:pt x="993" y="560"/>
                    <a:pt x="1670" y="439"/>
                  </a:cubicBezTo>
                  <a:cubicBezTo>
                    <a:pt x="1698" y="439"/>
                    <a:pt x="1717" y="411"/>
                    <a:pt x="1707" y="383"/>
                  </a:cubicBezTo>
                  <a:lnTo>
                    <a:pt x="1652" y="49"/>
                  </a:lnTo>
                  <a:cubicBezTo>
                    <a:pt x="1652" y="19"/>
                    <a:pt x="1632" y="1"/>
                    <a:pt x="161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34" name="Google Shape;1232;p27"/>
            <p:cNvSpPr/>
            <p:nvPr/>
          </p:nvSpPr>
          <p:spPr>
            <a:xfrm>
              <a:off x="7809480" y="2647080"/>
              <a:ext cx="249840" cy="183240"/>
            </a:xfrm>
            <a:custGeom>
              <a:avLst/>
              <a:gdLst>
                <a:gd name="textAreaLeft" fmla="*/ 0 w 249840"/>
                <a:gd name="textAreaRight" fmla="*/ 251280 w 249840"/>
                <a:gd name="textAreaTop" fmla="*/ 0 h 183240"/>
                <a:gd name="textAreaBottom" fmla="*/ 184680 h 183240"/>
              </a:gdLst>
              <a:ahLst/>
              <a:cxnLst/>
              <a:rect l="textAreaLeft" t="textAreaTop" r="textAreaRight" b="textAreaBottom"/>
              <a:pathLst>
                <a:path w="2069" h="1548">
                  <a:moveTo>
                    <a:pt x="343" y="1"/>
                  </a:moveTo>
                  <a:lnTo>
                    <a:pt x="0" y="56"/>
                  </a:lnTo>
                  <a:cubicBezTo>
                    <a:pt x="150" y="929"/>
                    <a:pt x="909" y="1548"/>
                    <a:pt x="1766" y="1548"/>
                  </a:cubicBezTo>
                  <a:cubicBezTo>
                    <a:pt x="1866" y="1548"/>
                    <a:pt x="1967" y="1539"/>
                    <a:pt x="2069" y="1522"/>
                  </a:cubicBezTo>
                  <a:lnTo>
                    <a:pt x="2013" y="1197"/>
                  </a:lnTo>
                  <a:cubicBezTo>
                    <a:pt x="1939" y="1207"/>
                    <a:pt x="1865" y="1216"/>
                    <a:pt x="1781" y="1216"/>
                  </a:cubicBezTo>
                  <a:cubicBezTo>
                    <a:pt x="1058" y="1216"/>
                    <a:pt x="464" y="687"/>
                    <a:pt x="343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35" name="Google Shape;1233;p27"/>
            <p:cNvSpPr/>
            <p:nvPr/>
          </p:nvSpPr>
          <p:spPr>
            <a:xfrm>
              <a:off x="7802640" y="2640600"/>
              <a:ext cx="263520" cy="196920"/>
            </a:xfrm>
            <a:custGeom>
              <a:avLst/>
              <a:gdLst>
                <a:gd name="textAreaLeft" fmla="*/ 0 w 263520"/>
                <a:gd name="textAreaRight" fmla="*/ 264960 w 263520"/>
                <a:gd name="textAreaTop" fmla="*/ 0 h 196920"/>
                <a:gd name="textAreaBottom" fmla="*/ 198360 h 196920"/>
              </a:gdLst>
              <a:ahLst/>
              <a:cxnLst/>
              <a:rect l="textAreaLeft" t="textAreaTop" r="textAreaRight" b="textAreaBottom"/>
              <a:pathLst>
                <a:path w="2181" h="1661">
                  <a:moveTo>
                    <a:pt x="362" y="111"/>
                  </a:moveTo>
                  <a:cubicBezTo>
                    <a:pt x="501" y="816"/>
                    <a:pt x="1114" y="1327"/>
                    <a:pt x="1837" y="1327"/>
                  </a:cubicBezTo>
                  <a:cubicBezTo>
                    <a:pt x="1902" y="1327"/>
                    <a:pt x="1958" y="1317"/>
                    <a:pt x="2032" y="1308"/>
                  </a:cubicBezTo>
                  <a:lnTo>
                    <a:pt x="2069" y="1540"/>
                  </a:lnTo>
                  <a:cubicBezTo>
                    <a:pt x="1991" y="1550"/>
                    <a:pt x="1912" y="1555"/>
                    <a:pt x="1835" y="1555"/>
                  </a:cubicBezTo>
                  <a:cubicBezTo>
                    <a:pt x="1472" y="1555"/>
                    <a:pt x="1122" y="1448"/>
                    <a:pt x="817" y="1234"/>
                  </a:cubicBezTo>
                  <a:cubicBezTo>
                    <a:pt x="455" y="974"/>
                    <a:pt x="205" y="594"/>
                    <a:pt x="121" y="158"/>
                  </a:cubicBezTo>
                  <a:lnTo>
                    <a:pt x="362" y="111"/>
                  </a:lnTo>
                  <a:close/>
                  <a:moveTo>
                    <a:pt x="390" y="0"/>
                  </a:moveTo>
                  <a:lnTo>
                    <a:pt x="47" y="56"/>
                  </a:lnTo>
                  <a:cubicBezTo>
                    <a:pt x="38" y="65"/>
                    <a:pt x="19" y="65"/>
                    <a:pt x="10" y="84"/>
                  </a:cubicBezTo>
                  <a:cubicBezTo>
                    <a:pt x="10" y="93"/>
                    <a:pt x="1" y="102"/>
                    <a:pt x="1" y="121"/>
                  </a:cubicBezTo>
                  <a:cubicBezTo>
                    <a:pt x="84" y="603"/>
                    <a:pt x="353" y="1030"/>
                    <a:pt x="761" y="1317"/>
                  </a:cubicBezTo>
                  <a:cubicBezTo>
                    <a:pt x="1077" y="1540"/>
                    <a:pt x="1438" y="1661"/>
                    <a:pt x="1828" y="1661"/>
                  </a:cubicBezTo>
                  <a:cubicBezTo>
                    <a:pt x="1930" y="1661"/>
                    <a:pt x="2032" y="1651"/>
                    <a:pt x="2134" y="1633"/>
                  </a:cubicBezTo>
                  <a:cubicBezTo>
                    <a:pt x="2162" y="1633"/>
                    <a:pt x="2181" y="1605"/>
                    <a:pt x="2181" y="1577"/>
                  </a:cubicBezTo>
                  <a:lnTo>
                    <a:pt x="2125" y="1243"/>
                  </a:lnTo>
                  <a:cubicBezTo>
                    <a:pt x="2116" y="1215"/>
                    <a:pt x="2088" y="1197"/>
                    <a:pt x="2060" y="1197"/>
                  </a:cubicBezTo>
                  <a:cubicBezTo>
                    <a:pt x="1986" y="1215"/>
                    <a:pt x="1912" y="1215"/>
                    <a:pt x="1837" y="1215"/>
                  </a:cubicBezTo>
                  <a:cubicBezTo>
                    <a:pt x="1151" y="1215"/>
                    <a:pt x="566" y="724"/>
                    <a:pt x="455" y="46"/>
                  </a:cubicBezTo>
                  <a:cubicBezTo>
                    <a:pt x="455" y="28"/>
                    <a:pt x="446" y="19"/>
                    <a:pt x="437" y="9"/>
                  </a:cubicBezTo>
                  <a:cubicBezTo>
                    <a:pt x="418" y="0"/>
                    <a:pt x="40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36" name="Google Shape;1234;p27"/>
            <p:cNvSpPr/>
            <p:nvPr/>
          </p:nvSpPr>
          <p:spPr>
            <a:xfrm>
              <a:off x="7988760" y="2403720"/>
              <a:ext cx="253440" cy="423720"/>
            </a:xfrm>
            <a:custGeom>
              <a:avLst/>
              <a:gdLst>
                <a:gd name="textAreaLeft" fmla="*/ 0 w 253440"/>
                <a:gd name="textAreaRight" fmla="*/ 254880 w 253440"/>
                <a:gd name="textAreaTop" fmla="*/ 0 h 423720"/>
                <a:gd name="textAreaBottom" fmla="*/ 425160 h 423720"/>
              </a:gdLst>
              <a:ahLst/>
              <a:cxnLst/>
              <a:rect l="textAreaLeft" t="textAreaTop" r="textAreaRight" b="textAreaBottom"/>
              <a:pathLst>
                <a:path w="2097" h="3562">
                  <a:moveTo>
                    <a:pt x="303" y="1"/>
                  </a:moveTo>
                  <a:cubicBezTo>
                    <a:pt x="203" y="1"/>
                    <a:pt x="102" y="9"/>
                    <a:pt x="0" y="27"/>
                  </a:cubicBezTo>
                  <a:lnTo>
                    <a:pt x="56" y="361"/>
                  </a:lnTo>
                  <a:cubicBezTo>
                    <a:pt x="139" y="342"/>
                    <a:pt x="223" y="333"/>
                    <a:pt x="306" y="333"/>
                  </a:cubicBezTo>
                  <a:cubicBezTo>
                    <a:pt x="1113" y="333"/>
                    <a:pt x="1772" y="991"/>
                    <a:pt x="1772" y="1798"/>
                  </a:cubicBezTo>
                  <a:cubicBezTo>
                    <a:pt x="1772" y="2522"/>
                    <a:pt x="1234" y="3125"/>
                    <a:pt x="538" y="3236"/>
                  </a:cubicBezTo>
                  <a:lnTo>
                    <a:pt x="594" y="3561"/>
                  </a:lnTo>
                  <a:cubicBezTo>
                    <a:pt x="1327" y="3440"/>
                    <a:pt x="1883" y="2884"/>
                    <a:pt x="2041" y="2207"/>
                  </a:cubicBezTo>
                  <a:cubicBezTo>
                    <a:pt x="2069" y="2095"/>
                    <a:pt x="2087" y="1975"/>
                    <a:pt x="2087" y="1854"/>
                  </a:cubicBezTo>
                  <a:cubicBezTo>
                    <a:pt x="2097" y="1743"/>
                    <a:pt x="2087" y="1613"/>
                    <a:pt x="2069" y="1492"/>
                  </a:cubicBezTo>
                  <a:cubicBezTo>
                    <a:pt x="1919" y="620"/>
                    <a:pt x="1160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37" name="Google Shape;1235;p27"/>
            <p:cNvSpPr/>
            <p:nvPr/>
          </p:nvSpPr>
          <p:spPr>
            <a:xfrm>
              <a:off x="7980840" y="2397240"/>
              <a:ext cx="267840" cy="437760"/>
            </a:xfrm>
            <a:custGeom>
              <a:avLst/>
              <a:gdLst>
                <a:gd name="textAreaLeft" fmla="*/ 0 w 267840"/>
                <a:gd name="textAreaRight" fmla="*/ 269280 w 267840"/>
                <a:gd name="textAreaTop" fmla="*/ 0 h 437760"/>
                <a:gd name="textAreaBottom" fmla="*/ 439200 h 437760"/>
              </a:gdLst>
              <a:ahLst/>
              <a:cxnLst/>
              <a:rect l="textAreaLeft" t="textAreaTop" r="textAreaRight" b="textAreaBottom"/>
              <a:pathLst>
                <a:path w="2218" h="3681">
                  <a:moveTo>
                    <a:pt x="360" y="102"/>
                  </a:moveTo>
                  <a:cubicBezTo>
                    <a:pt x="1194" y="102"/>
                    <a:pt x="1934" y="709"/>
                    <a:pt x="2078" y="1557"/>
                  </a:cubicBezTo>
                  <a:cubicBezTo>
                    <a:pt x="2097" y="1677"/>
                    <a:pt x="2106" y="1789"/>
                    <a:pt x="2106" y="1909"/>
                  </a:cubicBezTo>
                  <a:cubicBezTo>
                    <a:pt x="2097" y="2020"/>
                    <a:pt x="2088" y="2141"/>
                    <a:pt x="2060" y="2252"/>
                  </a:cubicBezTo>
                  <a:cubicBezTo>
                    <a:pt x="1902" y="2920"/>
                    <a:pt x="1373" y="3421"/>
                    <a:pt x="705" y="3560"/>
                  </a:cubicBezTo>
                  <a:lnTo>
                    <a:pt x="668" y="3328"/>
                  </a:lnTo>
                  <a:cubicBezTo>
                    <a:pt x="1373" y="3189"/>
                    <a:pt x="1883" y="2577"/>
                    <a:pt x="1893" y="1853"/>
                  </a:cubicBezTo>
                  <a:cubicBezTo>
                    <a:pt x="1893" y="1019"/>
                    <a:pt x="1206" y="332"/>
                    <a:pt x="371" y="332"/>
                  </a:cubicBezTo>
                  <a:cubicBezTo>
                    <a:pt x="306" y="332"/>
                    <a:pt x="232" y="341"/>
                    <a:pt x="158" y="351"/>
                  </a:cubicBezTo>
                  <a:lnTo>
                    <a:pt x="121" y="119"/>
                  </a:lnTo>
                  <a:cubicBezTo>
                    <a:pt x="201" y="107"/>
                    <a:pt x="281" y="102"/>
                    <a:pt x="360" y="102"/>
                  </a:cubicBezTo>
                  <a:close/>
                  <a:moveTo>
                    <a:pt x="361" y="1"/>
                  </a:moveTo>
                  <a:cubicBezTo>
                    <a:pt x="260" y="1"/>
                    <a:pt x="158" y="9"/>
                    <a:pt x="56" y="26"/>
                  </a:cubicBezTo>
                  <a:lnTo>
                    <a:pt x="0" y="35"/>
                  </a:lnTo>
                  <a:lnTo>
                    <a:pt x="74" y="471"/>
                  </a:lnTo>
                  <a:lnTo>
                    <a:pt x="130" y="462"/>
                  </a:lnTo>
                  <a:cubicBezTo>
                    <a:pt x="214" y="453"/>
                    <a:pt x="297" y="443"/>
                    <a:pt x="371" y="443"/>
                  </a:cubicBezTo>
                  <a:cubicBezTo>
                    <a:pt x="1151" y="443"/>
                    <a:pt x="1781" y="1074"/>
                    <a:pt x="1781" y="1853"/>
                  </a:cubicBezTo>
                  <a:cubicBezTo>
                    <a:pt x="1781" y="2549"/>
                    <a:pt x="1280" y="3134"/>
                    <a:pt x="594" y="3236"/>
                  </a:cubicBezTo>
                  <a:lnTo>
                    <a:pt x="548" y="3245"/>
                  </a:lnTo>
                  <a:lnTo>
                    <a:pt x="622" y="3681"/>
                  </a:lnTo>
                  <a:lnTo>
                    <a:pt x="668" y="3672"/>
                  </a:lnTo>
                  <a:cubicBezTo>
                    <a:pt x="1401" y="3551"/>
                    <a:pt x="1985" y="3004"/>
                    <a:pt x="2162" y="2280"/>
                  </a:cubicBezTo>
                  <a:cubicBezTo>
                    <a:pt x="2190" y="2160"/>
                    <a:pt x="2208" y="2039"/>
                    <a:pt x="2208" y="1918"/>
                  </a:cubicBezTo>
                  <a:cubicBezTo>
                    <a:pt x="2217" y="1789"/>
                    <a:pt x="2208" y="1668"/>
                    <a:pt x="2180" y="1538"/>
                  </a:cubicBezTo>
                  <a:cubicBezTo>
                    <a:pt x="2030" y="638"/>
                    <a:pt x="1245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38" name="Google Shape;1236;p27"/>
            <p:cNvSpPr/>
            <p:nvPr/>
          </p:nvSpPr>
          <p:spPr>
            <a:xfrm>
              <a:off x="7574040" y="2468880"/>
              <a:ext cx="156600" cy="681840"/>
            </a:xfrm>
            <a:custGeom>
              <a:avLst/>
              <a:gdLst>
                <a:gd name="textAreaLeft" fmla="*/ 0 w 156600"/>
                <a:gd name="textAreaRight" fmla="*/ 158040 w 156600"/>
                <a:gd name="textAreaTop" fmla="*/ 0 h 681840"/>
                <a:gd name="textAreaBottom" fmla="*/ 683280 h 681840"/>
              </a:gdLst>
              <a:ahLst/>
              <a:cxnLst/>
              <a:rect l="textAreaLeft" t="textAreaTop" r="textAreaRight" b="textAreaBottom"/>
              <a:pathLst>
                <a:path w="1300" h="5724">
                  <a:moveTo>
                    <a:pt x="0" y="0"/>
                  </a:moveTo>
                  <a:lnTo>
                    <a:pt x="0" y="5724"/>
                  </a:lnTo>
                  <a:lnTo>
                    <a:pt x="1299" y="5724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39" name="Google Shape;1237;p27"/>
            <p:cNvSpPr/>
            <p:nvPr/>
          </p:nvSpPr>
          <p:spPr>
            <a:xfrm>
              <a:off x="7567200" y="2462040"/>
              <a:ext cx="169920" cy="695160"/>
            </a:xfrm>
            <a:custGeom>
              <a:avLst/>
              <a:gdLst>
                <a:gd name="textAreaLeft" fmla="*/ 0 w 169920"/>
                <a:gd name="textAreaRight" fmla="*/ 171360 w 169920"/>
                <a:gd name="textAreaTop" fmla="*/ 0 h 695160"/>
                <a:gd name="textAreaBottom" fmla="*/ 696600 h 695160"/>
              </a:gdLst>
              <a:ahLst/>
              <a:cxnLst/>
              <a:rect l="textAreaLeft" t="textAreaTop" r="textAreaRight" b="textAreaBottom"/>
              <a:pathLst>
                <a:path w="1411" h="5836">
                  <a:moveTo>
                    <a:pt x="1299" y="103"/>
                  </a:moveTo>
                  <a:lnTo>
                    <a:pt x="1299" y="5733"/>
                  </a:lnTo>
                  <a:lnTo>
                    <a:pt x="112" y="5733"/>
                  </a:lnTo>
                  <a:lnTo>
                    <a:pt x="112" y="103"/>
                  </a:lnTo>
                  <a:close/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5780"/>
                  </a:lnTo>
                  <a:cubicBezTo>
                    <a:pt x="1" y="5817"/>
                    <a:pt x="29" y="5835"/>
                    <a:pt x="56" y="5835"/>
                  </a:cubicBezTo>
                  <a:lnTo>
                    <a:pt x="1355" y="5835"/>
                  </a:lnTo>
                  <a:cubicBezTo>
                    <a:pt x="1383" y="5835"/>
                    <a:pt x="1411" y="5817"/>
                    <a:pt x="1411" y="5780"/>
                  </a:cubicBezTo>
                  <a:lnTo>
                    <a:pt x="1411" y="56"/>
                  </a:lnTo>
                  <a:cubicBezTo>
                    <a:pt x="1411" y="28"/>
                    <a:pt x="1383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40" name="Google Shape;1238;p27"/>
            <p:cNvSpPr/>
            <p:nvPr/>
          </p:nvSpPr>
          <p:spPr>
            <a:xfrm>
              <a:off x="7799400" y="2719080"/>
              <a:ext cx="155520" cy="431640"/>
            </a:xfrm>
            <a:custGeom>
              <a:avLst/>
              <a:gdLst>
                <a:gd name="textAreaLeft" fmla="*/ 0 w 155520"/>
                <a:gd name="textAreaRight" fmla="*/ 156960 w 155520"/>
                <a:gd name="textAreaTop" fmla="*/ 0 h 431640"/>
                <a:gd name="textAreaBottom" fmla="*/ 433080 h 431640"/>
              </a:gdLst>
              <a:ahLst/>
              <a:cxnLst/>
              <a:rect l="textAreaLeft" t="textAreaTop" r="textAreaRight" b="textAreaBottom"/>
              <a:pathLst>
                <a:path w="1291" h="3628">
                  <a:moveTo>
                    <a:pt x="1" y="1"/>
                  </a:moveTo>
                  <a:lnTo>
                    <a:pt x="1" y="3628"/>
                  </a:lnTo>
                  <a:lnTo>
                    <a:pt x="1290" y="3628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41" name="Google Shape;1239;p27"/>
            <p:cNvSpPr/>
            <p:nvPr/>
          </p:nvSpPr>
          <p:spPr>
            <a:xfrm>
              <a:off x="7792560" y="2712240"/>
              <a:ext cx="168840" cy="444960"/>
            </a:xfrm>
            <a:custGeom>
              <a:avLst/>
              <a:gdLst>
                <a:gd name="textAreaLeft" fmla="*/ 0 w 168840"/>
                <a:gd name="textAreaRight" fmla="*/ 170280 w 168840"/>
                <a:gd name="textAreaTop" fmla="*/ 0 h 444960"/>
                <a:gd name="textAreaBottom" fmla="*/ 446400 h 444960"/>
              </a:gdLst>
              <a:ahLst/>
              <a:cxnLst/>
              <a:rect l="textAreaLeft" t="textAreaTop" r="textAreaRight" b="textAreaBottom"/>
              <a:pathLst>
                <a:path w="1401" h="3740">
                  <a:moveTo>
                    <a:pt x="1299" y="103"/>
                  </a:moveTo>
                  <a:lnTo>
                    <a:pt x="1299" y="3637"/>
                  </a:lnTo>
                  <a:lnTo>
                    <a:pt x="111" y="3637"/>
                  </a:lnTo>
                  <a:lnTo>
                    <a:pt x="111" y="103"/>
                  </a:lnTo>
                  <a:close/>
                  <a:moveTo>
                    <a:pt x="56" y="1"/>
                  </a:moveTo>
                  <a:cubicBezTo>
                    <a:pt x="28" y="1"/>
                    <a:pt x="0" y="29"/>
                    <a:pt x="0" y="57"/>
                  </a:cubicBezTo>
                  <a:lnTo>
                    <a:pt x="0" y="3684"/>
                  </a:lnTo>
                  <a:cubicBezTo>
                    <a:pt x="0" y="3721"/>
                    <a:pt x="28" y="3739"/>
                    <a:pt x="56" y="3739"/>
                  </a:cubicBezTo>
                  <a:lnTo>
                    <a:pt x="1345" y="3739"/>
                  </a:lnTo>
                  <a:cubicBezTo>
                    <a:pt x="1373" y="3739"/>
                    <a:pt x="1401" y="3721"/>
                    <a:pt x="1401" y="3684"/>
                  </a:cubicBezTo>
                  <a:lnTo>
                    <a:pt x="1401" y="57"/>
                  </a:lnTo>
                  <a:cubicBezTo>
                    <a:pt x="1401" y="29"/>
                    <a:pt x="1373" y="1"/>
                    <a:pt x="134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42" name="Google Shape;1240;p27"/>
            <p:cNvSpPr/>
            <p:nvPr/>
          </p:nvSpPr>
          <p:spPr>
            <a:xfrm>
              <a:off x="8021160" y="2907360"/>
              <a:ext cx="156240" cy="243360"/>
            </a:xfrm>
            <a:custGeom>
              <a:avLst/>
              <a:gdLst>
                <a:gd name="textAreaLeft" fmla="*/ 0 w 156240"/>
                <a:gd name="textAreaRight" fmla="*/ 157680 w 156240"/>
                <a:gd name="textAreaTop" fmla="*/ 0 h 243360"/>
                <a:gd name="textAreaBottom" fmla="*/ 244800 h 243360"/>
              </a:gdLst>
              <a:ahLst/>
              <a:cxnLst/>
              <a:rect l="textAreaLeft" t="textAreaTop" r="textAreaRight" b="textAreaBottom"/>
              <a:pathLst>
                <a:path w="1299" h="2051">
                  <a:moveTo>
                    <a:pt x="0" y="1"/>
                  </a:moveTo>
                  <a:lnTo>
                    <a:pt x="0" y="2051"/>
                  </a:lnTo>
                  <a:lnTo>
                    <a:pt x="1299" y="2051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43" name="Google Shape;1241;p27"/>
            <p:cNvSpPr/>
            <p:nvPr/>
          </p:nvSpPr>
          <p:spPr>
            <a:xfrm>
              <a:off x="8014680" y="2901600"/>
              <a:ext cx="168840" cy="255600"/>
            </a:xfrm>
            <a:custGeom>
              <a:avLst/>
              <a:gdLst>
                <a:gd name="textAreaLeft" fmla="*/ 0 w 168840"/>
                <a:gd name="textAreaRight" fmla="*/ 170280 w 16884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1402" h="2153">
                  <a:moveTo>
                    <a:pt x="1299" y="102"/>
                  </a:moveTo>
                  <a:lnTo>
                    <a:pt x="1299" y="2050"/>
                  </a:lnTo>
                  <a:lnTo>
                    <a:pt x="112" y="2050"/>
                  </a:lnTo>
                  <a:lnTo>
                    <a:pt x="112" y="102"/>
                  </a:lnTo>
                  <a:close/>
                  <a:moveTo>
                    <a:pt x="56" y="0"/>
                  </a:moveTo>
                  <a:cubicBezTo>
                    <a:pt x="28" y="0"/>
                    <a:pt x="1" y="19"/>
                    <a:pt x="1" y="47"/>
                  </a:cubicBezTo>
                  <a:lnTo>
                    <a:pt x="1" y="2097"/>
                  </a:lnTo>
                  <a:cubicBezTo>
                    <a:pt x="1" y="2134"/>
                    <a:pt x="28" y="2152"/>
                    <a:pt x="56" y="2152"/>
                  </a:cubicBezTo>
                  <a:lnTo>
                    <a:pt x="1355" y="2152"/>
                  </a:lnTo>
                  <a:cubicBezTo>
                    <a:pt x="1383" y="2152"/>
                    <a:pt x="1401" y="2134"/>
                    <a:pt x="1401" y="2097"/>
                  </a:cubicBezTo>
                  <a:lnTo>
                    <a:pt x="1401" y="47"/>
                  </a:lnTo>
                  <a:cubicBezTo>
                    <a:pt x="1401" y="19"/>
                    <a:pt x="1383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44" name="Google Shape;1242;p27"/>
            <p:cNvSpPr/>
            <p:nvPr/>
          </p:nvSpPr>
          <p:spPr>
            <a:xfrm>
              <a:off x="7560360" y="2468880"/>
              <a:ext cx="155160" cy="666360"/>
            </a:xfrm>
            <a:custGeom>
              <a:avLst/>
              <a:gdLst>
                <a:gd name="textAreaLeft" fmla="*/ 0 w 155160"/>
                <a:gd name="textAreaRight" fmla="*/ 156600 w 155160"/>
                <a:gd name="textAreaTop" fmla="*/ 0 h 666360"/>
                <a:gd name="textAreaBottom" fmla="*/ 667800 h 666360"/>
              </a:gdLst>
              <a:ahLst/>
              <a:cxnLst/>
              <a:rect l="textAreaLeft" t="textAreaTop" r="textAreaRight" b="textAreaBottom"/>
              <a:pathLst>
                <a:path w="1290" h="5594">
                  <a:moveTo>
                    <a:pt x="0" y="0"/>
                  </a:moveTo>
                  <a:lnTo>
                    <a:pt x="0" y="5594"/>
                  </a:lnTo>
                  <a:lnTo>
                    <a:pt x="1290" y="5594"/>
                  </a:lnTo>
                  <a:lnTo>
                    <a:pt x="12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45" name="Google Shape;1243;p27"/>
            <p:cNvSpPr/>
            <p:nvPr/>
          </p:nvSpPr>
          <p:spPr>
            <a:xfrm>
              <a:off x="7553520" y="2462040"/>
              <a:ext cx="168840" cy="679680"/>
            </a:xfrm>
            <a:custGeom>
              <a:avLst/>
              <a:gdLst>
                <a:gd name="textAreaLeft" fmla="*/ 0 w 168840"/>
                <a:gd name="textAreaRight" fmla="*/ 170280 w 168840"/>
                <a:gd name="textAreaTop" fmla="*/ 0 h 679680"/>
                <a:gd name="textAreaBottom" fmla="*/ 681120 h 679680"/>
              </a:gdLst>
              <a:ahLst/>
              <a:cxnLst/>
              <a:rect l="textAreaLeft" t="textAreaTop" r="textAreaRight" b="textAreaBottom"/>
              <a:pathLst>
                <a:path w="1402" h="5706">
                  <a:moveTo>
                    <a:pt x="1299" y="103"/>
                  </a:moveTo>
                  <a:lnTo>
                    <a:pt x="1299" y="5604"/>
                  </a:lnTo>
                  <a:lnTo>
                    <a:pt x="102" y="5604"/>
                  </a:lnTo>
                  <a:lnTo>
                    <a:pt x="102" y="103"/>
                  </a:lnTo>
                  <a:close/>
                  <a:moveTo>
                    <a:pt x="0" y="0"/>
                  </a:moveTo>
                  <a:lnTo>
                    <a:pt x="0" y="5706"/>
                  </a:lnTo>
                  <a:lnTo>
                    <a:pt x="1401" y="5706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46" name="Google Shape;1244;p27"/>
            <p:cNvSpPr/>
            <p:nvPr/>
          </p:nvSpPr>
          <p:spPr>
            <a:xfrm>
              <a:off x="7784640" y="2719080"/>
              <a:ext cx="155160" cy="416160"/>
            </a:xfrm>
            <a:custGeom>
              <a:avLst/>
              <a:gdLst>
                <a:gd name="textAreaLeft" fmla="*/ 0 w 155160"/>
                <a:gd name="textAreaRight" fmla="*/ 156600 w 155160"/>
                <a:gd name="textAreaTop" fmla="*/ 0 h 416160"/>
                <a:gd name="textAreaBottom" fmla="*/ 417600 h 416160"/>
              </a:gdLst>
              <a:ahLst/>
              <a:cxnLst/>
              <a:rect l="textAreaLeft" t="textAreaTop" r="textAreaRight" b="textAreaBottom"/>
              <a:pathLst>
                <a:path w="1290" h="3498">
                  <a:moveTo>
                    <a:pt x="0" y="1"/>
                  </a:moveTo>
                  <a:lnTo>
                    <a:pt x="0" y="3498"/>
                  </a:lnTo>
                  <a:lnTo>
                    <a:pt x="1290" y="3498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47" name="Google Shape;1245;p27"/>
            <p:cNvSpPr/>
            <p:nvPr/>
          </p:nvSpPr>
          <p:spPr>
            <a:xfrm>
              <a:off x="7777800" y="2712240"/>
              <a:ext cx="168840" cy="429480"/>
            </a:xfrm>
            <a:custGeom>
              <a:avLst/>
              <a:gdLst>
                <a:gd name="textAreaLeft" fmla="*/ 0 w 168840"/>
                <a:gd name="textAreaRight" fmla="*/ 170280 w 168840"/>
                <a:gd name="textAreaTop" fmla="*/ 0 h 429480"/>
                <a:gd name="textAreaBottom" fmla="*/ 430920 h 429480"/>
              </a:gdLst>
              <a:ahLst/>
              <a:cxnLst/>
              <a:rect l="textAreaLeft" t="textAreaTop" r="textAreaRight" b="textAreaBottom"/>
              <a:pathLst>
                <a:path w="1402" h="3610">
                  <a:moveTo>
                    <a:pt x="1299" y="103"/>
                  </a:moveTo>
                  <a:lnTo>
                    <a:pt x="1299" y="3508"/>
                  </a:lnTo>
                  <a:lnTo>
                    <a:pt x="112" y="3508"/>
                  </a:lnTo>
                  <a:lnTo>
                    <a:pt x="112" y="103"/>
                  </a:lnTo>
                  <a:close/>
                  <a:moveTo>
                    <a:pt x="0" y="1"/>
                  </a:moveTo>
                  <a:lnTo>
                    <a:pt x="0" y="3610"/>
                  </a:lnTo>
                  <a:lnTo>
                    <a:pt x="1401" y="3610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48" name="Google Shape;1246;p27"/>
            <p:cNvSpPr/>
            <p:nvPr/>
          </p:nvSpPr>
          <p:spPr>
            <a:xfrm>
              <a:off x="8006760" y="2907360"/>
              <a:ext cx="156600" cy="227880"/>
            </a:xfrm>
            <a:custGeom>
              <a:avLst/>
              <a:gdLst>
                <a:gd name="textAreaLeft" fmla="*/ 0 w 156600"/>
                <a:gd name="textAreaRight" fmla="*/ 158040 w 156600"/>
                <a:gd name="textAreaTop" fmla="*/ 0 h 227880"/>
                <a:gd name="textAreaBottom" fmla="*/ 229320 h 227880"/>
              </a:gdLst>
              <a:ahLst/>
              <a:cxnLst/>
              <a:rect l="textAreaLeft" t="textAreaTop" r="textAreaRight" b="textAreaBottom"/>
              <a:pathLst>
                <a:path w="1300" h="1921">
                  <a:moveTo>
                    <a:pt x="1" y="1"/>
                  </a:moveTo>
                  <a:lnTo>
                    <a:pt x="1" y="1921"/>
                  </a:lnTo>
                  <a:lnTo>
                    <a:pt x="1299" y="1921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49" name="Google Shape;1247;p27"/>
            <p:cNvSpPr/>
            <p:nvPr/>
          </p:nvSpPr>
          <p:spPr>
            <a:xfrm>
              <a:off x="8001000" y="2901600"/>
              <a:ext cx="168840" cy="240120"/>
            </a:xfrm>
            <a:custGeom>
              <a:avLst/>
              <a:gdLst>
                <a:gd name="textAreaLeft" fmla="*/ 0 w 168840"/>
                <a:gd name="textAreaRight" fmla="*/ 170280 w 168840"/>
                <a:gd name="textAreaTop" fmla="*/ 0 h 240120"/>
                <a:gd name="textAreaBottom" fmla="*/ 241560 h 240120"/>
              </a:gdLst>
              <a:ahLst/>
              <a:cxnLst/>
              <a:rect l="textAreaLeft" t="textAreaTop" r="textAreaRight" b="textAreaBottom"/>
              <a:pathLst>
                <a:path w="1402" h="2023">
                  <a:moveTo>
                    <a:pt x="1290" y="102"/>
                  </a:moveTo>
                  <a:lnTo>
                    <a:pt x="1290" y="1921"/>
                  </a:lnTo>
                  <a:lnTo>
                    <a:pt x="102" y="1921"/>
                  </a:lnTo>
                  <a:lnTo>
                    <a:pt x="102" y="102"/>
                  </a:lnTo>
                  <a:close/>
                  <a:moveTo>
                    <a:pt x="0" y="0"/>
                  </a:moveTo>
                  <a:lnTo>
                    <a:pt x="0" y="2023"/>
                  </a:lnTo>
                  <a:lnTo>
                    <a:pt x="1401" y="2023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50" name="Google Shape;1248;p27"/>
            <p:cNvSpPr/>
            <p:nvPr/>
          </p:nvSpPr>
          <p:spPr>
            <a:xfrm>
              <a:off x="7560360" y="2468880"/>
              <a:ext cx="155160" cy="666360"/>
            </a:xfrm>
            <a:custGeom>
              <a:avLst/>
              <a:gdLst>
                <a:gd name="textAreaLeft" fmla="*/ 0 w 155160"/>
                <a:gd name="textAreaRight" fmla="*/ 156600 w 155160"/>
                <a:gd name="textAreaTop" fmla="*/ 0 h 666360"/>
                <a:gd name="textAreaBottom" fmla="*/ 667800 h 666360"/>
              </a:gdLst>
              <a:ahLst/>
              <a:cxnLst/>
              <a:rect l="textAreaLeft" t="textAreaTop" r="textAreaRight" b="textAreaBottom"/>
              <a:pathLst>
                <a:path w="1290" h="5594">
                  <a:moveTo>
                    <a:pt x="0" y="0"/>
                  </a:moveTo>
                  <a:lnTo>
                    <a:pt x="0" y="5594"/>
                  </a:lnTo>
                  <a:lnTo>
                    <a:pt x="1290" y="5594"/>
                  </a:lnTo>
                  <a:lnTo>
                    <a:pt x="129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51" name="Google Shape;1249;p27"/>
            <p:cNvSpPr/>
            <p:nvPr/>
          </p:nvSpPr>
          <p:spPr>
            <a:xfrm>
              <a:off x="7553520" y="2462040"/>
              <a:ext cx="168840" cy="679680"/>
            </a:xfrm>
            <a:custGeom>
              <a:avLst/>
              <a:gdLst>
                <a:gd name="textAreaLeft" fmla="*/ 0 w 168840"/>
                <a:gd name="textAreaRight" fmla="*/ 170280 w 168840"/>
                <a:gd name="textAreaTop" fmla="*/ 0 h 679680"/>
                <a:gd name="textAreaBottom" fmla="*/ 681120 h 679680"/>
              </a:gdLst>
              <a:ahLst/>
              <a:cxnLst/>
              <a:rect l="textAreaLeft" t="textAreaTop" r="textAreaRight" b="textAreaBottom"/>
              <a:pathLst>
                <a:path w="1402" h="5706">
                  <a:moveTo>
                    <a:pt x="1299" y="103"/>
                  </a:moveTo>
                  <a:lnTo>
                    <a:pt x="1299" y="5604"/>
                  </a:lnTo>
                  <a:lnTo>
                    <a:pt x="102" y="5604"/>
                  </a:lnTo>
                  <a:lnTo>
                    <a:pt x="102" y="103"/>
                  </a:lnTo>
                  <a:close/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lnTo>
                    <a:pt x="0" y="5650"/>
                  </a:lnTo>
                  <a:cubicBezTo>
                    <a:pt x="0" y="5687"/>
                    <a:pt x="19" y="5706"/>
                    <a:pt x="56" y="5706"/>
                  </a:cubicBezTo>
                  <a:lnTo>
                    <a:pt x="1346" y="5706"/>
                  </a:lnTo>
                  <a:cubicBezTo>
                    <a:pt x="1373" y="5706"/>
                    <a:pt x="1401" y="5687"/>
                    <a:pt x="1401" y="5650"/>
                  </a:cubicBezTo>
                  <a:lnTo>
                    <a:pt x="1401" y="56"/>
                  </a:lnTo>
                  <a:cubicBezTo>
                    <a:pt x="1401" y="28"/>
                    <a:pt x="1373" y="0"/>
                    <a:pt x="134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52" name="Google Shape;1250;p27"/>
            <p:cNvSpPr/>
            <p:nvPr/>
          </p:nvSpPr>
          <p:spPr>
            <a:xfrm>
              <a:off x="7312320" y="2347920"/>
              <a:ext cx="156240" cy="802440"/>
            </a:xfrm>
            <a:custGeom>
              <a:avLst/>
              <a:gdLst>
                <a:gd name="textAreaLeft" fmla="*/ 0 w 156240"/>
                <a:gd name="textAreaRight" fmla="*/ 157680 w 156240"/>
                <a:gd name="textAreaTop" fmla="*/ 0 h 802440"/>
                <a:gd name="textAreaBottom" fmla="*/ 803880 h 802440"/>
              </a:gdLst>
              <a:ahLst/>
              <a:cxnLst/>
              <a:rect l="textAreaLeft" t="textAreaTop" r="textAreaRight" b="textAreaBottom"/>
              <a:pathLst>
                <a:path w="1299" h="6736">
                  <a:moveTo>
                    <a:pt x="0" y="1"/>
                  </a:moveTo>
                  <a:lnTo>
                    <a:pt x="0" y="6736"/>
                  </a:lnTo>
                  <a:lnTo>
                    <a:pt x="1299" y="6736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53" name="Google Shape;1251;p27"/>
            <p:cNvSpPr/>
            <p:nvPr/>
          </p:nvSpPr>
          <p:spPr>
            <a:xfrm>
              <a:off x="7306920" y="2342520"/>
              <a:ext cx="166680" cy="813600"/>
            </a:xfrm>
            <a:custGeom>
              <a:avLst/>
              <a:gdLst>
                <a:gd name="textAreaLeft" fmla="*/ 0 w 166680"/>
                <a:gd name="textAreaRight" fmla="*/ 168120 w 166680"/>
                <a:gd name="textAreaTop" fmla="*/ 0 h 813600"/>
                <a:gd name="textAreaBottom" fmla="*/ 815040 h 813600"/>
              </a:gdLst>
              <a:ahLst/>
              <a:cxnLst/>
              <a:rect l="textAreaLeft" t="textAreaTop" r="textAreaRight" b="textAreaBottom"/>
              <a:pathLst>
                <a:path w="1384" h="6829">
                  <a:moveTo>
                    <a:pt x="1300" y="84"/>
                  </a:moveTo>
                  <a:lnTo>
                    <a:pt x="1300" y="6745"/>
                  </a:lnTo>
                  <a:lnTo>
                    <a:pt x="84" y="6745"/>
                  </a:lnTo>
                  <a:lnTo>
                    <a:pt x="84" y="84"/>
                  </a:lnTo>
                  <a:close/>
                  <a:moveTo>
                    <a:pt x="38" y="1"/>
                  </a:moveTo>
                  <a:cubicBezTo>
                    <a:pt x="19" y="1"/>
                    <a:pt x="1" y="19"/>
                    <a:pt x="1" y="47"/>
                  </a:cubicBezTo>
                  <a:lnTo>
                    <a:pt x="1" y="6782"/>
                  </a:lnTo>
                  <a:cubicBezTo>
                    <a:pt x="1" y="6810"/>
                    <a:pt x="19" y="6828"/>
                    <a:pt x="38" y="6828"/>
                  </a:cubicBezTo>
                  <a:lnTo>
                    <a:pt x="1346" y="6828"/>
                  </a:lnTo>
                  <a:cubicBezTo>
                    <a:pt x="1364" y="6828"/>
                    <a:pt x="1383" y="6810"/>
                    <a:pt x="1383" y="6782"/>
                  </a:cubicBezTo>
                  <a:lnTo>
                    <a:pt x="1383" y="47"/>
                  </a:lnTo>
                  <a:cubicBezTo>
                    <a:pt x="1383" y="19"/>
                    <a:pt x="1364" y="1"/>
                    <a:pt x="134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54" name="Google Shape;1252;p27"/>
            <p:cNvSpPr/>
            <p:nvPr/>
          </p:nvSpPr>
          <p:spPr>
            <a:xfrm>
              <a:off x="7297920" y="2350440"/>
              <a:ext cx="156600" cy="784800"/>
            </a:xfrm>
            <a:custGeom>
              <a:avLst/>
              <a:gdLst>
                <a:gd name="textAreaLeft" fmla="*/ 0 w 156600"/>
                <a:gd name="textAreaRight" fmla="*/ 158040 w 156600"/>
                <a:gd name="textAreaTop" fmla="*/ 0 h 784800"/>
                <a:gd name="textAreaBottom" fmla="*/ 786240 h 784800"/>
              </a:gdLst>
              <a:ahLst/>
              <a:cxnLst/>
              <a:rect l="textAreaLeft" t="textAreaTop" r="textAreaRight" b="textAreaBottom"/>
              <a:pathLst>
                <a:path w="1300" h="6587">
                  <a:moveTo>
                    <a:pt x="1" y="1"/>
                  </a:moveTo>
                  <a:lnTo>
                    <a:pt x="1" y="6587"/>
                  </a:lnTo>
                  <a:lnTo>
                    <a:pt x="1299" y="6587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55" name="Google Shape;1253;p27"/>
            <p:cNvSpPr/>
            <p:nvPr/>
          </p:nvSpPr>
          <p:spPr>
            <a:xfrm>
              <a:off x="7291080" y="2343600"/>
              <a:ext cx="168840" cy="798120"/>
            </a:xfrm>
            <a:custGeom>
              <a:avLst/>
              <a:gdLst>
                <a:gd name="textAreaLeft" fmla="*/ 0 w 168840"/>
                <a:gd name="textAreaRight" fmla="*/ 170280 w 168840"/>
                <a:gd name="textAreaTop" fmla="*/ 0 h 798120"/>
                <a:gd name="textAreaBottom" fmla="*/ 799560 h 798120"/>
              </a:gdLst>
              <a:ahLst/>
              <a:cxnLst/>
              <a:rect l="textAreaLeft" t="textAreaTop" r="textAreaRight" b="textAreaBottom"/>
              <a:pathLst>
                <a:path w="1402" h="6699">
                  <a:moveTo>
                    <a:pt x="1300" y="103"/>
                  </a:moveTo>
                  <a:lnTo>
                    <a:pt x="1300" y="6597"/>
                  </a:lnTo>
                  <a:lnTo>
                    <a:pt x="112" y="6597"/>
                  </a:lnTo>
                  <a:lnTo>
                    <a:pt x="112" y="103"/>
                  </a:lnTo>
                  <a:close/>
                  <a:moveTo>
                    <a:pt x="1" y="1"/>
                  </a:moveTo>
                  <a:lnTo>
                    <a:pt x="1" y="6699"/>
                  </a:lnTo>
                  <a:lnTo>
                    <a:pt x="1402" y="6699"/>
                  </a:lnTo>
                  <a:lnTo>
                    <a:pt x="1402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56" name="Google Shape;1254;p27"/>
            <p:cNvSpPr/>
            <p:nvPr/>
          </p:nvSpPr>
          <p:spPr>
            <a:xfrm>
              <a:off x="7784640" y="2719080"/>
              <a:ext cx="155160" cy="416160"/>
            </a:xfrm>
            <a:custGeom>
              <a:avLst/>
              <a:gdLst>
                <a:gd name="textAreaLeft" fmla="*/ 0 w 155160"/>
                <a:gd name="textAreaRight" fmla="*/ 156600 w 155160"/>
                <a:gd name="textAreaTop" fmla="*/ 0 h 416160"/>
                <a:gd name="textAreaBottom" fmla="*/ 417600 h 416160"/>
              </a:gdLst>
              <a:ahLst/>
              <a:cxnLst/>
              <a:rect l="textAreaLeft" t="textAreaTop" r="textAreaRight" b="textAreaBottom"/>
              <a:pathLst>
                <a:path w="1290" h="3498">
                  <a:moveTo>
                    <a:pt x="0" y="1"/>
                  </a:moveTo>
                  <a:lnTo>
                    <a:pt x="0" y="3498"/>
                  </a:lnTo>
                  <a:lnTo>
                    <a:pt x="1290" y="3498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57" name="Google Shape;1255;p27"/>
            <p:cNvSpPr/>
            <p:nvPr/>
          </p:nvSpPr>
          <p:spPr>
            <a:xfrm>
              <a:off x="7777800" y="2712240"/>
              <a:ext cx="168840" cy="429480"/>
            </a:xfrm>
            <a:custGeom>
              <a:avLst/>
              <a:gdLst>
                <a:gd name="textAreaLeft" fmla="*/ 0 w 168840"/>
                <a:gd name="textAreaRight" fmla="*/ 170280 w 168840"/>
                <a:gd name="textAreaTop" fmla="*/ 0 h 429480"/>
                <a:gd name="textAreaBottom" fmla="*/ 430920 h 429480"/>
              </a:gdLst>
              <a:ahLst/>
              <a:cxnLst/>
              <a:rect l="textAreaLeft" t="textAreaTop" r="textAreaRight" b="textAreaBottom"/>
              <a:pathLst>
                <a:path w="1402" h="3610">
                  <a:moveTo>
                    <a:pt x="1299" y="103"/>
                  </a:moveTo>
                  <a:lnTo>
                    <a:pt x="1299" y="3508"/>
                  </a:lnTo>
                  <a:lnTo>
                    <a:pt x="112" y="3508"/>
                  </a:lnTo>
                  <a:lnTo>
                    <a:pt x="112" y="103"/>
                  </a:lnTo>
                  <a:close/>
                  <a:moveTo>
                    <a:pt x="0" y="1"/>
                  </a:moveTo>
                  <a:lnTo>
                    <a:pt x="0" y="3610"/>
                  </a:lnTo>
                  <a:lnTo>
                    <a:pt x="1401" y="3610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58" name="Google Shape;1256;p27"/>
            <p:cNvSpPr/>
            <p:nvPr/>
          </p:nvSpPr>
          <p:spPr>
            <a:xfrm>
              <a:off x="8006760" y="2907360"/>
              <a:ext cx="156600" cy="227880"/>
            </a:xfrm>
            <a:custGeom>
              <a:avLst/>
              <a:gdLst>
                <a:gd name="textAreaLeft" fmla="*/ 0 w 156600"/>
                <a:gd name="textAreaRight" fmla="*/ 158040 w 156600"/>
                <a:gd name="textAreaTop" fmla="*/ 0 h 227880"/>
                <a:gd name="textAreaBottom" fmla="*/ 229320 h 227880"/>
              </a:gdLst>
              <a:ahLst/>
              <a:cxnLst/>
              <a:rect l="textAreaLeft" t="textAreaTop" r="textAreaRight" b="textAreaBottom"/>
              <a:pathLst>
                <a:path w="1300" h="1921">
                  <a:moveTo>
                    <a:pt x="1" y="1"/>
                  </a:moveTo>
                  <a:lnTo>
                    <a:pt x="1" y="1921"/>
                  </a:lnTo>
                  <a:lnTo>
                    <a:pt x="1299" y="1921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59" name="Google Shape;1257;p27"/>
            <p:cNvSpPr/>
            <p:nvPr/>
          </p:nvSpPr>
          <p:spPr>
            <a:xfrm>
              <a:off x="8001000" y="2901600"/>
              <a:ext cx="168840" cy="240120"/>
            </a:xfrm>
            <a:custGeom>
              <a:avLst/>
              <a:gdLst>
                <a:gd name="textAreaLeft" fmla="*/ 0 w 168840"/>
                <a:gd name="textAreaRight" fmla="*/ 170280 w 168840"/>
                <a:gd name="textAreaTop" fmla="*/ 0 h 240120"/>
                <a:gd name="textAreaBottom" fmla="*/ 241560 h 240120"/>
              </a:gdLst>
              <a:ahLst/>
              <a:cxnLst/>
              <a:rect l="textAreaLeft" t="textAreaTop" r="textAreaRight" b="textAreaBottom"/>
              <a:pathLst>
                <a:path w="1402" h="2023">
                  <a:moveTo>
                    <a:pt x="1290" y="102"/>
                  </a:moveTo>
                  <a:lnTo>
                    <a:pt x="1290" y="1921"/>
                  </a:lnTo>
                  <a:lnTo>
                    <a:pt x="102" y="1921"/>
                  </a:lnTo>
                  <a:lnTo>
                    <a:pt x="102" y="102"/>
                  </a:lnTo>
                  <a:close/>
                  <a:moveTo>
                    <a:pt x="0" y="0"/>
                  </a:moveTo>
                  <a:lnTo>
                    <a:pt x="0" y="2023"/>
                  </a:lnTo>
                  <a:lnTo>
                    <a:pt x="1401" y="2023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60" name="Google Shape;1258;p27"/>
            <p:cNvSpPr/>
            <p:nvPr/>
          </p:nvSpPr>
          <p:spPr>
            <a:xfrm>
              <a:off x="8245440" y="3053520"/>
              <a:ext cx="156600" cy="98280"/>
            </a:xfrm>
            <a:custGeom>
              <a:avLst/>
              <a:gdLst>
                <a:gd name="textAreaLeft" fmla="*/ 0 w 156600"/>
                <a:gd name="textAreaRight" fmla="*/ 158040 w 156600"/>
                <a:gd name="textAreaTop" fmla="*/ 0 h 98280"/>
                <a:gd name="textAreaBottom" fmla="*/ 99720 h 98280"/>
              </a:gdLst>
              <a:ahLst/>
              <a:cxnLst/>
              <a:rect l="textAreaLeft" t="textAreaTop" r="textAreaRight" b="textAreaBottom"/>
              <a:pathLst>
                <a:path w="1300" h="836">
                  <a:moveTo>
                    <a:pt x="0" y="0"/>
                  </a:moveTo>
                  <a:lnTo>
                    <a:pt x="0" y="835"/>
                  </a:lnTo>
                  <a:lnTo>
                    <a:pt x="1299" y="835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9680" rIns="90000" bIns="49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61" name="Google Shape;1259;p27"/>
            <p:cNvSpPr/>
            <p:nvPr/>
          </p:nvSpPr>
          <p:spPr>
            <a:xfrm>
              <a:off x="8238600" y="3046680"/>
              <a:ext cx="168840" cy="111600"/>
            </a:xfrm>
            <a:custGeom>
              <a:avLst/>
              <a:gdLst>
                <a:gd name="textAreaLeft" fmla="*/ 0 w 168840"/>
                <a:gd name="textAreaRight" fmla="*/ 170280 w 16884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402" h="947">
                  <a:moveTo>
                    <a:pt x="1299" y="103"/>
                  </a:moveTo>
                  <a:lnTo>
                    <a:pt x="1299" y="845"/>
                  </a:lnTo>
                  <a:lnTo>
                    <a:pt x="112" y="845"/>
                  </a:lnTo>
                  <a:lnTo>
                    <a:pt x="112" y="103"/>
                  </a:lnTo>
                  <a:close/>
                  <a:moveTo>
                    <a:pt x="56" y="1"/>
                  </a:moveTo>
                  <a:cubicBezTo>
                    <a:pt x="28" y="1"/>
                    <a:pt x="1" y="28"/>
                    <a:pt x="1" y="56"/>
                  </a:cubicBezTo>
                  <a:lnTo>
                    <a:pt x="1" y="891"/>
                  </a:lnTo>
                  <a:cubicBezTo>
                    <a:pt x="1" y="919"/>
                    <a:pt x="28" y="947"/>
                    <a:pt x="56" y="947"/>
                  </a:cubicBezTo>
                  <a:lnTo>
                    <a:pt x="1346" y="947"/>
                  </a:lnTo>
                  <a:cubicBezTo>
                    <a:pt x="1374" y="947"/>
                    <a:pt x="1401" y="919"/>
                    <a:pt x="1401" y="891"/>
                  </a:cubicBezTo>
                  <a:lnTo>
                    <a:pt x="1401" y="56"/>
                  </a:lnTo>
                  <a:cubicBezTo>
                    <a:pt x="1401" y="28"/>
                    <a:pt x="1374" y="1"/>
                    <a:pt x="134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62" name="Google Shape;1260;p27"/>
            <p:cNvSpPr/>
            <p:nvPr/>
          </p:nvSpPr>
          <p:spPr>
            <a:xfrm>
              <a:off x="8231040" y="3053520"/>
              <a:ext cx="156600" cy="91800"/>
            </a:xfrm>
            <a:custGeom>
              <a:avLst/>
              <a:gdLst>
                <a:gd name="textAreaLeft" fmla="*/ 0 w 156600"/>
                <a:gd name="textAreaRight" fmla="*/ 158040 w 156600"/>
                <a:gd name="textAreaTop" fmla="*/ 0 h 91800"/>
                <a:gd name="textAreaBottom" fmla="*/ 93240 h 91800"/>
              </a:gdLst>
              <a:ahLst/>
              <a:cxnLst/>
              <a:rect l="textAreaLeft" t="textAreaTop" r="textAreaRight" b="textAreaBottom"/>
              <a:pathLst>
                <a:path w="1300" h="780">
                  <a:moveTo>
                    <a:pt x="1" y="0"/>
                  </a:moveTo>
                  <a:lnTo>
                    <a:pt x="1" y="779"/>
                  </a:lnTo>
                  <a:lnTo>
                    <a:pt x="1299" y="779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440" rIns="90000" bIns="46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63" name="Google Shape;1261;p27"/>
            <p:cNvSpPr/>
            <p:nvPr/>
          </p:nvSpPr>
          <p:spPr>
            <a:xfrm>
              <a:off x="8224200" y="3046680"/>
              <a:ext cx="168840" cy="105120"/>
            </a:xfrm>
            <a:custGeom>
              <a:avLst/>
              <a:gdLst>
                <a:gd name="textAreaLeft" fmla="*/ 0 w 168840"/>
                <a:gd name="textAreaRight" fmla="*/ 170280 w 168840"/>
                <a:gd name="textAreaTop" fmla="*/ 0 h 105120"/>
                <a:gd name="textAreaBottom" fmla="*/ 106560 h 105120"/>
              </a:gdLst>
              <a:ahLst/>
              <a:cxnLst/>
              <a:rect l="textAreaLeft" t="textAreaTop" r="textAreaRight" b="textAreaBottom"/>
              <a:pathLst>
                <a:path w="1401" h="892">
                  <a:moveTo>
                    <a:pt x="1299" y="103"/>
                  </a:moveTo>
                  <a:lnTo>
                    <a:pt x="1299" y="780"/>
                  </a:lnTo>
                  <a:lnTo>
                    <a:pt x="111" y="780"/>
                  </a:lnTo>
                  <a:lnTo>
                    <a:pt x="111" y="103"/>
                  </a:lnTo>
                  <a:close/>
                  <a:moveTo>
                    <a:pt x="0" y="1"/>
                  </a:moveTo>
                  <a:lnTo>
                    <a:pt x="0" y="891"/>
                  </a:lnTo>
                  <a:lnTo>
                    <a:pt x="1401" y="89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3280" rIns="90000" bIns="53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64" name="Google Shape;1262;p27"/>
            <p:cNvSpPr/>
            <p:nvPr/>
          </p:nvSpPr>
          <p:spPr>
            <a:xfrm>
              <a:off x="8231040" y="3053520"/>
              <a:ext cx="156600" cy="91800"/>
            </a:xfrm>
            <a:custGeom>
              <a:avLst/>
              <a:gdLst>
                <a:gd name="textAreaLeft" fmla="*/ 0 w 156600"/>
                <a:gd name="textAreaRight" fmla="*/ 158040 w 156600"/>
                <a:gd name="textAreaTop" fmla="*/ 0 h 91800"/>
                <a:gd name="textAreaBottom" fmla="*/ 93240 h 91800"/>
              </a:gdLst>
              <a:ahLst/>
              <a:cxnLst/>
              <a:rect l="textAreaLeft" t="textAreaTop" r="textAreaRight" b="textAreaBottom"/>
              <a:pathLst>
                <a:path w="1300" h="780">
                  <a:moveTo>
                    <a:pt x="1" y="0"/>
                  </a:moveTo>
                  <a:lnTo>
                    <a:pt x="1" y="779"/>
                  </a:lnTo>
                  <a:lnTo>
                    <a:pt x="1299" y="779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440" rIns="90000" bIns="46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65" name="Google Shape;1263;p27"/>
            <p:cNvSpPr/>
            <p:nvPr/>
          </p:nvSpPr>
          <p:spPr>
            <a:xfrm>
              <a:off x="8224200" y="3046680"/>
              <a:ext cx="168840" cy="105120"/>
            </a:xfrm>
            <a:custGeom>
              <a:avLst/>
              <a:gdLst>
                <a:gd name="textAreaLeft" fmla="*/ 0 w 168840"/>
                <a:gd name="textAreaRight" fmla="*/ 170280 w 168840"/>
                <a:gd name="textAreaTop" fmla="*/ 0 h 105120"/>
                <a:gd name="textAreaBottom" fmla="*/ 106560 h 105120"/>
              </a:gdLst>
              <a:ahLst/>
              <a:cxnLst/>
              <a:rect l="textAreaLeft" t="textAreaTop" r="textAreaRight" b="textAreaBottom"/>
              <a:pathLst>
                <a:path w="1401" h="892">
                  <a:moveTo>
                    <a:pt x="1299" y="103"/>
                  </a:moveTo>
                  <a:lnTo>
                    <a:pt x="1299" y="780"/>
                  </a:lnTo>
                  <a:lnTo>
                    <a:pt x="111" y="780"/>
                  </a:lnTo>
                  <a:lnTo>
                    <a:pt x="111" y="103"/>
                  </a:lnTo>
                  <a:close/>
                  <a:moveTo>
                    <a:pt x="56" y="1"/>
                  </a:moveTo>
                  <a:cubicBezTo>
                    <a:pt x="28" y="1"/>
                    <a:pt x="0" y="28"/>
                    <a:pt x="0" y="56"/>
                  </a:cubicBezTo>
                  <a:lnTo>
                    <a:pt x="0" y="835"/>
                  </a:lnTo>
                  <a:cubicBezTo>
                    <a:pt x="0" y="863"/>
                    <a:pt x="28" y="891"/>
                    <a:pt x="56" y="891"/>
                  </a:cubicBezTo>
                  <a:lnTo>
                    <a:pt x="1354" y="891"/>
                  </a:lnTo>
                  <a:cubicBezTo>
                    <a:pt x="1382" y="891"/>
                    <a:pt x="1401" y="863"/>
                    <a:pt x="1401" y="835"/>
                  </a:cubicBezTo>
                  <a:lnTo>
                    <a:pt x="1401" y="56"/>
                  </a:lnTo>
                  <a:cubicBezTo>
                    <a:pt x="1401" y="28"/>
                    <a:pt x="1382" y="1"/>
                    <a:pt x="135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3280" rIns="90000" bIns="53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66" name="Google Shape;1264;p27"/>
            <p:cNvSpPr/>
            <p:nvPr/>
          </p:nvSpPr>
          <p:spPr>
            <a:xfrm>
              <a:off x="6754320" y="3506400"/>
              <a:ext cx="449640" cy="189000"/>
            </a:xfrm>
            <a:custGeom>
              <a:avLst/>
              <a:gdLst>
                <a:gd name="textAreaLeft" fmla="*/ 0 w 449640"/>
                <a:gd name="textAreaRight" fmla="*/ 451080 w 449640"/>
                <a:gd name="textAreaTop" fmla="*/ 0 h 189000"/>
                <a:gd name="textAreaBottom" fmla="*/ 190440 h 189000"/>
              </a:gdLst>
              <a:ahLst/>
              <a:cxnLst/>
              <a:rect l="textAreaLeft" t="textAreaTop" r="textAreaRight" b="textAreaBottom"/>
              <a:pathLst>
                <a:path w="3712" h="1597">
                  <a:moveTo>
                    <a:pt x="3712" y="1596"/>
                  </a:moveTo>
                  <a:lnTo>
                    <a:pt x="1" y="1"/>
                  </a:lnTo>
                </a:path>
              </a:pathLst>
            </a:custGeom>
            <a:solidFill>
              <a:srgbClr val="E16F1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67" name="Google Shape;1265;p27"/>
            <p:cNvSpPr/>
            <p:nvPr/>
          </p:nvSpPr>
          <p:spPr>
            <a:xfrm>
              <a:off x="6746400" y="3499200"/>
              <a:ext cx="465120" cy="202680"/>
            </a:xfrm>
            <a:custGeom>
              <a:avLst/>
              <a:gdLst>
                <a:gd name="textAreaLeft" fmla="*/ 0 w 465120"/>
                <a:gd name="textAreaRight" fmla="*/ 466560 w 465120"/>
                <a:gd name="textAreaTop" fmla="*/ 0 h 202680"/>
                <a:gd name="textAreaBottom" fmla="*/ 204120 h 202680"/>
              </a:gdLst>
              <a:ahLst/>
              <a:cxnLst/>
              <a:rect l="textAreaLeft" t="textAreaTop" r="textAreaRight" b="textAreaBottom"/>
              <a:pathLst>
                <a:path w="3842" h="1711">
                  <a:moveTo>
                    <a:pt x="62" y="0"/>
                  </a:moveTo>
                  <a:cubicBezTo>
                    <a:pt x="40" y="0"/>
                    <a:pt x="17" y="11"/>
                    <a:pt x="10" y="32"/>
                  </a:cubicBezTo>
                  <a:cubicBezTo>
                    <a:pt x="1" y="60"/>
                    <a:pt x="10" y="97"/>
                    <a:pt x="38" y="106"/>
                  </a:cubicBezTo>
                  <a:lnTo>
                    <a:pt x="3749" y="1702"/>
                  </a:lnTo>
                  <a:cubicBezTo>
                    <a:pt x="3758" y="1711"/>
                    <a:pt x="3767" y="1711"/>
                    <a:pt x="3777" y="1711"/>
                  </a:cubicBezTo>
                  <a:cubicBezTo>
                    <a:pt x="3795" y="1711"/>
                    <a:pt x="3814" y="1702"/>
                    <a:pt x="3823" y="1674"/>
                  </a:cubicBezTo>
                  <a:cubicBezTo>
                    <a:pt x="3842" y="1646"/>
                    <a:pt x="3823" y="1609"/>
                    <a:pt x="3795" y="1600"/>
                  </a:cubicBezTo>
                  <a:lnTo>
                    <a:pt x="84" y="4"/>
                  </a:lnTo>
                  <a:cubicBezTo>
                    <a:pt x="78" y="2"/>
                    <a:pt x="70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68" name="Google Shape;1266;p27"/>
            <p:cNvSpPr/>
            <p:nvPr/>
          </p:nvSpPr>
          <p:spPr>
            <a:xfrm>
              <a:off x="6702480" y="3462840"/>
              <a:ext cx="72000" cy="70560"/>
            </a:xfrm>
            <a:custGeom>
              <a:avLst/>
              <a:gdLst>
                <a:gd name="textAreaLeft" fmla="*/ 0 w 72000"/>
                <a:gd name="textAreaRight" fmla="*/ 73440 w 72000"/>
                <a:gd name="textAreaTop" fmla="*/ 0 h 70560"/>
                <a:gd name="textAreaBottom" fmla="*/ 72000 h 70560"/>
              </a:gdLst>
              <a:ahLst/>
              <a:cxnLst/>
              <a:rect l="textAreaLeft" t="textAreaTop" r="textAreaRight" b="textAreaBottom"/>
              <a:pathLst>
                <a:path w="604" h="604">
                  <a:moveTo>
                    <a:pt x="445" y="1"/>
                  </a:moveTo>
                  <a:lnTo>
                    <a:pt x="0" y="168"/>
                  </a:lnTo>
                  <a:lnTo>
                    <a:pt x="158" y="604"/>
                  </a:lnTo>
                  <a:lnTo>
                    <a:pt x="603" y="446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0" rIns="90000" bIns="36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69" name="Google Shape;1267;p27"/>
            <p:cNvSpPr/>
            <p:nvPr/>
          </p:nvSpPr>
          <p:spPr>
            <a:xfrm>
              <a:off x="6694560" y="3455640"/>
              <a:ext cx="87840" cy="84960"/>
            </a:xfrm>
            <a:custGeom>
              <a:avLst/>
              <a:gdLst>
                <a:gd name="textAreaLeft" fmla="*/ 0 w 87840"/>
                <a:gd name="textAreaRight" fmla="*/ 89280 w 87840"/>
                <a:gd name="textAreaTop" fmla="*/ 0 h 84960"/>
                <a:gd name="textAreaBottom" fmla="*/ 86400 h 84960"/>
              </a:gdLst>
              <a:ahLst/>
              <a:cxnLst/>
              <a:rect l="textAreaLeft" t="textAreaTop" r="textAreaRight" b="textAreaBottom"/>
              <a:pathLst>
                <a:path w="734" h="723">
                  <a:moveTo>
                    <a:pt x="473" y="129"/>
                  </a:moveTo>
                  <a:lnTo>
                    <a:pt x="594" y="472"/>
                  </a:lnTo>
                  <a:lnTo>
                    <a:pt x="260" y="593"/>
                  </a:lnTo>
                  <a:lnTo>
                    <a:pt x="139" y="259"/>
                  </a:lnTo>
                  <a:lnTo>
                    <a:pt x="473" y="129"/>
                  </a:lnTo>
                  <a:close/>
                  <a:moveTo>
                    <a:pt x="517" y="1"/>
                  </a:moveTo>
                  <a:cubicBezTo>
                    <a:pt x="508" y="1"/>
                    <a:pt x="500" y="3"/>
                    <a:pt x="492" y="8"/>
                  </a:cubicBezTo>
                  <a:lnTo>
                    <a:pt x="47" y="166"/>
                  </a:lnTo>
                  <a:cubicBezTo>
                    <a:pt x="28" y="175"/>
                    <a:pt x="19" y="184"/>
                    <a:pt x="10" y="194"/>
                  </a:cubicBezTo>
                  <a:cubicBezTo>
                    <a:pt x="10" y="212"/>
                    <a:pt x="0" y="222"/>
                    <a:pt x="10" y="240"/>
                  </a:cubicBezTo>
                  <a:lnTo>
                    <a:pt x="167" y="685"/>
                  </a:lnTo>
                  <a:cubicBezTo>
                    <a:pt x="177" y="704"/>
                    <a:pt x="204" y="722"/>
                    <a:pt x="223" y="722"/>
                  </a:cubicBezTo>
                  <a:lnTo>
                    <a:pt x="241" y="722"/>
                  </a:lnTo>
                  <a:lnTo>
                    <a:pt x="687" y="555"/>
                  </a:lnTo>
                  <a:cubicBezTo>
                    <a:pt x="724" y="546"/>
                    <a:pt x="733" y="509"/>
                    <a:pt x="724" y="481"/>
                  </a:cubicBezTo>
                  <a:lnTo>
                    <a:pt x="566" y="36"/>
                  </a:lnTo>
                  <a:cubicBezTo>
                    <a:pt x="559" y="16"/>
                    <a:pt x="538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0" rIns="90000" bIns="43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70" name="Google Shape;1268;p27"/>
            <p:cNvSpPr/>
            <p:nvPr/>
          </p:nvSpPr>
          <p:spPr>
            <a:xfrm>
              <a:off x="7180200" y="3483360"/>
              <a:ext cx="900000" cy="825840"/>
            </a:xfrm>
            <a:custGeom>
              <a:avLst/>
              <a:gdLst>
                <a:gd name="textAreaLeft" fmla="*/ 0 w 900000"/>
                <a:gd name="textAreaRight" fmla="*/ 901440 w 900000"/>
                <a:gd name="textAreaTop" fmla="*/ 0 h 825840"/>
                <a:gd name="textAreaBottom" fmla="*/ 827280 h 825840"/>
              </a:gdLst>
              <a:ahLst/>
              <a:cxnLst/>
              <a:rect l="textAreaLeft" t="textAreaTop" r="textAreaRight" b="textAreaBottom"/>
              <a:pathLst>
                <a:path w="7422" h="6930">
                  <a:moveTo>
                    <a:pt x="3722" y="1"/>
                  </a:moveTo>
                  <a:cubicBezTo>
                    <a:pt x="3544" y="1"/>
                    <a:pt x="3364" y="15"/>
                    <a:pt x="3182" y="43"/>
                  </a:cubicBezTo>
                  <a:cubicBezTo>
                    <a:pt x="1299" y="331"/>
                    <a:pt x="1" y="2093"/>
                    <a:pt x="288" y="3986"/>
                  </a:cubicBezTo>
                  <a:cubicBezTo>
                    <a:pt x="549" y="5702"/>
                    <a:pt x="2030" y="6929"/>
                    <a:pt x="3714" y="6929"/>
                  </a:cubicBezTo>
                  <a:cubicBezTo>
                    <a:pt x="3888" y="6929"/>
                    <a:pt x="4063" y="6916"/>
                    <a:pt x="4240" y="6889"/>
                  </a:cubicBezTo>
                  <a:cubicBezTo>
                    <a:pt x="6123" y="6593"/>
                    <a:pt x="7422" y="4830"/>
                    <a:pt x="7134" y="2938"/>
                  </a:cubicBezTo>
                  <a:cubicBezTo>
                    <a:pt x="6874" y="1227"/>
                    <a:pt x="5401" y="1"/>
                    <a:pt x="372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71" name="Google Shape;1269;p27"/>
            <p:cNvSpPr/>
            <p:nvPr/>
          </p:nvSpPr>
          <p:spPr>
            <a:xfrm>
              <a:off x="7172640" y="3476160"/>
              <a:ext cx="897840" cy="839520"/>
            </a:xfrm>
            <a:custGeom>
              <a:avLst/>
              <a:gdLst>
                <a:gd name="textAreaLeft" fmla="*/ 0 w 897840"/>
                <a:gd name="textAreaRight" fmla="*/ 899280 w 897840"/>
                <a:gd name="textAreaTop" fmla="*/ 0 h 839520"/>
                <a:gd name="textAreaBottom" fmla="*/ 840960 h 839520"/>
              </a:gdLst>
              <a:ahLst/>
              <a:cxnLst/>
              <a:rect l="textAreaLeft" t="textAreaTop" r="textAreaRight" b="textAreaBottom"/>
              <a:pathLst>
                <a:path w="7404" h="7045">
                  <a:moveTo>
                    <a:pt x="3776" y="114"/>
                  </a:moveTo>
                  <a:cubicBezTo>
                    <a:pt x="5427" y="114"/>
                    <a:pt x="6884" y="1330"/>
                    <a:pt x="7144" y="3009"/>
                  </a:cubicBezTo>
                  <a:cubicBezTo>
                    <a:pt x="7283" y="3909"/>
                    <a:pt x="7060" y="4808"/>
                    <a:pt x="6522" y="5541"/>
                  </a:cubicBezTo>
                  <a:cubicBezTo>
                    <a:pt x="5984" y="6274"/>
                    <a:pt x="5196" y="6757"/>
                    <a:pt x="4296" y="6886"/>
                  </a:cubicBezTo>
                  <a:cubicBezTo>
                    <a:pt x="4119" y="6914"/>
                    <a:pt x="3952" y="6933"/>
                    <a:pt x="3776" y="6933"/>
                  </a:cubicBezTo>
                  <a:cubicBezTo>
                    <a:pt x="2125" y="6933"/>
                    <a:pt x="669" y="5718"/>
                    <a:pt x="409" y="4038"/>
                  </a:cubicBezTo>
                  <a:cubicBezTo>
                    <a:pt x="130" y="2183"/>
                    <a:pt x="1401" y="439"/>
                    <a:pt x="3266" y="161"/>
                  </a:cubicBezTo>
                  <a:cubicBezTo>
                    <a:pt x="3433" y="133"/>
                    <a:pt x="3609" y="114"/>
                    <a:pt x="3776" y="114"/>
                  </a:cubicBezTo>
                  <a:close/>
                  <a:moveTo>
                    <a:pt x="3765" y="1"/>
                  </a:moveTo>
                  <a:cubicBezTo>
                    <a:pt x="3591" y="1"/>
                    <a:pt x="3415" y="14"/>
                    <a:pt x="3238" y="40"/>
                  </a:cubicBezTo>
                  <a:cubicBezTo>
                    <a:pt x="1327" y="337"/>
                    <a:pt x="1" y="2137"/>
                    <a:pt x="297" y="4057"/>
                  </a:cubicBezTo>
                  <a:cubicBezTo>
                    <a:pt x="566" y="5801"/>
                    <a:pt x="2069" y="7044"/>
                    <a:pt x="3776" y="7044"/>
                  </a:cubicBezTo>
                  <a:cubicBezTo>
                    <a:pt x="3952" y="7044"/>
                    <a:pt x="4129" y="7035"/>
                    <a:pt x="4314" y="7007"/>
                  </a:cubicBezTo>
                  <a:cubicBezTo>
                    <a:pt x="5242" y="6868"/>
                    <a:pt x="6058" y="6367"/>
                    <a:pt x="6615" y="5606"/>
                  </a:cubicBezTo>
                  <a:cubicBezTo>
                    <a:pt x="7171" y="4855"/>
                    <a:pt x="7403" y="3918"/>
                    <a:pt x="7255" y="2990"/>
                  </a:cubicBezTo>
                  <a:cubicBezTo>
                    <a:pt x="6985" y="1247"/>
                    <a:pt x="5478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72" name="Google Shape;1270;p27"/>
            <p:cNvSpPr/>
            <p:nvPr/>
          </p:nvSpPr>
          <p:spPr>
            <a:xfrm>
              <a:off x="7110360" y="3457080"/>
              <a:ext cx="955440" cy="825480"/>
            </a:xfrm>
            <a:custGeom>
              <a:avLst/>
              <a:gdLst>
                <a:gd name="textAreaLeft" fmla="*/ 0 w 955440"/>
                <a:gd name="textAreaRight" fmla="*/ 956880 w 955440"/>
                <a:gd name="textAreaTop" fmla="*/ 0 h 825480"/>
                <a:gd name="textAreaBottom" fmla="*/ 826920 h 825480"/>
              </a:gdLst>
              <a:ahLst/>
              <a:cxnLst/>
              <a:rect l="textAreaLeft" t="textAreaTop" r="textAreaRight" b="textAreaBottom"/>
              <a:pathLst>
                <a:path w="7877" h="6928">
                  <a:moveTo>
                    <a:pt x="3939" y="1"/>
                  </a:moveTo>
                  <a:cubicBezTo>
                    <a:pt x="2845" y="1"/>
                    <a:pt x="1768" y="518"/>
                    <a:pt x="1095" y="1488"/>
                  </a:cubicBezTo>
                  <a:cubicBezTo>
                    <a:pt x="0" y="3055"/>
                    <a:pt x="390" y="5208"/>
                    <a:pt x="1958" y="6302"/>
                  </a:cubicBezTo>
                  <a:cubicBezTo>
                    <a:pt x="2562" y="6724"/>
                    <a:pt x="3255" y="6927"/>
                    <a:pt x="3941" y="6927"/>
                  </a:cubicBezTo>
                  <a:cubicBezTo>
                    <a:pt x="5034" y="6927"/>
                    <a:pt x="6109" y="6412"/>
                    <a:pt x="6782" y="5449"/>
                  </a:cubicBezTo>
                  <a:cubicBezTo>
                    <a:pt x="7876" y="3881"/>
                    <a:pt x="7487" y="1720"/>
                    <a:pt x="5919" y="625"/>
                  </a:cubicBezTo>
                  <a:cubicBezTo>
                    <a:pt x="5315" y="203"/>
                    <a:pt x="4624" y="1"/>
                    <a:pt x="393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73" name="Google Shape;1271;p27"/>
            <p:cNvSpPr/>
            <p:nvPr/>
          </p:nvSpPr>
          <p:spPr>
            <a:xfrm>
              <a:off x="7130880" y="3451320"/>
              <a:ext cx="896760" cy="839520"/>
            </a:xfrm>
            <a:custGeom>
              <a:avLst/>
              <a:gdLst>
                <a:gd name="textAreaLeft" fmla="*/ 0 w 896760"/>
                <a:gd name="textAreaRight" fmla="*/ 898200 w 896760"/>
                <a:gd name="textAreaTop" fmla="*/ 0 h 839520"/>
                <a:gd name="textAreaBottom" fmla="*/ 840960 h 839520"/>
              </a:gdLst>
              <a:ahLst/>
              <a:cxnLst/>
              <a:rect l="textAreaLeft" t="textAreaTop" r="textAreaRight" b="textAreaBottom"/>
              <a:pathLst>
                <a:path w="7394" h="7047">
                  <a:moveTo>
                    <a:pt x="3778" y="113"/>
                  </a:moveTo>
                  <a:cubicBezTo>
                    <a:pt x="5427" y="113"/>
                    <a:pt x="6874" y="1322"/>
                    <a:pt x="7134" y="3001"/>
                  </a:cubicBezTo>
                  <a:cubicBezTo>
                    <a:pt x="7273" y="3901"/>
                    <a:pt x="7051" y="4801"/>
                    <a:pt x="6513" y="5534"/>
                  </a:cubicBezTo>
                  <a:cubicBezTo>
                    <a:pt x="5975" y="6267"/>
                    <a:pt x="5186" y="6749"/>
                    <a:pt x="4286" y="6888"/>
                  </a:cubicBezTo>
                  <a:cubicBezTo>
                    <a:pt x="4111" y="6916"/>
                    <a:pt x="3936" y="6929"/>
                    <a:pt x="3764" y="6929"/>
                  </a:cubicBezTo>
                  <a:cubicBezTo>
                    <a:pt x="2114" y="6929"/>
                    <a:pt x="661" y="5720"/>
                    <a:pt x="409" y="4040"/>
                  </a:cubicBezTo>
                  <a:cubicBezTo>
                    <a:pt x="121" y="2185"/>
                    <a:pt x="1401" y="441"/>
                    <a:pt x="3256" y="153"/>
                  </a:cubicBezTo>
                  <a:cubicBezTo>
                    <a:pt x="3432" y="126"/>
                    <a:pt x="3606" y="113"/>
                    <a:pt x="3778" y="113"/>
                  </a:cubicBezTo>
                  <a:close/>
                  <a:moveTo>
                    <a:pt x="3777" y="1"/>
                  </a:moveTo>
                  <a:cubicBezTo>
                    <a:pt x="3599" y="1"/>
                    <a:pt x="3419" y="14"/>
                    <a:pt x="3238" y="42"/>
                  </a:cubicBezTo>
                  <a:cubicBezTo>
                    <a:pt x="1318" y="339"/>
                    <a:pt x="0" y="2139"/>
                    <a:pt x="288" y="4059"/>
                  </a:cubicBezTo>
                  <a:cubicBezTo>
                    <a:pt x="557" y="5794"/>
                    <a:pt x="2060" y="7046"/>
                    <a:pt x="3767" y="7046"/>
                  </a:cubicBezTo>
                  <a:cubicBezTo>
                    <a:pt x="3943" y="7046"/>
                    <a:pt x="4128" y="7027"/>
                    <a:pt x="4305" y="7000"/>
                  </a:cubicBezTo>
                  <a:cubicBezTo>
                    <a:pt x="5232" y="6861"/>
                    <a:pt x="6049" y="6360"/>
                    <a:pt x="6605" y="5608"/>
                  </a:cubicBezTo>
                  <a:cubicBezTo>
                    <a:pt x="7171" y="4847"/>
                    <a:pt x="7394" y="3920"/>
                    <a:pt x="7255" y="2983"/>
                  </a:cubicBezTo>
                  <a:cubicBezTo>
                    <a:pt x="6986" y="1252"/>
                    <a:pt x="5484" y="1"/>
                    <a:pt x="377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74" name="Google Shape;1272;p27"/>
            <p:cNvSpPr/>
            <p:nvPr/>
          </p:nvSpPr>
          <p:spPr>
            <a:xfrm>
              <a:off x="7731360" y="3540960"/>
              <a:ext cx="203760" cy="200880"/>
            </a:xfrm>
            <a:custGeom>
              <a:avLst/>
              <a:gdLst>
                <a:gd name="textAreaLeft" fmla="*/ 0 w 203760"/>
                <a:gd name="textAreaRight" fmla="*/ 205200 w 203760"/>
                <a:gd name="textAreaTop" fmla="*/ 0 h 200880"/>
                <a:gd name="textAreaBottom" fmla="*/ 202320 h 200880"/>
              </a:gdLst>
              <a:ahLst/>
              <a:cxnLst/>
              <a:rect l="textAreaLeft" t="textAreaTop" r="textAreaRight" b="textAreaBottom"/>
              <a:pathLst>
                <a:path w="1690" h="1696">
                  <a:moveTo>
                    <a:pt x="105" y="0"/>
                  </a:moveTo>
                  <a:cubicBezTo>
                    <a:pt x="71" y="0"/>
                    <a:pt x="42" y="19"/>
                    <a:pt x="29" y="54"/>
                  </a:cubicBezTo>
                  <a:cubicBezTo>
                    <a:pt x="1" y="100"/>
                    <a:pt x="19" y="147"/>
                    <a:pt x="66" y="165"/>
                  </a:cubicBezTo>
                  <a:cubicBezTo>
                    <a:pt x="715" y="471"/>
                    <a:pt x="1225" y="991"/>
                    <a:pt x="1513" y="1649"/>
                  </a:cubicBezTo>
                  <a:cubicBezTo>
                    <a:pt x="1531" y="1677"/>
                    <a:pt x="1559" y="1696"/>
                    <a:pt x="1596" y="1696"/>
                  </a:cubicBezTo>
                  <a:cubicBezTo>
                    <a:pt x="1606" y="1696"/>
                    <a:pt x="1615" y="1696"/>
                    <a:pt x="1624" y="1687"/>
                  </a:cubicBezTo>
                  <a:cubicBezTo>
                    <a:pt x="1671" y="1668"/>
                    <a:pt x="1689" y="1622"/>
                    <a:pt x="1671" y="1575"/>
                  </a:cubicBezTo>
                  <a:cubicBezTo>
                    <a:pt x="1365" y="879"/>
                    <a:pt x="826" y="332"/>
                    <a:pt x="140" y="7"/>
                  </a:cubicBezTo>
                  <a:cubicBezTo>
                    <a:pt x="128" y="3"/>
                    <a:pt x="116" y="0"/>
                    <a:pt x="10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75" name="Google Shape;1273;p27"/>
            <p:cNvSpPr/>
            <p:nvPr/>
          </p:nvSpPr>
          <p:spPr>
            <a:xfrm>
              <a:off x="8114400" y="3966840"/>
              <a:ext cx="462960" cy="56160"/>
            </a:xfrm>
            <a:custGeom>
              <a:avLst/>
              <a:gdLst>
                <a:gd name="textAreaLeft" fmla="*/ 0 w 462960"/>
                <a:gd name="textAreaRight" fmla="*/ 464400 w 462960"/>
                <a:gd name="textAreaTop" fmla="*/ 0 h 56160"/>
                <a:gd name="textAreaBottom" fmla="*/ 57600 h 56160"/>
              </a:gdLst>
              <a:ahLst/>
              <a:cxnLst/>
              <a:rect l="textAreaLeft" t="textAreaTop" r="textAreaRight" b="textAreaBottom"/>
              <a:pathLst>
                <a:path w="3823" h="484">
                  <a:moveTo>
                    <a:pt x="1" y="1"/>
                  </a:moveTo>
                  <a:lnTo>
                    <a:pt x="1" y="483"/>
                  </a:lnTo>
                  <a:lnTo>
                    <a:pt x="3823" y="483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8800" rIns="90000" bIns="28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76" name="Google Shape;1274;p27"/>
            <p:cNvSpPr/>
            <p:nvPr/>
          </p:nvSpPr>
          <p:spPr>
            <a:xfrm>
              <a:off x="8107920" y="3960360"/>
              <a:ext cx="477720" cy="70560"/>
            </a:xfrm>
            <a:custGeom>
              <a:avLst/>
              <a:gdLst>
                <a:gd name="textAreaLeft" fmla="*/ 0 w 477720"/>
                <a:gd name="textAreaRight" fmla="*/ 479160 w 477720"/>
                <a:gd name="textAreaTop" fmla="*/ 0 h 70560"/>
                <a:gd name="textAreaBottom" fmla="*/ 72000 h 70560"/>
              </a:gdLst>
              <a:ahLst/>
              <a:cxnLst/>
              <a:rect l="textAreaLeft" t="textAreaTop" r="textAreaRight" b="textAreaBottom"/>
              <a:pathLst>
                <a:path w="3943" h="604">
                  <a:moveTo>
                    <a:pt x="3822" y="111"/>
                  </a:moveTo>
                  <a:lnTo>
                    <a:pt x="3822" y="482"/>
                  </a:lnTo>
                  <a:lnTo>
                    <a:pt x="121" y="482"/>
                  </a:lnTo>
                  <a:lnTo>
                    <a:pt x="121" y="111"/>
                  </a:lnTo>
                  <a:close/>
                  <a:moveTo>
                    <a:pt x="56" y="0"/>
                  </a:moveTo>
                  <a:cubicBezTo>
                    <a:pt x="28" y="0"/>
                    <a:pt x="0" y="19"/>
                    <a:pt x="0" y="56"/>
                  </a:cubicBezTo>
                  <a:lnTo>
                    <a:pt x="0" y="547"/>
                  </a:lnTo>
                  <a:cubicBezTo>
                    <a:pt x="0" y="557"/>
                    <a:pt x="10" y="575"/>
                    <a:pt x="19" y="584"/>
                  </a:cubicBezTo>
                  <a:cubicBezTo>
                    <a:pt x="28" y="594"/>
                    <a:pt x="47" y="603"/>
                    <a:pt x="56" y="603"/>
                  </a:cubicBezTo>
                  <a:lnTo>
                    <a:pt x="3878" y="603"/>
                  </a:lnTo>
                  <a:cubicBezTo>
                    <a:pt x="3915" y="603"/>
                    <a:pt x="3943" y="575"/>
                    <a:pt x="3943" y="547"/>
                  </a:cubicBezTo>
                  <a:lnTo>
                    <a:pt x="3943" y="56"/>
                  </a:lnTo>
                  <a:cubicBezTo>
                    <a:pt x="3943" y="37"/>
                    <a:pt x="3934" y="19"/>
                    <a:pt x="3924" y="9"/>
                  </a:cubicBezTo>
                  <a:cubicBezTo>
                    <a:pt x="3915" y="0"/>
                    <a:pt x="3896" y="0"/>
                    <a:pt x="387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0" rIns="90000" bIns="36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77" name="Google Shape;1275;p27"/>
            <p:cNvSpPr/>
            <p:nvPr/>
          </p:nvSpPr>
          <p:spPr>
            <a:xfrm>
              <a:off x="8114400" y="3857400"/>
              <a:ext cx="265680" cy="37440"/>
            </a:xfrm>
            <a:custGeom>
              <a:avLst/>
              <a:gdLst>
                <a:gd name="textAreaLeft" fmla="*/ 0 w 265680"/>
                <a:gd name="textAreaRight" fmla="*/ 267120 w 26568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2200" h="325">
                  <a:moveTo>
                    <a:pt x="1" y="0"/>
                  </a:moveTo>
                  <a:lnTo>
                    <a:pt x="1" y="325"/>
                  </a:lnTo>
                  <a:lnTo>
                    <a:pt x="2199" y="325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78" name="Google Shape;1276;p27"/>
            <p:cNvSpPr/>
            <p:nvPr/>
          </p:nvSpPr>
          <p:spPr>
            <a:xfrm>
              <a:off x="8107920" y="3850560"/>
              <a:ext cx="279360" cy="50760"/>
            </a:xfrm>
            <a:custGeom>
              <a:avLst/>
              <a:gdLst>
                <a:gd name="textAreaLeft" fmla="*/ 0 w 279360"/>
                <a:gd name="textAreaRight" fmla="*/ 280800 w 279360"/>
                <a:gd name="textAreaTop" fmla="*/ 0 h 50760"/>
                <a:gd name="textAreaBottom" fmla="*/ 52200 h 50760"/>
              </a:gdLst>
              <a:ahLst/>
              <a:cxnLst/>
              <a:rect l="textAreaLeft" t="textAreaTop" r="textAreaRight" b="textAreaBottom"/>
              <a:pathLst>
                <a:path w="2311" h="437">
                  <a:moveTo>
                    <a:pt x="2199" y="121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21"/>
                  </a:lnTo>
                  <a:close/>
                  <a:moveTo>
                    <a:pt x="56" y="1"/>
                  </a:moveTo>
                  <a:cubicBezTo>
                    <a:pt x="47" y="1"/>
                    <a:pt x="28" y="10"/>
                    <a:pt x="19" y="19"/>
                  </a:cubicBezTo>
                  <a:cubicBezTo>
                    <a:pt x="10" y="28"/>
                    <a:pt x="0" y="47"/>
                    <a:pt x="0" y="56"/>
                  </a:cubicBezTo>
                  <a:lnTo>
                    <a:pt x="0" y="381"/>
                  </a:lnTo>
                  <a:cubicBezTo>
                    <a:pt x="0" y="409"/>
                    <a:pt x="28" y="437"/>
                    <a:pt x="56" y="437"/>
                  </a:cubicBezTo>
                  <a:lnTo>
                    <a:pt x="2254" y="437"/>
                  </a:lnTo>
                  <a:cubicBezTo>
                    <a:pt x="2273" y="437"/>
                    <a:pt x="2282" y="427"/>
                    <a:pt x="2292" y="418"/>
                  </a:cubicBezTo>
                  <a:cubicBezTo>
                    <a:pt x="2310" y="409"/>
                    <a:pt x="2310" y="390"/>
                    <a:pt x="2310" y="381"/>
                  </a:cubicBezTo>
                  <a:lnTo>
                    <a:pt x="2310" y="56"/>
                  </a:lnTo>
                  <a:cubicBezTo>
                    <a:pt x="2310" y="28"/>
                    <a:pt x="2282" y="1"/>
                    <a:pt x="225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920" rIns="90000" bIns="25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79" name="Google Shape;1277;p27"/>
            <p:cNvSpPr/>
            <p:nvPr/>
          </p:nvSpPr>
          <p:spPr>
            <a:xfrm>
              <a:off x="8114400" y="3748680"/>
              <a:ext cx="265680" cy="36360"/>
            </a:xfrm>
            <a:custGeom>
              <a:avLst/>
              <a:gdLst>
                <a:gd name="textAreaLeft" fmla="*/ 0 w 265680"/>
                <a:gd name="textAreaRight" fmla="*/ 267120 w 265680"/>
                <a:gd name="textAreaTop" fmla="*/ 0 h 36360"/>
                <a:gd name="textAreaBottom" fmla="*/ 37800 h 36360"/>
              </a:gdLst>
              <a:ahLst/>
              <a:cxnLst/>
              <a:rect l="textAreaLeft" t="textAreaTop" r="textAreaRight" b="textAreaBottom"/>
              <a:pathLst>
                <a:path w="2200" h="316">
                  <a:moveTo>
                    <a:pt x="1" y="0"/>
                  </a:moveTo>
                  <a:lnTo>
                    <a:pt x="1" y="316"/>
                  </a:lnTo>
                  <a:lnTo>
                    <a:pt x="2199" y="316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720" rIns="90000" bIns="18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80" name="Google Shape;1278;p27"/>
            <p:cNvSpPr/>
            <p:nvPr/>
          </p:nvSpPr>
          <p:spPr>
            <a:xfrm>
              <a:off x="8107920" y="3742200"/>
              <a:ext cx="279360" cy="50760"/>
            </a:xfrm>
            <a:custGeom>
              <a:avLst/>
              <a:gdLst>
                <a:gd name="textAreaLeft" fmla="*/ 0 w 279360"/>
                <a:gd name="textAreaRight" fmla="*/ 280800 w 279360"/>
                <a:gd name="textAreaTop" fmla="*/ 0 h 50760"/>
                <a:gd name="textAreaBottom" fmla="*/ 52200 h 50760"/>
              </a:gdLst>
              <a:ahLst/>
              <a:cxnLst/>
              <a:rect l="textAreaLeft" t="textAreaTop" r="textAreaRight" b="textAreaBottom"/>
              <a:pathLst>
                <a:path w="2311" h="437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0"/>
                    <a:pt x="19" y="19"/>
                  </a:cubicBezTo>
                  <a:cubicBezTo>
                    <a:pt x="10" y="28"/>
                    <a:pt x="0" y="38"/>
                    <a:pt x="0" y="56"/>
                  </a:cubicBezTo>
                  <a:lnTo>
                    <a:pt x="0" y="372"/>
                  </a:lnTo>
                  <a:cubicBezTo>
                    <a:pt x="0" y="409"/>
                    <a:pt x="28" y="437"/>
                    <a:pt x="56" y="437"/>
                  </a:cubicBezTo>
                  <a:lnTo>
                    <a:pt x="2254" y="437"/>
                  </a:lnTo>
                  <a:cubicBezTo>
                    <a:pt x="2273" y="437"/>
                    <a:pt x="2282" y="427"/>
                    <a:pt x="2292" y="418"/>
                  </a:cubicBezTo>
                  <a:cubicBezTo>
                    <a:pt x="2310" y="409"/>
                    <a:pt x="2310" y="390"/>
                    <a:pt x="2310" y="372"/>
                  </a:cubicBezTo>
                  <a:lnTo>
                    <a:pt x="2310" y="56"/>
                  </a:lnTo>
                  <a:cubicBezTo>
                    <a:pt x="2310" y="28"/>
                    <a:pt x="2282" y="1"/>
                    <a:pt x="225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920" rIns="90000" bIns="25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81" name="Google Shape;1279;p27"/>
            <p:cNvSpPr/>
            <p:nvPr/>
          </p:nvSpPr>
          <p:spPr>
            <a:xfrm>
              <a:off x="7474320" y="3606840"/>
              <a:ext cx="236520" cy="171360"/>
            </a:xfrm>
            <a:custGeom>
              <a:avLst/>
              <a:gdLst>
                <a:gd name="textAreaLeft" fmla="*/ 0 w 236520"/>
                <a:gd name="textAreaRight" fmla="*/ 237960 w 236520"/>
                <a:gd name="textAreaTop" fmla="*/ 0 h 171360"/>
                <a:gd name="textAreaBottom" fmla="*/ 172800 h 171360"/>
              </a:gdLst>
              <a:ahLst/>
              <a:cxnLst/>
              <a:rect l="textAreaLeft" t="textAreaTop" r="textAreaRight" b="textAreaBottom"/>
              <a:pathLst>
                <a:path w="1959" h="1448">
                  <a:moveTo>
                    <a:pt x="975" y="1"/>
                  </a:moveTo>
                  <a:cubicBezTo>
                    <a:pt x="437" y="1"/>
                    <a:pt x="1" y="437"/>
                    <a:pt x="1" y="975"/>
                  </a:cubicBezTo>
                  <a:lnTo>
                    <a:pt x="1" y="1448"/>
                  </a:lnTo>
                  <a:lnTo>
                    <a:pt x="353" y="1448"/>
                  </a:lnTo>
                  <a:lnTo>
                    <a:pt x="353" y="975"/>
                  </a:lnTo>
                  <a:cubicBezTo>
                    <a:pt x="353" y="632"/>
                    <a:pt x="641" y="353"/>
                    <a:pt x="984" y="353"/>
                  </a:cubicBezTo>
                  <a:cubicBezTo>
                    <a:pt x="1327" y="353"/>
                    <a:pt x="1606" y="632"/>
                    <a:pt x="1606" y="975"/>
                  </a:cubicBezTo>
                  <a:lnTo>
                    <a:pt x="1606" y="1448"/>
                  </a:lnTo>
                  <a:lnTo>
                    <a:pt x="1958" y="1448"/>
                  </a:lnTo>
                  <a:lnTo>
                    <a:pt x="1958" y="975"/>
                  </a:lnTo>
                  <a:cubicBezTo>
                    <a:pt x="1958" y="437"/>
                    <a:pt x="1513" y="1"/>
                    <a:pt x="975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6400" rIns="90000" bIns="86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82" name="Google Shape;1280;p27"/>
            <p:cNvSpPr/>
            <p:nvPr/>
          </p:nvSpPr>
          <p:spPr>
            <a:xfrm>
              <a:off x="7467840" y="3599280"/>
              <a:ext cx="249840" cy="186840"/>
            </a:xfrm>
            <a:custGeom>
              <a:avLst/>
              <a:gdLst>
                <a:gd name="textAreaLeft" fmla="*/ 0 w 249840"/>
                <a:gd name="textAreaRight" fmla="*/ 251280 w 249840"/>
                <a:gd name="textAreaTop" fmla="*/ 0 h 186840"/>
                <a:gd name="textAreaBottom" fmla="*/ 188280 h 186840"/>
              </a:gdLst>
              <a:ahLst/>
              <a:cxnLst/>
              <a:rect l="textAreaLeft" t="textAreaTop" r="textAreaRight" b="textAreaBottom"/>
              <a:pathLst>
                <a:path w="2069" h="1578">
                  <a:moveTo>
                    <a:pt x="1039" y="121"/>
                  </a:moveTo>
                  <a:cubicBezTo>
                    <a:pt x="1540" y="121"/>
                    <a:pt x="1948" y="530"/>
                    <a:pt x="1948" y="1040"/>
                  </a:cubicBezTo>
                  <a:lnTo>
                    <a:pt x="1948" y="1457"/>
                  </a:lnTo>
                  <a:lnTo>
                    <a:pt x="1716" y="1457"/>
                  </a:lnTo>
                  <a:lnTo>
                    <a:pt x="1716" y="1040"/>
                  </a:lnTo>
                  <a:cubicBezTo>
                    <a:pt x="1716" y="660"/>
                    <a:pt x="1410" y="353"/>
                    <a:pt x="1030" y="353"/>
                  </a:cubicBezTo>
                  <a:cubicBezTo>
                    <a:pt x="659" y="353"/>
                    <a:pt x="353" y="660"/>
                    <a:pt x="353" y="1040"/>
                  </a:cubicBezTo>
                  <a:lnTo>
                    <a:pt x="353" y="1457"/>
                  </a:lnTo>
                  <a:lnTo>
                    <a:pt x="121" y="1457"/>
                  </a:lnTo>
                  <a:lnTo>
                    <a:pt x="121" y="1040"/>
                  </a:lnTo>
                  <a:cubicBezTo>
                    <a:pt x="121" y="530"/>
                    <a:pt x="529" y="121"/>
                    <a:pt x="1039" y="121"/>
                  </a:cubicBezTo>
                  <a:close/>
                  <a:moveTo>
                    <a:pt x="1039" y="1"/>
                  </a:moveTo>
                  <a:cubicBezTo>
                    <a:pt x="464" y="1"/>
                    <a:pt x="0" y="465"/>
                    <a:pt x="0" y="1040"/>
                  </a:cubicBezTo>
                  <a:lnTo>
                    <a:pt x="0" y="1513"/>
                  </a:lnTo>
                  <a:cubicBezTo>
                    <a:pt x="0" y="1550"/>
                    <a:pt x="28" y="1578"/>
                    <a:pt x="65" y="1578"/>
                  </a:cubicBezTo>
                  <a:lnTo>
                    <a:pt x="418" y="1578"/>
                  </a:lnTo>
                  <a:cubicBezTo>
                    <a:pt x="445" y="1578"/>
                    <a:pt x="473" y="1550"/>
                    <a:pt x="473" y="1513"/>
                  </a:cubicBezTo>
                  <a:lnTo>
                    <a:pt x="473" y="1040"/>
                  </a:lnTo>
                  <a:cubicBezTo>
                    <a:pt x="473" y="724"/>
                    <a:pt x="724" y="474"/>
                    <a:pt x="1039" y="474"/>
                  </a:cubicBezTo>
                  <a:cubicBezTo>
                    <a:pt x="1345" y="474"/>
                    <a:pt x="1605" y="724"/>
                    <a:pt x="1605" y="1040"/>
                  </a:cubicBezTo>
                  <a:lnTo>
                    <a:pt x="1605" y="1513"/>
                  </a:lnTo>
                  <a:cubicBezTo>
                    <a:pt x="1605" y="1550"/>
                    <a:pt x="1624" y="1578"/>
                    <a:pt x="1661" y="1578"/>
                  </a:cubicBezTo>
                  <a:lnTo>
                    <a:pt x="2013" y="1578"/>
                  </a:lnTo>
                  <a:cubicBezTo>
                    <a:pt x="2041" y="1578"/>
                    <a:pt x="2069" y="1550"/>
                    <a:pt x="2069" y="1513"/>
                  </a:cubicBezTo>
                  <a:lnTo>
                    <a:pt x="2069" y="1040"/>
                  </a:lnTo>
                  <a:cubicBezTo>
                    <a:pt x="2069" y="465"/>
                    <a:pt x="1605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83" name="Google Shape;1281;p27"/>
            <p:cNvSpPr/>
            <p:nvPr/>
          </p:nvSpPr>
          <p:spPr>
            <a:xfrm>
              <a:off x="7417080" y="3780720"/>
              <a:ext cx="351360" cy="287640"/>
            </a:xfrm>
            <a:custGeom>
              <a:avLst/>
              <a:gdLst>
                <a:gd name="textAreaLeft" fmla="*/ 0 w 351360"/>
                <a:gd name="textAreaRight" fmla="*/ 352800 w 351360"/>
                <a:gd name="textAreaTop" fmla="*/ 0 h 287640"/>
                <a:gd name="textAreaBottom" fmla="*/ 289080 h 287640"/>
              </a:gdLst>
              <a:ahLst/>
              <a:cxnLst/>
              <a:rect l="textAreaLeft" t="textAreaTop" r="textAreaRight" b="textAreaBottom"/>
              <a:pathLst>
                <a:path w="2905" h="2422">
                  <a:moveTo>
                    <a:pt x="84" y="0"/>
                  </a:moveTo>
                  <a:cubicBezTo>
                    <a:pt x="38" y="0"/>
                    <a:pt x="10" y="37"/>
                    <a:pt x="10" y="74"/>
                  </a:cubicBezTo>
                  <a:lnTo>
                    <a:pt x="10" y="2347"/>
                  </a:lnTo>
                  <a:cubicBezTo>
                    <a:pt x="1" y="2384"/>
                    <a:pt x="38" y="2421"/>
                    <a:pt x="84" y="2421"/>
                  </a:cubicBezTo>
                  <a:lnTo>
                    <a:pt x="2821" y="2421"/>
                  </a:lnTo>
                  <a:cubicBezTo>
                    <a:pt x="2867" y="2421"/>
                    <a:pt x="2904" y="2384"/>
                    <a:pt x="2904" y="2347"/>
                  </a:cubicBezTo>
                  <a:lnTo>
                    <a:pt x="2904" y="74"/>
                  </a:lnTo>
                  <a:cubicBezTo>
                    <a:pt x="2904" y="37"/>
                    <a:pt x="2867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84" name="Google Shape;1282;p27"/>
            <p:cNvSpPr/>
            <p:nvPr/>
          </p:nvSpPr>
          <p:spPr>
            <a:xfrm>
              <a:off x="7410240" y="3773160"/>
              <a:ext cx="365040" cy="302040"/>
            </a:xfrm>
            <a:custGeom>
              <a:avLst/>
              <a:gdLst>
                <a:gd name="textAreaLeft" fmla="*/ 0 w 365040"/>
                <a:gd name="textAreaRight" fmla="*/ 366480 w 365040"/>
                <a:gd name="textAreaTop" fmla="*/ 0 h 302040"/>
                <a:gd name="textAreaBottom" fmla="*/ 303480 h 302040"/>
              </a:gdLst>
              <a:ahLst/>
              <a:cxnLst/>
              <a:rect l="textAreaLeft" t="textAreaTop" r="textAreaRight" b="textAreaBottom"/>
              <a:pathLst>
                <a:path w="3016" h="2543">
                  <a:moveTo>
                    <a:pt x="2877" y="121"/>
                  </a:moveTo>
                  <a:cubicBezTo>
                    <a:pt x="2895" y="121"/>
                    <a:pt x="2905" y="130"/>
                    <a:pt x="2905" y="139"/>
                  </a:cubicBezTo>
                  <a:lnTo>
                    <a:pt x="2905" y="2412"/>
                  </a:lnTo>
                  <a:cubicBezTo>
                    <a:pt x="2905" y="2421"/>
                    <a:pt x="2886" y="2431"/>
                    <a:pt x="2877" y="2431"/>
                  </a:cubicBezTo>
                  <a:lnTo>
                    <a:pt x="140" y="2431"/>
                  </a:lnTo>
                  <a:cubicBezTo>
                    <a:pt x="131" y="2431"/>
                    <a:pt x="122" y="2421"/>
                    <a:pt x="122" y="2412"/>
                  </a:cubicBezTo>
                  <a:lnTo>
                    <a:pt x="122" y="139"/>
                  </a:lnTo>
                  <a:cubicBezTo>
                    <a:pt x="122" y="130"/>
                    <a:pt x="131" y="121"/>
                    <a:pt x="140" y="121"/>
                  </a:cubicBezTo>
                  <a:close/>
                  <a:moveTo>
                    <a:pt x="140" y="0"/>
                  </a:moveTo>
                  <a:cubicBezTo>
                    <a:pt x="66" y="0"/>
                    <a:pt x="1" y="65"/>
                    <a:pt x="1" y="139"/>
                  </a:cubicBezTo>
                  <a:lnTo>
                    <a:pt x="1" y="2412"/>
                  </a:lnTo>
                  <a:cubicBezTo>
                    <a:pt x="1" y="2486"/>
                    <a:pt x="66" y="2542"/>
                    <a:pt x="140" y="2542"/>
                  </a:cubicBezTo>
                  <a:lnTo>
                    <a:pt x="2877" y="2542"/>
                  </a:lnTo>
                  <a:cubicBezTo>
                    <a:pt x="2951" y="2542"/>
                    <a:pt x="3016" y="2486"/>
                    <a:pt x="3016" y="2412"/>
                  </a:cubicBezTo>
                  <a:lnTo>
                    <a:pt x="3016" y="139"/>
                  </a:lnTo>
                  <a:cubicBezTo>
                    <a:pt x="3016" y="65"/>
                    <a:pt x="2951" y="0"/>
                    <a:pt x="287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85" name="Google Shape;1283;p27"/>
            <p:cNvSpPr/>
            <p:nvPr/>
          </p:nvSpPr>
          <p:spPr>
            <a:xfrm>
              <a:off x="7561440" y="3864960"/>
              <a:ext cx="63000" cy="119520"/>
            </a:xfrm>
            <a:custGeom>
              <a:avLst/>
              <a:gdLst>
                <a:gd name="textAreaLeft" fmla="*/ 0 w 63000"/>
                <a:gd name="textAreaRight" fmla="*/ 64440 w 63000"/>
                <a:gd name="textAreaTop" fmla="*/ 0 h 119520"/>
                <a:gd name="textAreaBottom" fmla="*/ 120960 h 119520"/>
              </a:gdLst>
              <a:ahLst/>
              <a:cxnLst/>
              <a:rect l="textAreaLeft" t="textAreaTop" r="textAreaRight" b="textAreaBottom"/>
              <a:pathLst>
                <a:path w="529" h="1012">
                  <a:moveTo>
                    <a:pt x="269" y="0"/>
                  </a:moveTo>
                  <a:cubicBezTo>
                    <a:pt x="121" y="0"/>
                    <a:pt x="0" y="121"/>
                    <a:pt x="0" y="269"/>
                  </a:cubicBezTo>
                  <a:cubicBezTo>
                    <a:pt x="0" y="371"/>
                    <a:pt x="56" y="464"/>
                    <a:pt x="148" y="510"/>
                  </a:cubicBezTo>
                  <a:lnTo>
                    <a:pt x="37" y="900"/>
                  </a:lnTo>
                  <a:cubicBezTo>
                    <a:pt x="28" y="956"/>
                    <a:pt x="65" y="1011"/>
                    <a:pt x="121" y="1011"/>
                  </a:cubicBezTo>
                  <a:lnTo>
                    <a:pt x="427" y="1011"/>
                  </a:lnTo>
                  <a:cubicBezTo>
                    <a:pt x="482" y="1011"/>
                    <a:pt x="520" y="956"/>
                    <a:pt x="510" y="900"/>
                  </a:cubicBezTo>
                  <a:lnTo>
                    <a:pt x="390" y="501"/>
                  </a:lnTo>
                  <a:cubicBezTo>
                    <a:pt x="473" y="455"/>
                    <a:pt x="529" y="371"/>
                    <a:pt x="529" y="269"/>
                  </a:cubicBezTo>
                  <a:cubicBezTo>
                    <a:pt x="529" y="121"/>
                    <a:pt x="417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0480" rIns="90000" bIns="60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86" name="Google Shape;1284;p27"/>
            <p:cNvSpPr/>
            <p:nvPr/>
          </p:nvSpPr>
          <p:spPr>
            <a:xfrm>
              <a:off x="7554600" y="3858480"/>
              <a:ext cx="77400" cy="132840"/>
            </a:xfrm>
            <a:custGeom>
              <a:avLst/>
              <a:gdLst>
                <a:gd name="textAreaLeft" fmla="*/ 0 w 77400"/>
                <a:gd name="textAreaRight" fmla="*/ 78840 w 77400"/>
                <a:gd name="textAreaTop" fmla="*/ 0 h 132840"/>
                <a:gd name="textAreaBottom" fmla="*/ 134280 h 132840"/>
              </a:gdLst>
              <a:ahLst/>
              <a:cxnLst/>
              <a:rect l="textAreaLeft" t="textAreaTop" r="textAreaRight" b="textAreaBottom"/>
              <a:pathLst>
                <a:path w="650" h="1124">
                  <a:moveTo>
                    <a:pt x="325" y="121"/>
                  </a:moveTo>
                  <a:cubicBezTo>
                    <a:pt x="436" y="121"/>
                    <a:pt x="529" y="214"/>
                    <a:pt x="529" y="325"/>
                  </a:cubicBezTo>
                  <a:cubicBezTo>
                    <a:pt x="529" y="399"/>
                    <a:pt x="492" y="474"/>
                    <a:pt x="418" y="511"/>
                  </a:cubicBezTo>
                  <a:cubicBezTo>
                    <a:pt x="399" y="520"/>
                    <a:pt x="390" y="548"/>
                    <a:pt x="390" y="576"/>
                  </a:cubicBezTo>
                  <a:lnTo>
                    <a:pt x="511" y="975"/>
                  </a:lnTo>
                  <a:cubicBezTo>
                    <a:pt x="511" y="984"/>
                    <a:pt x="501" y="993"/>
                    <a:pt x="501" y="993"/>
                  </a:cubicBezTo>
                  <a:cubicBezTo>
                    <a:pt x="501" y="1002"/>
                    <a:pt x="492" y="1002"/>
                    <a:pt x="483" y="1002"/>
                  </a:cubicBezTo>
                  <a:lnTo>
                    <a:pt x="177" y="1002"/>
                  </a:lnTo>
                  <a:cubicBezTo>
                    <a:pt x="158" y="1002"/>
                    <a:pt x="158" y="1002"/>
                    <a:pt x="158" y="993"/>
                  </a:cubicBezTo>
                  <a:cubicBezTo>
                    <a:pt x="149" y="993"/>
                    <a:pt x="149" y="984"/>
                    <a:pt x="149" y="975"/>
                  </a:cubicBezTo>
                  <a:lnTo>
                    <a:pt x="260" y="576"/>
                  </a:lnTo>
                  <a:cubicBezTo>
                    <a:pt x="269" y="548"/>
                    <a:pt x="260" y="520"/>
                    <a:pt x="232" y="511"/>
                  </a:cubicBezTo>
                  <a:cubicBezTo>
                    <a:pt x="158" y="474"/>
                    <a:pt x="112" y="409"/>
                    <a:pt x="112" y="325"/>
                  </a:cubicBezTo>
                  <a:cubicBezTo>
                    <a:pt x="112" y="214"/>
                    <a:pt x="204" y="121"/>
                    <a:pt x="325" y="121"/>
                  </a:cubicBezTo>
                  <a:close/>
                  <a:moveTo>
                    <a:pt x="325" y="1"/>
                  </a:moveTo>
                  <a:cubicBezTo>
                    <a:pt x="140" y="1"/>
                    <a:pt x="0" y="149"/>
                    <a:pt x="0" y="325"/>
                  </a:cubicBezTo>
                  <a:cubicBezTo>
                    <a:pt x="0" y="427"/>
                    <a:pt x="47" y="529"/>
                    <a:pt x="140" y="594"/>
                  </a:cubicBezTo>
                  <a:lnTo>
                    <a:pt x="37" y="947"/>
                  </a:lnTo>
                  <a:cubicBezTo>
                    <a:pt x="28" y="984"/>
                    <a:pt x="28" y="1030"/>
                    <a:pt x="56" y="1067"/>
                  </a:cubicBezTo>
                  <a:cubicBezTo>
                    <a:pt x="84" y="1105"/>
                    <a:pt x="130" y="1123"/>
                    <a:pt x="167" y="1123"/>
                  </a:cubicBezTo>
                  <a:lnTo>
                    <a:pt x="483" y="1123"/>
                  </a:lnTo>
                  <a:cubicBezTo>
                    <a:pt x="529" y="1123"/>
                    <a:pt x="566" y="1105"/>
                    <a:pt x="594" y="1067"/>
                  </a:cubicBezTo>
                  <a:cubicBezTo>
                    <a:pt x="622" y="1030"/>
                    <a:pt x="631" y="984"/>
                    <a:pt x="613" y="947"/>
                  </a:cubicBezTo>
                  <a:lnTo>
                    <a:pt x="520" y="585"/>
                  </a:lnTo>
                  <a:cubicBezTo>
                    <a:pt x="594" y="520"/>
                    <a:pt x="650" y="427"/>
                    <a:pt x="650" y="325"/>
                  </a:cubicBezTo>
                  <a:cubicBezTo>
                    <a:pt x="650" y="140"/>
                    <a:pt x="501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6960" rIns="9000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PlaceHolder 1"/>
          <p:cNvSpPr>
            <a:spLocks noGrp="1"/>
          </p:cNvSpPr>
          <p:nvPr>
            <p:ph type="title"/>
          </p:nvPr>
        </p:nvSpPr>
        <p:spPr>
          <a:xfrm>
            <a:off x="720000" y="541800"/>
            <a:ext cx="770940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Containers VS Virtual Machines (VM)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8" name="PlaceHolder 2"/>
          <p:cNvSpPr>
            <a:spLocks noGrp="1"/>
          </p:cNvSpPr>
          <p:nvPr>
            <p:ph type="subTitle"/>
          </p:nvPr>
        </p:nvSpPr>
        <p:spPr>
          <a:xfrm>
            <a:off x="4008240" y="2734560"/>
            <a:ext cx="3237120" cy="1793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VM are heavy and less portable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Resource intensive but completely isolated (including computer resources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9" name="PlaceHolder 3"/>
          <p:cNvSpPr>
            <a:spLocks noGrp="1"/>
          </p:cNvSpPr>
          <p:nvPr>
            <p:ph type="subTitle"/>
          </p:nvPr>
        </p:nvSpPr>
        <p:spPr>
          <a:xfrm>
            <a:off x="728640" y="2717640"/>
            <a:ext cx="3096360" cy="188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" sz="2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Containers are light and portable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R</a:t>
            </a:r>
            <a:r>
              <a:rPr lang="en" sz="2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esouce efficient since it shares OS resources with host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590" name="Google Shape;1515;p29"/>
          <p:cNvGrpSpPr/>
          <p:nvPr/>
        </p:nvGrpSpPr>
        <p:grpSpPr>
          <a:xfrm>
            <a:off x="7569720" y="2365560"/>
            <a:ext cx="1297440" cy="1014480"/>
            <a:chOff x="7569720" y="2365560"/>
            <a:chExt cx="1297440" cy="1014480"/>
          </a:xfrm>
        </p:grpSpPr>
        <p:sp>
          <p:nvSpPr>
            <p:cNvPr id="1591" name="Google Shape;1516;p29"/>
            <p:cNvSpPr/>
            <p:nvPr/>
          </p:nvSpPr>
          <p:spPr>
            <a:xfrm>
              <a:off x="7574040" y="2664360"/>
              <a:ext cx="997200" cy="710280"/>
            </a:xfrm>
            <a:custGeom>
              <a:avLst/>
              <a:gdLst>
                <a:gd name="textAreaLeft" fmla="*/ 0 w 997200"/>
                <a:gd name="textAreaRight" fmla="*/ 998640 w 997200"/>
                <a:gd name="textAreaTop" fmla="*/ 0 h 710280"/>
                <a:gd name="textAreaBottom" fmla="*/ 711720 h 710280"/>
              </a:gdLst>
              <a:ahLst/>
              <a:cxnLst/>
              <a:rect l="textAreaLeft" t="textAreaTop" r="textAreaRight" b="textAreaBottom"/>
              <a:pathLst>
                <a:path w="12404" h="8842">
                  <a:moveTo>
                    <a:pt x="233" y="1"/>
                  </a:moveTo>
                  <a:cubicBezTo>
                    <a:pt x="103" y="1"/>
                    <a:pt x="1" y="103"/>
                    <a:pt x="1" y="232"/>
                  </a:cubicBezTo>
                  <a:lnTo>
                    <a:pt x="1" y="8609"/>
                  </a:lnTo>
                  <a:cubicBezTo>
                    <a:pt x="1" y="8739"/>
                    <a:pt x="103" y="8841"/>
                    <a:pt x="233" y="8841"/>
                  </a:cubicBezTo>
                  <a:lnTo>
                    <a:pt x="12181" y="8841"/>
                  </a:lnTo>
                  <a:cubicBezTo>
                    <a:pt x="12302" y="8841"/>
                    <a:pt x="12404" y="8739"/>
                    <a:pt x="12404" y="8609"/>
                  </a:cubicBezTo>
                  <a:lnTo>
                    <a:pt x="12404" y="232"/>
                  </a:lnTo>
                  <a:cubicBezTo>
                    <a:pt x="12404" y="103"/>
                    <a:pt x="12302" y="1"/>
                    <a:pt x="1218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92" name="Google Shape;1517;p29"/>
            <p:cNvSpPr/>
            <p:nvPr/>
          </p:nvSpPr>
          <p:spPr>
            <a:xfrm>
              <a:off x="7569720" y="2660040"/>
              <a:ext cx="1006920" cy="720000"/>
            </a:xfrm>
            <a:custGeom>
              <a:avLst/>
              <a:gdLst>
                <a:gd name="textAreaLeft" fmla="*/ 0 w 1006920"/>
                <a:gd name="textAreaRight" fmla="*/ 1008360 w 1006920"/>
                <a:gd name="textAreaTop" fmla="*/ 0 h 720000"/>
                <a:gd name="textAreaBottom" fmla="*/ 721440 h 720000"/>
              </a:gdLst>
              <a:ahLst/>
              <a:cxnLst/>
              <a:rect l="textAreaLeft" t="textAreaTop" r="textAreaRight" b="textAreaBottom"/>
              <a:pathLst>
                <a:path w="12524" h="8963">
                  <a:moveTo>
                    <a:pt x="12236" y="112"/>
                  </a:moveTo>
                  <a:cubicBezTo>
                    <a:pt x="12329" y="112"/>
                    <a:pt x="12403" y="196"/>
                    <a:pt x="12403" y="288"/>
                  </a:cubicBezTo>
                  <a:lnTo>
                    <a:pt x="12403" y="8675"/>
                  </a:lnTo>
                  <a:cubicBezTo>
                    <a:pt x="12403" y="8767"/>
                    <a:pt x="12329" y="8842"/>
                    <a:pt x="12236" y="8842"/>
                  </a:cubicBezTo>
                  <a:lnTo>
                    <a:pt x="288" y="8842"/>
                  </a:lnTo>
                  <a:cubicBezTo>
                    <a:pt x="186" y="8842"/>
                    <a:pt x="111" y="8767"/>
                    <a:pt x="111" y="8675"/>
                  </a:cubicBezTo>
                  <a:lnTo>
                    <a:pt x="111" y="288"/>
                  </a:lnTo>
                  <a:cubicBezTo>
                    <a:pt x="111" y="196"/>
                    <a:pt x="186" y="112"/>
                    <a:pt x="288" y="112"/>
                  </a:cubicBezTo>
                  <a:close/>
                  <a:moveTo>
                    <a:pt x="288" y="1"/>
                  </a:moveTo>
                  <a:cubicBezTo>
                    <a:pt x="121" y="1"/>
                    <a:pt x="0" y="131"/>
                    <a:pt x="0" y="288"/>
                  </a:cubicBezTo>
                  <a:lnTo>
                    <a:pt x="0" y="8665"/>
                  </a:lnTo>
                  <a:cubicBezTo>
                    <a:pt x="0" y="8832"/>
                    <a:pt x="121" y="8962"/>
                    <a:pt x="288" y="8962"/>
                  </a:cubicBezTo>
                  <a:lnTo>
                    <a:pt x="12236" y="8962"/>
                  </a:lnTo>
                  <a:cubicBezTo>
                    <a:pt x="12394" y="8962"/>
                    <a:pt x="12524" y="8832"/>
                    <a:pt x="12524" y="8665"/>
                  </a:cubicBezTo>
                  <a:lnTo>
                    <a:pt x="12524" y="288"/>
                  </a:lnTo>
                  <a:cubicBezTo>
                    <a:pt x="12524" y="131"/>
                    <a:pt x="12394" y="1"/>
                    <a:pt x="1223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93" name="Google Shape;1518;p29"/>
            <p:cNvSpPr/>
            <p:nvPr/>
          </p:nvSpPr>
          <p:spPr>
            <a:xfrm>
              <a:off x="7630200" y="2610720"/>
              <a:ext cx="997200" cy="118800"/>
            </a:xfrm>
            <a:custGeom>
              <a:avLst/>
              <a:gdLst>
                <a:gd name="textAreaLeft" fmla="*/ 0 w 997200"/>
                <a:gd name="textAreaRight" fmla="*/ 998640 w 997200"/>
                <a:gd name="textAreaTop" fmla="*/ 0 h 118800"/>
                <a:gd name="textAreaBottom" fmla="*/ 120240 h 118800"/>
              </a:gdLst>
              <a:ahLst/>
              <a:cxnLst/>
              <a:rect l="textAreaLeft" t="textAreaTop" r="textAreaRight" b="textAreaBottom"/>
              <a:pathLst>
                <a:path w="12404" h="1495">
                  <a:moveTo>
                    <a:pt x="270" y="1"/>
                  </a:moveTo>
                  <a:cubicBezTo>
                    <a:pt x="121" y="1"/>
                    <a:pt x="0" y="121"/>
                    <a:pt x="0" y="270"/>
                  </a:cubicBezTo>
                  <a:lnTo>
                    <a:pt x="0" y="1494"/>
                  </a:lnTo>
                  <a:lnTo>
                    <a:pt x="12403" y="1494"/>
                  </a:lnTo>
                  <a:lnTo>
                    <a:pt x="12403" y="353"/>
                  </a:lnTo>
                  <a:cubicBezTo>
                    <a:pt x="12403" y="158"/>
                    <a:pt x="12246" y="1"/>
                    <a:pt x="1205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0120" rIns="90000" bIns="60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94" name="Google Shape;1519;p29"/>
            <p:cNvSpPr/>
            <p:nvPr/>
          </p:nvSpPr>
          <p:spPr>
            <a:xfrm>
              <a:off x="7625520" y="2606040"/>
              <a:ext cx="1006200" cy="127800"/>
            </a:xfrm>
            <a:custGeom>
              <a:avLst/>
              <a:gdLst>
                <a:gd name="textAreaLeft" fmla="*/ 0 w 1006200"/>
                <a:gd name="textAreaRight" fmla="*/ 1007640 w 1006200"/>
                <a:gd name="textAreaTop" fmla="*/ 0 h 127800"/>
                <a:gd name="textAreaBottom" fmla="*/ 129240 h 127800"/>
              </a:gdLst>
              <a:ahLst/>
              <a:cxnLst/>
              <a:rect l="textAreaLeft" t="textAreaTop" r="textAreaRight" b="textAreaBottom"/>
              <a:pathLst>
                <a:path w="12516" h="1606">
                  <a:moveTo>
                    <a:pt x="12107" y="112"/>
                  </a:moveTo>
                  <a:cubicBezTo>
                    <a:pt x="12274" y="112"/>
                    <a:pt x="12404" y="251"/>
                    <a:pt x="12404" y="409"/>
                  </a:cubicBezTo>
                  <a:lnTo>
                    <a:pt x="12404" y="1485"/>
                  </a:lnTo>
                  <a:lnTo>
                    <a:pt x="112" y="1485"/>
                  </a:lnTo>
                  <a:lnTo>
                    <a:pt x="112" y="326"/>
                  </a:lnTo>
                  <a:cubicBezTo>
                    <a:pt x="112" y="214"/>
                    <a:pt x="205" y="112"/>
                    <a:pt x="326" y="112"/>
                  </a:cubicBezTo>
                  <a:close/>
                  <a:moveTo>
                    <a:pt x="326" y="1"/>
                  </a:moveTo>
                  <a:cubicBezTo>
                    <a:pt x="149" y="1"/>
                    <a:pt x="1" y="149"/>
                    <a:pt x="1" y="335"/>
                  </a:cubicBezTo>
                  <a:lnTo>
                    <a:pt x="1" y="1606"/>
                  </a:lnTo>
                  <a:lnTo>
                    <a:pt x="12515" y="1606"/>
                  </a:lnTo>
                  <a:lnTo>
                    <a:pt x="12515" y="409"/>
                  </a:lnTo>
                  <a:cubicBezTo>
                    <a:pt x="12515" y="186"/>
                    <a:pt x="12330" y="1"/>
                    <a:pt x="1210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4440" rIns="90000" bIns="64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95" name="Google Shape;1520;p29"/>
            <p:cNvSpPr/>
            <p:nvPr/>
          </p:nvSpPr>
          <p:spPr>
            <a:xfrm>
              <a:off x="7738560" y="2645640"/>
              <a:ext cx="44280" cy="45000"/>
            </a:xfrm>
            <a:custGeom>
              <a:avLst/>
              <a:gdLst>
                <a:gd name="textAreaLeft" fmla="*/ 0 w 44280"/>
                <a:gd name="textAreaRight" fmla="*/ 45720 w 44280"/>
                <a:gd name="textAreaTop" fmla="*/ 0 h 45000"/>
                <a:gd name="textAreaBottom" fmla="*/ 46440 h 45000"/>
              </a:gdLst>
              <a:ahLst/>
              <a:cxnLst/>
              <a:rect l="textAreaLeft" t="textAreaTop" r="textAreaRight" b="textAreaBottom"/>
              <a:pathLst>
                <a:path w="567" h="576">
                  <a:moveTo>
                    <a:pt x="288" y="121"/>
                  </a:moveTo>
                  <a:cubicBezTo>
                    <a:pt x="381" y="121"/>
                    <a:pt x="455" y="195"/>
                    <a:pt x="455" y="288"/>
                  </a:cubicBezTo>
                  <a:cubicBezTo>
                    <a:pt x="455" y="390"/>
                    <a:pt x="381" y="464"/>
                    <a:pt x="288" y="464"/>
                  </a:cubicBezTo>
                  <a:cubicBezTo>
                    <a:pt x="186" y="464"/>
                    <a:pt x="112" y="390"/>
                    <a:pt x="112" y="288"/>
                  </a:cubicBezTo>
                  <a:cubicBezTo>
                    <a:pt x="112" y="195"/>
                    <a:pt x="186" y="121"/>
                    <a:pt x="288" y="121"/>
                  </a:cubicBezTo>
                  <a:close/>
                  <a:moveTo>
                    <a:pt x="288" y="1"/>
                  </a:moveTo>
                  <a:cubicBezTo>
                    <a:pt x="121" y="1"/>
                    <a:pt x="1" y="130"/>
                    <a:pt x="1" y="288"/>
                  </a:cubicBezTo>
                  <a:cubicBezTo>
                    <a:pt x="1" y="455"/>
                    <a:pt x="130" y="576"/>
                    <a:pt x="288" y="576"/>
                  </a:cubicBezTo>
                  <a:cubicBezTo>
                    <a:pt x="446" y="576"/>
                    <a:pt x="566" y="446"/>
                    <a:pt x="566" y="288"/>
                  </a:cubicBezTo>
                  <a:cubicBezTo>
                    <a:pt x="566" y="130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040" rIns="90000" bIns="23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96" name="Google Shape;1521;p29"/>
            <p:cNvSpPr/>
            <p:nvPr/>
          </p:nvSpPr>
          <p:spPr>
            <a:xfrm>
              <a:off x="7810200" y="2645640"/>
              <a:ext cx="45000" cy="45000"/>
            </a:xfrm>
            <a:custGeom>
              <a:avLst/>
              <a:gdLst>
                <a:gd name="textAreaLeft" fmla="*/ 0 w 45000"/>
                <a:gd name="textAreaRight" fmla="*/ 46440 w 45000"/>
                <a:gd name="textAreaTop" fmla="*/ 0 h 45000"/>
                <a:gd name="textAreaBottom" fmla="*/ 46440 h 4500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21"/>
                  </a:moveTo>
                  <a:cubicBezTo>
                    <a:pt x="381" y="121"/>
                    <a:pt x="455" y="195"/>
                    <a:pt x="455" y="288"/>
                  </a:cubicBezTo>
                  <a:cubicBezTo>
                    <a:pt x="455" y="390"/>
                    <a:pt x="381" y="464"/>
                    <a:pt x="288" y="464"/>
                  </a:cubicBezTo>
                  <a:cubicBezTo>
                    <a:pt x="195" y="464"/>
                    <a:pt x="111" y="390"/>
                    <a:pt x="111" y="288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1"/>
                  </a:moveTo>
                  <a:cubicBezTo>
                    <a:pt x="130" y="1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46"/>
                    <a:pt x="575" y="288"/>
                  </a:cubicBezTo>
                  <a:cubicBezTo>
                    <a:pt x="575" y="130"/>
                    <a:pt x="44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040" rIns="90000" bIns="23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97" name="Google Shape;1522;p29"/>
            <p:cNvSpPr/>
            <p:nvPr/>
          </p:nvSpPr>
          <p:spPr>
            <a:xfrm>
              <a:off x="7666920" y="2645640"/>
              <a:ext cx="45000" cy="45000"/>
            </a:xfrm>
            <a:custGeom>
              <a:avLst/>
              <a:gdLst>
                <a:gd name="textAreaLeft" fmla="*/ 0 w 45000"/>
                <a:gd name="textAreaRight" fmla="*/ 46440 w 45000"/>
                <a:gd name="textAreaTop" fmla="*/ 0 h 45000"/>
                <a:gd name="textAreaBottom" fmla="*/ 46440 h 4500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21"/>
                  </a:moveTo>
                  <a:cubicBezTo>
                    <a:pt x="380" y="121"/>
                    <a:pt x="455" y="195"/>
                    <a:pt x="455" y="288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95" y="464"/>
                    <a:pt x="111" y="390"/>
                    <a:pt x="111" y="288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1"/>
                  </a:moveTo>
                  <a:cubicBezTo>
                    <a:pt x="130" y="1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46"/>
                    <a:pt x="575" y="288"/>
                  </a:cubicBezTo>
                  <a:cubicBezTo>
                    <a:pt x="575" y="130"/>
                    <a:pt x="44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040" rIns="90000" bIns="23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98" name="Google Shape;1523;p29"/>
            <p:cNvSpPr/>
            <p:nvPr/>
          </p:nvSpPr>
          <p:spPr>
            <a:xfrm>
              <a:off x="7629480" y="2730960"/>
              <a:ext cx="997920" cy="585720"/>
            </a:xfrm>
            <a:custGeom>
              <a:avLst/>
              <a:gdLst>
                <a:gd name="textAreaLeft" fmla="*/ 0 w 997920"/>
                <a:gd name="textAreaRight" fmla="*/ 999360 w 997920"/>
                <a:gd name="textAreaTop" fmla="*/ 0 h 585720"/>
                <a:gd name="textAreaBottom" fmla="*/ 587160 h 585720"/>
              </a:gdLst>
              <a:ahLst/>
              <a:cxnLst/>
              <a:rect l="textAreaLeft" t="textAreaTop" r="textAreaRight" b="textAreaBottom"/>
              <a:pathLst>
                <a:path w="12413" h="7292">
                  <a:moveTo>
                    <a:pt x="47" y="0"/>
                  </a:moveTo>
                  <a:cubicBezTo>
                    <a:pt x="19" y="0"/>
                    <a:pt x="0" y="19"/>
                    <a:pt x="0" y="37"/>
                  </a:cubicBezTo>
                  <a:lnTo>
                    <a:pt x="0" y="7245"/>
                  </a:lnTo>
                  <a:cubicBezTo>
                    <a:pt x="0" y="7273"/>
                    <a:pt x="19" y="7292"/>
                    <a:pt x="47" y="7292"/>
                  </a:cubicBezTo>
                  <a:lnTo>
                    <a:pt x="12366" y="7292"/>
                  </a:lnTo>
                  <a:cubicBezTo>
                    <a:pt x="12394" y="7292"/>
                    <a:pt x="12412" y="7273"/>
                    <a:pt x="12412" y="7245"/>
                  </a:cubicBezTo>
                  <a:lnTo>
                    <a:pt x="12412" y="37"/>
                  </a:lnTo>
                  <a:cubicBezTo>
                    <a:pt x="12412" y="19"/>
                    <a:pt x="12394" y="0"/>
                    <a:pt x="1236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599" name="Google Shape;1524;p29"/>
            <p:cNvSpPr/>
            <p:nvPr/>
          </p:nvSpPr>
          <p:spPr>
            <a:xfrm>
              <a:off x="7624800" y="2725560"/>
              <a:ext cx="1006920" cy="595440"/>
            </a:xfrm>
            <a:custGeom>
              <a:avLst/>
              <a:gdLst>
                <a:gd name="textAreaLeft" fmla="*/ 0 w 1006920"/>
                <a:gd name="textAreaRight" fmla="*/ 1008360 w 1006920"/>
                <a:gd name="textAreaTop" fmla="*/ 0 h 595440"/>
                <a:gd name="textAreaBottom" fmla="*/ 596880 h 595440"/>
              </a:gdLst>
              <a:ahLst/>
              <a:cxnLst/>
              <a:rect l="textAreaLeft" t="textAreaTop" r="textAreaRight" b="textAreaBottom"/>
              <a:pathLst>
                <a:path w="12525" h="7413">
                  <a:moveTo>
                    <a:pt x="12403" y="121"/>
                  </a:moveTo>
                  <a:lnTo>
                    <a:pt x="12403" y="7292"/>
                  </a:lnTo>
                  <a:lnTo>
                    <a:pt x="112" y="7292"/>
                  </a:lnTo>
                  <a:lnTo>
                    <a:pt x="112" y="121"/>
                  </a:lnTo>
                  <a:close/>
                  <a:moveTo>
                    <a:pt x="103" y="0"/>
                  </a:moveTo>
                  <a:cubicBezTo>
                    <a:pt x="47" y="0"/>
                    <a:pt x="1" y="47"/>
                    <a:pt x="1" y="102"/>
                  </a:cubicBezTo>
                  <a:lnTo>
                    <a:pt x="1" y="7310"/>
                  </a:lnTo>
                  <a:cubicBezTo>
                    <a:pt x="1" y="7366"/>
                    <a:pt x="47" y="7412"/>
                    <a:pt x="103" y="7412"/>
                  </a:cubicBezTo>
                  <a:lnTo>
                    <a:pt x="12422" y="7412"/>
                  </a:lnTo>
                  <a:cubicBezTo>
                    <a:pt x="12478" y="7412"/>
                    <a:pt x="12524" y="7366"/>
                    <a:pt x="12524" y="7310"/>
                  </a:cubicBezTo>
                  <a:lnTo>
                    <a:pt x="12524" y="102"/>
                  </a:lnTo>
                  <a:cubicBezTo>
                    <a:pt x="12524" y="47"/>
                    <a:pt x="12478" y="0"/>
                    <a:pt x="1242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00" name="Google Shape;1525;p29"/>
            <p:cNvSpPr/>
            <p:nvPr/>
          </p:nvSpPr>
          <p:spPr>
            <a:xfrm>
              <a:off x="8044560" y="2868480"/>
              <a:ext cx="457200" cy="7560"/>
            </a:xfrm>
            <a:custGeom>
              <a:avLst/>
              <a:gdLst>
                <a:gd name="textAreaLeft" fmla="*/ 0 w 457200"/>
                <a:gd name="textAreaRight" fmla="*/ 458640 w 457200"/>
                <a:gd name="textAreaTop" fmla="*/ 0 h 7560"/>
                <a:gd name="textAreaBottom" fmla="*/ 9000 h 7560"/>
              </a:gdLst>
              <a:ahLst/>
              <a:cxnLst/>
              <a:rect l="textAreaLeft" t="textAreaTop" r="textAreaRight" b="textAreaBottom"/>
              <a:pathLst>
                <a:path w="5696" h="11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1"/>
                    <a:pt x="56" y="111"/>
                  </a:cubicBezTo>
                  <a:lnTo>
                    <a:pt x="5631" y="111"/>
                  </a:lnTo>
                  <a:cubicBezTo>
                    <a:pt x="5668" y="111"/>
                    <a:pt x="5696" y="93"/>
                    <a:pt x="5696" y="56"/>
                  </a:cubicBezTo>
                  <a:cubicBezTo>
                    <a:pt x="5696" y="28"/>
                    <a:pt x="5668" y="0"/>
                    <a:pt x="563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01" name="Google Shape;1526;p29"/>
            <p:cNvSpPr/>
            <p:nvPr/>
          </p:nvSpPr>
          <p:spPr>
            <a:xfrm>
              <a:off x="8044560" y="2936160"/>
              <a:ext cx="165960" cy="8280"/>
            </a:xfrm>
            <a:custGeom>
              <a:avLst/>
              <a:gdLst>
                <a:gd name="textAreaLeft" fmla="*/ 0 w 165960"/>
                <a:gd name="textAreaRight" fmla="*/ 167400 w 165960"/>
                <a:gd name="textAreaTop" fmla="*/ 0 h 8280"/>
                <a:gd name="textAreaBottom" fmla="*/ 9720 h 8280"/>
              </a:gdLst>
              <a:ahLst/>
              <a:cxnLst/>
              <a:rect l="textAreaLeft" t="textAreaTop" r="textAreaRight" b="textAreaBottom"/>
              <a:pathLst>
                <a:path w="2079" h="12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2013" y="121"/>
                  </a:lnTo>
                  <a:cubicBezTo>
                    <a:pt x="2050" y="121"/>
                    <a:pt x="2078" y="93"/>
                    <a:pt x="2078" y="56"/>
                  </a:cubicBezTo>
                  <a:cubicBezTo>
                    <a:pt x="2078" y="28"/>
                    <a:pt x="2050" y="0"/>
                    <a:pt x="2013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" rIns="90000" bIns="4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02" name="Google Shape;1527;p29"/>
            <p:cNvSpPr/>
            <p:nvPr/>
          </p:nvSpPr>
          <p:spPr>
            <a:xfrm>
              <a:off x="8267040" y="2936160"/>
              <a:ext cx="199440" cy="8280"/>
            </a:xfrm>
            <a:custGeom>
              <a:avLst/>
              <a:gdLst>
                <a:gd name="textAreaLeft" fmla="*/ 0 w 199440"/>
                <a:gd name="textAreaRight" fmla="*/ 200880 w 199440"/>
                <a:gd name="textAreaTop" fmla="*/ 0 h 8280"/>
                <a:gd name="textAreaBottom" fmla="*/ 9720 h 8280"/>
              </a:gdLst>
              <a:ahLst/>
              <a:cxnLst/>
              <a:rect l="textAreaLeft" t="textAreaTop" r="textAreaRight" b="textAreaBottom"/>
              <a:pathLst>
                <a:path w="2496" h="121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21"/>
                    <a:pt x="56" y="121"/>
                  </a:cubicBezTo>
                  <a:lnTo>
                    <a:pt x="2440" y="121"/>
                  </a:lnTo>
                  <a:cubicBezTo>
                    <a:pt x="2468" y="121"/>
                    <a:pt x="2496" y="93"/>
                    <a:pt x="2496" y="56"/>
                  </a:cubicBezTo>
                  <a:cubicBezTo>
                    <a:pt x="2496" y="28"/>
                    <a:pt x="2468" y="0"/>
                    <a:pt x="244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" rIns="90000" bIns="4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03" name="Google Shape;1528;p29"/>
            <p:cNvSpPr/>
            <p:nvPr/>
          </p:nvSpPr>
          <p:spPr>
            <a:xfrm>
              <a:off x="8044560" y="3143160"/>
              <a:ext cx="295920" cy="7560"/>
            </a:xfrm>
            <a:custGeom>
              <a:avLst/>
              <a:gdLst>
                <a:gd name="textAreaLeft" fmla="*/ 0 w 295920"/>
                <a:gd name="textAreaRight" fmla="*/ 297360 w 295920"/>
                <a:gd name="textAreaTop" fmla="*/ 0 h 7560"/>
                <a:gd name="textAreaBottom" fmla="*/ 9000 h 7560"/>
              </a:gdLst>
              <a:ahLst/>
              <a:cxnLst/>
              <a:rect l="textAreaLeft" t="textAreaTop" r="textAreaRight" b="textAreaBottom"/>
              <a:pathLst>
                <a:path w="3693" h="113">
                  <a:moveTo>
                    <a:pt x="56" y="1"/>
                  </a:moveTo>
                  <a:cubicBezTo>
                    <a:pt x="28" y="1"/>
                    <a:pt x="0" y="29"/>
                    <a:pt x="0" y="57"/>
                  </a:cubicBezTo>
                  <a:cubicBezTo>
                    <a:pt x="0" y="94"/>
                    <a:pt x="28" y="112"/>
                    <a:pt x="56" y="112"/>
                  </a:cubicBezTo>
                  <a:lnTo>
                    <a:pt x="3637" y="112"/>
                  </a:lnTo>
                  <a:cubicBezTo>
                    <a:pt x="3664" y="112"/>
                    <a:pt x="3692" y="94"/>
                    <a:pt x="3692" y="57"/>
                  </a:cubicBezTo>
                  <a:cubicBezTo>
                    <a:pt x="3692" y="29"/>
                    <a:pt x="3664" y="1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20" rIns="90000" bIns="4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04" name="Google Shape;1529;p29"/>
            <p:cNvSpPr/>
            <p:nvPr/>
          </p:nvSpPr>
          <p:spPr>
            <a:xfrm>
              <a:off x="8044560" y="3007800"/>
              <a:ext cx="460800" cy="8280"/>
            </a:xfrm>
            <a:custGeom>
              <a:avLst/>
              <a:gdLst>
                <a:gd name="textAreaLeft" fmla="*/ 0 w 460800"/>
                <a:gd name="textAreaRight" fmla="*/ 462240 w 460800"/>
                <a:gd name="textAreaTop" fmla="*/ 0 h 8280"/>
                <a:gd name="textAreaBottom" fmla="*/ 9720 h 8280"/>
              </a:gdLst>
              <a:ahLst/>
              <a:cxnLst/>
              <a:rect l="textAreaLeft" t="textAreaTop" r="textAreaRight" b="textAreaBottom"/>
              <a:pathLst>
                <a:path w="5743" h="122">
                  <a:moveTo>
                    <a:pt x="56" y="1"/>
                  </a:moveTo>
                  <a:cubicBezTo>
                    <a:pt x="28" y="1"/>
                    <a:pt x="0" y="29"/>
                    <a:pt x="0" y="56"/>
                  </a:cubicBezTo>
                  <a:cubicBezTo>
                    <a:pt x="0" y="94"/>
                    <a:pt x="28" y="121"/>
                    <a:pt x="56" y="121"/>
                  </a:cubicBezTo>
                  <a:lnTo>
                    <a:pt x="5687" y="121"/>
                  </a:lnTo>
                  <a:cubicBezTo>
                    <a:pt x="5714" y="121"/>
                    <a:pt x="5742" y="94"/>
                    <a:pt x="5742" y="56"/>
                  </a:cubicBezTo>
                  <a:cubicBezTo>
                    <a:pt x="5742" y="29"/>
                    <a:pt x="5714" y="1"/>
                    <a:pt x="568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" rIns="90000" bIns="4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05" name="Google Shape;1530;p29"/>
            <p:cNvSpPr/>
            <p:nvPr/>
          </p:nvSpPr>
          <p:spPr>
            <a:xfrm>
              <a:off x="8044560" y="3075840"/>
              <a:ext cx="151560" cy="8280"/>
            </a:xfrm>
            <a:custGeom>
              <a:avLst/>
              <a:gdLst>
                <a:gd name="textAreaLeft" fmla="*/ 0 w 151560"/>
                <a:gd name="textAreaRight" fmla="*/ 153000 w 151560"/>
                <a:gd name="textAreaTop" fmla="*/ 0 h 8280"/>
                <a:gd name="textAreaBottom" fmla="*/ 9720 h 8280"/>
              </a:gdLst>
              <a:ahLst/>
              <a:cxnLst/>
              <a:rect l="textAreaLeft" t="textAreaTop" r="textAreaRight" b="textAreaBottom"/>
              <a:pathLst>
                <a:path w="1902" h="122">
                  <a:moveTo>
                    <a:pt x="56" y="1"/>
                  </a:moveTo>
                  <a:cubicBezTo>
                    <a:pt x="28" y="1"/>
                    <a:pt x="0" y="29"/>
                    <a:pt x="0" y="57"/>
                  </a:cubicBezTo>
                  <a:cubicBezTo>
                    <a:pt x="0" y="94"/>
                    <a:pt x="28" y="122"/>
                    <a:pt x="56" y="122"/>
                  </a:cubicBezTo>
                  <a:lnTo>
                    <a:pt x="1837" y="122"/>
                  </a:lnTo>
                  <a:cubicBezTo>
                    <a:pt x="1874" y="122"/>
                    <a:pt x="1902" y="94"/>
                    <a:pt x="1902" y="57"/>
                  </a:cubicBezTo>
                  <a:cubicBezTo>
                    <a:pt x="1902" y="29"/>
                    <a:pt x="1874" y="1"/>
                    <a:pt x="1837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" rIns="90000" bIns="4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06" name="Google Shape;1531;p29"/>
            <p:cNvSpPr/>
            <p:nvPr/>
          </p:nvSpPr>
          <p:spPr>
            <a:xfrm>
              <a:off x="8232120" y="3075840"/>
              <a:ext cx="269640" cy="8280"/>
            </a:xfrm>
            <a:custGeom>
              <a:avLst/>
              <a:gdLst>
                <a:gd name="textAreaLeft" fmla="*/ 0 w 269640"/>
                <a:gd name="textAreaRight" fmla="*/ 271080 w 269640"/>
                <a:gd name="textAreaTop" fmla="*/ 0 h 8280"/>
                <a:gd name="textAreaBottom" fmla="*/ 9720 h 8280"/>
              </a:gdLst>
              <a:ahLst/>
              <a:cxnLst/>
              <a:rect l="textAreaLeft" t="textAreaTop" r="textAreaRight" b="textAreaBottom"/>
              <a:pathLst>
                <a:path w="3368" h="122">
                  <a:moveTo>
                    <a:pt x="65" y="1"/>
                  </a:moveTo>
                  <a:cubicBezTo>
                    <a:pt x="28" y="1"/>
                    <a:pt x="1" y="29"/>
                    <a:pt x="1" y="57"/>
                  </a:cubicBezTo>
                  <a:cubicBezTo>
                    <a:pt x="1" y="94"/>
                    <a:pt x="28" y="122"/>
                    <a:pt x="65" y="122"/>
                  </a:cubicBezTo>
                  <a:lnTo>
                    <a:pt x="3303" y="122"/>
                  </a:lnTo>
                  <a:cubicBezTo>
                    <a:pt x="3340" y="122"/>
                    <a:pt x="3368" y="94"/>
                    <a:pt x="3368" y="57"/>
                  </a:cubicBezTo>
                  <a:cubicBezTo>
                    <a:pt x="3368" y="29"/>
                    <a:pt x="3340" y="1"/>
                    <a:pt x="330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" rIns="90000" bIns="46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07" name="Google Shape;1532;p29"/>
            <p:cNvSpPr/>
            <p:nvPr/>
          </p:nvSpPr>
          <p:spPr>
            <a:xfrm>
              <a:off x="7700400" y="2845800"/>
              <a:ext cx="297360" cy="297360"/>
            </a:xfrm>
            <a:custGeom>
              <a:avLst/>
              <a:gdLst>
                <a:gd name="textAreaLeft" fmla="*/ 0 w 297360"/>
                <a:gd name="textAreaRight" fmla="*/ 298800 w 297360"/>
                <a:gd name="textAreaTop" fmla="*/ 0 h 297360"/>
                <a:gd name="textAreaBottom" fmla="*/ 298800 h 297360"/>
              </a:gdLst>
              <a:ahLst/>
              <a:cxnLst/>
              <a:rect l="textAreaLeft" t="textAreaTop" r="textAreaRight" b="textAreaBottom"/>
              <a:pathLst>
                <a:path w="3712" h="3712">
                  <a:moveTo>
                    <a:pt x="1856" y="1"/>
                  </a:moveTo>
                  <a:cubicBezTo>
                    <a:pt x="835" y="1"/>
                    <a:pt x="0" y="826"/>
                    <a:pt x="0" y="1856"/>
                  </a:cubicBezTo>
                  <a:cubicBezTo>
                    <a:pt x="0" y="2877"/>
                    <a:pt x="835" y="3711"/>
                    <a:pt x="1856" y="3711"/>
                  </a:cubicBezTo>
                  <a:cubicBezTo>
                    <a:pt x="2876" y="3711"/>
                    <a:pt x="3711" y="2877"/>
                    <a:pt x="3711" y="1856"/>
                  </a:cubicBez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08" name="Google Shape;1533;p29"/>
            <p:cNvSpPr/>
            <p:nvPr/>
          </p:nvSpPr>
          <p:spPr>
            <a:xfrm>
              <a:off x="7695720" y="2841480"/>
              <a:ext cx="306360" cy="306360"/>
            </a:xfrm>
            <a:custGeom>
              <a:avLst/>
              <a:gdLst>
                <a:gd name="textAreaLeft" fmla="*/ 0 w 306360"/>
                <a:gd name="textAreaRight" fmla="*/ 307800 w 306360"/>
                <a:gd name="textAreaTop" fmla="*/ 0 h 306360"/>
                <a:gd name="textAreaBottom" fmla="*/ 307800 h 306360"/>
              </a:gdLst>
              <a:ahLst/>
              <a:cxnLst/>
              <a:rect l="textAreaLeft" t="textAreaTop" r="textAreaRight" b="textAreaBottom"/>
              <a:pathLst>
                <a:path w="3823" h="3823">
                  <a:moveTo>
                    <a:pt x="1856" y="121"/>
                  </a:moveTo>
                  <a:lnTo>
                    <a:pt x="1856" y="1911"/>
                  </a:lnTo>
                  <a:cubicBezTo>
                    <a:pt x="1856" y="1939"/>
                    <a:pt x="1884" y="1967"/>
                    <a:pt x="1912" y="1967"/>
                  </a:cubicBezTo>
                  <a:lnTo>
                    <a:pt x="3702" y="1967"/>
                  </a:lnTo>
                  <a:cubicBezTo>
                    <a:pt x="3674" y="2932"/>
                    <a:pt x="2886" y="3701"/>
                    <a:pt x="1912" y="3701"/>
                  </a:cubicBezTo>
                  <a:cubicBezTo>
                    <a:pt x="919" y="3701"/>
                    <a:pt x="121" y="2904"/>
                    <a:pt x="121" y="1911"/>
                  </a:cubicBezTo>
                  <a:cubicBezTo>
                    <a:pt x="121" y="937"/>
                    <a:pt x="891" y="149"/>
                    <a:pt x="1856" y="121"/>
                  </a:cubicBezTo>
                  <a:close/>
                  <a:moveTo>
                    <a:pt x="1912" y="0"/>
                  </a:moveTo>
                  <a:cubicBezTo>
                    <a:pt x="854" y="0"/>
                    <a:pt x="1" y="854"/>
                    <a:pt x="1" y="1911"/>
                  </a:cubicBezTo>
                  <a:cubicBezTo>
                    <a:pt x="1" y="2969"/>
                    <a:pt x="854" y="3822"/>
                    <a:pt x="1912" y="3822"/>
                  </a:cubicBezTo>
                  <a:cubicBezTo>
                    <a:pt x="2969" y="3822"/>
                    <a:pt x="3823" y="2959"/>
                    <a:pt x="3823" y="1911"/>
                  </a:cubicBezTo>
                  <a:cubicBezTo>
                    <a:pt x="3823" y="1874"/>
                    <a:pt x="3795" y="1855"/>
                    <a:pt x="3767" y="1855"/>
                  </a:cubicBezTo>
                  <a:lnTo>
                    <a:pt x="1967" y="1855"/>
                  </a:lnTo>
                  <a:lnTo>
                    <a:pt x="1967" y="56"/>
                  </a:lnTo>
                  <a:cubicBezTo>
                    <a:pt x="1967" y="28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09" name="Google Shape;1534;p29"/>
            <p:cNvSpPr/>
            <p:nvPr/>
          </p:nvSpPr>
          <p:spPr>
            <a:xfrm>
              <a:off x="7687440" y="2847960"/>
              <a:ext cx="296640" cy="296640"/>
            </a:xfrm>
            <a:custGeom>
              <a:avLst/>
              <a:gdLst>
                <a:gd name="textAreaLeft" fmla="*/ 0 w 296640"/>
                <a:gd name="textAreaRight" fmla="*/ 298080 w 296640"/>
                <a:gd name="textAreaTop" fmla="*/ 0 h 296640"/>
                <a:gd name="textAreaBottom" fmla="*/ 298080 h 296640"/>
              </a:gdLst>
              <a:ahLst/>
              <a:cxnLst/>
              <a:rect l="textAreaLeft" t="textAreaTop" r="textAreaRight" b="textAreaBottom"/>
              <a:pathLst>
                <a:path w="3703" h="3702">
                  <a:moveTo>
                    <a:pt x="1856" y="1"/>
                  </a:moveTo>
                  <a:cubicBezTo>
                    <a:pt x="826" y="1"/>
                    <a:pt x="1" y="826"/>
                    <a:pt x="1" y="1847"/>
                  </a:cubicBezTo>
                  <a:cubicBezTo>
                    <a:pt x="1" y="2876"/>
                    <a:pt x="826" y="3702"/>
                    <a:pt x="1856" y="3702"/>
                  </a:cubicBezTo>
                  <a:cubicBezTo>
                    <a:pt x="2877" y="3702"/>
                    <a:pt x="3702" y="2876"/>
                    <a:pt x="3702" y="1847"/>
                  </a:cubicBez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10" name="Google Shape;1535;p29"/>
            <p:cNvSpPr/>
            <p:nvPr/>
          </p:nvSpPr>
          <p:spPr>
            <a:xfrm>
              <a:off x="7683120" y="2842920"/>
              <a:ext cx="306360" cy="306360"/>
            </a:xfrm>
            <a:custGeom>
              <a:avLst/>
              <a:gdLst>
                <a:gd name="textAreaLeft" fmla="*/ 0 w 306360"/>
                <a:gd name="textAreaRight" fmla="*/ 307800 w 306360"/>
                <a:gd name="textAreaTop" fmla="*/ 0 h 306360"/>
                <a:gd name="textAreaBottom" fmla="*/ 307800 h 306360"/>
              </a:gdLst>
              <a:ahLst/>
              <a:cxnLst/>
              <a:rect l="textAreaLeft" t="textAreaTop" r="textAreaRight" b="textAreaBottom"/>
              <a:pathLst>
                <a:path w="3823" h="3823">
                  <a:moveTo>
                    <a:pt x="1846" y="121"/>
                  </a:moveTo>
                  <a:lnTo>
                    <a:pt x="1846" y="1977"/>
                  </a:lnTo>
                  <a:lnTo>
                    <a:pt x="3702" y="1977"/>
                  </a:lnTo>
                  <a:cubicBezTo>
                    <a:pt x="3674" y="2941"/>
                    <a:pt x="2876" y="3711"/>
                    <a:pt x="1911" y="3711"/>
                  </a:cubicBezTo>
                  <a:cubicBezTo>
                    <a:pt x="919" y="3711"/>
                    <a:pt x="111" y="2904"/>
                    <a:pt x="111" y="1912"/>
                  </a:cubicBezTo>
                  <a:cubicBezTo>
                    <a:pt x="111" y="947"/>
                    <a:pt x="891" y="149"/>
                    <a:pt x="1846" y="121"/>
                  </a:cubicBezTo>
                  <a:close/>
                  <a:moveTo>
                    <a:pt x="1911" y="1"/>
                  </a:moveTo>
                  <a:cubicBezTo>
                    <a:pt x="854" y="1"/>
                    <a:pt x="0" y="863"/>
                    <a:pt x="0" y="1912"/>
                  </a:cubicBezTo>
                  <a:cubicBezTo>
                    <a:pt x="0" y="2969"/>
                    <a:pt x="854" y="3823"/>
                    <a:pt x="1911" y="3823"/>
                  </a:cubicBezTo>
                  <a:cubicBezTo>
                    <a:pt x="2959" y="3823"/>
                    <a:pt x="3822" y="2969"/>
                    <a:pt x="3822" y="1912"/>
                  </a:cubicBezTo>
                  <a:lnTo>
                    <a:pt x="3822" y="1856"/>
                  </a:lnTo>
                  <a:lnTo>
                    <a:pt x="1967" y="185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11" name="Google Shape;1536;p29"/>
            <p:cNvSpPr/>
            <p:nvPr/>
          </p:nvSpPr>
          <p:spPr>
            <a:xfrm>
              <a:off x="7886160" y="2869920"/>
              <a:ext cx="73440" cy="73440"/>
            </a:xfrm>
            <a:custGeom>
              <a:avLst/>
              <a:gdLst>
                <a:gd name="textAreaLeft" fmla="*/ 0 w 73440"/>
                <a:gd name="textAreaRight" fmla="*/ 74880 w 73440"/>
                <a:gd name="textAreaTop" fmla="*/ 0 h 73440"/>
                <a:gd name="textAreaBottom" fmla="*/ 74880 h 73440"/>
              </a:gdLst>
              <a:ahLst/>
              <a:cxnLst/>
              <a:rect l="textAreaLeft" t="textAreaTop" r="textAreaRight" b="textAreaBottom"/>
              <a:pathLst>
                <a:path w="929" h="929">
                  <a:moveTo>
                    <a:pt x="0" y="1"/>
                  </a:moveTo>
                  <a:lnTo>
                    <a:pt x="0" y="928"/>
                  </a:lnTo>
                  <a:lnTo>
                    <a:pt x="928" y="928"/>
                  </a:lnTo>
                  <a:cubicBezTo>
                    <a:pt x="928" y="409"/>
                    <a:pt x="51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440" rIns="90000" bIns="37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12" name="Google Shape;1537;p29"/>
            <p:cNvSpPr/>
            <p:nvPr/>
          </p:nvSpPr>
          <p:spPr>
            <a:xfrm>
              <a:off x="7881840" y="2864520"/>
              <a:ext cx="82440" cy="83160"/>
            </a:xfrm>
            <a:custGeom>
              <a:avLst/>
              <a:gdLst>
                <a:gd name="textAreaLeft" fmla="*/ 0 w 82440"/>
                <a:gd name="textAreaRight" fmla="*/ 83880 w 8244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040" h="1049">
                  <a:moveTo>
                    <a:pt x="112" y="121"/>
                  </a:moveTo>
                  <a:cubicBezTo>
                    <a:pt x="548" y="149"/>
                    <a:pt x="891" y="502"/>
                    <a:pt x="928" y="928"/>
                  </a:cubicBezTo>
                  <a:lnTo>
                    <a:pt x="112" y="928"/>
                  </a:lnTo>
                  <a:lnTo>
                    <a:pt x="112" y="121"/>
                  </a:lnTo>
                  <a:close/>
                  <a:moveTo>
                    <a:pt x="1" y="1"/>
                  </a:moveTo>
                  <a:lnTo>
                    <a:pt x="1" y="1049"/>
                  </a:lnTo>
                  <a:lnTo>
                    <a:pt x="1040" y="1049"/>
                  </a:lnTo>
                  <a:lnTo>
                    <a:pt x="1040" y="993"/>
                  </a:lnTo>
                  <a:cubicBezTo>
                    <a:pt x="1040" y="446"/>
                    <a:pt x="604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13" name="Google Shape;1538;p29"/>
            <p:cNvSpPr/>
            <p:nvPr/>
          </p:nvSpPr>
          <p:spPr>
            <a:xfrm>
              <a:off x="8327520" y="2392920"/>
              <a:ext cx="513360" cy="461160"/>
            </a:xfrm>
            <a:custGeom>
              <a:avLst/>
              <a:gdLst>
                <a:gd name="textAreaLeft" fmla="*/ 0 w 513360"/>
                <a:gd name="textAreaRight" fmla="*/ 514800 w 513360"/>
                <a:gd name="textAreaTop" fmla="*/ 0 h 461160"/>
                <a:gd name="textAreaBottom" fmla="*/ 462600 h 461160"/>
              </a:gdLst>
              <a:ahLst/>
              <a:cxnLst/>
              <a:rect l="textAreaLeft" t="textAreaTop" r="textAreaRight" b="textAreaBottom"/>
              <a:pathLst>
                <a:path w="6393" h="5747">
                  <a:moveTo>
                    <a:pt x="3204" y="0"/>
                  </a:moveTo>
                  <a:cubicBezTo>
                    <a:pt x="1946" y="0"/>
                    <a:pt x="791" y="829"/>
                    <a:pt x="437" y="2092"/>
                  </a:cubicBezTo>
                  <a:cubicBezTo>
                    <a:pt x="1" y="3623"/>
                    <a:pt x="891" y="5209"/>
                    <a:pt x="2422" y="5636"/>
                  </a:cubicBezTo>
                  <a:cubicBezTo>
                    <a:pt x="2684" y="5711"/>
                    <a:pt x="2947" y="5747"/>
                    <a:pt x="3207" y="5747"/>
                  </a:cubicBezTo>
                  <a:cubicBezTo>
                    <a:pt x="4455" y="5747"/>
                    <a:pt x="5605" y="4918"/>
                    <a:pt x="5966" y="3651"/>
                  </a:cubicBezTo>
                  <a:cubicBezTo>
                    <a:pt x="6393" y="2129"/>
                    <a:pt x="5502" y="543"/>
                    <a:pt x="3981" y="107"/>
                  </a:cubicBezTo>
                  <a:cubicBezTo>
                    <a:pt x="3721" y="35"/>
                    <a:pt x="3460" y="0"/>
                    <a:pt x="320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14" name="Google Shape;1539;p29"/>
            <p:cNvSpPr/>
            <p:nvPr/>
          </p:nvSpPr>
          <p:spPr>
            <a:xfrm>
              <a:off x="8348760" y="2388240"/>
              <a:ext cx="470520" cy="470520"/>
            </a:xfrm>
            <a:custGeom>
              <a:avLst/>
              <a:gdLst>
                <a:gd name="textAreaLeft" fmla="*/ 0 w 470520"/>
                <a:gd name="textAreaRight" fmla="*/ 471960 w 470520"/>
                <a:gd name="textAreaTop" fmla="*/ 0 h 470520"/>
                <a:gd name="textAreaBottom" fmla="*/ 471960 h 470520"/>
              </a:gdLst>
              <a:ahLst/>
              <a:cxnLst/>
              <a:rect l="textAreaLeft" t="textAreaTop" r="textAreaRight" b="textAreaBottom"/>
              <a:pathLst>
                <a:path w="5864" h="5864">
                  <a:moveTo>
                    <a:pt x="2932" y="112"/>
                  </a:moveTo>
                  <a:cubicBezTo>
                    <a:pt x="4491" y="112"/>
                    <a:pt x="5752" y="1373"/>
                    <a:pt x="5752" y="2932"/>
                  </a:cubicBezTo>
                  <a:cubicBezTo>
                    <a:pt x="5752" y="4481"/>
                    <a:pt x="4491" y="5742"/>
                    <a:pt x="2932" y="5742"/>
                  </a:cubicBezTo>
                  <a:cubicBezTo>
                    <a:pt x="1383" y="5742"/>
                    <a:pt x="121" y="4481"/>
                    <a:pt x="121" y="2932"/>
                  </a:cubicBezTo>
                  <a:cubicBezTo>
                    <a:pt x="121" y="1373"/>
                    <a:pt x="1383" y="112"/>
                    <a:pt x="2932" y="112"/>
                  </a:cubicBezTo>
                  <a:close/>
                  <a:moveTo>
                    <a:pt x="2932" y="0"/>
                  </a:moveTo>
                  <a:cubicBezTo>
                    <a:pt x="1318" y="0"/>
                    <a:pt x="1" y="1317"/>
                    <a:pt x="1" y="2932"/>
                  </a:cubicBezTo>
                  <a:cubicBezTo>
                    <a:pt x="1" y="4546"/>
                    <a:pt x="1318" y="5863"/>
                    <a:pt x="2932" y="5863"/>
                  </a:cubicBezTo>
                  <a:cubicBezTo>
                    <a:pt x="4546" y="5863"/>
                    <a:pt x="5864" y="4546"/>
                    <a:pt x="5864" y="2932"/>
                  </a:cubicBezTo>
                  <a:cubicBezTo>
                    <a:pt x="5864" y="1317"/>
                    <a:pt x="4546" y="0"/>
                    <a:pt x="29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15" name="Google Shape;1540;p29"/>
            <p:cNvSpPr/>
            <p:nvPr/>
          </p:nvSpPr>
          <p:spPr>
            <a:xfrm>
              <a:off x="8343360" y="2370240"/>
              <a:ext cx="523800" cy="461520"/>
            </a:xfrm>
            <a:custGeom>
              <a:avLst/>
              <a:gdLst>
                <a:gd name="textAreaLeft" fmla="*/ 0 w 523800"/>
                <a:gd name="textAreaRight" fmla="*/ 525240 w 523800"/>
                <a:gd name="textAreaTop" fmla="*/ 0 h 461520"/>
                <a:gd name="textAreaBottom" fmla="*/ 462960 h 461520"/>
              </a:gdLst>
              <a:ahLst/>
              <a:cxnLst/>
              <a:rect l="textAreaLeft" t="textAreaTop" r="textAreaRight" b="textAreaBottom"/>
              <a:pathLst>
                <a:path w="6523" h="5752">
                  <a:moveTo>
                    <a:pt x="3267" y="1"/>
                  </a:moveTo>
                  <a:cubicBezTo>
                    <a:pt x="2132" y="1"/>
                    <a:pt x="1055" y="677"/>
                    <a:pt x="604" y="1797"/>
                  </a:cubicBezTo>
                  <a:cubicBezTo>
                    <a:pt x="1" y="3263"/>
                    <a:pt x="706" y="4942"/>
                    <a:pt x="2181" y="5536"/>
                  </a:cubicBezTo>
                  <a:cubicBezTo>
                    <a:pt x="2536" y="5682"/>
                    <a:pt x="2904" y="5751"/>
                    <a:pt x="3267" y="5751"/>
                  </a:cubicBezTo>
                  <a:cubicBezTo>
                    <a:pt x="4397" y="5751"/>
                    <a:pt x="5470" y="5076"/>
                    <a:pt x="5919" y="3959"/>
                  </a:cubicBezTo>
                  <a:cubicBezTo>
                    <a:pt x="6522" y="2493"/>
                    <a:pt x="5817" y="814"/>
                    <a:pt x="4342" y="211"/>
                  </a:cubicBezTo>
                  <a:cubicBezTo>
                    <a:pt x="3990" y="68"/>
                    <a:pt x="3625" y="1"/>
                    <a:pt x="32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16" name="Google Shape;1541;p29"/>
            <p:cNvSpPr/>
            <p:nvPr/>
          </p:nvSpPr>
          <p:spPr>
            <a:xfrm>
              <a:off x="8369640" y="2365560"/>
              <a:ext cx="470520" cy="470520"/>
            </a:xfrm>
            <a:custGeom>
              <a:avLst/>
              <a:gdLst>
                <a:gd name="textAreaLeft" fmla="*/ 0 w 470520"/>
                <a:gd name="textAreaRight" fmla="*/ 471960 w 470520"/>
                <a:gd name="textAreaTop" fmla="*/ 0 h 470520"/>
                <a:gd name="textAreaBottom" fmla="*/ 471960 h 470520"/>
              </a:gdLst>
              <a:ahLst/>
              <a:cxnLst/>
              <a:rect l="textAreaLeft" t="textAreaTop" r="textAreaRight" b="textAreaBottom"/>
              <a:pathLst>
                <a:path w="5864" h="5864">
                  <a:moveTo>
                    <a:pt x="2932" y="112"/>
                  </a:moveTo>
                  <a:cubicBezTo>
                    <a:pt x="4481" y="112"/>
                    <a:pt x="5752" y="1374"/>
                    <a:pt x="5743" y="2932"/>
                  </a:cubicBezTo>
                  <a:cubicBezTo>
                    <a:pt x="5743" y="4482"/>
                    <a:pt x="4481" y="5743"/>
                    <a:pt x="2932" y="5743"/>
                  </a:cubicBezTo>
                  <a:cubicBezTo>
                    <a:pt x="1383" y="5743"/>
                    <a:pt x="112" y="4482"/>
                    <a:pt x="112" y="2932"/>
                  </a:cubicBezTo>
                  <a:cubicBezTo>
                    <a:pt x="112" y="1374"/>
                    <a:pt x="1383" y="112"/>
                    <a:pt x="2932" y="112"/>
                  </a:cubicBezTo>
                  <a:close/>
                  <a:moveTo>
                    <a:pt x="2932" y="1"/>
                  </a:moveTo>
                  <a:cubicBezTo>
                    <a:pt x="1318" y="1"/>
                    <a:pt x="0" y="1309"/>
                    <a:pt x="0" y="2932"/>
                  </a:cubicBezTo>
                  <a:cubicBezTo>
                    <a:pt x="0" y="4546"/>
                    <a:pt x="1318" y="5864"/>
                    <a:pt x="2932" y="5864"/>
                  </a:cubicBezTo>
                  <a:cubicBezTo>
                    <a:pt x="4546" y="5864"/>
                    <a:pt x="5863" y="4546"/>
                    <a:pt x="5863" y="2932"/>
                  </a:cubicBezTo>
                  <a:cubicBezTo>
                    <a:pt x="5863" y="1309"/>
                    <a:pt x="4546" y="1"/>
                    <a:pt x="293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17" name="Google Shape;1542;p29"/>
            <p:cNvSpPr/>
            <p:nvPr/>
          </p:nvSpPr>
          <p:spPr>
            <a:xfrm>
              <a:off x="8443440" y="2487240"/>
              <a:ext cx="304920" cy="192240"/>
            </a:xfrm>
            <a:custGeom>
              <a:avLst/>
              <a:gdLst>
                <a:gd name="textAreaLeft" fmla="*/ 0 w 304920"/>
                <a:gd name="textAreaRight" fmla="*/ 306360 w 304920"/>
                <a:gd name="textAreaTop" fmla="*/ 0 h 192240"/>
                <a:gd name="textAreaBottom" fmla="*/ 193680 h 192240"/>
              </a:gdLst>
              <a:ahLst/>
              <a:cxnLst/>
              <a:rect l="textAreaLeft" t="textAreaTop" r="textAreaRight" b="textAreaBottom"/>
              <a:pathLst>
                <a:path w="3805" h="2404">
                  <a:moveTo>
                    <a:pt x="1949" y="1"/>
                  </a:moveTo>
                  <a:cubicBezTo>
                    <a:pt x="1476" y="1"/>
                    <a:pt x="1077" y="353"/>
                    <a:pt x="1003" y="808"/>
                  </a:cubicBezTo>
                  <a:lnTo>
                    <a:pt x="734" y="808"/>
                  </a:lnTo>
                  <a:cubicBezTo>
                    <a:pt x="325" y="808"/>
                    <a:pt x="1" y="1161"/>
                    <a:pt x="1" y="1606"/>
                  </a:cubicBezTo>
                  <a:cubicBezTo>
                    <a:pt x="1" y="2042"/>
                    <a:pt x="325" y="2404"/>
                    <a:pt x="734" y="2404"/>
                  </a:cubicBezTo>
                  <a:lnTo>
                    <a:pt x="3071" y="2404"/>
                  </a:lnTo>
                  <a:cubicBezTo>
                    <a:pt x="3480" y="2404"/>
                    <a:pt x="3804" y="2042"/>
                    <a:pt x="3804" y="1606"/>
                  </a:cubicBezTo>
                  <a:cubicBezTo>
                    <a:pt x="3804" y="1161"/>
                    <a:pt x="3480" y="808"/>
                    <a:pt x="3071" y="808"/>
                  </a:cubicBezTo>
                  <a:lnTo>
                    <a:pt x="2895" y="808"/>
                  </a:lnTo>
                  <a:cubicBezTo>
                    <a:pt x="2821" y="353"/>
                    <a:pt x="2431" y="1"/>
                    <a:pt x="194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18" name="Google Shape;1543;p29"/>
            <p:cNvSpPr/>
            <p:nvPr/>
          </p:nvSpPr>
          <p:spPr>
            <a:xfrm>
              <a:off x="8438040" y="2482920"/>
              <a:ext cx="314640" cy="200880"/>
            </a:xfrm>
            <a:custGeom>
              <a:avLst/>
              <a:gdLst>
                <a:gd name="textAreaLeft" fmla="*/ 0 w 314640"/>
                <a:gd name="textAreaRight" fmla="*/ 316080 w 314640"/>
                <a:gd name="textAreaTop" fmla="*/ 0 h 200880"/>
                <a:gd name="textAreaBottom" fmla="*/ 202320 h 200880"/>
              </a:gdLst>
              <a:ahLst/>
              <a:cxnLst/>
              <a:rect l="textAreaLeft" t="textAreaTop" r="textAreaRight" b="textAreaBottom"/>
              <a:pathLst>
                <a:path w="3925" h="2515">
                  <a:moveTo>
                    <a:pt x="2014" y="112"/>
                  </a:moveTo>
                  <a:cubicBezTo>
                    <a:pt x="2459" y="112"/>
                    <a:pt x="2830" y="436"/>
                    <a:pt x="2904" y="872"/>
                  </a:cubicBezTo>
                  <a:cubicBezTo>
                    <a:pt x="2914" y="900"/>
                    <a:pt x="2932" y="919"/>
                    <a:pt x="2960" y="919"/>
                  </a:cubicBezTo>
                  <a:lnTo>
                    <a:pt x="3136" y="919"/>
                  </a:lnTo>
                  <a:cubicBezTo>
                    <a:pt x="3507" y="919"/>
                    <a:pt x="3814" y="1253"/>
                    <a:pt x="3814" y="1661"/>
                  </a:cubicBezTo>
                  <a:cubicBezTo>
                    <a:pt x="3814" y="2069"/>
                    <a:pt x="3507" y="2403"/>
                    <a:pt x="3136" y="2403"/>
                  </a:cubicBezTo>
                  <a:lnTo>
                    <a:pt x="799" y="2403"/>
                  </a:lnTo>
                  <a:cubicBezTo>
                    <a:pt x="418" y="2403"/>
                    <a:pt x="121" y="2069"/>
                    <a:pt x="121" y="1661"/>
                  </a:cubicBezTo>
                  <a:cubicBezTo>
                    <a:pt x="121" y="1253"/>
                    <a:pt x="418" y="919"/>
                    <a:pt x="799" y="919"/>
                  </a:cubicBezTo>
                  <a:lnTo>
                    <a:pt x="1068" y="919"/>
                  </a:lnTo>
                  <a:cubicBezTo>
                    <a:pt x="1096" y="919"/>
                    <a:pt x="1123" y="900"/>
                    <a:pt x="1123" y="872"/>
                  </a:cubicBezTo>
                  <a:cubicBezTo>
                    <a:pt x="1198" y="436"/>
                    <a:pt x="1569" y="112"/>
                    <a:pt x="2014" y="112"/>
                  </a:cubicBezTo>
                  <a:close/>
                  <a:moveTo>
                    <a:pt x="2014" y="0"/>
                  </a:moveTo>
                  <a:cubicBezTo>
                    <a:pt x="1532" y="0"/>
                    <a:pt x="1123" y="334"/>
                    <a:pt x="1021" y="798"/>
                  </a:cubicBezTo>
                  <a:lnTo>
                    <a:pt x="789" y="798"/>
                  </a:lnTo>
                  <a:cubicBezTo>
                    <a:pt x="363" y="798"/>
                    <a:pt x="1" y="1188"/>
                    <a:pt x="1" y="1661"/>
                  </a:cubicBezTo>
                  <a:cubicBezTo>
                    <a:pt x="1" y="2134"/>
                    <a:pt x="353" y="2514"/>
                    <a:pt x="789" y="2514"/>
                  </a:cubicBezTo>
                  <a:lnTo>
                    <a:pt x="3136" y="2514"/>
                  </a:lnTo>
                  <a:cubicBezTo>
                    <a:pt x="3572" y="2514"/>
                    <a:pt x="3925" y="2134"/>
                    <a:pt x="3925" y="1661"/>
                  </a:cubicBezTo>
                  <a:cubicBezTo>
                    <a:pt x="3925" y="1188"/>
                    <a:pt x="3572" y="798"/>
                    <a:pt x="3136" y="798"/>
                  </a:cubicBezTo>
                  <a:lnTo>
                    <a:pt x="3007" y="798"/>
                  </a:lnTo>
                  <a:cubicBezTo>
                    <a:pt x="2904" y="334"/>
                    <a:pt x="2496" y="0"/>
                    <a:pt x="201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1619" name="Google Shape;1501;p29"/>
          <p:cNvSpPr/>
          <p:nvPr/>
        </p:nvSpPr>
        <p:spPr>
          <a:xfrm>
            <a:off x="541080" y="1327680"/>
            <a:ext cx="8144280" cy="139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Both provide isolation (host local machine – guest virtual machine).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Problems in the host would not affect the VM and vice versa.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Encapsulates application code and dependencies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Can run on various host systems (Linux, Windows, etc.) </a:t>
            </a: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PlaceHolder 1"/>
          <p:cNvSpPr>
            <a:spLocks noGrp="1"/>
          </p:cNvSpPr>
          <p:nvPr>
            <p:ph type="subTitle"/>
          </p:nvPr>
        </p:nvSpPr>
        <p:spPr>
          <a:xfrm>
            <a:off x="632880" y="1387080"/>
            <a:ext cx="7877160" cy="2916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343080" indent="-343080" algn="r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Docker is a tool that allows developers to deploy their application and its dependencies (libraries, environment variables, etc) into a single container.</a:t>
            </a:r>
            <a:endParaRPr lang="en-US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algn="r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Open Sans"/>
                <a:ea typeface="Open Sans"/>
              </a:rPr>
              <a:t>Doing this ensures the application runs consistently across different environments—whether it’s a developer’s local machine, a staging server, or a production environment in the cloud.</a:t>
            </a:r>
            <a:endParaRPr lang="en-US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1" name="PlaceHolder 2"/>
          <p:cNvSpPr>
            <a:spLocks noGrp="1"/>
          </p:cNvSpPr>
          <p:nvPr>
            <p:ph type="title"/>
          </p:nvPr>
        </p:nvSpPr>
        <p:spPr>
          <a:xfrm>
            <a:off x="711720" y="737280"/>
            <a:ext cx="771912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Containers in Docker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622" name="Google Shape;2312;p44"/>
          <p:cNvGrpSpPr/>
          <p:nvPr/>
        </p:nvGrpSpPr>
        <p:grpSpPr>
          <a:xfrm>
            <a:off x="-293400" y="1007640"/>
            <a:ext cx="1287720" cy="1141560"/>
            <a:chOff x="-293400" y="1007640"/>
            <a:chExt cx="1287720" cy="1141560"/>
          </a:xfrm>
        </p:grpSpPr>
        <p:sp>
          <p:nvSpPr>
            <p:cNvPr id="1623" name="Google Shape;2313;p44"/>
            <p:cNvSpPr/>
            <p:nvPr/>
          </p:nvSpPr>
          <p:spPr>
            <a:xfrm>
              <a:off x="-148320" y="1062000"/>
              <a:ext cx="836280" cy="828720"/>
            </a:xfrm>
            <a:custGeom>
              <a:avLst/>
              <a:gdLst>
                <a:gd name="textAreaLeft" fmla="*/ 0 w 836280"/>
                <a:gd name="textAreaRight" fmla="*/ 837720 w 836280"/>
                <a:gd name="textAreaTop" fmla="*/ 0 h 828720"/>
                <a:gd name="textAreaBottom" fmla="*/ 830160 h 828720"/>
              </a:gdLst>
              <a:ahLst/>
              <a:cxnLst/>
              <a:rect l="textAreaLeft" t="textAreaTop" r="textAreaRight" b="textAreaBottom"/>
              <a:pathLst>
                <a:path w="45234" h="44833">
                  <a:moveTo>
                    <a:pt x="28354" y="44832"/>
                  </a:moveTo>
                  <a:cubicBezTo>
                    <a:pt x="27654" y="44832"/>
                    <a:pt x="26987" y="44398"/>
                    <a:pt x="26720" y="43698"/>
                  </a:cubicBezTo>
                  <a:lnTo>
                    <a:pt x="25252" y="39662"/>
                  </a:lnTo>
                  <a:cubicBezTo>
                    <a:pt x="22984" y="40029"/>
                    <a:pt x="20649" y="39929"/>
                    <a:pt x="18414" y="39362"/>
                  </a:cubicBezTo>
                  <a:lnTo>
                    <a:pt x="16579" y="43231"/>
                  </a:lnTo>
                  <a:cubicBezTo>
                    <a:pt x="16179" y="44098"/>
                    <a:pt x="15145" y="44465"/>
                    <a:pt x="14278" y="44065"/>
                  </a:cubicBezTo>
                  <a:lnTo>
                    <a:pt x="11342" y="42664"/>
                  </a:lnTo>
                  <a:cubicBezTo>
                    <a:pt x="10475" y="42264"/>
                    <a:pt x="10108" y="41230"/>
                    <a:pt x="10508" y="40362"/>
                  </a:cubicBezTo>
                  <a:lnTo>
                    <a:pt x="12310" y="36493"/>
                  </a:lnTo>
                  <a:cubicBezTo>
                    <a:pt x="10442" y="35125"/>
                    <a:pt x="8874" y="33424"/>
                    <a:pt x="7706" y="31423"/>
                  </a:cubicBezTo>
                  <a:lnTo>
                    <a:pt x="3670" y="32890"/>
                  </a:lnTo>
                  <a:cubicBezTo>
                    <a:pt x="3237" y="33057"/>
                    <a:pt x="2770" y="33024"/>
                    <a:pt x="2336" y="32824"/>
                  </a:cubicBezTo>
                  <a:cubicBezTo>
                    <a:pt x="1936" y="32623"/>
                    <a:pt x="1602" y="32290"/>
                    <a:pt x="1435" y="31856"/>
                  </a:cubicBezTo>
                  <a:lnTo>
                    <a:pt x="334" y="28754"/>
                  </a:lnTo>
                  <a:cubicBezTo>
                    <a:pt x="1" y="27887"/>
                    <a:pt x="468" y="26886"/>
                    <a:pt x="1368" y="26552"/>
                  </a:cubicBezTo>
                  <a:lnTo>
                    <a:pt x="5405" y="25085"/>
                  </a:lnTo>
                  <a:cubicBezTo>
                    <a:pt x="5038" y="22816"/>
                    <a:pt x="5138" y="20481"/>
                    <a:pt x="5705" y="18246"/>
                  </a:cubicBezTo>
                  <a:lnTo>
                    <a:pt x="1835" y="16412"/>
                  </a:lnTo>
                  <a:cubicBezTo>
                    <a:pt x="968" y="16012"/>
                    <a:pt x="601" y="14977"/>
                    <a:pt x="1002" y="14144"/>
                  </a:cubicBezTo>
                  <a:lnTo>
                    <a:pt x="2403" y="11175"/>
                  </a:lnTo>
                  <a:cubicBezTo>
                    <a:pt x="2569" y="10741"/>
                    <a:pt x="2936" y="10441"/>
                    <a:pt x="3370" y="10274"/>
                  </a:cubicBezTo>
                  <a:cubicBezTo>
                    <a:pt x="3804" y="10107"/>
                    <a:pt x="4271" y="10141"/>
                    <a:pt x="4704" y="10341"/>
                  </a:cubicBezTo>
                  <a:lnTo>
                    <a:pt x="8574" y="12142"/>
                  </a:lnTo>
                  <a:cubicBezTo>
                    <a:pt x="9941" y="10274"/>
                    <a:pt x="11643" y="8740"/>
                    <a:pt x="13644" y="7539"/>
                  </a:cubicBezTo>
                  <a:lnTo>
                    <a:pt x="12176" y="3503"/>
                  </a:lnTo>
                  <a:cubicBezTo>
                    <a:pt x="11843" y="2602"/>
                    <a:pt x="12310" y="1601"/>
                    <a:pt x="13210" y="1268"/>
                  </a:cubicBezTo>
                  <a:lnTo>
                    <a:pt x="16279" y="167"/>
                  </a:lnTo>
                  <a:cubicBezTo>
                    <a:pt x="16713" y="0"/>
                    <a:pt x="17213" y="33"/>
                    <a:pt x="17613" y="234"/>
                  </a:cubicBezTo>
                  <a:cubicBezTo>
                    <a:pt x="18047" y="434"/>
                    <a:pt x="18347" y="767"/>
                    <a:pt x="18514" y="1201"/>
                  </a:cubicBezTo>
                  <a:lnTo>
                    <a:pt x="19982" y="5237"/>
                  </a:lnTo>
                  <a:cubicBezTo>
                    <a:pt x="22250" y="4870"/>
                    <a:pt x="24552" y="5004"/>
                    <a:pt x="26820" y="5537"/>
                  </a:cubicBezTo>
                  <a:lnTo>
                    <a:pt x="28621" y="1668"/>
                  </a:lnTo>
                  <a:cubicBezTo>
                    <a:pt x="29055" y="801"/>
                    <a:pt x="30089" y="434"/>
                    <a:pt x="30956" y="834"/>
                  </a:cubicBezTo>
                  <a:lnTo>
                    <a:pt x="33892" y="2235"/>
                  </a:lnTo>
                  <a:cubicBezTo>
                    <a:pt x="34759" y="2635"/>
                    <a:pt x="35126" y="3669"/>
                    <a:pt x="34726" y="4537"/>
                  </a:cubicBezTo>
                  <a:lnTo>
                    <a:pt x="32924" y="8406"/>
                  </a:lnTo>
                  <a:cubicBezTo>
                    <a:pt x="34792" y="9774"/>
                    <a:pt x="36327" y="11475"/>
                    <a:pt x="37528" y="13476"/>
                  </a:cubicBezTo>
                  <a:lnTo>
                    <a:pt x="41564" y="12009"/>
                  </a:lnTo>
                  <a:cubicBezTo>
                    <a:pt x="42465" y="11708"/>
                    <a:pt x="43465" y="12175"/>
                    <a:pt x="43799" y="13043"/>
                  </a:cubicBezTo>
                  <a:lnTo>
                    <a:pt x="44900" y="16145"/>
                  </a:lnTo>
                  <a:cubicBezTo>
                    <a:pt x="45233" y="17012"/>
                    <a:pt x="44766" y="18013"/>
                    <a:pt x="43866" y="18347"/>
                  </a:cubicBezTo>
                  <a:lnTo>
                    <a:pt x="39829" y="19814"/>
                  </a:lnTo>
                  <a:cubicBezTo>
                    <a:pt x="40196" y="22116"/>
                    <a:pt x="40096" y="24418"/>
                    <a:pt x="39529" y="26652"/>
                  </a:cubicBezTo>
                  <a:lnTo>
                    <a:pt x="43399" y="28454"/>
                  </a:lnTo>
                  <a:cubicBezTo>
                    <a:pt x="44266" y="28887"/>
                    <a:pt x="44633" y="29921"/>
                    <a:pt x="44233" y="30755"/>
                  </a:cubicBezTo>
                  <a:lnTo>
                    <a:pt x="42832" y="33724"/>
                  </a:lnTo>
                  <a:cubicBezTo>
                    <a:pt x="42431" y="34591"/>
                    <a:pt x="41397" y="34958"/>
                    <a:pt x="40530" y="34558"/>
                  </a:cubicBezTo>
                  <a:lnTo>
                    <a:pt x="36660" y="32757"/>
                  </a:lnTo>
                  <a:cubicBezTo>
                    <a:pt x="35293" y="34625"/>
                    <a:pt x="33592" y="36159"/>
                    <a:pt x="31590" y="37360"/>
                  </a:cubicBezTo>
                  <a:lnTo>
                    <a:pt x="33058" y="41396"/>
                  </a:lnTo>
                  <a:lnTo>
                    <a:pt x="33058" y="41396"/>
                  </a:lnTo>
                  <a:cubicBezTo>
                    <a:pt x="33225" y="41830"/>
                    <a:pt x="33191" y="42297"/>
                    <a:pt x="32991" y="42731"/>
                  </a:cubicBezTo>
                  <a:cubicBezTo>
                    <a:pt x="32791" y="43131"/>
                    <a:pt x="32457" y="43464"/>
                    <a:pt x="32024" y="43631"/>
                  </a:cubicBezTo>
                  <a:lnTo>
                    <a:pt x="28955" y="44732"/>
                  </a:lnTo>
                  <a:cubicBezTo>
                    <a:pt x="28755" y="44799"/>
                    <a:pt x="28555" y="44832"/>
                    <a:pt x="28354" y="44832"/>
                  </a:cubicBezTo>
                  <a:close/>
                  <a:moveTo>
                    <a:pt x="25419" y="39228"/>
                  </a:moveTo>
                  <a:cubicBezTo>
                    <a:pt x="25486" y="39228"/>
                    <a:pt x="25586" y="39295"/>
                    <a:pt x="25586" y="39362"/>
                  </a:cubicBezTo>
                  <a:lnTo>
                    <a:pt x="27120" y="43565"/>
                  </a:lnTo>
                  <a:cubicBezTo>
                    <a:pt x="27354" y="44232"/>
                    <a:pt x="28121" y="44599"/>
                    <a:pt x="28788" y="44332"/>
                  </a:cubicBezTo>
                  <a:lnTo>
                    <a:pt x="31857" y="43231"/>
                  </a:lnTo>
                  <a:cubicBezTo>
                    <a:pt x="32191" y="43098"/>
                    <a:pt x="32457" y="42864"/>
                    <a:pt x="32624" y="42564"/>
                  </a:cubicBezTo>
                  <a:cubicBezTo>
                    <a:pt x="32758" y="42230"/>
                    <a:pt x="32791" y="41863"/>
                    <a:pt x="32658" y="41563"/>
                  </a:cubicBezTo>
                  <a:lnTo>
                    <a:pt x="31156" y="37360"/>
                  </a:lnTo>
                  <a:cubicBezTo>
                    <a:pt x="31123" y="37260"/>
                    <a:pt x="31156" y="37160"/>
                    <a:pt x="31223" y="37093"/>
                  </a:cubicBezTo>
                  <a:cubicBezTo>
                    <a:pt x="33291" y="35892"/>
                    <a:pt x="35026" y="34325"/>
                    <a:pt x="36427" y="32357"/>
                  </a:cubicBezTo>
                  <a:cubicBezTo>
                    <a:pt x="36494" y="32290"/>
                    <a:pt x="36594" y="32256"/>
                    <a:pt x="36694" y="32290"/>
                  </a:cubicBezTo>
                  <a:lnTo>
                    <a:pt x="40730" y="34191"/>
                  </a:lnTo>
                  <a:cubicBezTo>
                    <a:pt x="41364" y="34491"/>
                    <a:pt x="42164" y="34225"/>
                    <a:pt x="42465" y="33557"/>
                  </a:cubicBezTo>
                  <a:lnTo>
                    <a:pt x="43866" y="30589"/>
                  </a:lnTo>
                  <a:cubicBezTo>
                    <a:pt x="44166" y="29955"/>
                    <a:pt x="43866" y="29154"/>
                    <a:pt x="43232" y="28854"/>
                  </a:cubicBezTo>
                  <a:lnTo>
                    <a:pt x="39196" y="26953"/>
                  </a:lnTo>
                  <a:cubicBezTo>
                    <a:pt x="39096" y="26919"/>
                    <a:pt x="39062" y="26819"/>
                    <a:pt x="39062" y="26719"/>
                  </a:cubicBezTo>
                  <a:cubicBezTo>
                    <a:pt x="39663" y="24418"/>
                    <a:pt x="39796" y="22049"/>
                    <a:pt x="39396" y="19714"/>
                  </a:cubicBezTo>
                  <a:cubicBezTo>
                    <a:pt x="39396" y="19614"/>
                    <a:pt x="39429" y="19514"/>
                    <a:pt x="39529" y="19481"/>
                  </a:cubicBezTo>
                  <a:lnTo>
                    <a:pt x="43732" y="17946"/>
                  </a:lnTo>
                  <a:cubicBezTo>
                    <a:pt x="44399" y="17713"/>
                    <a:pt x="44766" y="16946"/>
                    <a:pt x="44499" y="16278"/>
                  </a:cubicBezTo>
                  <a:lnTo>
                    <a:pt x="43399" y="13210"/>
                  </a:lnTo>
                  <a:cubicBezTo>
                    <a:pt x="43165" y="12509"/>
                    <a:pt x="42398" y="12175"/>
                    <a:pt x="41697" y="12409"/>
                  </a:cubicBezTo>
                  <a:lnTo>
                    <a:pt x="37528" y="13943"/>
                  </a:lnTo>
                  <a:cubicBezTo>
                    <a:pt x="37428" y="13977"/>
                    <a:pt x="37328" y="13910"/>
                    <a:pt x="37261" y="13843"/>
                  </a:cubicBezTo>
                  <a:cubicBezTo>
                    <a:pt x="36060" y="11775"/>
                    <a:pt x="34459" y="10041"/>
                    <a:pt x="32524" y="8640"/>
                  </a:cubicBezTo>
                  <a:cubicBezTo>
                    <a:pt x="32457" y="8573"/>
                    <a:pt x="32424" y="8473"/>
                    <a:pt x="32457" y="8373"/>
                  </a:cubicBezTo>
                  <a:lnTo>
                    <a:pt x="34359" y="4370"/>
                  </a:lnTo>
                  <a:cubicBezTo>
                    <a:pt x="34659" y="3703"/>
                    <a:pt x="34392" y="2902"/>
                    <a:pt x="33725" y="2602"/>
                  </a:cubicBezTo>
                  <a:lnTo>
                    <a:pt x="30756" y="1234"/>
                  </a:lnTo>
                  <a:cubicBezTo>
                    <a:pt x="30122" y="901"/>
                    <a:pt x="29322" y="1201"/>
                    <a:pt x="29022" y="1868"/>
                  </a:cubicBezTo>
                  <a:lnTo>
                    <a:pt x="27120" y="5871"/>
                  </a:lnTo>
                  <a:cubicBezTo>
                    <a:pt x="27087" y="5971"/>
                    <a:pt x="26987" y="6038"/>
                    <a:pt x="26887" y="6004"/>
                  </a:cubicBezTo>
                  <a:cubicBezTo>
                    <a:pt x="24585" y="5404"/>
                    <a:pt x="22217" y="5304"/>
                    <a:pt x="19848" y="5671"/>
                  </a:cubicBezTo>
                  <a:cubicBezTo>
                    <a:pt x="19782" y="5704"/>
                    <a:pt x="19682" y="5637"/>
                    <a:pt x="19648" y="5537"/>
                  </a:cubicBezTo>
                  <a:lnTo>
                    <a:pt x="18114" y="1368"/>
                  </a:lnTo>
                  <a:cubicBezTo>
                    <a:pt x="18014" y="1034"/>
                    <a:pt x="17747" y="767"/>
                    <a:pt x="17447" y="600"/>
                  </a:cubicBezTo>
                  <a:cubicBezTo>
                    <a:pt x="17113" y="467"/>
                    <a:pt x="16780" y="434"/>
                    <a:pt x="16446" y="567"/>
                  </a:cubicBezTo>
                  <a:lnTo>
                    <a:pt x="13377" y="1668"/>
                  </a:lnTo>
                  <a:cubicBezTo>
                    <a:pt x="12677" y="1935"/>
                    <a:pt x="12343" y="2669"/>
                    <a:pt x="12577" y="3369"/>
                  </a:cubicBezTo>
                  <a:lnTo>
                    <a:pt x="14078" y="7539"/>
                  </a:lnTo>
                  <a:cubicBezTo>
                    <a:pt x="14111" y="7639"/>
                    <a:pt x="14078" y="7739"/>
                    <a:pt x="14011" y="7806"/>
                  </a:cubicBezTo>
                  <a:cubicBezTo>
                    <a:pt x="11943" y="9006"/>
                    <a:pt x="10208" y="10608"/>
                    <a:pt x="8807" y="12542"/>
                  </a:cubicBezTo>
                  <a:cubicBezTo>
                    <a:pt x="8740" y="12609"/>
                    <a:pt x="8640" y="12642"/>
                    <a:pt x="8540" y="12609"/>
                  </a:cubicBezTo>
                  <a:lnTo>
                    <a:pt x="4504" y="10708"/>
                  </a:lnTo>
                  <a:cubicBezTo>
                    <a:pt x="4204" y="10574"/>
                    <a:pt x="3837" y="10541"/>
                    <a:pt x="3503" y="10674"/>
                  </a:cubicBezTo>
                  <a:cubicBezTo>
                    <a:pt x="3170" y="10808"/>
                    <a:pt x="2903" y="11041"/>
                    <a:pt x="2770" y="11342"/>
                  </a:cubicBezTo>
                  <a:lnTo>
                    <a:pt x="1368" y="14310"/>
                  </a:lnTo>
                  <a:cubicBezTo>
                    <a:pt x="1068" y="14977"/>
                    <a:pt x="1368" y="15745"/>
                    <a:pt x="2002" y="16045"/>
                  </a:cubicBezTo>
                  <a:lnTo>
                    <a:pt x="6039" y="17946"/>
                  </a:lnTo>
                  <a:cubicBezTo>
                    <a:pt x="6139" y="17980"/>
                    <a:pt x="6172" y="18080"/>
                    <a:pt x="6172" y="18180"/>
                  </a:cubicBezTo>
                  <a:cubicBezTo>
                    <a:pt x="5572" y="20481"/>
                    <a:pt x="5438" y="22850"/>
                    <a:pt x="5838" y="25218"/>
                  </a:cubicBezTo>
                  <a:cubicBezTo>
                    <a:pt x="5838" y="25318"/>
                    <a:pt x="5805" y="25418"/>
                    <a:pt x="5705" y="25452"/>
                  </a:cubicBezTo>
                  <a:lnTo>
                    <a:pt x="1502" y="26953"/>
                  </a:lnTo>
                  <a:cubicBezTo>
                    <a:pt x="835" y="27186"/>
                    <a:pt x="468" y="27953"/>
                    <a:pt x="735" y="28621"/>
                  </a:cubicBezTo>
                  <a:lnTo>
                    <a:pt x="1835" y="31723"/>
                  </a:lnTo>
                  <a:cubicBezTo>
                    <a:pt x="1969" y="32023"/>
                    <a:pt x="2202" y="32290"/>
                    <a:pt x="2503" y="32457"/>
                  </a:cubicBezTo>
                  <a:cubicBezTo>
                    <a:pt x="2836" y="32590"/>
                    <a:pt x="3203" y="32623"/>
                    <a:pt x="3537" y="32490"/>
                  </a:cubicBezTo>
                  <a:lnTo>
                    <a:pt x="7706" y="30989"/>
                  </a:lnTo>
                  <a:cubicBezTo>
                    <a:pt x="7806" y="30956"/>
                    <a:pt x="7907" y="30989"/>
                    <a:pt x="7973" y="31089"/>
                  </a:cubicBezTo>
                  <a:cubicBezTo>
                    <a:pt x="9174" y="33124"/>
                    <a:pt x="10775" y="34892"/>
                    <a:pt x="12710" y="36259"/>
                  </a:cubicBezTo>
                  <a:cubicBezTo>
                    <a:pt x="12777" y="36326"/>
                    <a:pt x="12810" y="36426"/>
                    <a:pt x="12777" y="36526"/>
                  </a:cubicBezTo>
                  <a:lnTo>
                    <a:pt x="10875" y="40562"/>
                  </a:lnTo>
                  <a:cubicBezTo>
                    <a:pt x="10575" y="41196"/>
                    <a:pt x="10842" y="41997"/>
                    <a:pt x="11509" y="42297"/>
                  </a:cubicBezTo>
                  <a:lnTo>
                    <a:pt x="14478" y="43698"/>
                  </a:lnTo>
                  <a:cubicBezTo>
                    <a:pt x="15112" y="43998"/>
                    <a:pt x="15912" y="43731"/>
                    <a:pt x="16212" y="43064"/>
                  </a:cubicBezTo>
                  <a:lnTo>
                    <a:pt x="18114" y="39028"/>
                  </a:lnTo>
                  <a:cubicBezTo>
                    <a:pt x="18147" y="38928"/>
                    <a:pt x="18247" y="38895"/>
                    <a:pt x="18347" y="38928"/>
                  </a:cubicBezTo>
                  <a:cubicBezTo>
                    <a:pt x="20649" y="39528"/>
                    <a:pt x="23017" y="39628"/>
                    <a:pt x="25352" y="39228"/>
                  </a:cubicBezTo>
                  <a:cubicBezTo>
                    <a:pt x="25386" y="39228"/>
                    <a:pt x="25386" y="39228"/>
                    <a:pt x="25419" y="39228"/>
                  </a:cubicBezTo>
                  <a:close/>
                  <a:moveTo>
                    <a:pt x="22617" y="31523"/>
                  </a:moveTo>
                  <a:cubicBezTo>
                    <a:pt x="21450" y="31523"/>
                    <a:pt x="20249" y="31289"/>
                    <a:pt x="19148" y="30822"/>
                  </a:cubicBezTo>
                  <a:cubicBezTo>
                    <a:pt x="16913" y="29888"/>
                    <a:pt x="15178" y="28154"/>
                    <a:pt x="14244" y="25919"/>
                  </a:cubicBezTo>
                  <a:cubicBezTo>
                    <a:pt x="13344" y="23684"/>
                    <a:pt x="13344" y="21215"/>
                    <a:pt x="14244" y="18980"/>
                  </a:cubicBezTo>
                  <a:cubicBezTo>
                    <a:pt x="15178" y="16745"/>
                    <a:pt x="16913" y="15011"/>
                    <a:pt x="19148" y="14110"/>
                  </a:cubicBezTo>
                  <a:cubicBezTo>
                    <a:pt x="21416" y="13176"/>
                    <a:pt x="23851" y="13176"/>
                    <a:pt x="26086" y="14110"/>
                  </a:cubicBezTo>
                  <a:cubicBezTo>
                    <a:pt x="28321" y="15044"/>
                    <a:pt x="30056" y="16779"/>
                    <a:pt x="30990" y="19014"/>
                  </a:cubicBezTo>
                  <a:cubicBezTo>
                    <a:pt x="31890" y="21249"/>
                    <a:pt x="31890" y="23717"/>
                    <a:pt x="30956" y="25919"/>
                  </a:cubicBezTo>
                  <a:cubicBezTo>
                    <a:pt x="30056" y="28154"/>
                    <a:pt x="28288" y="29888"/>
                    <a:pt x="26053" y="30822"/>
                  </a:cubicBezTo>
                  <a:cubicBezTo>
                    <a:pt x="24952" y="31289"/>
                    <a:pt x="23785" y="31523"/>
                    <a:pt x="22617" y="31523"/>
                  </a:cubicBezTo>
                  <a:close/>
                  <a:moveTo>
                    <a:pt x="22617" y="13810"/>
                  </a:moveTo>
                  <a:cubicBezTo>
                    <a:pt x="21483" y="13810"/>
                    <a:pt x="20382" y="14043"/>
                    <a:pt x="19315" y="14477"/>
                  </a:cubicBezTo>
                  <a:cubicBezTo>
                    <a:pt x="17180" y="15344"/>
                    <a:pt x="15512" y="17012"/>
                    <a:pt x="14645" y="19147"/>
                  </a:cubicBezTo>
                  <a:cubicBezTo>
                    <a:pt x="13744" y="21282"/>
                    <a:pt x="13744" y="23617"/>
                    <a:pt x="14645" y="25752"/>
                  </a:cubicBezTo>
                  <a:cubicBezTo>
                    <a:pt x="15512" y="27887"/>
                    <a:pt x="17180" y="29555"/>
                    <a:pt x="19315" y="30422"/>
                  </a:cubicBezTo>
                  <a:cubicBezTo>
                    <a:pt x="21416" y="31322"/>
                    <a:pt x="23785" y="31322"/>
                    <a:pt x="25919" y="30422"/>
                  </a:cubicBezTo>
                  <a:cubicBezTo>
                    <a:pt x="28054" y="29555"/>
                    <a:pt x="29689" y="27887"/>
                    <a:pt x="30589" y="25785"/>
                  </a:cubicBezTo>
                  <a:cubicBezTo>
                    <a:pt x="31490" y="23650"/>
                    <a:pt x="31490" y="21282"/>
                    <a:pt x="30589" y="19147"/>
                  </a:cubicBezTo>
                  <a:cubicBezTo>
                    <a:pt x="29722" y="17046"/>
                    <a:pt x="28054" y="15378"/>
                    <a:pt x="25919" y="14477"/>
                  </a:cubicBezTo>
                  <a:cubicBezTo>
                    <a:pt x="24852" y="14043"/>
                    <a:pt x="23751" y="13810"/>
                    <a:pt x="22617" y="1381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24" name="Google Shape;2314;p44"/>
            <p:cNvSpPr/>
            <p:nvPr/>
          </p:nvSpPr>
          <p:spPr>
            <a:xfrm>
              <a:off x="586800" y="1007640"/>
              <a:ext cx="89280" cy="89280"/>
            </a:xfrm>
            <a:custGeom>
              <a:avLst/>
              <a:gdLst>
                <a:gd name="textAreaLeft" fmla="*/ 0 w 89280"/>
                <a:gd name="textAreaRight" fmla="*/ 90720 w 89280"/>
                <a:gd name="textAreaTop" fmla="*/ 0 h 89280"/>
                <a:gd name="textAreaBottom" fmla="*/ 90720 h 89280"/>
              </a:gdLst>
              <a:ahLst/>
              <a:cxnLst/>
              <a:rect l="textAreaLeft" t="textAreaTop" r="textAreaRight" b="textAreaBottom"/>
              <a:pathLst>
                <a:path w="4905" h="4905">
                  <a:moveTo>
                    <a:pt x="2436" y="4904"/>
                  </a:moveTo>
                  <a:cubicBezTo>
                    <a:pt x="2436" y="4904"/>
                    <a:pt x="2436" y="4904"/>
                    <a:pt x="2436" y="4904"/>
                  </a:cubicBezTo>
                  <a:cubicBezTo>
                    <a:pt x="2369" y="4904"/>
                    <a:pt x="2303" y="4871"/>
                    <a:pt x="2269" y="4804"/>
                  </a:cubicBezTo>
                  <a:lnTo>
                    <a:pt x="1502" y="3403"/>
                  </a:lnTo>
                  <a:lnTo>
                    <a:pt x="101" y="2636"/>
                  </a:lnTo>
                  <a:cubicBezTo>
                    <a:pt x="34" y="2602"/>
                    <a:pt x="1" y="2536"/>
                    <a:pt x="1" y="2436"/>
                  </a:cubicBezTo>
                  <a:cubicBezTo>
                    <a:pt x="1" y="2369"/>
                    <a:pt x="34" y="2302"/>
                    <a:pt x="101" y="2269"/>
                  </a:cubicBezTo>
                  <a:lnTo>
                    <a:pt x="1502" y="1502"/>
                  </a:lnTo>
                  <a:lnTo>
                    <a:pt x="2269" y="101"/>
                  </a:lnTo>
                  <a:cubicBezTo>
                    <a:pt x="2303" y="34"/>
                    <a:pt x="2403" y="1"/>
                    <a:pt x="2469" y="1"/>
                  </a:cubicBezTo>
                  <a:lnTo>
                    <a:pt x="2469" y="1"/>
                  </a:lnTo>
                  <a:cubicBezTo>
                    <a:pt x="2536" y="1"/>
                    <a:pt x="2603" y="34"/>
                    <a:pt x="2636" y="101"/>
                  </a:cubicBezTo>
                  <a:lnTo>
                    <a:pt x="3403" y="1502"/>
                  </a:lnTo>
                  <a:lnTo>
                    <a:pt x="4804" y="2269"/>
                  </a:lnTo>
                  <a:cubicBezTo>
                    <a:pt x="4871" y="2302"/>
                    <a:pt x="4904" y="2402"/>
                    <a:pt x="4904" y="2469"/>
                  </a:cubicBezTo>
                  <a:cubicBezTo>
                    <a:pt x="4904" y="2536"/>
                    <a:pt x="4871" y="2602"/>
                    <a:pt x="4804" y="2636"/>
                  </a:cubicBezTo>
                  <a:lnTo>
                    <a:pt x="3403" y="3403"/>
                  </a:lnTo>
                  <a:lnTo>
                    <a:pt x="2636" y="4804"/>
                  </a:lnTo>
                  <a:cubicBezTo>
                    <a:pt x="2603" y="4871"/>
                    <a:pt x="2536" y="4904"/>
                    <a:pt x="2436" y="4904"/>
                  </a:cubicBezTo>
                  <a:close/>
                  <a:moveTo>
                    <a:pt x="635" y="2469"/>
                  </a:moveTo>
                  <a:lnTo>
                    <a:pt x="1769" y="3069"/>
                  </a:lnTo>
                  <a:cubicBezTo>
                    <a:pt x="1802" y="3069"/>
                    <a:pt x="1836" y="3103"/>
                    <a:pt x="1836" y="3136"/>
                  </a:cubicBezTo>
                  <a:lnTo>
                    <a:pt x="2436" y="4270"/>
                  </a:lnTo>
                  <a:lnTo>
                    <a:pt x="3070" y="3170"/>
                  </a:lnTo>
                  <a:cubicBezTo>
                    <a:pt x="3070" y="3136"/>
                    <a:pt x="3103" y="3103"/>
                    <a:pt x="3137" y="3069"/>
                  </a:cubicBezTo>
                  <a:lnTo>
                    <a:pt x="4237" y="2469"/>
                  </a:lnTo>
                  <a:lnTo>
                    <a:pt x="3137" y="1869"/>
                  </a:lnTo>
                  <a:cubicBezTo>
                    <a:pt x="3103" y="1835"/>
                    <a:pt x="3070" y="1802"/>
                    <a:pt x="3070" y="1769"/>
                  </a:cubicBezTo>
                  <a:lnTo>
                    <a:pt x="2469" y="668"/>
                  </a:lnTo>
                  <a:lnTo>
                    <a:pt x="1836" y="1769"/>
                  </a:lnTo>
                  <a:cubicBezTo>
                    <a:pt x="1836" y="1802"/>
                    <a:pt x="1802" y="1835"/>
                    <a:pt x="1769" y="1835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360" rIns="90000" bIns="45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25" name="Google Shape;2315;p44"/>
            <p:cNvSpPr/>
            <p:nvPr/>
          </p:nvSpPr>
          <p:spPr>
            <a:xfrm>
              <a:off x="-229320" y="1754640"/>
              <a:ext cx="360" cy="32040"/>
            </a:xfrm>
            <a:custGeom>
              <a:avLst/>
              <a:gdLst>
                <a:gd name="textAreaLeft" fmla="*/ 0 w 360"/>
                <a:gd name="textAreaRight" fmla="*/ 5760 w 36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1" h="1802">
                  <a:moveTo>
                    <a:pt x="0" y="0"/>
                  </a:moveTo>
                  <a:lnTo>
                    <a:pt x="0" y="1802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26" name="Google Shape;2316;p44"/>
            <p:cNvSpPr/>
            <p:nvPr/>
          </p:nvSpPr>
          <p:spPr>
            <a:xfrm>
              <a:off x="-233640" y="1751040"/>
              <a:ext cx="6480" cy="39960"/>
            </a:xfrm>
            <a:custGeom>
              <a:avLst/>
              <a:gdLst>
                <a:gd name="textAreaLeft" fmla="*/ 0 w 6480"/>
                <a:gd name="textAreaRight" fmla="*/ 7920 w 6480"/>
                <a:gd name="textAreaTop" fmla="*/ 0 h 39960"/>
                <a:gd name="textAreaBottom" fmla="*/ 41400 h 39960"/>
              </a:gdLst>
              <a:ahLst/>
              <a:cxnLst/>
              <a:rect l="textAreaLeft" t="textAreaTop" r="textAreaRight" b="textAreaBottom"/>
              <a:pathLst>
                <a:path w="435" h="2236">
                  <a:moveTo>
                    <a:pt x="234" y="0"/>
                  </a:moveTo>
                  <a:cubicBezTo>
                    <a:pt x="101" y="0"/>
                    <a:pt x="1" y="67"/>
                    <a:pt x="1" y="200"/>
                  </a:cubicBezTo>
                  <a:lnTo>
                    <a:pt x="1" y="2002"/>
                  </a:lnTo>
                  <a:cubicBezTo>
                    <a:pt x="1" y="2135"/>
                    <a:pt x="101" y="2235"/>
                    <a:pt x="234" y="2235"/>
                  </a:cubicBezTo>
                  <a:cubicBezTo>
                    <a:pt x="334" y="2235"/>
                    <a:pt x="434" y="2135"/>
                    <a:pt x="434" y="2002"/>
                  </a:cubicBezTo>
                  <a:lnTo>
                    <a:pt x="434" y="200"/>
                  </a:lnTo>
                  <a:cubicBezTo>
                    <a:pt x="434" y="67"/>
                    <a:pt x="334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520" rIns="90000" bIns="20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27" name="Google Shape;2317;p44"/>
            <p:cNvSpPr/>
            <p:nvPr/>
          </p:nvSpPr>
          <p:spPr>
            <a:xfrm>
              <a:off x="-229320" y="1841040"/>
              <a:ext cx="360" cy="32040"/>
            </a:xfrm>
            <a:custGeom>
              <a:avLst/>
              <a:gdLst>
                <a:gd name="textAreaLeft" fmla="*/ 0 w 360"/>
                <a:gd name="textAreaRight" fmla="*/ 5760 w 36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1" h="1802">
                  <a:moveTo>
                    <a:pt x="0" y="0"/>
                  </a:moveTo>
                  <a:lnTo>
                    <a:pt x="0" y="1802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28" name="Google Shape;2318;p44"/>
            <p:cNvSpPr/>
            <p:nvPr/>
          </p:nvSpPr>
          <p:spPr>
            <a:xfrm>
              <a:off x="-233640" y="1836720"/>
              <a:ext cx="6480" cy="39960"/>
            </a:xfrm>
            <a:custGeom>
              <a:avLst/>
              <a:gdLst>
                <a:gd name="textAreaLeft" fmla="*/ 0 w 6480"/>
                <a:gd name="textAreaRight" fmla="*/ 7920 w 6480"/>
                <a:gd name="textAreaTop" fmla="*/ 0 h 39960"/>
                <a:gd name="textAreaBottom" fmla="*/ 41400 h 39960"/>
              </a:gdLst>
              <a:ahLst/>
              <a:cxnLst/>
              <a:rect l="textAreaLeft" t="textAreaTop" r="textAreaRight" b="textAreaBottom"/>
              <a:pathLst>
                <a:path w="435" h="2236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2036"/>
                  </a:lnTo>
                  <a:cubicBezTo>
                    <a:pt x="1" y="2169"/>
                    <a:pt x="101" y="2236"/>
                    <a:pt x="234" y="2236"/>
                  </a:cubicBezTo>
                  <a:cubicBezTo>
                    <a:pt x="334" y="2236"/>
                    <a:pt x="434" y="2136"/>
                    <a:pt x="434" y="2036"/>
                  </a:cubicBezTo>
                  <a:lnTo>
                    <a:pt x="434" y="234"/>
                  </a:lnTo>
                  <a:cubicBezTo>
                    <a:pt x="434" y="101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520" rIns="90000" bIns="20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29" name="Google Shape;2319;p44"/>
            <p:cNvSpPr/>
            <p:nvPr/>
          </p:nvSpPr>
          <p:spPr>
            <a:xfrm>
              <a:off x="-289800" y="1814760"/>
              <a:ext cx="32400" cy="36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60"/>
                <a:gd name="textAreaBottom" fmla="*/ 5760 h 360"/>
              </a:gdLst>
              <a:ahLst/>
              <a:cxnLst/>
              <a:rect l="textAreaLeft" t="textAreaTop" r="textAreaRight" b="textAreaBottom"/>
              <a:pathLst>
                <a:path w="1835" h="1">
                  <a:moveTo>
                    <a:pt x="0" y="0"/>
                  </a:moveTo>
                  <a:lnTo>
                    <a:pt x="1835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" rIns="9000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30" name="Google Shape;2320;p44"/>
            <p:cNvSpPr/>
            <p:nvPr/>
          </p:nvSpPr>
          <p:spPr>
            <a:xfrm>
              <a:off x="-293400" y="1810800"/>
              <a:ext cx="39960" cy="6120"/>
            </a:xfrm>
            <a:custGeom>
              <a:avLst/>
              <a:gdLst>
                <a:gd name="textAreaLeft" fmla="*/ 0 w 39960"/>
                <a:gd name="textAreaRight" fmla="*/ 41400 w 39960"/>
                <a:gd name="textAreaTop" fmla="*/ 0 h 6120"/>
                <a:gd name="textAreaBottom" fmla="*/ 7560 h 6120"/>
              </a:gdLst>
              <a:ahLst/>
              <a:cxnLst/>
              <a:rect l="textAreaLeft" t="textAreaTop" r="textAreaRight" b="textAreaBottom"/>
              <a:pathLst>
                <a:path w="2236" h="402">
                  <a:moveTo>
                    <a:pt x="234" y="1"/>
                  </a:moveTo>
                  <a:cubicBezTo>
                    <a:pt x="101" y="1"/>
                    <a:pt x="1" y="68"/>
                    <a:pt x="1" y="201"/>
                  </a:cubicBezTo>
                  <a:cubicBezTo>
                    <a:pt x="1" y="301"/>
                    <a:pt x="101" y="401"/>
                    <a:pt x="234" y="401"/>
                  </a:cubicBezTo>
                  <a:lnTo>
                    <a:pt x="2036" y="401"/>
                  </a:lnTo>
                  <a:cubicBezTo>
                    <a:pt x="2136" y="401"/>
                    <a:pt x="2236" y="301"/>
                    <a:pt x="2236" y="201"/>
                  </a:cubicBezTo>
                  <a:cubicBezTo>
                    <a:pt x="2236" y="68"/>
                    <a:pt x="2136" y="1"/>
                    <a:pt x="203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31" name="Google Shape;2321;p44"/>
            <p:cNvSpPr/>
            <p:nvPr/>
          </p:nvSpPr>
          <p:spPr>
            <a:xfrm>
              <a:off x="-203040" y="1814760"/>
              <a:ext cx="32400" cy="36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60"/>
                <a:gd name="textAreaBottom" fmla="*/ 5760 h 360"/>
              </a:gdLst>
              <a:ahLst/>
              <a:cxnLst/>
              <a:rect l="textAreaLeft" t="textAreaTop" r="textAreaRight" b="textAreaBottom"/>
              <a:pathLst>
                <a:path w="1835" h="1">
                  <a:moveTo>
                    <a:pt x="0" y="0"/>
                  </a:moveTo>
                  <a:lnTo>
                    <a:pt x="1835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" rIns="9000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32" name="Google Shape;2322;p44"/>
            <p:cNvSpPr/>
            <p:nvPr/>
          </p:nvSpPr>
          <p:spPr>
            <a:xfrm>
              <a:off x="-207000" y="1810800"/>
              <a:ext cx="39960" cy="6120"/>
            </a:xfrm>
            <a:custGeom>
              <a:avLst/>
              <a:gdLst>
                <a:gd name="textAreaLeft" fmla="*/ 0 w 39960"/>
                <a:gd name="textAreaRight" fmla="*/ 41400 w 39960"/>
                <a:gd name="textAreaTop" fmla="*/ 0 h 6120"/>
                <a:gd name="textAreaBottom" fmla="*/ 7560 h 6120"/>
              </a:gdLst>
              <a:ahLst/>
              <a:cxnLst/>
              <a:rect l="textAreaLeft" t="textAreaTop" r="textAreaRight" b="textAreaBottom"/>
              <a:pathLst>
                <a:path w="2236" h="402">
                  <a:moveTo>
                    <a:pt x="201" y="1"/>
                  </a:moveTo>
                  <a:cubicBezTo>
                    <a:pt x="101" y="1"/>
                    <a:pt x="1" y="68"/>
                    <a:pt x="1" y="201"/>
                  </a:cubicBezTo>
                  <a:cubicBezTo>
                    <a:pt x="1" y="301"/>
                    <a:pt x="101" y="401"/>
                    <a:pt x="201" y="401"/>
                  </a:cubicBezTo>
                  <a:lnTo>
                    <a:pt x="2036" y="401"/>
                  </a:lnTo>
                  <a:cubicBezTo>
                    <a:pt x="2136" y="401"/>
                    <a:pt x="2236" y="301"/>
                    <a:pt x="2236" y="201"/>
                  </a:cubicBezTo>
                  <a:cubicBezTo>
                    <a:pt x="2236" y="68"/>
                    <a:pt x="2136" y="1"/>
                    <a:pt x="203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0" rIns="90000" bIns="3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33" name="Google Shape;2323;p44"/>
            <p:cNvSpPr/>
            <p:nvPr/>
          </p:nvSpPr>
          <p:spPr>
            <a:xfrm>
              <a:off x="-210600" y="1833120"/>
              <a:ext cx="21960" cy="22680"/>
            </a:xfrm>
            <a:custGeom>
              <a:avLst/>
              <a:gdLst>
                <a:gd name="textAreaLeft" fmla="*/ 0 w 21960"/>
                <a:gd name="textAreaRight" fmla="*/ 23400 w 21960"/>
                <a:gd name="textAreaTop" fmla="*/ 0 h 22680"/>
                <a:gd name="textAreaBottom" fmla="*/ 24120 h 22680"/>
              </a:gdLst>
              <a:ahLst/>
              <a:cxnLst/>
              <a:rect l="textAreaLeft" t="textAreaTop" r="textAreaRight" b="textAreaBottom"/>
              <a:pathLst>
                <a:path w="1269" h="1302">
                  <a:moveTo>
                    <a:pt x="1268" y="1302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880" rIns="90000" bIns="11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34" name="Google Shape;2324;p44"/>
            <p:cNvSpPr/>
            <p:nvPr/>
          </p:nvSpPr>
          <p:spPr>
            <a:xfrm>
              <a:off x="-214920" y="1829160"/>
              <a:ext cx="30600" cy="30240"/>
            </a:xfrm>
            <a:custGeom>
              <a:avLst/>
              <a:gdLst>
                <a:gd name="textAreaLeft" fmla="*/ 0 w 30600"/>
                <a:gd name="textAreaRight" fmla="*/ 32040 w 30600"/>
                <a:gd name="textAreaTop" fmla="*/ 0 h 30240"/>
                <a:gd name="textAreaBottom" fmla="*/ 31680 h 30240"/>
              </a:gdLst>
              <a:ahLst/>
              <a:cxnLst/>
              <a:rect l="textAreaLeft" t="textAreaTop" r="textAreaRight" b="textAreaBottom"/>
              <a:pathLst>
                <a:path w="1735" h="1718">
                  <a:moveTo>
                    <a:pt x="230" y="0"/>
                  </a:moveTo>
                  <a:cubicBezTo>
                    <a:pt x="175" y="0"/>
                    <a:pt x="117" y="17"/>
                    <a:pt x="67" y="50"/>
                  </a:cubicBezTo>
                  <a:cubicBezTo>
                    <a:pt x="0" y="150"/>
                    <a:pt x="0" y="284"/>
                    <a:pt x="67" y="350"/>
                  </a:cubicBezTo>
                  <a:lnTo>
                    <a:pt x="1368" y="1651"/>
                  </a:lnTo>
                  <a:cubicBezTo>
                    <a:pt x="1401" y="1685"/>
                    <a:pt x="1468" y="1718"/>
                    <a:pt x="1501" y="1718"/>
                  </a:cubicBezTo>
                  <a:cubicBezTo>
                    <a:pt x="1568" y="1718"/>
                    <a:pt x="1601" y="1685"/>
                    <a:pt x="1668" y="1651"/>
                  </a:cubicBezTo>
                  <a:cubicBezTo>
                    <a:pt x="1735" y="1551"/>
                    <a:pt x="1735" y="1418"/>
                    <a:pt x="1668" y="1351"/>
                  </a:cubicBezTo>
                  <a:lnTo>
                    <a:pt x="367" y="50"/>
                  </a:lnTo>
                  <a:cubicBezTo>
                    <a:pt x="334" y="17"/>
                    <a:pt x="284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840" rIns="90000" bIns="15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35" name="Google Shape;2325;p44"/>
            <p:cNvSpPr/>
            <p:nvPr/>
          </p:nvSpPr>
          <p:spPr>
            <a:xfrm>
              <a:off x="-271800" y="1771920"/>
              <a:ext cx="21960" cy="22680"/>
            </a:xfrm>
            <a:custGeom>
              <a:avLst/>
              <a:gdLst>
                <a:gd name="textAreaLeft" fmla="*/ 0 w 21960"/>
                <a:gd name="textAreaRight" fmla="*/ 23400 w 21960"/>
                <a:gd name="textAreaTop" fmla="*/ 0 h 22680"/>
                <a:gd name="textAreaBottom" fmla="*/ 24120 h 22680"/>
              </a:gdLst>
              <a:ahLst/>
              <a:cxnLst/>
              <a:rect l="textAreaLeft" t="textAreaTop" r="textAreaRight" b="textAreaBottom"/>
              <a:pathLst>
                <a:path w="1268" h="1302">
                  <a:moveTo>
                    <a:pt x="1268" y="130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880" rIns="90000" bIns="11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36" name="Google Shape;2326;p44"/>
            <p:cNvSpPr/>
            <p:nvPr/>
          </p:nvSpPr>
          <p:spPr>
            <a:xfrm>
              <a:off x="-276120" y="1767960"/>
              <a:ext cx="30600" cy="30240"/>
            </a:xfrm>
            <a:custGeom>
              <a:avLst/>
              <a:gdLst>
                <a:gd name="textAreaLeft" fmla="*/ 0 w 30600"/>
                <a:gd name="textAreaRight" fmla="*/ 32040 w 30600"/>
                <a:gd name="textAreaTop" fmla="*/ 0 h 30240"/>
                <a:gd name="textAreaBottom" fmla="*/ 31680 h 30240"/>
              </a:gdLst>
              <a:ahLst/>
              <a:cxnLst/>
              <a:rect l="textAreaLeft" t="textAreaTop" r="textAreaRight" b="textAreaBottom"/>
              <a:pathLst>
                <a:path w="1736" h="1710">
                  <a:moveTo>
                    <a:pt x="234" y="0"/>
                  </a:moveTo>
                  <a:cubicBezTo>
                    <a:pt x="184" y="0"/>
                    <a:pt x="134" y="25"/>
                    <a:pt x="101" y="75"/>
                  </a:cubicBezTo>
                  <a:cubicBezTo>
                    <a:pt x="1" y="142"/>
                    <a:pt x="1" y="275"/>
                    <a:pt x="101" y="375"/>
                  </a:cubicBezTo>
                  <a:lnTo>
                    <a:pt x="1369" y="1643"/>
                  </a:lnTo>
                  <a:cubicBezTo>
                    <a:pt x="1402" y="1676"/>
                    <a:pt x="1469" y="1710"/>
                    <a:pt x="1502" y="1710"/>
                  </a:cubicBezTo>
                  <a:cubicBezTo>
                    <a:pt x="1569" y="1710"/>
                    <a:pt x="1635" y="1676"/>
                    <a:pt x="1669" y="1643"/>
                  </a:cubicBezTo>
                  <a:cubicBezTo>
                    <a:pt x="1735" y="1576"/>
                    <a:pt x="1735" y="1443"/>
                    <a:pt x="1669" y="1343"/>
                  </a:cubicBezTo>
                  <a:lnTo>
                    <a:pt x="368" y="75"/>
                  </a:ln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840" rIns="90000" bIns="15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37" name="Google Shape;2327;p44"/>
            <p:cNvSpPr/>
            <p:nvPr/>
          </p:nvSpPr>
          <p:spPr>
            <a:xfrm>
              <a:off x="-210600" y="1771920"/>
              <a:ext cx="21960" cy="22680"/>
            </a:xfrm>
            <a:custGeom>
              <a:avLst/>
              <a:gdLst>
                <a:gd name="textAreaLeft" fmla="*/ 0 w 21960"/>
                <a:gd name="textAreaRight" fmla="*/ 23400 w 21960"/>
                <a:gd name="textAreaTop" fmla="*/ 0 h 22680"/>
                <a:gd name="textAreaBottom" fmla="*/ 24120 h 22680"/>
              </a:gdLst>
              <a:ahLst/>
              <a:cxnLst/>
              <a:rect l="textAreaLeft" t="textAreaTop" r="textAreaRight" b="textAreaBottom"/>
              <a:pathLst>
                <a:path w="1269" h="1302">
                  <a:moveTo>
                    <a:pt x="1268" y="0"/>
                  </a:moveTo>
                  <a:lnTo>
                    <a:pt x="1" y="1301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880" rIns="90000" bIns="11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38" name="Google Shape;2328;p44"/>
            <p:cNvSpPr/>
            <p:nvPr/>
          </p:nvSpPr>
          <p:spPr>
            <a:xfrm>
              <a:off x="-214920" y="1767960"/>
              <a:ext cx="30600" cy="30240"/>
            </a:xfrm>
            <a:custGeom>
              <a:avLst/>
              <a:gdLst>
                <a:gd name="textAreaLeft" fmla="*/ 0 w 30600"/>
                <a:gd name="textAreaRight" fmla="*/ 32040 w 30600"/>
                <a:gd name="textAreaTop" fmla="*/ 0 h 30240"/>
                <a:gd name="textAreaBottom" fmla="*/ 31680 h 30240"/>
              </a:gdLst>
              <a:ahLst/>
              <a:cxnLst/>
              <a:rect l="textAreaLeft" t="textAreaTop" r="textAreaRight" b="textAreaBottom"/>
              <a:pathLst>
                <a:path w="1735" h="1710">
                  <a:moveTo>
                    <a:pt x="1506" y="0"/>
                  </a:moveTo>
                  <a:cubicBezTo>
                    <a:pt x="1451" y="0"/>
                    <a:pt x="1401" y="25"/>
                    <a:pt x="1368" y="75"/>
                  </a:cubicBezTo>
                  <a:lnTo>
                    <a:pt x="67" y="1343"/>
                  </a:lnTo>
                  <a:cubicBezTo>
                    <a:pt x="0" y="1443"/>
                    <a:pt x="0" y="1576"/>
                    <a:pt x="67" y="1643"/>
                  </a:cubicBezTo>
                  <a:cubicBezTo>
                    <a:pt x="100" y="1676"/>
                    <a:pt x="167" y="1710"/>
                    <a:pt x="234" y="1710"/>
                  </a:cubicBezTo>
                  <a:cubicBezTo>
                    <a:pt x="267" y="1710"/>
                    <a:pt x="334" y="1676"/>
                    <a:pt x="367" y="1643"/>
                  </a:cubicBezTo>
                  <a:lnTo>
                    <a:pt x="1668" y="375"/>
                  </a:lnTo>
                  <a:cubicBezTo>
                    <a:pt x="1735" y="275"/>
                    <a:pt x="1735" y="142"/>
                    <a:pt x="1668" y="75"/>
                  </a:cubicBezTo>
                  <a:cubicBezTo>
                    <a:pt x="1618" y="25"/>
                    <a:pt x="1560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840" rIns="90000" bIns="15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39" name="Google Shape;2329;p44"/>
            <p:cNvSpPr/>
            <p:nvPr/>
          </p:nvSpPr>
          <p:spPr>
            <a:xfrm>
              <a:off x="-271800" y="1833120"/>
              <a:ext cx="21960" cy="22680"/>
            </a:xfrm>
            <a:custGeom>
              <a:avLst/>
              <a:gdLst>
                <a:gd name="textAreaLeft" fmla="*/ 0 w 21960"/>
                <a:gd name="textAreaRight" fmla="*/ 23400 w 21960"/>
                <a:gd name="textAreaTop" fmla="*/ 0 h 22680"/>
                <a:gd name="textAreaBottom" fmla="*/ 24120 h 22680"/>
              </a:gdLst>
              <a:ahLst/>
              <a:cxnLst/>
              <a:rect l="textAreaLeft" t="textAreaTop" r="textAreaRight" b="textAreaBottom"/>
              <a:pathLst>
                <a:path w="1268" h="1302">
                  <a:moveTo>
                    <a:pt x="1268" y="1"/>
                  </a:moveTo>
                  <a:lnTo>
                    <a:pt x="0" y="1302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880" rIns="90000" bIns="11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40" name="Google Shape;2330;p44"/>
            <p:cNvSpPr/>
            <p:nvPr/>
          </p:nvSpPr>
          <p:spPr>
            <a:xfrm>
              <a:off x="-276120" y="1829160"/>
              <a:ext cx="30600" cy="30240"/>
            </a:xfrm>
            <a:custGeom>
              <a:avLst/>
              <a:gdLst>
                <a:gd name="textAreaLeft" fmla="*/ 0 w 30600"/>
                <a:gd name="textAreaRight" fmla="*/ 32040 w 30600"/>
                <a:gd name="textAreaTop" fmla="*/ 0 h 30240"/>
                <a:gd name="textAreaBottom" fmla="*/ 31680 h 30240"/>
              </a:gdLst>
              <a:ahLst/>
              <a:cxnLst/>
              <a:rect l="textAreaLeft" t="textAreaTop" r="textAreaRight" b="textAreaBottom"/>
              <a:pathLst>
                <a:path w="1736" h="1718">
                  <a:moveTo>
                    <a:pt x="1519" y="0"/>
                  </a:moveTo>
                  <a:cubicBezTo>
                    <a:pt x="1469" y="0"/>
                    <a:pt x="1419" y="17"/>
                    <a:pt x="1369" y="50"/>
                  </a:cubicBezTo>
                  <a:lnTo>
                    <a:pt x="101" y="1351"/>
                  </a:lnTo>
                  <a:cubicBezTo>
                    <a:pt x="1" y="1451"/>
                    <a:pt x="1" y="1551"/>
                    <a:pt x="101" y="1651"/>
                  </a:cubicBezTo>
                  <a:cubicBezTo>
                    <a:pt x="134" y="1685"/>
                    <a:pt x="168" y="1718"/>
                    <a:pt x="234" y="1718"/>
                  </a:cubicBezTo>
                  <a:cubicBezTo>
                    <a:pt x="301" y="1718"/>
                    <a:pt x="334" y="1685"/>
                    <a:pt x="368" y="1651"/>
                  </a:cubicBezTo>
                  <a:lnTo>
                    <a:pt x="1669" y="350"/>
                  </a:lnTo>
                  <a:cubicBezTo>
                    <a:pt x="1735" y="284"/>
                    <a:pt x="1735" y="150"/>
                    <a:pt x="1669" y="50"/>
                  </a:cubicBezTo>
                  <a:cubicBezTo>
                    <a:pt x="1619" y="17"/>
                    <a:pt x="156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840" rIns="90000" bIns="15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41" name="Google Shape;2331;p44"/>
            <p:cNvSpPr/>
            <p:nvPr/>
          </p:nvSpPr>
          <p:spPr>
            <a:xfrm>
              <a:off x="264960" y="1407960"/>
              <a:ext cx="729360" cy="646200"/>
            </a:xfrm>
            <a:custGeom>
              <a:avLst/>
              <a:gdLst>
                <a:gd name="textAreaLeft" fmla="*/ 0 w 729360"/>
                <a:gd name="textAreaRight" fmla="*/ 730800 w 729360"/>
                <a:gd name="textAreaTop" fmla="*/ 0 h 646200"/>
                <a:gd name="textAreaBottom" fmla="*/ 647640 h 646200"/>
              </a:gdLst>
              <a:ahLst/>
              <a:cxnLst/>
              <a:rect l="textAreaLeft" t="textAreaTop" r="textAreaRight" b="textAreaBottom"/>
              <a:pathLst>
                <a:path w="39463" h="34959">
                  <a:moveTo>
                    <a:pt x="568" y="0"/>
                  </a:moveTo>
                  <a:cubicBezTo>
                    <a:pt x="268" y="0"/>
                    <a:pt x="1" y="234"/>
                    <a:pt x="1" y="567"/>
                  </a:cubicBezTo>
                  <a:lnTo>
                    <a:pt x="1" y="34391"/>
                  </a:lnTo>
                  <a:cubicBezTo>
                    <a:pt x="1" y="34692"/>
                    <a:pt x="234" y="34925"/>
                    <a:pt x="535" y="34925"/>
                  </a:cubicBezTo>
                  <a:lnTo>
                    <a:pt x="38895" y="34958"/>
                  </a:lnTo>
                  <a:cubicBezTo>
                    <a:pt x="39196" y="34958"/>
                    <a:pt x="39429" y="34692"/>
                    <a:pt x="39462" y="34391"/>
                  </a:cubicBezTo>
                  <a:lnTo>
                    <a:pt x="39462" y="567"/>
                  </a:lnTo>
                  <a:cubicBezTo>
                    <a:pt x="39462" y="267"/>
                    <a:pt x="39229" y="33"/>
                    <a:pt x="38929" y="33"/>
                  </a:cubicBezTo>
                  <a:lnTo>
                    <a:pt x="568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42" name="Google Shape;2332;p44"/>
            <p:cNvSpPr/>
            <p:nvPr/>
          </p:nvSpPr>
          <p:spPr>
            <a:xfrm>
              <a:off x="245880" y="1390680"/>
              <a:ext cx="730080" cy="645480"/>
            </a:xfrm>
            <a:custGeom>
              <a:avLst/>
              <a:gdLst>
                <a:gd name="textAreaLeft" fmla="*/ 0 w 730080"/>
                <a:gd name="textAreaRight" fmla="*/ 731520 w 730080"/>
                <a:gd name="textAreaTop" fmla="*/ 0 h 645480"/>
                <a:gd name="textAreaBottom" fmla="*/ 646920 h 645480"/>
              </a:gdLst>
              <a:ahLst/>
              <a:cxnLst/>
              <a:rect l="textAreaLeft" t="textAreaTop" r="textAreaRight" b="textAreaBottom"/>
              <a:pathLst>
                <a:path w="39496" h="34926">
                  <a:moveTo>
                    <a:pt x="568" y="0"/>
                  </a:moveTo>
                  <a:cubicBezTo>
                    <a:pt x="268" y="0"/>
                    <a:pt x="34" y="234"/>
                    <a:pt x="34" y="534"/>
                  </a:cubicBezTo>
                  <a:lnTo>
                    <a:pt x="1" y="34358"/>
                  </a:lnTo>
                  <a:cubicBezTo>
                    <a:pt x="1" y="34692"/>
                    <a:pt x="268" y="34925"/>
                    <a:pt x="568" y="34925"/>
                  </a:cubicBezTo>
                  <a:lnTo>
                    <a:pt x="38929" y="34925"/>
                  </a:lnTo>
                  <a:cubicBezTo>
                    <a:pt x="39229" y="34925"/>
                    <a:pt x="39462" y="34692"/>
                    <a:pt x="39462" y="34391"/>
                  </a:cubicBezTo>
                  <a:lnTo>
                    <a:pt x="39496" y="567"/>
                  </a:lnTo>
                  <a:cubicBezTo>
                    <a:pt x="39496" y="267"/>
                    <a:pt x="39229" y="0"/>
                    <a:pt x="3892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43" name="Google Shape;2333;p44"/>
            <p:cNvSpPr/>
            <p:nvPr/>
          </p:nvSpPr>
          <p:spPr>
            <a:xfrm>
              <a:off x="242280" y="1387080"/>
              <a:ext cx="737640" cy="653400"/>
            </a:xfrm>
            <a:custGeom>
              <a:avLst/>
              <a:gdLst>
                <a:gd name="textAreaLeft" fmla="*/ 0 w 737640"/>
                <a:gd name="textAreaRight" fmla="*/ 739080 w 737640"/>
                <a:gd name="textAreaTop" fmla="*/ 0 h 653400"/>
                <a:gd name="textAreaBottom" fmla="*/ 654840 h 653400"/>
              </a:gdLst>
              <a:ahLst/>
              <a:cxnLst/>
              <a:rect l="textAreaLeft" t="textAreaTop" r="textAreaRight" b="textAreaBottom"/>
              <a:pathLst>
                <a:path w="39896" h="35360">
                  <a:moveTo>
                    <a:pt x="768" y="401"/>
                  </a:moveTo>
                  <a:lnTo>
                    <a:pt x="39129" y="435"/>
                  </a:lnTo>
                  <a:cubicBezTo>
                    <a:pt x="39229" y="435"/>
                    <a:pt x="39329" y="468"/>
                    <a:pt x="39362" y="535"/>
                  </a:cubicBezTo>
                  <a:cubicBezTo>
                    <a:pt x="39429" y="601"/>
                    <a:pt x="39462" y="668"/>
                    <a:pt x="39462" y="768"/>
                  </a:cubicBezTo>
                  <a:lnTo>
                    <a:pt x="39462" y="34592"/>
                  </a:lnTo>
                  <a:cubicBezTo>
                    <a:pt x="39462" y="34692"/>
                    <a:pt x="39429" y="34759"/>
                    <a:pt x="39362" y="34826"/>
                  </a:cubicBezTo>
                  <a:cubicBezTo>
                    <a:pt x="39295" y="34893"/>
                    <a:pt x="39195" y="34926"/>
                    <a:pt x="39129" y="34926"/>
                  </a:cubicBezTo>
                  <a:lnTo>
                    <a:pt x="768" y="34926"/>
                  </a:lnTo>
                  <a:cubicBezTo>
                    <a:pt x="668" y="34926"/>
                    <a:pt x="568" y="34893"/>
                    <a:pt x="501" y="34826"/>
                  </a:cubicBezTo>
                  <a:cubicBezTo>
                    <a:pt x="468" y="34759"/>
                    <a:pt x="401" y="34659"/>
                    <a:pt x="401" y="34592"/>
                  </a:cubicBezTo>
                  <a:lnTo>
                    <a:pt x="434" y="735"/>
                  </a:lnTo>
                  <a:cubicBezTo>
                    <a:pt x="434" y="668"/>
                    <a:pt x="468" y="568"/>
                    <a:pt x="534" y="501"/>
                  </a:cubicBezTo>
                  <a:cubicBezTo>
                    <a:pt x="601" y="435"/>
                    <a:pt x="701" y="401"/>
                    <a:pt x="768" y="401"/>
                  </a:cubicBezTo>
                  <a:close/>
                  <a:moveTo>
                    <a:pt x="768" y="1"/>
                  </a:moveTo>
                  <a:cubicBezTo>
                    <a:pt x="568" y="1"/>
                    <a:pt x="401" y="68"/>
                    <a:pt x="234" y="201"/>
                  </a:cubicBezTo>
                  <a:cubicBezTo>
                    <a:pt x="101" y="368"/>
                    <a:pt x="34" y="535"/>
                    <a:pt x="34" y="735"/>
                  </a:cubicBezTo>
                  <a:lnTo>
                    <a:pt x="1" y="34592"/>
                  </a:lnTo>
                  <a:cubicBezTo>
                    <a:pt x="1" y="34793"/>
                    <a:pt x="101" y="34959"/>
                    <a:pt x="234" y="35126"/>
                  </a:cubicBezTo>
                  <a:cubicBezTo>
                    <a:pt x="368" y="35260"/>
                    <a:pt x="568" y="35326"/>
                    <a:pt x="768" y="35326"/>
                  </a:cubicBezTo>
                  <a:lnTo>
                    <a:pt x="39129" y="35360"/>
                  </a:lnTo>
                  <a:cubicBezTo>
                    <a:pt x="39329" y="35360"/>
                    <a:pt x="39496" y="35260"/>
                    <a:pt x="39662" y="35126"/>
                  </a:cubicBezTo>
                  <a:cubicBezTo>
                    <a:pt x="39796" y="34993"/>
                    <a:pt x="39862" y="34793"/>
                    <a:pt x="39862" y="34592"/>
                  </a:cubicBezTo>
                  <a:lnTo>
                    <a:pt x="39896" y="768"/>
                  </a:lnTo>
                  <a:cubicBezTo>
                    <a:pt x="39896" y="568"/>
                    <a:pt x="39796" y="368"/>
                    <a:pt x="39662" y="234"/>
                  </a:cubicBezTo>
                  <a:cubicBezTo>
                    <a:pt x="39529" y="101"/>
                    <a:pt x="39329" y="1"/>
                    <a:pt x="3912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44" name="Google Shape;2334;p44"/>
            <p:cNvSpPr/>
            <p:nvPr/>
          </p:nvSpPr>
          <p:spPr>
            <a:xfrm>
              <a:off x="246600" y="1390680"/>
              <a:ext cx="729360" cy="63000"/>
            </a:xfrm>
            <a:custGeom>
              <a:avLst/>
              <a:gdLst>
                <a:gd name="textAreaLeft" fmla="*/ 0 w 729360"/>
                <a:gd name="textAreaRight" fmla="*/ 730800 w 729360"/>
                <a:gd name="textAreaTop" fmla="*/ 0 h 63000"/>
                <a:gd name="textAreaBottom" fmla="*/ 64440 h 63000"/>
              </a:gdLst>
              <a:ahLst/>
              <a:cxnLst/>
              <a:rect l="textAreaLeft" t="textAreaTop" r="textAreaRight" b="textAreaBottom"/>
              <a:pathLst>
                <a:path w="39462" h="3470">
                  <a:moveTo>
                    <a:pt x="39428" y="3469"/>
                  </a:moveTo>
                  <a:lnTo>
                    <a:pt x="0" y="3436"/>
                  </a:lnTo>
                  <a:lnTo>
                    <a:pt x="0" y="534"/>
                  </a:lnTo>
                  <a:cubicBezTo>
                    <a:pt x="0" y="234"/>
                    <a:pt x="234" y="0"/>
                    <a:pt x="534" y="0"/>
                  </a:cubicBezTo>
                  <a:lnTo>
                    <a:pt x="38895" y="0"/>
                  </a:lnTo>
                  <a:cubicBezTo>
                    <a:pt x="39195" y="0"/>
                    <a:pt x="39462" y="267"/>
                    <a:pt x="39462" y="56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040" rIns="9000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45" name="Google Shape;2335;p44"/>
            <p:cNvSpPr/>
            <p:nvPr/>
          </p:nvSpPr>
          <p:spPr>
            <a:xfrm>
              <a:off x="242280" y="1387080"/>
              <a:ext cx="737640" cy="70200"/>
            </a:xfrm>
            <a:custGeom>
              <a:avLst/>
              <a:gdLst>
                <a:gd name="textAreaLeft" fmla="*/ 0 w 737640"/>
                <a:gd name="textAreaRight" fmla="*/ 739080 w 737640"/>
                <a:gd name="textAreaTop" fmla="*/ 0 h 70200"/>
                <a:gd name="textAreaBottom" fmla="*/ 71640 h 70200"/>
              </a:gdLst>
              <a:ahLst/>
              <a:cxnLst/>
              <a:rect l="textAreaLeft" t="textAreaTop" r="textAreaRight" b="textAreaBottom"/>
              <a:pathLst>
                <a:path w="39896" h="3871">
                  <a:moveTo>
                    <a:pt x="768" y="401"/>
                  </a:moveTo>
                  <a:lnTo>
                    <a:pt x="39129" y="435"/>
                  </a:lnTo>
                  <a:cubicBezTo>
                    <a:pt x="39229" y="435"/>
                    <a:pt x="39295" y="468"/>
                    <a:pt x="39362" y="535"/>
                  </a:cubicBezTo>
                  <a:cubicBezTo>
                    <a:pt x="39429" y="601"/>
                    <a:pt x="39462" y="668"/>
                    <a:pt x="39462" y="768"/>
                  </a:cubicBezTo>
                  <a:lnTo>
                    <a:pt x="39462" y="3470"/>
                  </a:lnTo>
                  <a:lnTo>
                    <a:pt x="434" y="3437"/>
                  </a:lnTo>
                  <a:lnTo>
                    <a:pt x="434" y="735"/>
                  </a:lnTo>
                  <a:cubicBezTo>
                    <a:pt x="434" y="568"/>
                    <a:pt x="601" y="401"/>
                    <a:pt x="768" y="401"/>
                  </a:cubicBezTo>
                  <a:close/>
                  <a:moveTo>
                    <a:pt x="768" y="1"/>
                  </a:moveTo>
                  <a:cubicBezTo>
                    <a:pt x="368" y="1"/>
                    <a:pt x="34" y="335"/>
                    <a:pt x="34" y="735"/>
                  </a:cubicBezTo>
                  <a:lnTo>
                    <a:pt x="1" y="3637"/>
                  </a:lnTo>
                  <a:cubicBezTo>
                    <a:pt x="1" y="3704"/>
                    <a:pt x="34" y="3737"/>
                    <a:pt x="67" y="3804"/>
                  </a:cubicBezTo>
                  <a:cubicBezTo>
                    <a:pt x="101" y="3837"/>
                    <a:pt x="167" y="3837"/>
                    <a:pt x="234" y="3837"/>
                  </a:cubicBezTo>
                  <a:lnTo>
                    <a:pt x="39662" y="3870"/>
                  </a:lnTo>
                  <a:cubicBezTo>
                    <a:pt x="39796" y="3870"/>
                    <a:pt x="39896" y="3770"/>
                    <a:pt x="39896" y="3670"/>
                  </a:cubicBezTo>
                  <a:lnTo>
                    <a:pt x="39896" y="768"/>
                  </a:lnTo>
                  <a:cubicBezTo>
                    <a:pt x="39896" y="568"/>
                    <a:pt x="39796" y="368"/>
                    <a:pt x="39662" y="234"/>
                  </a:cubicBezTo>
                  <a:cubicBezTo>
                    <a:pt x="39529" y="101"/>
                    <a:pt x="39329" y="1"/>
                    <a:pt x="3912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5640" rIns="90000" bIns="35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46" name="Google Shape;2336;p44"/>
            <p:cNvSpPr/>
            <p:nvPr/>
          </p:nvSpPr>
          <p:spPr>
            <a:xfrm>
              <a:off x="453600" y="2104200"/>
              <a:ext cx="234720" cy="360"/>
            </a:xfrm>
            <a:custGeom>
              <a:avLst/>
              <a:gdLst>
                <a:gd name="textAreaLeft" fmla="*/ 0 w 234720"/>
                <a:gd name="textAreaRight" fmla="*/ 236160 w 234720"/>
                <a:gd name="textAreaTop" fmla="*/ 0 h 360"/>
                <a:gd name="textAreaBottom" fmla="*/ 5760 h 360"/>
              </a:gdLst>
              <a:ahLst/>
              <a:cxnLst/>
              <a:rect l="textAreaLeft" t="textAreaTop" r="textAreaRight" b="textAreaBottom"/>
              <a:pathLst>
                <a:path w="12744" h="1">
                  <a:moveTo>
                    <a:pt x="1" y="1"/>
                  </a:moveTo>
                  <a:lnTo>
                    <a:pt x="12743" y="1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60" rIns="90000" bIns="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47" name="Google Shape;2337;p44"/>
            <p:cNvSpPr/>
            <p:nvPr/>
          </p:nvSpPr>
          <p:spPr>
            <a:xfrm>
              <a:off x="449640" y="2099880"/>
              <a:ext cx="241920" cy="6480"/>
            </a:xfrm>
            <a:custGeom>
              <a:avLst/>
              <a:gdLst>
                <a:gd name="textAreaLeft" fmla="*/ 0 w 241920"/>
                <a:gd name="textAreaRight" fmla="*/ 243360 w 24192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13144" h="434">
                  <a:moveTo>
                    <a:pt x="201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01" y="434"/>
                  </a:cubicBezTo>
                  <a:lnTo>
                    <a:pt x="12943" y="434"/>
                  </a:lnTo>
                  <a:cubicBezTo>
                    <a:pt x="13043" y="434"/>
                    <a:pt x="13143" y="334"/>
                    <a:pt x="13143" y="234"/>
                  </a:cubicBezTo>
                  <a:cubicBezTo>
                    <a:pt x="13143" y="100"/>
                    <a:pt x="13043" y="0"/>
                    <a:pt x="1294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48" name="Google Shape;2338;p44"/>
            <p:cNvSpPr/>
            <p:nvPr/>
          </p:nvSpPr>
          <p:spPr>
            <a:xfrm>
              <a:off x="494280" y="2142720"/>
              <a:ext cx="153720" cy="6480"/>
            </a:xfrm>
            <a:custGeom>
              <a:avLst/>
              <a:gdLst>
                <a:gd name="textAreaLeft" fmla="*/ 0 w 153720"/>
                <a:gd name="textAreaRight" fmla="*/ 155160 w 153720"/>
                <a:gd name="textAreaTop" fmla="*/ 0 h 6480"/>
                <a:gd name="textAreaBottom" fmla="*/ 7920 h 6480"/>
              </a:gdLst>
              <a:ahLst/>
              <a:cxnLst/>
              <a:rect l="textAreaLeft" t="textAreaTop" r="textAreaRight" b="textAreaBottom"/>
              <a:pathLst>
                <a:path w="8374" h="435">
                  <a:moveTo>
                    <a:pt x="200" y="1"/>
                  </a:moveTo>
                  <a:cubicBezTo>
                    <a:pt x="67" y="1"/>
                    <a:pt x="0" y="101"/>
                    <a:pt x="0" y="234"/>
                  </a:cubicBezTo>
                  <a:cubicBezTo>
                    <a:pt x="0" y="334"/>
                    <a:pt x="67" y="434"/>
                    <a:pt x="200" y="434"/>
                  </a:cubicBezTo>
                  <a:lnTo>
                    <a:pt x="8140" y="434"/>
                  </a:lnTo>
                  <a:cubicBezTo>
                    <a:pt x="8273" y="434"/>
                    <a:pt x="8373" y="334"/>
                    <a:pt x="8373" y="234"/>
                  </a:cubicBezTo>
                  <a:cubicBezTo>
                    <a:pt x="8373" y="101"/>
                    <a:pt x="8273" y="1"/>
                    <a:pt x="814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960" rIns="90000" bIns="3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49" name="Google Shape;2339;p44"/>
            <p:cNvSpPr/>
            <p:nvPr/>
          </p:nvSpPr>
          <p:spPr>
            <a:xfrm>
              <a:off x="393120" y="1524240"/>
              <a:ext cx="415080" cy="415080"/>
            </a:xfrm>
            <a:custGeom>
              <a:avLst/>
              <a:gdLst>
                <a:gd name="textAreaLeft" fmla="*/ 0 w 415080"/>
                <a:gd name="textAreaRight" fmla="*/ 416520 w 415080"/>
                <a:gd name="textAreaTop" fmla="*/ 0 h 415080"/>
                <a:gd name="textAreaBottom" fmla="*/ 416520 h 415080"/>
              </a:gdLst>
              <a:ahLst/>
              <a:cxnLst/>
              <a:rect l="textAreaLeft" t="textAreaTop" r="textAreaRight" b="textAreaBottom"/>
              <a:pathLst>
                <a:path w="22484" h="22483">
                  <a:moveTo>
                    <a:pt x="22484" y="11242"/>
                  </a:moveTo>
                  <a:cubicBezTo>
                    <a:pt x="22484" y="17446"/>
                    <a:pt x="17447" y="22483"/>
                    <a:pt x="11242" y="22483"/>
                  </a:cubicBezTo>
                  <a:cubicBezTo>
                    <a:pt x="5038" y="22483"/>
                    <a:pt x="1" y="17446"/>
                    <a:pt x="1" y="11242"/>
                  </a:cubicBezTo>
                  <a:cubicBezTo>
                    <a:pt x="1" y="5037"/>
                    <a:pt x="5038" y="0"/>
                    <a:pt x="11242" y="0"/>
                  </a:cubicBezTo>
                  <a:cubicBezTo>
                    <a:pt x="17447" y="0"/>
                    <a:pt x="22484" y="5037"/>
                    <a:pt x="22484" y="11242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50" name="Google Shape;2340;p44"/>
            <p:cNvSpPr/>
            <p:nvPr/>
          </p:nvSpPr>
          <p:spPr>
            <a:xfrm>
              <a:off x="358920" y="1520280"/>
              <a:ext cx="482760" cy="423000"/>
            </a:xfrm>
            <a:custGeom>
              <a:avLst/>
              <a:gdLst>
                <a:gd name="textAreaLeft" fmla="*/ 0 w 482760"/>
                <a:gd name="textAreaRight" fmla="*/ 484200 w 482760"/>
                <a:gd name="textAreaTop" fmla="*/ 0 h 423000"/>
                <a:gd name="textAreaBottom" fmla="*/ 424440 h 423000"/>
              </a:gdLst>
              <a:ahLst/>
              <a:cxnLst/>
              <a:rect l="textAreaLeft" t="textAreaTop" r="textAreaRight" b="textAreaBottom"/>
              <a:pathLst>
                <a:path w="26153" h="22925">
                  <a:moveTo>
                    <a:pt x="13077" y="428"/>
                  </a:moveTo>
                  <a:cubicBezTo>
                    <a:pt x="14998" y="428"/>
                    <a:pt x="16943" y="928"/>
                    <a:pt x="18714" y="1976"/>
                  </a:cubicBezTo>
                  <a:cubicBezTo>
                    <a:pt x="23951" y="5078"/>
                    <a:pt x="25685" y="11850"/>
                    <a:pt x="22583" y="17087"/>
                  </a:cubicBezTo>
                  <a:cubicBezTo>
                    <a:pt x="20502" y="20563"/>
                    <a:pt x="16819" y="22496"/>
                    <a:pt x="13046" y="22496"/>
                  </a:cubicBezTo>
                  <a:cubicBezTo>
                    <a:pt x="11135" y="22496"/>
                    <a:pt x="9200" y="22000"/>
                    <a:pt x="7439" y="20956"/>
                  </a:cubicBezTo>
                  <a:cubicBezTo>
                    <a:pt x="2202" y="17854"/>
                    <a:pt x="467" y="11049"/>
                    <a:pt x="3569" y="5812"/>
                  </a:cubicBezTo>
                  <a:cubicBezTo>
                    <a:pt x="5645" y="2345"/>
                    <a:pt x="9314" y="428"/>
                    <a:pt x="13077" y="428"/>
                  </a:cubicBezTo>
                  <a:close/>
                  <a:moveTo>
                    <a:pt x="13079" y="1"/>
                  </a:moveTo>
                  <a:cubicBezTo>
                    <a:pt x="9168" y="1"/>
                    <a:pt x="5359" y="2007"/>
                    <a:pt x="3236" y="5612"/>
                  </a:cubicBezTo>
                  <a:cubicBezTo>
                    <a:pt x="0" y="11049"/>
                    <a:pt x="1801" y="18088"/>
                    <a:pt x="7239" y="21323"/>
                  </a:cubicBezTo>
                  <a:cubicBezTo>
                    <a:pt x="9073" y="22391"/>
                    <a:pt x="11075" y="22925"/>
                    <a:pt x="13043" y="22925"/>
                  </a:cubicBezTo>
                  <a:cubicBezTo>
                    <a:pt x="16979" y="22925"/>
                    <a:pt x="20782" y="20923"/>
                    <a:pt x="22917" y="17320"/>
                  </a:cubicBezTo>
                  <a:cubicBezTo>
                    <a:pt x="26152" y="11883"/>
                    <a:pt x="24351" y="4845"/>
                    <a:pt x="18914" y="1609"/>
                  </a:cubicBezTo>
                  <a:cubicBezTo>
                    <a:pt x="17081" y="519"/>
                    <a:pt x="15067" y="1"/>
                    <a:pt x="1307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51" name="Google Shape;2341;p44"/>
            <p:cNvSpPr/>
            <p:nvPr/>
          </p:nvSpPr>
          <p:spPr>
            <a:xfrm>
              <a:off x="442440" y="1587960"/>
              <a:ext cx="316080" cy="288000"/>
            </a:xfrm>
            <a:custGeom>
              <a:avLst/>
              <a:gdLst>
                <a:gd name="textAreaLeft" fmla="*/ 0 w 316080"/>
                <a:gd name="textAreaRight" fmla="*/ 317520 w 316080"/>
                <a:gd name="textAreaTop" fmla="*/ 0 h 288000"/>
                <a:gd name="textAreaBottom" fmla="*/ 289440 h 288000"/>
              </a:gdLst>
              <a:ahLst/>
              <a:cxnLst/>
              <a:rect l="textAreaLeft" t="textAreaTop" r="textAreaRight" b="textAreaBottom"/>
              <a:pathLst>
                <a:path w="17146" h="15620">
                  <a:moveTo>
                    <a:pt x="8569" y="0"/>
                  </a:moveTo>
                  <a:cubicBezTo>
                    <a:pt x="6572" y="0"/>
                    <a:pt x="4570" y="767"/>
                    <a:pt x="3036" y="2302"/>
                  </a:cubicBezTo>
                  <a:cubicBezTo>
                    <a:pt x="0" y="5337"/>
                    <a:pt x="0" y="10274"/>
                    <a:pt x="3036" y="13343"/>
                  </a:cubicBezTo>
                  <a:cubicBezTo>
                    <a:pt x="4570" y="14861"/>
                    <a:pt x="6572" y="15620"/>
                    <a:pt x="8569" y="15620"/>
                  </a:cubicBezTo>
                  <a:cubicBezTo>
                    <a:pt x="10566" y="15620"/>
                    <a:pt x="12559" y="14861"/>
                    <a:pt x="14077" y="13343"/>
                  </a:cubicBezTo>
                  <a:cubicBezTo>
                    <a:pt x="17146" y="10274"/>
                    <a:pt x="17146" y="5337"/>
                    <a:pt x="14077" y="2302"/>
                  </a:cubicBezTo>
                  <a:cubicBezTo>
                    <a:pt x="12559" y="767"/>
                    <a:pt x="10566" y="0"/>
                    <a:pt x="856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52" name="Google Shape;2342;p44"/>
            <p:cNvSpPr/>
            <p:nvPr/>
          </p:nvSpPr>
          <p:spPr>
            <a:xfrm>
              <a:off x="452880" y="1584000"/>
              <a:ext cx="295200" cy="295200"/>
            </a:xfrm>
            <a:custGeom>
              <a:avLst/>
              <a:gdLst>
                <a:gd name="textAreaLeft" fmla="*/ 0 w 295200"/>
                <a:gd name="textAreaRight" fmla="*/ 296640 w 295200"/>
                <a:gd name="textAreaTop" fmla="*/ 0 h 295200"/>
                <a:gd name="textAreaBottom" fmla="*/ 296640 h 295200"/>
              </a:gdLst>
              <a:ahLst/>
              <a:cxnLst/>
              <a:rect l="textAreaLeft" t="textAreaTop" r="textAreaRight" b="textAreaBottom"/>
              <a:pathLst>
                <a:path w="16012" h="16013">
                  <a:moveTo>
                    <a:pt x="8006" y="401"/>
                  </a:moveTo>
                  <a:cubicBezTo>
                    <a:pt x="12209" y="401"/>
                    <a:pt x="15612" y="3837"/>
                    <a:pt x="15612" y="8007"/>
                  </a:cubicBezTo>
                  <a:cubicBezTo>
                    <a:pt x="15612" y="12210"/>
                    <a:pt x="12209" y="15612"/>
                    <a:pt x="8006" y="15612"/>
                  </a:cubicBezTo>
                  <a:cubicBezTo>
                    <a:pt x="3803" y="15612"/>
                    <a:pt x="401" y="12210"/>
                    <a:pt x="401" y="8007"/>
                  </a:cubicBezTo>
                  <a:cubicBezTo>
                    <a:pt x="401" y="3837"/>
                    <a:pt x="3803" y="401"/>
                    <a:pt x="8006" y="401"/>
                  </a:cubicBezTo>
                  <a:close/>
                  <a:moveTo>
                    <a:pt x="8006" y="1"/>
                  </a:moveTo>
                  <a:cubicBezTo>
                    <a:pt x="3570" y="1"/>
                    <a:pt x="0" y="3603"/>
                    <a:pt x="0" y="8007"/>
                  </a:cubicBezTo>
                  <a:cubicBezTo>
                    <a:pt x="0" y="12443"/>
                    <a:pt x="3570" y="16012"/>
                    <a:pt x="8006" y="16012"/>
                  </a:cubicBezTo>
                  <a:cubicBezTo>
                    <a:pt x="12409" y="16012"/>
                    <a:pt x="16012" y="12443"/>
                    <a:pt x="16012" y="8007"/>
                  </a:cubicBezTo>
                  <a:cubicBezTo>
                    <a:pt x="16012" y="3603"/>
                    <a:pt x="12409" y="1"/>
                    <a:pt x="800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53" name="Google Shape;2343;p44"/>
            <p:cNvSpPr/>
            <p:nvPr/>
          </p:nvSpPr>
          <p:spPr>
            <a:xfrm>
              <a:off x="501120" y="1632240"/>
              <a:ext cx="198720" cy="199440"/>
            </a:xfrm>
            <a:custGeom>
              <a:avLst/>
              <a:gdLst>
                <a:gd name="textAreaLeft" fmla="*/ 0 w 198720"/>
                <a:gd name="textAreaRight" fmla="*/ 200160 w 198720"/>
                <a:gd name="textAreaTop" fmla="*/ 0 h 199440"/>
                <a:gd name="textAreaBottom" fmla="*/ 200880 h 199440"/>
              </a:gdLst>
              <a:ahLst/>
              <a:cxnLst/>
              <a:rect l="textAreaLeft" t="textAreaTop" r="textAreaRight" b="textAreaBottom"/>
              <a:pathLst>
                <a:path w="10809" h="10842">
                  <a:moveTo>
                    <a:pt x="1335" y="3003"/>
                  </a:moveTo>
                  <a:cubicBezTo>
                    <a:pt x="0" y="5238"/>
                    <a:pt x="734" y="8140"/>
                    <a:pt x="2969" y="9474"/>
                  </a:cubicBezTo>
                  <a:cubicBezTo>
                    <a:pt x="5237" y="10842"/>
                    <a:pt x="8139" y="10075"/>
                    <a:pt x="9474" y="7840"/>
                  </a:cubicBezTo>
                  <a:cubicBezTo>
                    <a:pt x="10808" y="5571"/>
                    <a:pt x="10074" y="2669"/>
                    <a:pt x="7839" y="1335"/>
                  </a:cubicBezTo>
                  <a:cubicBezTo>
                    <a:pt x="5571" y="1"/>
                    <a:pt x="2669" y="735"/>
                    <a:pt x="1335" y="3003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54" name="Google Shape;2344;p44"/>
            <p:cNvSpPr/>
            <p:nvPr/>
          </p:nvSpPr>
          <p:spPr>
            <a:xfrm>
              <a:off x="496800" y="1641240"/>
              <a:ext cx="207360" cy="181800"/>
            </a:xfrm>
            <a:custGeom>
              <a:avLst/>
              <a:gdLst>
                <a:gd name="textAreaLeft" fmla="*/ 0 w 207360"/>
                <a:gd name="textAreaRight" fmla="*/ 208800 w 207360"/>
                <a:gd name="textAreaTop" fmla="*/ 0 h 181800"/>
                <a:gd name="textAreaBottom" fmla="*/ 183240 h 181800"/>
              </a:gdLst>
              <a:ahLst/>
              <a:cxnLst/>
              <a:rect l="textAreaLeft" t="textAreaTop" r="textAreaRight" b="textAreaBottom"/>
              <a:pathLst>
                <a:path w="11276" h="9899">
                  <a:moveTo>
                    <a:pt x="5638" y="392"/>
                  </a:moveTo>
                  <a:cubicBezTo>
                    <a:pt x="6439" y="392"/>
                    <a:pt x="7239" y="626"/>
                    <a:pt x="7940" y="1026"/>
                  </a:cubicBezTo>
                  <a:cubicBezTo>
                    <a:pt x="9007" y="1660"/>
                    <a:pt x="9741" y="2660"/>
                    <a:pt x="10041" y="3828"/>
                  </a:cubicBezTo>
                  <a:cubicBezTo>
                    <a:pt x="10342" y="4995"/>
                    <a:pt x="10141" y="6230"/>
                    <a:pt x="9541" y="7264"/>
                  </a:cubicBezTo>
                  <a:cubicBezTo>
                    <a:pt x="8701" y="8678"/>
                    <a:pt x="7187" y="9478"/>
                    <a:pt x="5641" y="9478"/>
                  </a:cubicBezTo>
                  <a:cubicBezTo>
                    <a:pt x="4853" y="9478"/>
                    <a:pt x="4057" y="9270"/>
                    <a:pt x="3337" y="8831"/>
                  </a:cubicBezTo>
                  <a:cubicBezTo>
                    <a:pt x="2269" y="8231"/>
                    <a:pt x="1535" y="7230"/>
                    <a:pt x="1235" y="6063"/>
                  </a:cubicBezTo>
                  <a:cubicBezTo>
                    <a:pt x="935" y="4895"/>
                    <a:pt x="1135" y="3661"/>
                    <a:pt x="1735" y="2627"/>
                  </a:cubicBezTo>
                  <a:cubicBezTo>
                    <a:pt x="2369" y="1593"/>
                    <a:pt x="3337" y="859"/>
                    <a:pt x="4504" y="559"/>
                  </a:cubicBezTo>
                  <a:cubicBezTo>
                    <a:pt x="4904" y="459"/>
                    <a:pt x="5271" y="392"/>
                    <a:pt x="5638" y="392"/>
                  </a:cubicBezTo>
                  <a:close/>
                  <a:moveTo>
                    <a:pt x="5651" y="0"/>
                  </a:moveTo>
                  <a:cubicBezTo>
                    <a:pt x="5237" y="0"/>
                    <a:pt x="4819" y="52"/>
                    <a:pt x="4404" y="159"/>
                  </a:cubicBezTo>
                  <a:cubicBezTo>
                    <a:pt x="3136" y="459"/>
                    <a:pt x="2069" y="1259"/>
                    <a:pt x="1368" y="2427"/>
                  </a:cubicBezTo>
                  <a:cubicBezTo>
                    <a:pt x="1" y="4762"/>
                    <a:pt x="768" y="7797"/>
                    <a:pt x="3103" y="9198"/>
                  </a:cubicBezTo>
                  <a:cubicBezTo>
                    <a:pt x="3870" y="9665"/>
                    <a:pt x="4738" y="9899"/>
                    <a:pt x="5638" y="9899"/>
                  </a:cubicBezTo>
                  <a:cubicBezTo>
                    <a:pt x="6038" y="9899"/>
                    <a:pt x="6439" y="9832"/>
                    <a:pt x="6872" y="9732"/>
                  </a:cubicBezTo>
                  <a:cubicBezTo>
                    <a:pt x="8140" y="9398"/>
                    <a:pt x="9207" y="8598"/>
                    <a:pt x="9908" y="7464"/>
                  </a:cubicBezTo>
                  <a:cubicBezTo>
                    <a:pt x="11276" y="5129"/>
                    <a:pt x="10508" y="2093"/>
                    <a:pt x="8173" y="692"/>
                  </a:cubicBezTo>
                  <a:cubicBezTo>
                    <a:pt x="7401" y="238"/>
                    <a:pt x="6535" y="0"/>
                    <a:pt x="565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55" name="Google Shape;2345;p44"/>
            <p:cNvSpPr/>
            <p:nvPr/>
          </p:nvSpPr>
          <p:spPr>
            <a:xfrm>
              <a:off x="550440" y="1681920"/>
              <a:ext cx="100080" cy="99720"/>
            </a:xfrm>
            <a:custGeom>
              <a:avLst/>
              <a:gdLst>
                <a:gd name="textAreaLeft" fmla="*/ 0 w 100080"/>
                <a:gd name="textAreaRight" fmla="*/ 101520 w 100080"/>
                <a:gd name="textAreaTop" fmla="*/ 0 h 99720"/>
                <a:gd name="textAreaBottom" fmla="*/ 101160 h 99720"/>
              </a:gdLst>
              <a:ahLst/>
              <a:cxnLst/>
              <a:rect l="textAreaLeft" t="textAreaTop" r="textAreaRight" b="textAreaBottom"/>
              <a:pathLst>
                <a:path w="5472" h="5471">
                  <a:moveTo>
                    <a:pt x="2736" y="1401"/>
                  </a:moveTo>
                  <a:cubicBezTo>
                    <a:pt x="3470" y="1401"/>
                    <a:pt x="4070" y="2002"/>
                    <a:pt x="4070" y="2736"/>
                  </a:cubicBezTo>
                  <a:cubicBezTo>
                    <a:pt x="4070" y="3469"/>
                    <a:pt x="3470" y="4070"/>
                    <a:pt x="2736" y="4070"/>
                  </a:cubicBezTo>
                  <a:cubicBezTo>
                    <a:pt x="2002" y="4070"/>
                    <a:pt x="1402" y="3469"/>
                    <a:pt x="1402" y="2736"/>
                  </a:cubicBezTo>
                  <a:cubicBezTo>
                    <a:pt x="1402" y="2002"/>
                    <a:pt x="2002" y="1401"/>
                    <a:pt x="2736" y="1401"/>
                  </a:cubicBezTo>
                  <a:close/>
                  <a:moveTo>
                    <a:pt x="2736" y="0"/>
                  </a:moveTo>
                  <a:cubicBezTo>
                    <a:pt x="1235" y="0"/>
                    <a:pt x="1" y="1235"/>
                    <a:pt x="1" y="2736"/>
                  </a:cubicBezTo>
                  <a:cubicBezTo>
                    <a:pt x="1" y="4237"/>
                    <a:pt x="1235" y="5471"/>
                    <a:pt x="2736" y="5471"/>
                  </a:cubicBezTo>
                  <a:cubicBezTo>
                    <a:pt x="4237" y="5471"/>
                    <a:pt x="5471" y="4270"/>
                    <a:pt x="5471" y="2736"/>
                  </a:cubicBezTo>
                  <a:cubicBezTo>
                    <a:pt x="5471" y="1235"/>
                    <a:pt x="4237" y="0"/>
                    <a:pt x="273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400" rIns="90000" bIns="50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56" name="Google Shape;2346;p44"/>
            <p:cNvSpPr/>
            <p:nvPr/>
          </p:nvSpPr>
          <p:spPr>
            <a:xfrm>
              <a:off x="546840" y="1677960"/>
              <a:ext cx="107280" cy="108000"/>
            </a:xfrm>
            <a:custGeom>
              <a:avLst/>
              <a:gdLst>
                <a:gd name="textAreaLeft" fmla="*/ 0 w 107280"/>
                <a:gd name="textAreaRight" fmla="*/ 108720 w 107280"/>
                <a:gd name="textAreaTop" fmla="*/ 0 h 108000"/>
                <a:gd name="textAreaBottom" fmla="*/ 109440 h 108000"/>
              </a:gdLst>
              <a:ahLst/>
              <a:cxnLst/>
              <a:rect l="textAreaLeft" t="textAreaTop" r="textAreaRight" b="textAreaBottom"/>
              <a:pathLst>
                <a:path w="5872" h="5905">
                  <a:moveTo>
                    <a:pt x="2936" y="1801"/>
                  </a:moveTo>
                  <a:cubicBezTo>
                    <a:pt x="3570" y="1801"/>
                    <a:pt x="4070" y="2302"/>
                    <a:pt x="4070" y="2936"/>
                  </a:cubicBezTo>
                  <a:cubicBezTo>
                    <a:pt x="4070" y="3569"/>
                    <a:pt x="3570" y="4070"/>
                    <a:pt x="2936" y="4070"/>
                  </a:cubicBezTo>
                  <a:cubicBezTo>
                    <a:pt x="2302" y="4070"/>
                    <a:pt x="1802" y="3569"/>
                    <a:pt x="1802" y="2936"/>
                  </a:cubicBezTo>
                  <a:cubicBezTo>
                    <a:pt x="1802" y="2335"/>
                    <a:pt x="2302" y="1801"/>
                    <a:pt x="2936" y="1801"/>
                  </a:cubicBezTo>
                  <a:close/>
                  <a:moveTo>
                    <a:pt x="2936" y="1401"/>
                  </a:moveTo>
                  <a:cubicBezTo>
                    <a:pt x="2069" y="1401"/>
                    <a:pt x="1402" y="2102"/>
                    <a:pt x="1402" y="2936"/>
                  </a:cubicBezTo>
                  <a:cubicBezTo>
                    <a:pt x="1402" y="3803"/>
                    <a:pt x="2069" y="4503"/>
                    <a:pt x="2936" y="4503"/>
                  </a:cubicBezTo>
                  <a:cubicBezTo>
                    <a:pt x="3803" y="4503"/>
                    <a:pt x="4471" y="3803"/>
                    <a:pt x="4471" y="2936"/>
                  </a:cubicBezTo>
                  <a:cubicBezTo>
                    <a:pt x="4471" y="2102"/>
                    <a:pt x="3803" y="1401"/>
                    <a:pt x="2936" y="1401"/>
                  </a:cubicBezTo>
                  <a:close/>
                  <a:moveTo>
                    <a:pt x="2936" y="400"/>
                  </a:moveTo>
                  <a:cubicBezTo>
                    <a:pt x="4337" y="400"/>
                    <a:pt x="5471" y="1568"/>
                    <a:pt x="5471" y="2936"/>
                  </a:cubicBezTo>
                  <a:cubicBezTo>
                    <a:pt x="5471" y="4337"/>
                    <a:pt x="4337" y="5471"/>
                    <a:pt x="2936" y="5471"/>
                  </a:cubicBezTo>
                  <a:cubicBezTo>
                    <a:pt x="1535" y="5471"/>
                    <a:pt x="401" y="4337"/>
                    <a:pt x="401" y="2936"/>
                  </a:cubicBezTo>
                  <a:cubicBezTo>
                    <a:pt x="401" y="1535"/>
                    <a:pt x="1535" y="400"/>
                    <a:pt x="2936" y="400"/>
                  </a:cubicBezTo>
                  <a:close/>
                  <a:moveTo>
                    <a:pt x="2936" y="0"/>
                  </a:moveTo>
                  <a:cubicBezTo>
                    <a:pt x="1302" y="0"/>
                    <a:pt x="1" y="1334"/>
                    <a:pt x="1" y="2936"/>
                  </a:cubicBezTo>
                  <a:cubicBezTo>
                    <a:pt x="1" y="4570"/>
                    <a:pt x="1302" y="5904"/>
                    <a:pt x="2936" y="5904"/>
                  </a:cubicBezTo>
                  <a:cubicBezTo>
                    <a:pt x="4571" y="5904"/>
                    <a:pt x="5872" y="4570"/>
                    <a:pt x="5872" y="2936"/>
                  </a:cubicBezTo>
                  <a:cubicBezTo>
                    <a:pt x="5872" y="1334"/>
                    <a:pt x="4571" y="0"/>
                    <a:pt x="293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4720" rIns="90000" bIns="54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57" name="Google Shape;2347;p44"/>
            <p:cNvSpPr/>
            <p:nvPr/>
          </p:nvSpPr>
          <p:spPr>
            <a:xfrm>
              <a:off x="456120" y="1568160"/>
              <a:ext cx="146880" cy="168480"/>
            </a:xfrm>
            <a:custGeom>
              <a:avLst/>
              <a:gdLst>
                <a:gd name="textAreaLeft" fmla="*/ 0 w 146880"/>
                <a:gd name="textAreaRight" fmla="*/ 148320 w 146880"/>
                <a:gd name="textAreaTop" fmla="*/ 0 h 168480"/>
                <a:gd name="textAreaBottom" fmla="*/ 169920 h 168480"/>
              </a:gdLst>
              <a:ahLst/>
              <a:cxnLst/>
              <a:rect l="textAreaLeft" t="textAreaTop" r="textAreaRight" b="textAreaBottom"/>
              <a:pathLst>
                <a:path w="8006" h="9168">
                  <a:moveTo>
                    <a:pt x="287" y="1"/>
                  </a:moveTo>
                  <a:cubicBezTo>
                    <a:pt x="229" y="1"/>
                    <a:pt x="176" y="19"/>
                    <a:pt x="134" y="61"/>
                  </a:cubicBezTo>
                  <a:cubicBezTo>
                    <a:pt x="0" y="161"/>
                    <a:pt x="0" y="362"/>
                    <a:pt x="100" y="462"/>
                  </a:cubicBezTo>
                  <a:lnTo>
                    <a:pt x="7506" y="9068"/>
                  </a:lnTo>
                  <a:cubicBezTo>
                    <a:pt x="7572" y="9134"/>
                    <a:pt x="7639" y="9168"/>
                    <a:pt x="7706" y="9168"/>
                  </a:cubicBezTo>
                  <a:cubicBezTo>
                    <a:pt x="7772" y="9168"/>
                    <a:pt x="7839" y="9134"/>
                    <a:pt x="7906" y="9101"/>
                  </a:cubicBezTo>
                  <a:cubicBezTo>
                    <a:pt x="8006" y="9001"/>
                    <a:pt x="8006" y="8834"/>
                    <a:pt x="7906" y="8701"/>
                  </a:cubicBezTo>
                  <a:lnTo>
                    <a:pt x="534" y="95"/>
                  </a:lnTo>
                  <a:cubicBezTo>
                    <a:pt x="456" y="37"/>
                    <a:pt x="368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4960" rIns="90000" bIns="84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58" name="Google Shape;2348;p44"/>
            <p:cNvSpPr/>
            <p:nvPr/>
          </p:nvSpPr>
          <p:spPr>
            <a:xfrm>
              <a:off x="416520" y="1529640"/>
              <a:ext cx="55440" cy="54000"/>
            </a:xfrm>
            <a:custGeom>
              <a:avLst/>
              <a:gdLst>
                <a:gd name="textAreaLeft" fmla="*/ 0 w 55440"/>
                <a:gd name="textAreaRight" fmla="*/ 56880 w 55440"/>
                <a:gd name="textAreaTop" fmla="*/ 0 h 54000"/>
                <a:gd name="textAreaBottom" fmla="*/ 55440 h 54000"/>
              </a:gdLst>
              <a:ahLst/>
              <a:cxnLst/>
              <a:rect l="textAreaLeft" t="textAreaTop" r="textAreaRight" b="textAreaBottom"/>
              <a:pathLst>
                <a:path w="3070" h="2986">
                  <a:moveTo>
                    <a:pt x="2256" y="1"/>
                  </a:moveTo>
                  <a:cubicBezTo>
                    <a:pt x="2238" y="1"/>
                    <a:pt x="2219" y="3"/>
                    <a:pt x="2202" y="7"/>
                  </a:cubicBezTo>
                  <a:cubicBezTo>
                    <a:pt x="2035" y="41"/>
                    <a:pt x="1968" y="174"/>
                    <a:pt x="1968" y="341"/>
                  </a:cubicBezTo>
                  <a:lnTo>
                    <a:pt x="2335" y="2009"/>
                  </a:lnTo>
                  <a:cubicBezTo>
                    <a:pt x="2335" y="2063"/>
                    <a:pt x="2291" y="2118"/>
                    <a:pt x="2238" y="2118"/>
                  </a:cubicBezTo>
                  <a:cubicBezTo>
                    <a:pt x="2226" y="2118"/>
                    <a:pt x="2214" y="2115"/>
                    <a:pt x="2202" y="2109"/>
                  </a:cubicBezTo>
                  <a:lnTo>
                    <a:pt x="434" y="1442"/>
                  </a:lnTo>
                  <a:cubicBezTo>
                    <a:pt x="405" y="1436"/>
                    <a:pt x="377" y="1433"/>
                    <a:pt x="349" y="1433"/>
                  </a:cubicBezTo>
                  <a:cubicBezTo>
                    <a:pt x="214" y="1433"/>
                    <a:pt x="95" y="1498"/>
                    <a:pt x="67" y="1609"/>
                  </a:cubicBezTo>
                  <a:cubicBezTo>
                    <a:pt x="0" y="1775"/>
                    <a:pt x="100" y="1909"/>
                    <a:pt x="234" y="1976"/>
                  </a:cubicBezTo>
                  <a:lnTo>
                    <a:pt x="2936" y="2976"/>
                  </a:lnTo>
                  <a:cubicBezTo>
                    <a:pt x="2948" y="2982"/>
                    <a:pt x="2960" y="2985"/>
                    <a:pt x="2972" y="2985"/>
                  </a:cubicBezTo>
                  <a:cubicBezTo>
                    <a:pt x="3025" y="2985"/>
                    <a:pt x="3069" y="2931"/>
                    <a:pt x="3069" y="2876"/>
                  </a:cubicBezTo>
                  <a:lnTo>
                    <a:pt x="2535" y="208"/>
                  </a:lnTo>
                  <a:cubicBezTo>
                    <a:pt x="2507" y="92"/>
                    <a:pt x="2377" y="1"/>
                    <a:pt x="2256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720" rIns="90000" bIns="27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59" name="Google Shape;2349;p44"/>
            <p:cNvSpPr/>
            <p:nvPr/>
          </p:nvSpPr>
          <p:spPr>
            <a:xfrm>
              <a:off x="414000" y="1526400"/>
              <a:ext cx="60840" cy="60120"/>
            </a:xfrm>
            <a:custGeom>
              <a:avLst/>
              <a:gdLst>
                <a:gd name="textAreaLeft" fmla="*/ 0 w 60840"/>
                <a:gd name="textAreaRight" fmla="*/ 62280 w 60840"/>
                <a:gd name="textAreaTop" fmla="*/ 0 h 60120"/>
                <a:gd name="textAreaBottom" fmla="*/ 61560 h 60120"/>
              </a:gdLst>
              <a:ahLst/>
              <a:cxnLst/>
              <a:rect l="textAreaLeft" t="textAreaTop" r="textAreaRight" b="textAreaBottom"/>
              <a:pathLst>
                <a:path w="3370" h="3317">
                  <a:moveTo>
                    <a:pt x="2369" y="314"/>
                  </a:moveTo>
                  <a:cubicBezTo>
                    <a:pt x="2403" y="314"/>
                    <a:pt x="2436" y="314"/>
                    <a:pt x="2436" y="347"/>
                  </a:cubicBezTo>
                  <a:cubicBezTo>
                    <a:pt x="2469" y="381"/>
                    <a:pt x="2503" y="381"/>
                    <a:pt x="2503" y="414"/>
                  </a:cubicBezTo>
                  <a:lnTo>
                    <a:pt x="3003" y="2949"/>
                  </a:lnTo>
                  <a:lnTo>
                    <a:pt x="401" y="2015"/>
                  </a:lnTo>
                  <a:cubicBezTo>
                    <a:pt x="368" y="1982"/>
                    <a:pt x="368" y="1982"/>
                    <a:pt x="334" y="1948"/>
                  </a:cubicBezTo>
                  <a:cubicBezTo>
                    <a:pt x="334" y="1915"/>
                    <a:pt x="334" y="1882"/>
                    <a:pt x="334" y="1848"/>
                  </a:cubicBezTo>
                  <a:cubicBezTo>
                    <a:pt x="368" y="1815"/>
                    <a:pt x="368" y="1782"/>
                    <a:pt x="401" y="1782"/>
                  </a:cubicBezTo>
                  <a:lnTo>
                    <a:pt x="501" y="1782"/>
                  </a:lnTo>
                  <a:lnTo>
                    <a:pt x="2269" y="2449"/>
                  </a:lnTo>
                  <a:cubicBezTo>
                    <a:pt x="2296" y="2458"/>
                    <a:pt x="2323" y="2462"/>
                    <a:pt x="2349" y="2462"/>
                  </a:cubicBezTo>
                  <a:cubicBezTo>
                    <a:pt x="2421" y="2462"/>
                    <a:pt x="2487" y="2431"/>
                    <a:pt x="2536" y="2382"/>
                  </a:cubicBezTo>
                  <a:cubicBezTo>
                    <a:pt x="2603" y="2349"/>
                    <a:pt x="2636" y="2249"/>
                    <a:pt x="2603" y="2149"/>
                  </a:cubicBezTo>
                  <a:lnTo>
                    <a:pt x="2269" y="481"/>
                  </a:lnTo>
                  <a:cubicBezTo>
                    <a:pt x="2269" y="414"/>
                    <a:pt x="2303" y="347"/>
                    <a:pt x="2369" y="314"/>
                  </a:cubicBezTo>
                  <a:close/>
                  <a:moveTo>
                    <a:pt x="2389" y="1"/>
                  </a:moveTo>
                  <a:cubicBezTo>
                    <a:pt x="2359" y="1"/>
                    <a:pt x="2329" y="5"/>
                    <a:pt x="2303" y="14"/>
                  </a:cubicBezTo>
                  <a:cubicBezTo>
                    <a:pt x="2069" y="80"/>
                    <a:pt x="1902" y="281"/>
                    <a:pt x="1969" y="514"/>
                  </a:cubicBezTo>
                  <a:lnTo>
                    <a:pt x="2269" y="2115"/>
                  </a:lnTo>
                  <a:lnTo>
                    <a:pt x="601" y="1481"/>
                  </a:lnTo>
                  <a:cubicBezTo>
                    <a:pt x="551" y="1465"/>
                    <a:pt x="501" y="1456"/>
                    <a:pt x="447" y="1456"/>
                  </a:cubicBezTo>
                  <a:cubicBezTo>
                    <a:pt x="393" y="1456"/>
                    <a:pt x="334" y="1465"/>
                    <a:pt x="268" y="1481"/>
                  </a:cubicBezTo>
                  <a:cubicBezTo>
                    <a:pt x="168" y="1548"/>
                    <a:pt x="101" y="1615"/>
                    <a:pt x="68" y="1748"/>
                  </a:cubicBezTo>
                  <a:cubicBezTo>
                    <a:pt x="1" y="1848"/>
                    <a:pt x="1" y="1948"/>
                    <a:pt x="68" y="2082"/>
                  </a:cubicBezTo>
                  <a:cubicBezTo>
                    <a:pt x="101" y="2182"/>
                    <a:pt x="201" y="2249"/>
                    <a:pt x="301" y="2282"/>
                  </a:cubicBezTo>
                  <a:lnTo>
                    <a:pt x="3036" y="3283"/>
                  </a:lnTo>
                  <a:cubicBezTo>
                    <a:pt x="3036" y="3316"/>
                    <a:pt x="3070" y="3316"/>
                    <a:pt x="3103" y="3316"/>
                  </a:cubicBezTo>
                  <a:cubicBezTo>
                    <a:pt x="3170" y="3316"/>
                    <a:pt x="3203" y="3283"/>
                    <a:pt x="3270" y="3249"/>
                  </a:cubicBezTo>
                  <a:cubicBezTo>
                    <a:pt x="3337" y="3183"/>
                    <a:pt x="3370" y="3116"/>
                    <a:pt x="3337" y="3016"/>
                  </a:cubicBezTo>
                  <a:lnTo>
                    <a:pt x="2803" y="347"/>
                  </a:lnTo>
                  <a:cubicBezTo>
                    <a:pt x="2803" y="247"/>
                    <a:pt x="2736" y="147"/>
                    <a:pt x="2636" y="80"/>
                  </a:cubicBezTo>
                  <a:cubicBezTo>
                    <a:pt x="2563" y="32"/>
                    <a:pt x="2472" y="1"/>
                    <a:pt x="238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0600" rIns="90000" bIns="30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60" name="Google Shape;2350;p44"/>
            <p:cNvSpPr/>
            <p:nvPr/>
          </p:nvSpPr>
          <p:spPr>
            <a:xfrm>
              <a:off x="431280" y="1546560"/>
              <a:ext cx="55440" cy="54000"/>
            </a:xfrm>
            <a:custGeom>
              <a:avLst/>
              <a:gdLst>
                <a:gd name="textAreaLeft" fmla="*/ 0 w 55440"/>
                <a:gd name="textAreaRight" fmla="*/ 56880 w 55440"/>
                <a:gd name="textAreaTop" fmla="*/ 0 h 54000"/>
                <a:gd name="textAreaBottom" fmla="*/ 55440 h 54000"/>
              </a:gdLst>
              <a:ahLst/>
              <a:cxnLst/>
              <a:rect l="textAreaLeft" t="textAreaTop" r="textAreaRight" b="textAreaBottom"/>
              <a:pathLst>
                <a:path w="3070" h="3003">
                  <a:moveTo>
                    <a:pt x="2202" y="0"/>
                  </a:moveTo>
                  <a:cubicBezTo>
                    <a:pt x="2036" y="33"/>
                    <a:pt x="1936" y="200"/>
                    <a:pt x="1969" y="334"/>
                  </a:cubicBezTo>
                  <a:lnTo>
                    <a:pt x="2336" y="2035"/>
                  </a:lnTo>
                  <a:cubicBezTo>
                    <a:pt x="2336" y="2102"/>
                    <a:pt x="2269" y="2135"/>
                    <a:pt x="2202" y="2135"/>
                  </a:cubicBezTo>
                  <a:lnTo>
                    <a:pt x="401" y="1468"/>
                  </a:lnTo>
                  <a:cubicBezTo>
                    <a:pt x="372" y="1453"/>
                    <a:pt x="341" y="1447"/>
                    <a:pt x="310" y="1447"/>
                  </a:cubicBezTo>
                  <a:cubicBezTo>
                    <a:pt x="201" y="1447"/>
                    <a:pt x="94" y="1530"/>
                    <a:pt x="68" y="1635"/>
                  </a:cubicBezTo>
                  <a:cubicBezTo>
                    <a:pt x="1" y="1768"/>
                    <a:pt x="68" y="1935"/>
                    <a:pt x="234" y="2002"/>
                  </a:cubicBezTo>
                  <a:lnTo>
                    <a:pt x="2936" y="3002"/>
                  </a:lnTo>
                  <a:cubicBezTo>
                    <a:pt x="3003" y="3002"/>
                    <a:pt x="3070" y="2969"/>
                    <a:pt x="3070" y="2902"/>
                  </a:cubicBezTo>
                  <a:lnTo>
                    <a:pt x="2536" y="234"/>
                  </a:lnTo>
                  <a:cubicBezTo>
                    <a:pt x="2503" y="67"/>
                    <a:pt x="2336" y="0"/>
                    <a:pt x="220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720" rIns="90000" bIns="27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61" name="Google Shape;2351;p44"/>
            <p:cNvSpPr/>
            <p:nvPr/>
          </p:nvSpPr>
          <p:spPr>
            <a:xfrm>
              <a:off x="428760" y="1543680"/>
              <a:ext cx="60840" cy="60120"/>
            </a:xfrm>
            <a:custGeom>
              <a:avLst/>
              <a:gdLst>
                <a:gd name="textAreaLeft" fmla="*/ 0 w 60840"/>
                <a:gd name="textAreaRight" fmla="*/ 62280 w 60840"/>
                <a:gd name="textAreaTop" fmla="*/ 0 h 60120"/>
                <a:gd name="textAreaBottom" fmla="*/ 61560 h 60120"/>
              </a:gdLst>
              <a:ahLst/>
              <a:cxnLst/>
              <a:rect l="textAreaLeft" t="textAreaTop" r="textAreaRight" b="textAreaBottom"/>
              <a:pathLst>
                <a:path w="3370" h="3317">
                  <a:moveTo>
                    <a:pt x="2369" y="314"/>
                  </a:moveTo>
                  <a:cubicBezTo>
                    <a:pt x="2402" y="314"/>
                    <a:pt x="2436" y="314"/>
                    <a:pt x="2436" y="347"/>
                  </a:cubicBezTo>
                  <a:cubicBezTo>
                    <a:pt x="2469" y="347"/>
                    <a:pt x="2502" y="381"/>
                    <a:pt x="2502" y="414"/>
                  </a:cubicBezTo>
                  <a:lnTo>
                    <a:pt x="3003" y="2949"/>
                  </a:lnTo>
                  <a:lnTo>
                    <a:pt x="3003" y="2949"/>
                  </a:lnTo>
                  <a:lnTo>
                    <a:pt x="401" y="1982"/>
                  </a:lnTo>
                  <a:cubicBezTo>
                    <a:pt x="367" y="1982"/>
                    <a:pt x="367" y="1948"/>
                    <a:pt x="334" y="1915"/>
                  </a:cubicBezTo>
                  <a:cubicBezTo>
                    <a:pt x="334" y="1915"/>
                    <a:pt x="334" y="1848"/>
                    <a:pt x="334" y="1848"/>
                  </a:cubicBezTo>
                  <a:cubicBezTo>
                    <a:pt x="334" y="1815"/>
                    <a:pt x="367" y="1782"/>
                    <a:pt x="401" y="1748"/>
                  </a:cubicBezTo>
                  <a:lnTo>
                    <a:pt x="501" y="1748"/>
                  </a:lnTo>
                  <a:lnTo>
                    <a:pt x="2269" y="2415"/>
                  </a:lnTo>
                  <a:cubicBezTo>
                    <a:pt x="2310" y="2429"/>
                    <a:pt x="2352" y="2437"/>
                    <a:pt x="2391" y="2437"/>
                  </a:cubicBezTo>
                  <a:cubicBezTo>
                    <a:pt x="2446" y="2437"/>
                    <a:pt x="2497" y="2421"/>
                    <a:pt x="2536" y="2382"/>
                  </a:cubicBezTo>
                  <a:cubicBezTo>
                    <a:pt x="2602" y="2315"/>
                    <a:pt x="2602" y="2249"/>
                    <a:pt x="2602" y="2149"/>
                  </a:cubicBezTo>
                  <a:lnTo>
                    <a:pt x="2269" y="447"/>
                  </a:lnTo>
                  <a:cubicBezTo>
                    <a:pt x="2235" y="381"/>
                    <a:pt x="2302" y="314"/>
                    <a:pt x="2369" y="314"/>
                  </a:cubicBezTo>
                  <a:close/>
                  <a:moveTo>
                    <a:pt x="2388" y="1"/>
                  </a:moveTo>
                  <a:cubicBezTo>
                    <a:pt x="2358" y="1"/>
                    <a:pt x="2329" y="5"/>
                    <a:pt x="2302" y="14"/>
                  </a:cubicBezTo>
                  <a:cubicBezTo>
                    <a:pt x="2069" y="47"/>
                    <a:pt x="1902" y="281"/>
                    <a:pt x="1969" y="514"/>
                  </a:cubicBezTo>
                  <a:lnTo>
                    <a:pt x="2269" y="2082"/>
                  </a:lnTo>
                  <a:lnTo>
                    <a:pt x="601" y="1481"/>
                  </a:lnTo>
                  <a:cubicBezTo>
                    <a:pt x="551" y="1448"/>
                    <a:pt x="493" y="1431"/>
                    <a:pt x="434" y="1431"/>
                  </a:cubicBezTo>
                  <a:cubicBezTo>
                    <a:pt x="376" y="1431"/>
                    <a:pt x="317" y="1448"/>
                    <a:pt x="267" y="1481"/>
                  </a:cubicBezTo>
                  <a:cubicBezTo>
                    <a:pt x="167" y="1515"/>
                    <a:pt x="101" y="1615"/>
                    <a:pt x="34" y="1715"/>
                  </a:cubicBezTo>
                  <a:cubicBezTo>
                    <a:pt x="0" y="1815"/>
                    <a:pt x="0" y="1948"/>
                    <a:pt x="67" y="2048"/>
                  </a:cubicBezTo>
                  <a:cubicBezTo>
                    <a:pt x="101" y="2149"/>
                    <a:pt x="201" y="2249"/>
                    <a:pt x="301" y="2282"/>
                  </a:cubicBezTo>
                  <a:lnTo>
                    <a:pt x="3036" y="3283"/>
                  </a:lnTo>
                  <a:cubicBezTo>
                    <a:pt x="3036" y="3283"/>
                    <a:pt x="3069" y="3316"/>
                    <a:pt x="3103" y="3316"/>
                  </a:cubicBezTo>
                  <a:cubicBezTo>
                    <a:pt x="3169" y="3316"/>
                    <a:pt x="3203" y="3283"/>
                    <a:pt x="3269" y="3249"/>
                  </a:cubicBezTo>
                  <a:cubicBezTo>
                    <a:pt x="3336" y="3183"/>
                    <a:pt x="3370" y="3083"/>
                    <a:pt x="3336" y="3016"/>
                  </a:cubicBezTo>
                  <a:lnTo>
                    <a:pt x="2802" y="347"/>
                  </a:lnTo>
                  <a:cubicBezTo>
                    <a:pt x="2769" y="247"/>
                    <a:pt x="2702" y="147"/>
                    <a:pt x="2636" y="80"/>
                  </a:cubicBezTo>
                  <a:cubicBezTo>
                    <a:pt x="2562" y="32"/>
                    <a:pt x="2471" y="1"/>
                    <a:pt x="238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0600" rIns="90000" bIns="30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PlaceHolder 1"/>
          <p:cNvSpPr>
            <a:spLocks noGrp="1"/>
          </p:cNvSpPr>
          <p:nvPr>
            <p:ph type="title"/>
          </p:nvPr>
        </p:nvSpPr>
        <p:spPr>
          <a:xfrm>
            <a:off x="4130640" y="2623320"/>
            <a:ext cx="4298760" cy="840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5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 Concepts</a:t>
            </a:r>
            <a:endParaRPr lang="en-US" sz="4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3" name="PlaceHolder 2"/>
          <p:cNvSpPr>
            <a:spLocks noGrp="1"/>
          </p:cNvSpPr>
          <p:nvPr>
            <p:ph type="title"/>
          </p:nvPr>
        </p:nvSpPr>
        <p:spPr>
          <a:xfrm>
            <a:off x="4130640" y="1678320"/>
            <a:ext cx="4298760" cy="840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02</a:t>
            </a:r>
            <a:endParaRPr lang="en-US" sz="6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664" name="Google Shape;1291;p28"/>
          <p:cNvGrpSpPr/>
          <p:nvPr/>
        </p:nvGrpSpPr>
        <p:grpSpPr>
          <a:xfrm>
            <a:off x="713160" y="1219320"/>
            <a:ext cx="2953800" cy="2461680"/>
            <a:chOff x="713160" y="1219320"/>
            <a:chExt cx="2953800" cy="2461680"/>
          </a:xfrm>
        </p:grpSpPr>
        <p:sp>
          <p:nvSpPr>
            <p:cNvPr id="1665" name="Google Shape;1292;p28"/>
            <p:cNvSpPr/>
            <p:nvPr/>
          </p:nvSpPr>
          <p:spPr>
            <a:xfrm>
              <a:off x="819360" y="1784160"/>
              <a:ext cx="113760" cy="114120"/>
            </a:xfrm>
            <a:custGeom>
              <a:avLst/>
              <a:gdLst>
                <a:gd name="textAreaLeft" fmla="*/ 0 w 113760"/>
                <a:gd name="textAreaRight" fmla="*/ 115200 w 113760"/>
                <a:gd name="textAreaTop" fmla="*/ 0 h 114120"/>
                <a:gd name="textAreaBottom" fmla="*/ 115560 h 114120"/>
              </a:gdLst>
              <a:ahLst/>
              <a:cxnLst/>
              <a:rect l="textAreaLeft" t="textAreaTop" r="textAreaRight" b="textAreaBottom"/>
              <a:pathLst>
                <a:path w="2023" h="2033">
                  <a:moveTo>
                    <a:pt x="1011" y="186"/>
                  </a:moveTo>
                  <a:lnTo>
                    <a:pt x="1299" y="706"/>
                  </a:lnTo>
                  <a:cubicBezTo>
                    <a:pt x="1299" y="715"/>
                    <a:pt x="1308" y="724"/>
                    <a:pt x="1318" y="734"/>
                  </a:cubicBezTo>
                  <a:lnTo>
                    <a:pt x="1846" y="1021"/>
                  </a:lnTo>
                  <a:lnTo>
                    <a:pt x="1318" y="1309"/>
                  </a:lnTo>
                  <a:cubicBezTo>
                    <a:pt x="1308" y="1309"/>
                    <a:pt x="1299" y="1318"/>
                    <a:pt x="1299" y="1327"/>
                  </a:cubicBezTo>
                  <a:lnTo>
                    <a:pt x="1011" y="1856"/>
                  </a:lnTo>
                  <a:lnTo>
                    <a:pt x="724" y="1327"/>
                  </a:lnTo>
                  <a:cubicBezTo>
                    <a:pt x="715" y="1318"/>
                    <a:pt x="705" y="1309"/>
                    <a:pt x="696" y="1299"/>
                  </a:cubicBezTo>
                  <a:lnTo>
                    <a:pt x="177" y="1021"/>
                  </a:lnTo>
                  <a:lnTo>
                    <a:pt x="696" y="734"/>
                  </a:lnTo>
                  <a:cubicBezTo>
                    <a:pt x="705" y="724"/>
                    <a:pt x="715" y="715"/>
                    <a:pt x="724" y="706"/>
                  </a:cubicBezTo>
                  <a:lnTo>
                    <a:pt x="1011" y="186"/>
                  </a:lnTo>
                  <a:close/>
                  <a:moveTo>
                    <a:pt x="1011" y="1"/>
                  </a:moveTo>
                  <a:cubicBezTo>
                    <a:pt x="993" y="1"/>
                    <a:pt x="974" y="19"/>
                    <a:pt x="956" y="38"/>
                  </a:cubicBezTo>
                  <a:lnTo>
                    <a:pt x="631" y="641"/>
                  </a:lnTo>
                  <a:lnTo>
                    <a:pt x="28" y="965"/>
                  </a:lnTo>
                  <a:cubicBezTo>
                    <a:pt x="10" y="975"/>
                    <a:pt x="0" y="993"/>
                    <a:pt x="0" y="1012"/>
                  </a:cubicBezTo>
                  <a:cubicBezTo>
                    <a:pt x="0" y="1040"/>
                    <a:pt x="10" y="1058"/>
                    <a:pt x="28" y="1068"/>
                  </a:cubicBezTo>
                  <a:lnTo>
                    <a:pt x="631" y="1401"/>
                  </a:lnTo>
                  <a:lnTo>
                    <a:pt x="956" y="2004"/>
                  </a:lnTo>
                  <a:cubicBezTo>
                    <a:pt x="965" y="2023"/>
                    <a:pt x="984" y="2032"/>
                    <a:pt x="1011" y="2032"/>
                  </a:cubicBezTo>
                  <a:cubicBezTo>
                    <a:pt x="1030" y="2032"/>
                    <a:pt x="1049" y="2023"/>
                    <a:pt x="1058" y="2004"/>
                  </a:cubicBezTo>
                  <a:lnTo>
                    <a:pt x="1392" y="1401"/>
                  </a:lnTo>
                  <a:lnTo>
                    <a:pt x="1995" y="1068"/>
                  </a:lnTo>
                  <a:cubicBezTo>
                    <a:pt x="2013" y="1058"/>
                    <a:pt x="2023" y="1040"/>
                    <a:pt x="2023" y="1021"/>
                  </a:cubicBezTo>
                  <a:cubicBezTo>
                    <a:pt x="2023" y="1003"/>
                    <a:pt x="2013" y="984"/>
                    <a:pt x="1995" y="965"/>
                  </a:cubicBezTo>
                  <a:lnTo>
                    <a:pt x="1392" y="641"/>
                  </a:lnTo>
                  <a:lnTo>
                    <a:pt x="1067" y="38"/>
                  </a:lnTo>
                  <a:cubicBezTo>
                    <a:pt x="1049" y="19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7600" rIns="90000" bIns="57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66" name="Google Shape;1293;p28"/>
            <p:cNvSpPr/>
            <p:nvPr/>
          </p:nvSpPr>
          <p:spPr>
            <a:xfrm>
              <a:off x="3471120" y="2115000"/>
              <a:ext cx="66240" cy="66240"/>
            </a:xfrm>
            <a:custGeom>
              <a:avLst/>
              <a:gdLst>
                <a:gd name="textAreaLeft" fmla="*/ 0 w 66240"/>
                <a:gd name="textAreaRight" fmla="*/ 67680 w 66240"/>
                <a:gd name="textAreaTop" fmla="*/ 0 h 66240"/>
                <a:gd name="textAreaBottom" fmla="*/ 67680 h 66240"/>
              </a:gdLst>
              <a:ahLst/>
              <a:cxnLst/>
              <a:rect l="textAreaLeft" t="textAreaTop" r="textAreaRight" b="textAreaBottom"/>
              <a:pathLst>
                <a:path w="1189" h="1188">
                  <a:moveTo>
                    <a:pt x="594" y="177"/>
                  </a:moveTo>
                  <a:lnTo>
                    <a:pt x="734" y="436"/>
                  </a:lnTo>
                  <a:cubicBezTo>
                    <a:pt x="743" y="446"/>
                    <a:pt x="752" y="455"/>
                    <a:pt x="761" y="455"/>
                  </a:cubicBezTo>
                  <a:lnTo>
                    <a:pt x="1012" y="594"/>
                  </a:lnTo>
                  <a:lnTo>
                    <a:pt x="752" y="733"/>
                  </a:lnTo>
                  <a:cubicBezTo>
                    <a:pt x="743" y="743"/>
                    <a:pt x="743" y="752"/>
                    <a:pt x="734" y="761"/>
                  </a:cubicBezTo>
                  <a:lnTo>
                    <a:pt x="594" y="1012"/>
                  </a:lnTo>
                  <a:lnTo>
                    <a:pt x="455" y="761"/>
                  </a:lnTo>
                  <a:cubicBezTo>
                    <a:pt x="446" y="752"/>
                    <a:pt x="437" y="743"/>
                    <a:pt x="427" y="733"/>
                  </a:cubicBezTo>
                  <a:lnTo>
                    <a:pt x="177" y="594"/>
                  </a:lnTo>
                  <a:lnTo>
                    <a:pt x="437" y="455"/>
                  </a:lnTo>
                  <a:cubicBezTo>
                    <a:pt x="446" y="446"/>
                    <a:pt x="446" y="446"/>
                    <a:pt x="455" y="436"/>
                  </a:cubicBezTo>
                  <a:lnTo>
                    <a:pt x="594" y="177"/>
                  </a:lnTo>
                  <a:close/>
                  <a:moveTo>
                    <a:pt x="594" y="0"/>
                  </a:moveTo>
                  <a:cubicBezTo>
                    <a:pt x="576" y="0"/>
                    <a:pt x="557" y="10"/>
                    <a:pt x="548" y="28"/>
                  </a:cubicBezTo>
                  <a:lnTo>
                    <a:pt x="362" y="362"/>
                  </a:lnTo>
                  <a:lnTo>
                    <a:pt x="29" y="548"/>
                  </a:lnTo>
                  <a:cubicBezTo>
                    <a:pt x="10" y="557"/>
                    <a:pt x="1" y="576"/>
                    <a:pt x="1" y="594"/>
                  </a:cubicBezTo>
                  <a:cubicBezTo>
                    <a:pt x="1" y="613"/>
                    <a:pt x="10" y="631"/>
                    <a:pt x="29" y="640"/>
                  </a:cubicBezTo>
                  <a:lnTo>
                    <a:pt x="362" y="826"/>
                  </a:lnTo>
                  <a:lnTo>
                    <a:pt x="539" y="1160"/>
                  </a:lnTo>
                  <a:cubicBezTo>
                    <a:pt x="548" y="1179"/>
                    <a:pt x="576" y="1188"/>
                    <a:pt x="594" y="1188"/>
                  </a:cubicBezTo>
                  <a:cubicBezTo>
                    <a:pt x="613" y="1188"/>
                    <a:pt x="632" y="1179"/>
                    <a:pt x="641" y="1160"/>
                  </a:cubicBezTo>
                  <a:lnTo>
                    <a:pt x="826" y="826"/>
                  </a:lnTo>
                  <a:lnTo>
                    <a:pt x="1160" y="650"/>
                  </a:lnTo>
                  <a:cubicBezTo>
                    <a:pt x="1179" y="640"/>
                    <a:pt x="1188" y="622"/>
                    <a:pt x="1188" y="594"/>
                  </a:cubicBezTo>
                  <a:cubicBezTo>
                    <a:pt x="1188" y="576"/>
                    <a:pt x="1179" y="557"/>
                    <a:pt x="1160" y="548"/>
                  </a:cubicBezTo>
                  <a:lnTo>
                    <a:pt x="826" y="362"/>
                  </a:lnTo>
                  <a:lnTo>
                    <a:pt x="650" y="28"/>
                  </a:lnTo>
                  <a:cubicBezTo>
                    <a:pt x="641" y="10"/>
                    <a:pt x="613" y="0"/>
                    <a:pt x="59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67" name="Google Shape;1294;p28"/>
            <p:cNvSpPr/>
            <p:nvPr/>
          </p:nvSpPr>
          <p:spPr>
            <a:xfrm>
              <a:off x="713160" y="2962800"/>
              <a:ext cx="118080" cy="11808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118080"/>
                <a:gd name="textAreaBottom" fmla="*/ 119520 h 118080"/>
              </a:gdLst>
              <a:ahLst/>
              <a:cxnLst/>
              <a:rect l="textAreaLeft" t="textAreaTop" r="textAreaRight" b="textAreaBottom"/>
              <a:pathLst>
                <a:path w="2097" h="2098">
                  <a:moveTo>
                    <a:pt x="1048" y="177"/>
                  </a:moveTo>
                  <a:lnTo>
                    <a:pt x="1345" y="724"/>
                  </a:lnTo>
                  <a:cubicBezTo>
                    <a:pt x="1354" y="733"/>
                    <a:pt x="1364" y="743"/>
                    <a:pt x="1373" y="752"/>
                  </a:cubicBezTo>
                  <a:lnTo>
                    <a:pt x="1911" y="1049"/>
                  </a:lnTo>
                  <a:lnTo>
                    <a:pt x="1364" y="1346"/>
                  </a:lnTo>
                  <a:cubicBezTo>
                    <a:pt x="1354" y="1355"/>
                    <a:pt x="1345" y="1364"/>
                    <a:pt x="1345" y="1374"/>
                  </a:cubicBezTo>
                  <a:lnTo>
                    <a:pt x="1048" y="1912"/>
                  </a:lnTo>
                  <a:lnTo>
                    <a:pt x="752" y="1364"/>
                  </a:lnTo>
                  <a:cubicBezTo>
                    <a:pt x="742" y="1355"/>
                    <a:pt x="733" y="1355"/>
                    <a:pt x="724" y="1346"/>
                  </a:cubicBezTo>
                  <a:lnTo>
                    <a:pt x="176" y="1049"/>
                  </a:lnTo>
                  <a:lnTo>
                    <a:pt x="724" y="752"/>
                  </a:lnTo>
                  <a:cubicBezTo>
                    <a:pt x="733" y="743"/>
                    <a:pt x="742" y="733"/>
                    <a:pt x="752" y="724"/>
                  </a:cubicBezTo>
                  <a:lnTo>
                    <a:pt x="1048" y="177"/>
                  </a:lnTo>
                  <a:close/>
                  <a:moveTo>
                    <a:pt x="1048" y="1"/>
                  </a:moveTo>
                  <a:cubicBezTo>
                    <a:pt x="1030" y="1"/>
                    <a:pt x="1011" y="10"/>
                    <a:pt x="1002" y="28"/>
                  </a:cubicBezTo>
                  <a:lnTo>
                    <a:pt x="659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40"/>
                  </a:cubicBezTo>
                  <a:cubicBezTo>
                    <a:pt x="0" y="1067"/>
                    <a:pt x="9" y="1086"/>
                    <a:pt x="28" y="1095"/>
                  </a:cubicBezTo>
                  <a:lnTo>
                    <a:pt x="649" y="1438"/>
                  </a:lnTo>
                  <a:lnTo>
                    <a:pt x="993" y="2060"/>
                  </a:lnTo>
                  <a:cubicBezTo>
                    <a:pt x="1002" y="2079"/>
                    <a:pt x="1021" y="2097"/>
                    <a:pt x="1039" y="2097"/>
                  </a:cubicBezTo>
                  <a:cubicBezTo>
                    <a:pt x="1067" y="2097"/>
                    <a:pt x="1085" y="2079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97" y="1067"/>
                    <a:pt x="2097" y="1049"/>
                  </a:cubicBezTo>
                  <a:cubicBezTo>
                    <a:pt x="2097" y="1030"/>
                    <a:pt x="2078" y="1012"/>
                    <a:pt x="2060" y="993"/>
                  </a:cubicBezTo>
                  <a:lnTo>
                    <a:pt x="1438" y="659"/>
                  </a:lnTo>
                  <a:lnTo>
                    <a:pt x="1104" y="28"/>
                  </a:lnTo>
                  <a:cubicBezTo>
                    <a:pt x="1085" y="10"/>
                    <a:pt x="1067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68" name="Google Shape;1295;p28"/>
            <p:cNvSpPr/>
            <p:nvPr/>
          </p:nvSpPr>
          <p:spPr>
            <a:xfrm>
              <a:off x="3549600" y="3192840"/>
              <a:ext cx="117360" cy="117360"/>
            </a:xfrm>
            <a:custGeom>
              <a:avLst/>
              <a:gdLst>
                <a:gd name="textAreaLeft" fmla="*/ 0 w 117360"/>
                <a:gd name="textAreaRight" fmla="*/ 118800 w 11736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2088" h="2088">
                  <a:moveTo>
                    <a:pt x="1048" y="176"/>
                  </a:moveTo>
                  <a:lnTo>
                    <a:pt x="1345" y="724"/>
                  </a:lnTo>
                  <a:cubicBezTo>
                    <a:pt x="1345" y="733"/>
                    <a:pt x="1355" y="742"/>
                    <a:pt x="1364" y="742"/>
                  </a:cubicBezTo>
                  <a:lnTo>
                    <a:pt x="1911" y="1049"/>
                  </a:lnTo>
                  <a:lnTo>
                    <a:pt x="1364" y="1345"/>
                  </a:lnTo>
                  <a:cubicBezTo>
                    <a:pt x="1355" y="1345"/>
                    <a:pt x="1345" y="1355"/>
                    <a:pt x="1336" y="1364"/>
                  </a:cubicBezTo>
                  <a:lnTo>
                    <a:pt x="1039" y="1911"/>
                  </a:lnTo>
                  <a:lnTo>
                    <a:pt x="742" y="1364"/>
                  </a:lnTo>
                  <a:cubicBezTo>
                    <a:pt x="742" y="1355"/>
                    <a:pt x="733" y="1345"/>
                    <a:pt x="724" y="1345"/>
                  </a:cubicBezTo>
                  <a:lnTo>
                    <a:pt x="176" y="1039"/>
                  </a:lnTo>
                  <a:lnTo>
                    <a:pt x="724" y="742"/>
                  </a:lnTo>
                  <a:cubicBezTo>
                    <a:pt x="733" y="742"/>
                    <a:pt x="742" y="733"/>
                    <a:pt x="742" y="724"/>
                  </a:cubicBezTo>
                  <a:lnTo>
                    <a:pt x="1048" y="176"/>
                  </a:lnTo>
                  <a:close/>
                  <a:moveTo>
                    <a:pt x="1048" y="0"/>
                  </a:moveTo>
                  <a:cubicBezTo>
                    <a:pt x="1030" y="0"/>
                    <a:pt x="1011" y="10"/>
                    <a:pt x="993" y="28"/>
                  </a:cubicBezTo>
                  <a:lnTo>
                    <a:pt x="650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39"/>
                  </a:cubicBezTo>
                  <a:cubicBezTo>
                    <a:pt x="0" y="1058"/>
                    <a:pt x="9" y="1076"/>
                    <a:pt x="28" y="1095"/>
                  </a:cubicBezTo>
                  <a:lnTo>
                    <a:pt x="650" y="1438"/>
                  </a:lnTo>
                  <a:lnTo>
                    <a:pt x="993" y="2060"/>
                  </a:lnTo>
                  <a:cubicBezTo>
                    <a:pt x="1002" y="2078"/>
                    <a:pt x="1021" y="2087"/>
                    <a:pt x="1039" y="2087"/>
                  </a:cubicBezTo>
                  <a:cubicBezTo>
                    <a:pt x="1067" y="2087"/>
                    <a:pt x="1086" y="2078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87" y="1067"/>
                    <a:pt x="2087" y="1049"/>
                  </a:cubicBezTo>
                  <a:cubicBezTo>
                    <a:pt x="2087" y="1021"/>
                    <a:pt x="2078" y="1002"/>
                    <a:pt x="2060" y="993"/>
                  </a:cubicBezTo>
                  <a:lnTo>
                    <a:pt x="1438" y="650"/>
                  </a:lnTo>
                  <a:lnTo>
                    <a:pt x="1095" y="28"/>
                  </a:lnTo>
                  <a:cubicBezTo>
                    <a:pt x="1086" y="10"/>
                    <a:pt x="106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400" rIns="900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69" name="Google Shape;1296;p28"/>
            <p:cNvSpPr/>
            <p:nvPr/>
          </p:nvSpPr>
          <p:spPr>
            <a:xfrm>
              <a:off x="3252960" y="1312560"/>
              <a:ext cx="5400" cy="41400"/>
            </a:xfrm>
            <a:custGeom>
              <a:avLst/>
              <a:gdLst>
                <a:gd name="textAreaLeft" fmla="*/ 0 w 5400"/>
                <a:gd name="textAreaRight" fmla="*/ 6840 w 540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122" h="75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52"/>
                    <a:pt x="66" y="752"/>
                  </a:cubicBezTo>
                  <a:cubicBezTo>
                    <a:pt x="93" y="752"/>
                    <a:pt x="121" y="724"/>
                    <a:pt x="121" y="696"/>
                  </a:cubicBezTo>
                  <a:lnTo>
                    <a:pt x="121" y="56"/>
                  </a:lnTo>
                  <a:cubicBezTo>
                    <a:pt x="121" y="19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70" name="Google Shape;1297;p28"/>
            <p:cNvSpPr/>
            <p:nvPr/>
          </p:nvSpPr>
          <p:spPr>
            <a:xfrm>
              <a:off x="3252960" y="1406160"/>
              <a:ext cx="5400" cy="42120"/>
            </a:xfrm>
            <a:custGeom>
              <a:avLst/>
              <a:gdLst>
                <a:gd name="textAreaLeft" fmla="*/ 0 w 5400"/>
                <a:gd name="textAreaRight" fmla="*/ 6840 w 540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122" h="76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61"/>
                    <a:pt x="66" y="761"/>
                  </a:cubicBezTo>
                  <a:cubicBezTo>
                    <a:pt x="93" y="761"/>
                    <a:pt x="121" y="733"/>
                    <a:pt x="121" y="696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71" name="Google Shape;1298;p28"/>
            <p:cNvSpPr/>
            <p:nvPr/>
          </p:nvSpPr>
          <p:spPr>
            <a:xfrm>
              <a:off x="3281760" y="1377720"/>
              <a:ext cx="41400" cy="5040"/>
            </a:xfrm>
            <a:custGeom>
              <a:avLst/>
              <a:gdLst>
                <a:gd name="textAreaLeft" fmla="*/ 0 w 41400"/>
                <a:gd name="textAreaRight" fmla="*/ 42840 w 414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53" h="112">
                  <a:moveTo>
                    <a:pt x="57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7" y="112"/>
                  </a:cubicBezTo>
                  <a:lnTo>
                    <a:pt x="697" y="112"/>
                  </a:lnTo>
                  <a:cubicBezTo>
                    <a:pt x="724" y="112"/>
                    <a:pt x="752" y="93"/>
                    <a:pt x="752" y="56"/>
                  </a:cubicBezTo>
                  <a:cubicBezTo>
                    <a:pt x="752" y="28"/>
                    <a:pt x="734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72" name="Google Shape;1299;p28"/>
            <p:cNvSpPr/>
            <p:nvPr/>
          </p:nvSpPr>
          <p:spPr>
            <a:xfrm>
              <a:off x="3187800" y="1377720"/>
              <a:ext cx="42120" cy="504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762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706" y="112"/>
                  </a:lnTo>
                  <a:cubicBezTo>
                    <a:pt x="734" y="112"/>
                    <a:pt x="761" y="93"/>
                    <a:pt x="761" y="56"/>
                  </a:cubicBezTo>
                  <a:cubicBezTo>
                    <a:pt x="761" y="28"/>
                    <a:pt x="73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73" name="Google Shape;1300;p28"/>
            <p:cNvSpPr/>
            <p:nvPr/>
          </p:nvSpPr>
          <p:spPr>
            <a:xfrm>
              <a:off x="3210120" y="140076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455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74" name="Google Shape;1301;p28"/>
            <p:cNvSpPr/>
            <p:nvPr/>
          </p:nvSpPr>
          <p:spPr>
            <a:xfrm>
              <a:off x="3206880" y="1397880"/>
              <a:ext cx="31320" cy="3096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76" h="572">
                  <a:moveTo>
                    <a:pt x="512" y="1"/>
                  </a:moveTo>
                  <a:cubicBezTo>
                    <a:pt x="497" y="1"/>
                    <a:pt x="483" y="5"/>
                    <a:pt x="474" y="14"/>
                  </a:cubicBezTo>
                  <a:lnTo>
                    <a:pt x="19" y="469"/>
                  </a:lnTo>
                  <a:cubicBezTo>
                    <a:pt x="1" y="488"/>
                    <a:pt x="1" y="525"/>
                    <a:pt x="19" y="553"/>
                  </a:cubicBezTo>
                  <a:cubicBezTo>
                    <a:pt x="28" y="562"/>
                    <a:pt x="47" y="571"/>
                    <a:pt x="56" y="571"/>
                  </a:cubicBezTo>
                  <a:cubicBezTo>
                    <a:pt x="75" y="571"/>
                    <a:pt x="93" y="562"/>
                    <a:pt x="103" y="553"/>
                  </a:cubicBezTo>
                  <a:lnTo>
                    <a:pt x="557" y="98"/>
                  </a:lnTo>
                  <a:cubicBezTo>
                    <a:pt x="576" y="70"/>
                    <a:pt x="576" y="33"/>
                    <a:pt x="557" y="14"/>
                  </a:cubicBezTo>
                  <a:cubicBezTo>
                    <a:pt x="543" y="5"/>
                    <a:pt x="527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75" name="Google Shape;1302;p28"/>
            <p:cNvSpPr/>
            <p:nvPr/>
          </p:nvSpPr>
          <p:spPr>
            <a:xfrm>
              <a:off x="3276720" y="133488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456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76" name="Google Shape;1303;p28"/>
            <p:cNvSpPr/>
            <p:nvPr/>
          </p:nvSpPr>
          <p:spPr>
            <a:xfrm>
              <a:off x="3273120" y="1331640"/>
              <a:ext cx="32040" cy="3096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85" h="569">
                  <a:moveTo>
                    <a:pt x="519" y="0"/>
                  </a:moveTo>
                  <a:cubicBezTo>
                    <a:pt x="503" y="0"/>
                    <a:pt x="487" y="7"/>
                    <a:pt x="473" y="21"/>
                  </a:cubicBezTo>
                  <a:lnTo>
                    <a:pt x="28" y="466"/>
                  </a:lnTo>
                  <a:cubicBezTo>
                    <a:pt x="0" y="494"/>
                    <a:pt x="0" y="531"/>
                    <a:pt x="28" y="550"/>
                  </a:cubicBezTo>
                  <a:cubicBezTo>
                    <a:pt x="37" y="568"/>
                    <a:pt x="47" y="568"/>
                    <a:pt x="65" y="568"/>
                  </a:cubicBezTo>
                  <a:cubicBezTo>
                    <a:pt x="84" y="568"/>
                    <a:pt x="93" y="568"/>
                    <a:pt x="112" y="550"/>
                  </a:cubicBezTo>
                  <a:lnTo>
                    <a:pt x="557" y="95"/>
                  </a:lnTo>
                  <a:cubicBezTo>
                    <a:pt x="585" y="77"/>
                    <a:pt x="585" y="39"/>
                    <a:pt x="557" y="21"/>
                  </a:cubicBezTo>
                  <a:cubicBezTo>
                    <a:pt x="548" y="7"/>
                    <a:pt x="534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77" name="Google Shape;1304;p28"/>
            <p:cNvSpPr/>
            <p:nvPr/>
          </p:nvSpPr>
          <p:spPr>
            <a:xfrm>
              <a:off x="3210120" y="133488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1"/>
                  </a:moveTo>
                  <a:lnTo>
                    <a:pt x="455" y="456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78" name="Google Shape;1305;p28"/>
            <p:cNvSpPr/>
            <p:nvPr/>
          </p:nvSpPr>
          <p:spPr>
            <a:xfrm>
              <a:off x="3206880" y="1331640"/>
              <a:ext cx="31320" cy="3096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76" h="569">
                  <a:moveTo>
                    <a:pt x="61" y="0"/>
                  </a:moveTo>
                  <a:cubicBezTo>
                    <a:pt x="47" y="0"/>
                    <a:pt x="33" y="7"/>
                    <a:pt x="19" y="21"/>
                  </a:cubicBezTo>
                  <a:cubicBezTo>
                    <a:pt x="1" y="39"/>
                    <a:pt x="1" y="77"/>
                    <a:pt x="19" y="95"/>
                  </a:cubicBezTo>
                  <a:lnTo>
                    <a:pt x="474" y="550"/>
                  </a:lnTo>
                  <a:cubicBezTo>
                    <a:pt x="483" y="568"/>
                    <a:pt x="502" y="568"/>
                    <a:pt x="511" y="568"/>
                  </a:cubicBezTo>
                  <a:cubicBezTo>
                    <a:pt x="529" y="568"/>
                    <a:pt x="548" y="568"/>
                    <a:pt x="557" y="550"/>
                  </a:cubicBezTo>
                  <a:cubicBezTo>
                    <a:pt x="576" y="531"/>
                    <a:pt x="576" y="494"/>
                    <a:pt x="557" y="466"/>
                  </a:cubicBezTo>
                  <a:lnTo>
                    <a:pt x="103" y="21"/>
                  </a:lnTo>
                  <a:cubicBezTo>
                    <a:pt x="89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79" name="Google Shape;1306;p28"/>
            <p:cNvSpPr/>
            <p:nvPr/>
          </p:nvSpPr>
          <p:spPr>
            <a:xfrm>
              <a:off x="3276720" y="1400760"/>
              <a:ext cx="24480" cy="24480"/>
            </a:xfrm>
            <a:custGeom>
              <a:avLst/>
              <a:gdLst>
                <a:gd name="textAreaLeft" fmla="*/ 0 w 24480"/>
                <a:gd name="textAreaRight" fmla="*/ 25920 w 24480"/>
                <a:gd name="textAreaTop" fmla="*/ 0 h 24480"/>
                <a:gd name="textAreaBottom" fmla="*/ 25920 h 24480"/>
              </a:gdLst>
              <a:ahLst/>
              <a:cxnLst/>
              <a:rect l="textAreaLeft" t="textAreaTop" r="textAreaRight" b="textAreaBottom"/>
              <a:pathLst>
                <a:path w="455" h="456">
                  <a:moveTo>
                    <a:pt x="0" y="1"/>
                  </a:moveTo>
                  <a:lnTo>
                    <a:pt x="455" y="455"/>
                  </a:ln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80" name="Google Shape;1307;p28"/>
            <p:cNvSpPr/>
            <p:nvPr/>
          </p:nvSpPr>
          <p:spPr>
            <a:xfrm>
              <a:off x="3273120" y="1397880"/>
              <a:ext cx="32040" cy="30960"/>
            </a:xfrm>
            <a:custGeom>
              <a:avLst/>
              <a:gdLst>
                <a:gd name="textAreaLeft" fmla="*/ 0 w 32040"/>
                <a:gd name="textAreaRight" fmla="*/ 33480 w 32040"/>
                <a:gd name="textAreaTop" fmla="*/ 0 h 30960"/>
                <a:gd name="textAreaBottom" fmla="*/ 32400 h 30960"/>
              </a:gdLst>
              <a:ahLst/>
              <a:cxnLst/>
              <a:rect l="textAreaLeft" t="textAreaTop" r="textAreaRight" b="textAreaBottom"/>
              <a:pathLst>
                <a:path w="585" h="572">
                  <a:moveTo>
                    <a:pt x="66" y="1"/>
                  </a:moveTo>
                  <a:cubicBezTo>
                    <a:pt x="51" y="1"/>
                    <a:pt x="37" y="5"/>
                    <a:pt x="28" y="14"/>
                  </a:cubicBezTo>
                  <a:cubicBezTo>
                    <a:pt x="0" y="42"/>
                    <a:pt x="0" y="70"/>
                    <a:pt x="28" y="98"/>
                  </a:cubicBezTo>
                  <a:lnTo>
                    <a:pt x="483" y="553"/>
                  </a:lnTo>
                  <a:cubicBezTo>
                    <a:pt x="492" y="562"/>
                    <a:pt x="501" y="571"/>
                    <a:pt x="520" y="571"/>
                  </a:cubicBezTo>
                  <a:cubicBezTo>
                    <a:pt x="529" y="571"/>
                    <a:pt x="548" y="562"/>
                    <a:pt x="557" y="553"/>
                  </a:cubicBezTo>
                  <a:cubicBezTo>
                    <a:pt x="585" y="525"/>
                    <a:pt x="585" y="488"/>
                    <a:pt x="557" y="469"/>
                  </a:cubicBezTo>
                  <a:lnTo>
                    <a:pt x="112" y="14"/>
                  </a:lnTo>
                  <a:cubicBezTo>
                    <a:pt x="98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81" name="Google Shape;1308;p28"/>
            <p:cNvSpPr/>
            <p:nvPr/>
          </p:nvSpPr>
          <p:spPr>
            <a:xfrm>
              <a:off x="3593160" y="1567080"/>
              <a:ext cx="49680" cy="49680"/>
            </a:xfrm>
            <a:custGeom>
              <a:avLst/>
              <a:gdLst>
                <a:gd name="textAreaLeft" fmla="*/ 0 w 49680"/>
                <a:gd name="textAreaRight" fmla="*/ 51120 w 49680"/>
                <a:gd name="textAreaTop" fmla="*/ 0 h 49680"/>
                <a:gd name="textAreaBottom" fmla="*/ 51120 h 49680"/>
              </a:gdLst>
              <a:ahLst/>
              <a:cxnLst/>
              <a:rect l="textAreaLeft" t="textAreaTop" r="textAreaRight" b="textAreaBottom"/>
              <a:pathLst>
                <a:path w="901" h="901">
                  <a:moveTo>
                    <a:pt x="455" y="121"/>
                  </a:moveTo>
                  <a:cubicBezTo>
                    <a:pt x="641" y="121"/>
                    <a:pt x="789" y="270"/>
                    <a:pt x="789" y="455"/>
                  </a:cubicBezTo>
                  <a:cubicBezTo>
                    <a:pt x="789" y="641"/>
                    <a:pt x="641" y="789"/>
                    <a:pt x="455" y="789"/>
                  </a:cubicBezTo>
                  <a:cubicBezTo>
                    <a:pt x="270" y="789"/>
                    <a:pt x="121" y="641"/>
                    <a:pt x="121" y="455"/>
                  </a:cubicBez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5"/>
                    <a:pt x="1" y="455"/>
                  </a:cubicBezTo>
                  <a:cubicBezTo>
                    <a:pt x="1" y="706"/>
                    <a:pt x="205" y="901"/>
                    <a:pt x="455" y="901"/>
                  </a:cubicBezTo>
                  <a:cubicBezTo>
                    <a:pt x="697" y="901"/>
                    <a:pt x="901" y="706"/>
                    <a:pt x="901" y="455"/>
                  </a:cubicBezTo>
                  <a:cubicBezTo>
                    <a:pt x="901" y="205"/>
                    <a:pt x="697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82" name="Google Shape;1309;p28"/>
            <p:cNvSpPr/>
            <p:nvPr/>
          </p:nvSpPr>
          <p:spPr>
            <a:xfrm>
              <a:off x="977040" y="213228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11"/>
                  </a:moveTo>
                  <a:cubicBezTo>
                    <a:pt x="381" y="111"/>
                    <a:pt x="455" y="186"/>
                    <a:pt x="455" y="288"/>
                  </a:cubicBezTo>
                  <a:cubicBezTo>
                    <a:pt x="455" y="381"/>
                    <a:pt x="381" y="455"/>
                    <a:pt x="288" y="455"/>
                  </a:cubicBezTo>
                  <a:cubicBezTo>
                    <a:pt x="186" y="455"/>
                    <a:pt x="112" y="381"/>
                    <a:pt x="112" y="288"/>
                  </a:cubicBezTo>
                  <a:cubicBezTo>
                    <a:pt x="112" y="186"/>
                    <a:pt x="195" y="111"/>
                    <a:pt x="288" y="11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21"/>
                    <a:pt x="0" y="288"/>
                  </a:cubicBezTo>
                  <a:cubicBezTo>
                    <a:pt x="0" y="445"/>
                    <a:pt x="130" y="575"/>
                    <a:pt x="288" y="575"/>
                  </a:cubicBezTo>
                  <a:cubicBezTo>
                    <a:pt x="446" y="575"/>
                    <a:pt x="576" y="445"/>
                    <a:pt x="576" y="288"/>
                  </a:cubicBezTo>
                  <a:cubicBezTo>
                    <a:pt x="576" y="121"/>
                    <a:pt x="44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83" name="Google Shape;1310;p28"/>
            <p:cNvSpPr/>
            <p:nvPr/>
          </p:nvSpPr>
          <p:spPr>
            <a:xfrm>
              <a:off x="1875600" y="1219320"/>
              <a:ext cx="31320" cy="31320"/>
            </a:xfrm>
            <a:custGeom>
              <a:avLst/>
              <a:gdLst>
                <a:gd name="textAreaLeft" fmla="*/ 0 w 31320"/>
                <a:gd name="textAreaRight" fmla="*/ 32760 w 31320"/>
                <a:gd name="textAreaTop" fmla="*/ 0 h 31320"/>
                <a:gd name="textAreaBottom" fmla="*/ 32760 h 31320"/>
              </a:gdLst>
              <a:ahLst/>
              <a:cxnLst/>
              <a:rect l="textAreaLeft" t="textAreaTop" r="textAreaRight" b="textAreaBottom"/>
              <a:pathLst>
                <a:path w="576" h="576">
                  <a:moveTo>
                    <a:pt x="288" y="121"/>
                  </a:moveTo>
                  <a:cubicBezTo>
                    <a:pt x="380" y="121"/>
                    <a:pt x="455" y="195"/>
                    <a:pt x="455" y="297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86" y="464"/>
                    <a:pt x="111" y="390"/>
                    <a:pt x="111" y="297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55"/>
                    <a:pt x="575" y="288"/>
                  </a:cubicBezTo>
                  <a:cubicBezTo>
                    <a:pt x="575" y="130"/>
                    <a:pt x="445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200" rIns="90000" bIns="16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84" name="Google Shape;1311;p28"/>
            <p:cNvSpPr/>
            <p:nvPr/>
          </p:nvSpPr>
          <p:spPr>
            <a:xfrm>
              <a:off x="1860120" y="1646280"/>
              <a:ext cx="583200" cy="390240"/>
            </a:xfrm>
            <a:custGeom>
              <a:avLst/>
              <a:gdLst>
                <a:gd name="textAreaLeft" fmla="*/ 0 w 583200"/>
                <a:gd name="textAreaRight" fmla="*/ 584640 w 583200"/>
                <a:gd name="textAreaTop" fmla="*/ 0 h 390240"/>
                <a:gd name="textAreaBottom" fmla="*/ 391680 h 390240"/>
              </a:gdLst>
              <a:ahLst/>
              <a:cxnLst/>
              <a:rect l="textAreaLeft" t="textAreaTop" r="textAreaRight" b="textAreaBottom"/>
              <a:pathLst>
                <a:path w="10270" h="6879">
                  <a:moveTo>
                    <a:pt x="9963" y="0"/>
                  </a:moveTo>
                  <a:lnTo>
                    <a:pt x="7607" y="1113"/>
                  </a:lnTo>
                  <a:lnTo>
                    <a:pt x="8600" y="1596"/>
                  </a:lnTo>
                  <a:lnTo>
                    <a:pt x="8321" y="2041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58"/>
                  </a:cubicBezTo>
                  <a:lnTo>
                    <a:pt x="5826" y="6132"/>
                  </a:lnTo>
                  <a:lnTo>
                    <a:pt x="5390" y="5622"/>
                  </a:lnTo>
                  <a:lnTo>
                    <a:pt x="4360" y="4407"/>
                  </a:lnTo>
                  <a:lnTo>
                    <a:pt x="3330" y="3191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23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80"/>
                  </a:lnTo>
                  <a:cubicBezTo>
                    <a:pt x="2412" y="2115"/>
                    <a:pt x="2328" y="2069"/>
                    <a:pt x="2245" y="2041"/>
                  </a:cubicBezTo>
                  <a:cubicBezTo>
                    <a:pt x="2168" y="2013"/>
                    <a:pt x="2085" y="1998"/>
                    <a:pt x="2003" y="1998"/>
                  </a:cubicBezTo>
                  <a:cubicBezTo>
                    <a:pt x="1897" y="1998"/>
                    <a:pt x="1792" y="2022"/>
                    <a:pt x="1698" y="2069"/>
                  </a:cubicBezTo>
                  <a:cubicBezTo>
                    <a:pt x="1623" y="2106"/>
                    <a:pt x="1549" y="2162"/>
                    <a:pt x="1494" y="2227"/>
                  </a:cubicBezTo>
                  <a:cubicBezTo>
                    <a:pt x="1484" y="2245"/>
                    <a:pt x="1466" y="2264"/>
                    <a:pt x="1456" y="2282"/>
                  </a:cubicBezTo>
                  <a:lnTo>
                    <a:pt x="1447" y="2301"/>
                  </a:lnTo>
                  <a:lnTo>
                    <a:pt x="1438" y="2310"/>
                  </a:lnTo>
                  <a:lnTo>
                    <a:pt x="1419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61" y="3553"/>
                  </a:lnTo>
                  <a:lnTo>
                    <a:pt x="0" y="4917"/>
                  </a:lnTo>
                  <a:lnTo>
                    <a:pt x="668" y="5195"/>
                  </a:lnTo>
                  <a:lnTo>
                    <a:pt x="1429" y="3831"/>
                  </a:lnTo>
                  <a:lnTo>
                    <a:pt x="1809" y="3145"/>
                  </a:lnTo>
                  <a:lnTo>
                    <a:pt x="1995" y="2811"/>
                  </a:lnTo>
                  <a:lnTo>
                    <a:pt x="2022" y="2755"/>
                  </a:lnTo>
                  <a:lnTo>
                    <a:pt x="2199" y="296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14"/>
                  </a:lnTo>
                  <a:lnTo>
                    <a:pt x="5325" y="6652"/>
                  </a:lnTo>
                  <a:lnTo>
                    <a:pt x="5343" y="6670"/>
                  </a:lnTo>
                  <a:lnTo>
                    <a:pt x="5362" y="6689"/>
                  </a:lnTo>
                  <a:cubicBezTo>
                    <a:pt x="5381" y="6707"/>
                    <a:pt x="5390" y="6717"/>
                    <a:pt x="5408" y="6735"/>
                  </a:cubicBezTo>
                  <a:cubicBezTo>
                    <a:pt x="5473" y="6781"/>
                    <a:pt x="5557" y="6828"/>
                    <a:pt x="5640" y="6846"/>
                  </a:cubicBezTo>
                  <a:cubicBezTo>
                    <a:pt x="5708" y="6868"/>
                    <a:pt x="5778" y="6878"/>
                    <a:pt x="5848" y="6878"/>
                  </a:cubicBezTo>
                  <a:cubicBezTo>
                    <a:pt x="5961" y="6878"/>
                    <a:pt x="6072" y="6851"/>
                    <a:pt x="6169" y="6800"/>
                  </a:cubicBezTo>
                  <a:cubicBezTo>
                    <a:pt x="6243" y="6754"/>
                    <a:pt x="6317" y="6698"/>
                    <a:pt x="6364" y="6633"/>
                  </a:cubicBezTo>
                  <a:cubicBezTo>
                    <a:pt x="6373" y="6614"/>
                    <a:pt x="6392" y="6596"/>
                    <a:pt x="6401" y="6587"/>
                  </a:cubicBezTo>
                  <a:lnTo>
                    <a:pt x="6410" y="6559"/>
                  </a:lnTo>
                  <a:lnTo>
                    <a:pt x="6438" y="6522"/>
                  </a:lnTo>
                  <a:lnTo>
                    <a:pt x="6540" y="6355"/>
                  </a:lnTo>
                  <a:cubicBezTo>
                    <a:pt x="7078" y="5455"/>
                    <a:pt x="7607" y="4564"/>
                    <a:pt x="8145" y="3664"/>
                  </a:cubicBezTo>
                  <a:lnTo>
                    <a:pt x="8952" y="2319"/>
                  </a:lnTo>
                  <a:lnTo>
                    <a:pt x="9203" y="1902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85" name="Google Shape;1312;p28"/>
            <p:cNvSpPr/>
            <p:nvPr/>
          </p:nvSpPr>
          <p:spPr>
            <a:xfrm>
              <a:off x="1857600" y="1641600"/>
              <a:ext cx="590040" cy="398520"/>
            </a:xfrm>
            <a:custGeom>
              <a:avLst/>
              <a:gdLst>
                <a:gd name="textAreaLeft" fmla="*/ 0 w 590040"/>
                <a:gd name="textAreaRight" fmla="*/ 591480 w 590040"/>
                <a:gd name="textAreaTop" fmla="*/ 0 h 398520"/>
                <a:gd name="textAreaBottom" fmla="*/ 399960 h 398520"/>
              </a:gdLst>
              <a:ahLst/>
              <a:cxnLst/>
              <a:rect l="textAreaLeft" t="textAreaTop" r="textAreaRight" b="textAreaBottom"/>
              <a:pathLst>
                <a:path w="10391" h="7024">
                  <a:moveTo>
                    <a:pt x="10057" y="1"/>
                  </a:moveTo>
                  <a:lnTo>
                    <a:pt x="7515" y="1197"/>
                  </a:lnTo>
                  <a:lnTo>
                    <a:pt x="8563" y="1698"/>
                  </a:lnTo>
                  <a:lnTo>
                    <a:pt x="7506" y="3433"/>
                  </a:lnTo>
                  <a:cubicBezTo>
                    <a:pt x="7339" y="3702"/>
                    <a:pt x="7172" y="3971"/>
                    <a:pt x="7005" y="4240"/>
                  </a:cubicBezTo>
                  <a:cubicBezTo>
                    <a:pt x="6633" y="4852"/>
                    <a:pt x="6244" y="5483"/>
                    <a:pt x="5873" y="6105"/>
                  </a:cubicBezTo>
                  <a:lnTo>
                    <a:pt x="5864" y="6123"/>
                  </a:lnTo>
                  <a:lnTo>
                    <a:pt x="2645" y="2320"/>
                  </a:lnTo>
                  <a:lnTo>
                    <a:pt x="2561" y="2218"/>
                  </a:lnTo>
                  <a:cubicBezTo>
                    <a:pt x="2487" y="2153"/>
                    <a:pt x="2403" y="2097"/>
                    <a:pt x="2311" y="2069"/>
                  </a:cubicBezTo>
                  <a:cubicBezTo>
                    <a:pt x="2227" y="2038"/>
                    <a:pt x="2141" y="2023"/>
                    <a:pt x="2055" y="2023"/>
                  </a:cubicBezTo>
                  <a:cubicBezTo>
                    <a:pt x="1940" y="2023"/>
                    <a:pt x="1827" y="2049"/>
                    <a:pt x="1726" y="2097"/>
                  </a:cubicBezTo>
                  <a:cubicBezTo>
                    <a:pt x="1633" y="2144"/>
                    <a:pt x="1550" y="2209"/>
                    <a:pt x="1494" y="2274"/>
                  </a:cubicBezTo>
                  <a:cubicBezTo>
                    <a:pt x="1485" y="2292"/>
                    <a:pt x="1476" y="2311"/>
                    <a:pt x="1457" y="2338"/>
                  </a:cubicBezTo>
                  <a:lnTo>
                    <a:pt x="1" y="4973"/>
                  </a:lnTo>
                  <a:lnTo>
                    <a:pt x="103" y="5029"/>
                  </a:lnTo>
                  <a:lnTo>
                    <a:pt x="1513" y="2468"/>
                  </a:lnTo>
                  <a:lnTo>
                    <a:pt x="1559" y="2385"/>
                  </a:lnTo>
                  <a:cubicBezTo>
                    <a:pt x="1568" y="2376"/>
                    <a:pt x="1578" y="2366"/>
                    <a:pt x="1587" y="2348"/>
                  </a:cubicBezTo>
                  <a:cubicBezTo>
                    <a:pt x="1633" y="2292"/>
                    <a:pt x="1698" y="2236"/>
                    <a:pt x="1773" y="2199"/>
                  </a:cubicBezTo>
                  <a:cubicBezTo>
                    <a:pt x="1857" y="2157"/>
                    <a:pt x="1954" y="2136"/>
                    <a:pt x="2053" y="2136"/>
                  </a:cubicBezTo>
                  <a:cubicBezTo>
                    <a:pt x="2127" y="2136"/>
                    <a:pt x="2202" y="2148"/>
                    <a:pt x="2273" y="2171"/>
                  </a:cubicBezTo>
                  <a:cubicBezTo>
                    <a:pt x="2348" y="2199"/>
                    <a:pt x="2422" y="2246"/>
                    <a:pt x="2478" y="2301"/>
                  </a:cubicBezTo>
                  <a:lnTo>
                    <a:pt x="5882" y="6318"/>
                  </a:lnTo>
                  <a:lnTo>
                    <a:pt x="5966" y="6170"/>
                  </a:lnTo>
                  <a:cubicBezTo>
                    <a:pt x="6346" y="5548"/>
                    <a:pt x="6726" y="4917"/>
                    <a:pt x="7107" y="4305"/>
                  </a:cubicBezTo>
                  <a:cubicBezTo>
                    <a:pt x="7274" y="4036"/>
                    <a:pt x="7431" y="3767"/>
                    <a:pt x="7598" y="3489"/>
                  </a:cubicBezTo>
                  <a:lnTo>
                    <a:pt x="8730" y="1652"/>
                  </a:lnTo>
                  <a:lnTo>
                    <a:pt x="7784" y="1197"/>
                  </a:lnTo>
                  <a:lnTo>
                    <a:pt x="9964" y="177"/>
                  </a:lnTo>
                  <a:lnTo>
                    <a:pt x="10242" y="2468"/>
                  </a:lnTo>
                  <a:lnTo>
                    <a:pt x="9222" y="1912"/>
                  </a:lnTo>
                  <a:lnTo>
                    <a:pt x="8146" y="3721"/>
                  </a:lnTo>
                  <a:lnTo>
                    <a:pt x="7654" y="4537"/>
                  </a:lnTo>
                  <a:cubicBezTo>
                    <a:pt x="7292" y="5149"/>
                    <a:pt x="6912" y="5789"/>
                    <a:pt x="6531" y="6411"/>
                  </a:cubicBezTo>
                  <a:lnTo>
                    <a:pt x="6392" y="6634"/>
                  </a:lnTo>
                  <a:cubicBezTo>
                    <a:pt x="6383" y="6652"/>
                    <a:pt x="6374" y="6671"/>
                    <a:pt x="6364" y="6680"/>
                  </a:cubicBezTo>
                  <a:cubicBezTo>
                    <a:pt x="6318" y="6745"/>
                    <a:pt x="6253" y="6791"/>
                    <a:pt x="6188" y="6828"/>
                  </a:cubicBezTo>
                  <a:cubicBezTo>
                    <a:pt x="6100" y="6875"/>
                    <a:pt x="5997" y="6900"/>
                    <a:pt x="5891" y="6900"/>
                  </a:cubicBezTo>
                  <a:cubicBezTo>
                    <a:pt x="5830" y="6900"/>
                    <a:pt x="5767" y="6892"/>
                    <a:pt x="5706" y="6875"/>
                  </a:cubicBezTo>
                  <a:cubicBezTo>
                    <a:pt x="5632" y="6856"/>
                    <a:pt x="5557" y="6819"/>
                    <a:pt x="5492" y="6773"/>
                  </a:cubicBezTo>
                  <a:cubicBezTo>
                    <a:pt x="5483" y="6754"/>
                    <a:pt x="5465" y="6745"/>
                    <a:pt x="5455" y="6736"/>
                  </a:cubicBezTo>
                  <a:lnTo>
                    <a:pt x="2060" y="2737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41"/>
                  </a:lnTo>
                  <a:lnTo>
                    <a:pt x="5298" y="6736"/>
                  </a:lnTo>
                  <a:lnTo>
                    <a:pt x="5372" y="6819"/>
                  </a:lnTo>
                  <a:cubicBezTo>
                    <a:pt x="5390" y="6828"/>
                    <a:pt x="5400" y="6847"/>
                    <a:pt x="5418" y="6865"/>
                  </a:cubicBezTo>
                  <a:cubicBezTo>
                    <a:pt x="5492" y="6921"/>
                    <a:pt x="5585" y="6967"/>
                    <a:pt x="5678" y="6995"/>
                  </a:cubicBezTo>
                  <a:cubicBezTo>
                    <a:pt x="5743" y="7014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44" y="6930"/>
                  </a:cubicBezTo>
                  <a:cubicBezTo>
                    <a:pt x="6327" y="6884"/>
                    <a:pt x="6402" y="6819"/>
                    <a:pt x="6457" y="6754"/>
                  </a:cubicBezTo>
                  <a:cubicBezTo>
                    <a:pt x="6467" y="6736"/>
                    <a:pt x="6485" y="6717"/>
                    <a:pt x="6494" y="6698"/>
                  </a:cubicBezTo>
                  <a:lnTo>
                    <a:pt x="6633" y="6467"/>
                  </a:lnTo>
                  <a:cubicBezTo>
                    <a:pt x="7014" y="5845"/>
                    <a:pt x="7394" y="5205"/>
                    <a:pt x="7756" y="4593"/>
                  </a:cubicBezTo>
                  <a:lnTo>
                    <a:pt x="8248" y="3776"/>
                  </a:lnTo>
                  <a:lnTo>
                    <a:pt x="9268" y="2060"/>
                  </a:lnTo>
                  <a:lnTo>
                    <a:pt x="10391" y="2682"/>
                  </a:lnTo>
                  <a:lnTo>
                    <a:pt x="1005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86" name="Google Shape;1313;p28"/>
            <p:cNvSpPr/>
            <p:nvPr/>
          </p:nvSpPr>
          <p:spPr>
            <a:xfrm>
              <a:off x="1413360" y="1672920"/>
              <a:ext cx="288000" cy="288000"/>
            </a:xfrm>
            <a:custGeom>
              <a:avLst/>
              <a:gdLst>
                <a:gd name="textAreaLeft" fmla="*/ 0 w 288000"/>
                <a:gd name="textAreaRight" fmla="*/ 289440 w 288000"/>
                <a:gd name="textAreaTop" fmla="*/ 0 h 288000"/>
                <a:gd name="textAreaBottom" fmla="*/ 289440 h 288000"/>
              </a:gdLst>
              <a:ahLst/>
              <a:cxnLst/>
              <a:rect l="textAreaLeft" t="textAreaTop" r="textAreaRight" b="textAreaBottom"/>
              <a:pathLst>
                <a:path w="5085" h="5084">
                  <a:moveTo>
                    <a:pt x="2543" y="0"/>
                  </a:moveTo>
                  <a:cubicBezTo>
                    <a:pt x="1142" y="0"/>
                    <a:pt x="1" y="1141"/>
                    <a:pt x="1" y="2542"/>
                  </a:cubicBezTo>
                  <a:cubicBezTo>
                    <a:pt x="1" y="3952"/>
                    <a:pt x="1142" y="5084"/>
                    <a:pt x="2543" y="5084"/>
                  </a:cubicBezTo>
                  <a:cubicBezTo>
                    <a:pt x="3944" y="5084"/>
                    <a:pt x="5085" y="3952"/>
                    <a:pt x="5085" y="2542"/>
                  </a:cubicBezTo>
                  <a:lnTo>
                    <a:pt x="2543" y="2542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87" name="Google Shape;1314;p28"/>
            <p:cNvSpPr/>
            <p:nvPr/>
          </p:nvSpPr>
          <p:spPr>
            <a:xfrm>
              <a:off x="1410480" y="1669680"/>
              <a:ext cx="294480" cy="294480"/>
            </a:xfrm>
            <a:custGeom>
              <a:avLst/>
              <a:gdLst>
                <a:gd name="textAreaLeft" fmla="*/ 0 w 294480"/>
                <a:gd name="textAreaRight" fmla="*/ 295920 w 294480"/>
                <a:gd name="textAreaTop" fmla="*/ 0 h 294480"/>
                <a:gd name="textAreaBottom" fmla="*/ 295920 h 294480"/>
              </a:gdLst>
              <a:ahLst/>
              <a:cxnLst/>
              <a:rect l="textAreaLeft" t="textAreaTop" r="textAreaRight" b="textAreaBottom"/>
              <a:pathLst>
                <a:path w="5196" h="5196">
                  <a:moveTo>
                    <a:pt x="2542" y="121"/>
                  </a:moveTo>
                  <a:lnTo>
                    <a:pt x="2542" y="2598"/>
                  </a:lnTo>
                  <a:cubicBezTo>
                    <a:pt x="2542" y="2635"/>
                    <a:pt x="2570" y="2663"/>
                    <a:pt x="2598" y="2663"/>
                  </a:cubicBezTo>
                  <a:lnTo>
                    <a:pt x="5084" y="2663"/>
                  </a:lnTo>
                  <a:cubicBezTo>
                    <a:pt x="5047" y="3999"/>
                    <a:pt x="3952" y="5084"/>
                    <a:pt x="2598" y="5084"/>
                  </a:cubicBezTo>
                  <a:cubicBezTo>
                    <a:pt x="1234" y="5084"/>
                    <a:pt x="121" y="3971"/>
                    <a:pt x="121" y="2598"/>
                  </a:cubicBezTo>
                  <a:cubicBezTo>
                    <a:pt x="121" y="1253"/>
                    <a:pt x="1197" y="149"/>
                    <a:pt x="2542" y="121"/>
                  </a:cubicBezTo>
                  <a:close/>
                  <a:moveTo>
                    <a:pt x="2598" y="0"/>
                  </a:moveTo>
                  <a:cubicBezTo>
                    <a:pt x="1169" y="0"/>
                    <a:pt x="0" y="1169"/>
                    <a:pt x="0" y="2598"/>
                  </a:cubicBezTo>
                  <a:cubicBezTo>
                    <a:pt x="0" y="4036"/>
                    <a:pt x="1169" y="5195"/>
                    <a:pt x="2598" y="5195"/>
                  </a:cubicBezTo>
                  <a:cubicBezTo>
                    <a:pt x="4036" y="5195"/>
                    <a:pt x="5195" y="4036"/>
                    <a:pt x="5195" y="2598"/>
                  </a:cubicBezTo>
                  <a:cubicBezTo>
                    <a:pt x="5195" y="2570"/>
                    <a:pt x="5177" y="2542"/>
                    <a:pt x="5140" y="2542"/>
                  </a:cubicBezTo>
                  <a:lnTo>
                    <a:pt x="2653" y="2542"/>
                  </a:lnTo>
                  <a:lnTo>
                    <a:pt x="2653" y="56"/>
                  </a:lnTo>
                  <a:cubicBezTo>
                    <a:pt x="2653" y="28"/>
                    <a:pt x="2635" y="0"/>
                    <a:pt x="259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88" name="Google Shape;1315;p28"/>
            <p:cNvSpPr/>
            <p:nvPr/>
          </p:nvSpPr>
          <p:spPr>
            <a:xfrm>
              <a:off x="1597320" y="1701360"/>
              <a:ext cx="76320" cy="76320"/>
            </a:xfrm>
            <a:custGeom>
              <a:avLst/>
              <a:gdLst>
                <a:gd name="textAreaLeft" fmla="*/ 0 w 76320"/>
                <a:gd name="textAreaRight" fmla="*/ 77760 w 76320"/>
                <a:gd name="textAreaTop" fmla="*/ 0 h 76320"/>
                <a:gd name="textAreaBottom" fmla="*/ 77760 h 76320"/>
              </a:gdLst>
              <a:ahLst/>
              <a:cxnLst/>
              <a:rect l="textAreaLeft" t="textAreaTop" r="textAreaRight" b="textAreaBottom"/>
              <a:pathLst>
                <a:path w="1364" h="1365">
                  <a:moveTo>
                    <a:pt x="0" y="1"/>
                  </a:moveTo>
                  <a:lnTo>
                    <a:pt x="0" y="1365"/>
                  </a:lnTo>
                  <a:lnTo>
                    <a:pt x="1364" y="1365"/>
                  </a:lnTo>
                  <a:cubicBezTo>
                    <a:pt x="1364" y="604"/>
                    <a:pt x="752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8880" rIns="90000" bIns="38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89" name="Google Shape;1316;p28"/>
            <p:cNvSpPr/>
            <p:nvPr/>
          </p:nvSpPr>
          <p:spPr>
            <a:xfrm>
              <a:off x="1594080" y="1697760"/>
              <a:ext cx="82440" cy="83160"/>
            </a:xfrm>
            <a:custGeom>
              <a:avLst/>
              <a:gdLst>
                <a:gd name="textAreaLeft" fmla="*/ 0 w 82440"/>
                <a:gd name="textAreaRight" fmla="*/ 83880 w 8244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476" h="1485">
                  <a:moveTo>
                    <a:pt x="112" y="121"/>
                  </a:moveTo>
                  <a:cubicBezTo>
                    <a:pt x="789" y="148"/>
                    <a:pt x="1327" y="696"/>
                    <a:pt x="1355" y="1364"/>
                  </a:cubicBezTo>
                  <a:lnTo>
                    <a:pt x="112" y="1364"/>
                  </a:lnTo>
                  <a:lnTo>
                    <a:pt x="112" y="121"/>
                  </a:lnTo>
                  <a:close/>
                  <a:moveTo>
                    <a:pt x="1" y="0"/>
                  </a:moveTo>
                  <a:lnTo>
                    <a:pt x="1" y="1484"/>
                  </a:lnTo>
                  <a:lnTo>
                    <a:pt x="1476" y="1484"/>
                  </a:lnTo>
                  <a:lnTo>
                    <a:pt x="1476" y="1429"/>
                  </a:lnTo>
                  <a:cubicBezTo>
                    <a:pt x="1476" y="640"/>
                    <a:pt x="835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90" name="Google Shape;1317;p28"/>
            <p:cNvSpPr/>
            <p:nvPr/>
          </p:nvSpPr>
          <p:spPr>
            <a:xfrm>
              <a:off x="1869840" y="1644120"/>
              <a:ext cx="583200" cy="389880"/>
            </a:xfrm>
            <a:custGeom>
              <a:avLst/>
              <a:gdLst>
                <a:gd name="textAreaLeft" fmla="*/ 0 w 583200"/>
                <a:gd name="textAreaRight" fmla="*/ 584640 w 583200"/>
                <a:gd name="textAreaTop" fmla="*/ 0 h 389880"/>
                <a:gd name="textAreaBottom" fmla="*/ 391320 h 389880"/>
              </a:gdLst>
              <a:ahLst/>
              <a:cxnLst/>
              <a:rect l="textAreaLeft" t="textAreaTop" r="textAreaRight" b="textAreaBottom"/>
              <a:pathLst>
                <a:path w="10270" h="6872">
                  <a:moveTo>
                    <a:pt x="9963" y="0"/>
                  </a:moveTo>
                  <a:lnTo>
                    <a:pt x="7598" y="1113"/>
                  </a:lnTo>
                  <a:lnTo>
                    <a:pt x="8600" y="1586"/>
                  </a:lnTo>
                  <a:lnTo>
                    <a:pt x="8321" y="2032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48"/>
                  </a:cubicBezTo>
                  <a:lnTo>
                    <a:pt x="5826" y="6132"/>
                  </a:lnTo>
                  <a:lnTo>
                    <a:pt x="5390" y="5612"/>
                  </a:lnTo>
                  <a:lnTo>
                    <a:pt x="4351" y="4397"/>
                  </a:lnTo>
                  <a:lnTo>
                    <a:pt x="3321" y="3182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14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71"/>
                  </a:lnTo>
                  <a:cubicBezTo>
                    <a:pt x="2403" y="2115"/>
                    <a:pt x="2328" y="2069"/>
                    <a:pt x="2236" y="2032"/>
                  </a:cubicBezTo>
                  <a:cubicBezTo>
                    <a:pt x="2166" y="2005"/>
                    <a:pt x="2090" y="1992"/>
                    <a:pt x="2012" y="1992"/>
                  </a:cubicBezTo>
                  <a:cubicBezTo>
                    <a:pt x="1905" y="1992"/>
                    <a:pt x="1795" y="2016"/>
                    <a:pt x="1698" y="2060"/>
                  </a:cubicBezTo>
                  <a:cubicBezTo>
                    <a:pt x="1614" y="2097"/>
                    <a:pt x="1540" y="2162"/>
                    <a:pt x="1494" y="2227"/>
                  </a:cubicBezTo>
                  <a:cubicBezTo>
                    <a:pt x="1475" y="2245"/>
                    <a:pt x="1466" y="2254"/>
                    <a:pt x="1456" y="2273"/>
                  </a:cubicBezTo>
                  <a:lnTo>
                    <a:pt x="1438" y="2301"/>
                  </a:lnTo>
                  <a:lnTo>
                    <a:pt x="1438" y="2310"/>
                  </a:lnTo>
                  <a:lnTo>
                    <a:pt x="1410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51" y="3544"/>
                  </a:lnTo>
                  <a:lnTo>
                    <a:pt x="0" y="4917"/>
                  </a:lnTo>
                  <a:lnTo>
                    <a:pt x="668" y="5186"/>
                  </a:lnTo>
                  <a:lnTo>
                    <a:pt x="1429" y="3822"/>
                  </a:lnTo>
                  <a:lnTo>
                    <a:pt x="1809" y="3145"/>
                  </a:lnTo>
                  <a:lnTo>
                    <a:pt x="1995" y="2802"/>
                  </a:lnTo>
                  <a:lnTo>
                    <a:pt x="2022" y="2755"/>
                  </a:lnTo>
                  <a:lnTo>
                    <a:pt x="2199" y="295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05"/>
                  </a:lnTo>
                  <a:lnTo>
                    <a:pt x="5325" y="6651"/>
                  </a:lnTo>
                  <a:lnTo>
                    <a:pt x="5343" y="6661"/>
                  </a:lnTo>
                  <a:lnTo>
                    <a:pt x="5362" y="6689"/>
                  </a:lnTo>
                  <a:cubicBezTo>
                    <a:pt x="5371" y="6698"/>
                    <a:pt x="5390" y="6716"/>
                    <a:pt x="5408" y="6726"/>
                  </a:cubicBezTo>
                  <a:cubicBezTo>
                    <a:pt x="5473" y="6781"/>
                    <a:pt x="5557" y="6818"/>
                    <a:pt x="5640" y="6846"/>
                  </a:cubicBezTo>
                  <a:cubicBezTo>
                    <a:pt x="5703" y="6863"/>
                    <a:pt x="5769" y="6871"/>
                    <a:pt x="5834" y="6871"/>
                  </a:cubicBezTo>
                  <a:cubicBezTo>
                    <a:pt x="5951" y="6871"/>
                    <a:pt x="6068" y="6844"/>
                    <a:pt x="6169" y="6791"/>
                  </a:cubicBezTo>
                  <a:cubicBezTo>
                    <a:pt x="6243" y="6754"/>
                    <a:pt x="6308" y="6689"/>
                    <a:pt x="6364" y="6624"/>
                  </a:cubicBezTo>
                  <a:cubicBezTo>
                    <a:pt x="6373" y="6614"/>
                    <a:pt x="6382" y="6596"/>
                    <a:pt x="6392" y="6577"/>
                  </a:cubicBezTo>
                  <a:lnTo>
                    <a:pt x="6410" y="6559"/>
                  </a:lnTo>
                  <a:lnTo>
                    <a:pt x="6429" y="6512"/>
                  </a:lnTo>
                  <a:lnTo>
                    <a:pt x="6531" y="6345"/>
                  </a:lnTo>
                  <a:cubicBezTo>
                    <a:pt x="7078" y="5455"/>
                    <a:pt x="7607" y="4555"/>
                    <a:pt x="8145" y="3664"/>
                  </a:cubicBezTo>
                  <a:lnTo>
                    <a:pt x="8952" y="2319"/>
                  </a:lnTo>
                  <a:lnTo>
                    <a:pt x="9193" y="1902"/>
                  </a:lnTo>
                  <a:lnTo>
                    <a:pt x="10269" y="2486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91" name="Google Shape;1318;p28"/>
            <p:cNvSpPr/>
            <p:nvPr/>
          </p:nvSpPr>
          <p:spPr>
            <a:xfrm>
              <a:off x="1866960" y="1639080"/>
              <a:ext cx="589680" cy="398520"/>
            </a:xfrm>
            <a:custGeom>
              <a:avLst/>
              <a:gdLst>
                <a:gd name="textAreaLeft" fmla="*/ 0 w 589680"/>
                <a:gd name="textAreaRight" fmla="*/ 591120 w 589680"/>
                <a:gd name="textAreaTop" fmla="*/ 0 h 398520"/>
                <a:gd name="textAreaBottom" fmla="*/ 399960 h 398520"/>
              </a:gdLst>
              <a:ahLst/>
              <a:cxnLst/>
              <a:rect l="textAreaLeft" t="textAreaTop" r="textAreaRight" b="textAreaBottom"/>
              <a:pathLst>
                <a:path w="10382" h="7023">
                  <a:moveTo>
                    <a:pt x="10057" y="0"/>
                  </a:moveTo>
                  <a:lnTo>
                    <a:pt x="7515" y="1206"/>
                  </a:lnTo>
                  <a:lnTo>
                    <a:pt x="8563" y="1707"/>
                  </a:lnTo>
                  <a:lnTo>
                    <a:pt x="7496" y="3433"/>
                  </a:lnTo>
                  <a:cubicBezTo>
                    <a:pt x="7329" y="3711"/>
                    <a:pt x="7162" y="3980"/>
                    <a:pt x="6995" y="4258"/>
                  </a:cubicBezTo>
                  <a:cubicBezTo>
                    <a:pt x="6624" y="4861"/>
                    <a:pt x="6244" y="5492"/>
                    <a:pt x="5864" y="6114"/>
                  </a:cubicBezTo>
                  <a:lnTo>
                    <a:pt x="5864" y="6123"/>
                  </a:lnTo>
                  <a:lnTo>
                    <a:pt x="2644" y="2329"/>
                  </a:lnTo>
                  <a:lnTo>
                    <a:pt x="2552" y="2227"/>
                  </a:lnTo>
                  <a:cubicBezTo>
                    <a:pt x="2487" y="2162"/>
                    <a:pt x="2403" y="2106"/>
                    <a:pt x="2301" y="2069"/>
                  </a:cubicBezTo>
                  <a:cubicBezTo>
                    <a:pt x="2222" y="2041"/>
                    <a:pt x="2138" y="2027"/>
                    <a:pt x="2053" y="2027"/>
                  </a:cubicBezTo>
                  <a:cubicBezTo>
                    <a:pt x="1939" y="2027"/>
                    <a:pt x="1823" y="2053"/>
                    <a:pt x="1717" y="2106"/>
                  </a:cubicBezTo>
                  <a:cubicBezTo>
                    <a:pt x="1633" y="2143"/>
                    <a:pt x="1550" y="2208"/>
                    <a:pt x="1494" y="2282"/>
                  </a:cubicBezTo>
                  <a:cubicBezTo>
                    <a:pt x="1485" y="2301"/>
                    <a:pt x="1466" y="2310"/>
                    <a:pt x="1457" y="2329"/>
                  </a:cubicBezTo>
                  <a:lnTo>
                    <a:pt x="1" y="4982"/>
                  </a:lnTo>
                  <a:lnTo>
                    <a:pt x="103" y="5038"/>
                  </a:lnTo>
                  <a:lnTo>
                    <a:pt x="1513" y="2477"/>
                  </a:lnTo>
                  <a:lnTo>
                    <a:pt x="1559" y="2394"/>
                  </a:lnTo>
                  <a:cubicBezTo>
                    <a:pt x="1568" y="2384"/>
                    <a:pt x="1578" y="2366"/>
                    <a:pt x="1587" y="2357"/>
                  </a:cubicBezTo>
                  <a:cubicBezTo>
                    <a:pt x="1633" y="2292"/>
                    <a:pt x="1698" y="2245"/>
                    <a:pt x="1772" y="2208"/>
                  </a:cubicBezTo>
                  <a:cubicBezTo>
                    <a:pt x="1857" y="2166"/>
                    <a:pt x="1954" y="2145"/>
                    <a:pt x="2051" y="2145"/>
                  </a:cubicBezTo>
                  <a:cubicBezTo>
                    <a:pt x="2124" y="2145"/>
                    <a:pt x="2197" y="2157"/>
                    <a:pt x="2264" y="2180"/>
                  </a:cubicBezTo>
                  <a:cubicBezTo>
                    <a:pt x="2348" y="2208"/>
                    <a:pt x="2413" y="2255"/>
                    <a:pt x="2468" y="2310"/>
                  </a:cubicBezTo>
                  <a:lnTo>
                    <a:pt x="5873" y="6327"/>
                  </a:lnTo>
                  <a:lnTo>
                    <a:pt x="5966" y="6179"/>
                  </a:lnTo>
                  <a:cubicBezTo>
                    <a:pt x="6337" y="5557"/>
                    <a:pt x="6726" y="4926"/>
                    <a:pt x="7097" y="4314"/>
                  </a:cubicBezTo>
                  <a:cubicBezTo>
                    <a:pt x="7264" y="4045"/>
                    <a:pt x="7431" y="3767"/>
                    <a:pt x="7598" y="3498"/>
                  </a:cubicBezTo>
                  <a:lnTo>
                    <a:pt x="8730" y="1661"/>
                  </a:lnTo>
                  <a:lnTo>
                    <a:pt x="7784" y="1206"/>
                  </a:lnTo>
                  <a:lnTo>
                    <a:pt x="9964" y="177"/>
                  </a:lnTo>
                  <a:lnTo>
                    <a:pt x="10242" y="2477"/>
                  </a:lnTo>
                  <a:lnTo>
                    <a:pt x="10242" y="2477"/>
                  </a:lnTo>
                  <a:lnTo>
                    <a:pt x="9222" y="1911"/>
                  </a:lnTo>
                  <a:lnTo>
                    <a:pt x="8146" y="3730"/>
                  </a:lnTo>
                  <a:cubicBezTo>
                    <a:pt x="7979" y="3999"/>
                    <a:pt x="7812" y="4277"/>
                    <a:pt x="7654" y="4546"/>
                  </a:cubicBezTo>
                  <a:cubicBezTo>
                    <a:pt x="7283" y="5158"/>
                    <a:pt x="6912" y="5789"/>
                    <a:pt x="6531" y="6411"/>
                  </a:cubicBezTo>
                  <a:lnTo>
                    <a:pt x="6392" y="6642"/>
                  </a:lnTo>
                  <a:cubicBezTo>
                    <a:pt x="6383" y="6661"/>
                    <a:pt x="6374" y="6670"/>
                    <a:pt x="6364" y="6689"/>
                  </a:cubicBezTo>
                  <a:cubicBezTo>
                    <a:pt x="6318" y="6744"/>
                    <a:pt x="6253" y="6800"/>
                    <a:pt x="6188" y="6837"/>
                  </a:cubicBezTo>
                  <a:cubicBezTo>
                    <a:pt x="6094" y="6884"/>
                    <a:pt x="5993" y="6909"/>
                    <a:pt x="5889" y="6909"/>
                  </a:cubicBezTo>
                  <a:cubicBezTo>
                    <a:pt x="5828" y="6909"/>
                    <a:pt x="5767" y="6901"/>
                    <a:pt x="5706" y="6884"/>
                  </a:cubicBezTo>
                  <a:cubicBezTo>
                    <a:pt x="5632" y="6865"/>
                    <a:pt x="5557" y="6828"/>
                    <a:pt x="5492" y="6772"/>
                  </a:cubicBezTo>
                  <a:cubicBezTo>
                    <a:pt x="5483" y="6763"/>
                    <a:pt x="5465" y="6754"/>
                    <a:pt x="5455" y="6735"/>
                  </a:cubicBezTo>
                  <a:lnTo>
                    <a:pt x="2060" y="2746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50"/>
                  </a:lnTo>
                  <a:lnTo>
                    <a:pt x="5298" y="6744"/>
                  </a:lnTo>
                  <a:lnTo>
                    <a:pt x="5372" y="6819"/>
                  </a:lnTo>
                  <a:cubicBezTo>
                    <a:pt x="5381" y="6837"/>
                    <a:pt x="5400" y="6856"/>
                    <a:pt x="5418" y="6865"/>
                  </a:cubicBezTo>
                  <a:cubicBezTo>
                    <a:pt x="5492" y="6930"/>
                    <a:pt x="5585" y="6976"/>
                    <a:pt x="5678" y="6995"/>
                  </a:cubicBezTo>
                  <a:cubicBezTo>
                    <a:pt x="5743" y="7013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35" y="6939"/>
                  </a:cubicBezTo>
                  <a:cubicBezTo>
                    <a:pt x="6327" y="6893"/>
                    <a:pt x="6402" y="6828"/>
                    <a:pt x="6457" y="6754"/>
                  </a:cubicBezTo>
                  <a:cubicBezTo>
                    <a:pt x="6466" y="6744"/>
                    <a:pt x="6476" y="6717"/>
                    <a:pt x="6494" y="6707"/>
                  </a:cubicBezTo>
                  <a:lnTo>
                    <a:pt x="6633" y="6475"/>
                  </a:lnTo>
                  <a:cubicBezTo>
                    <a:pt x="7005" y="5854"/>
                    <a:pt x="7385" y="5223"/>
                    <a:pt x="7747" y="4611"/>
                  </a:cubicBezTo>
                  <a:cubicBezTo>
                    <a:pt x="7914" y="4333"/>
                    <a:pt x="8081" y="4054"/>
                    <a:pt x="8238" y="3785"/>
                  </a:cubicBezTo>
                  <a:lnTo>
                    <a:pt x="9268" y="2069"/>
                  </a:lnTo>
                  <a:lnTo>
                    <a:pt x="10381" y="2681"/>
                  </a:lnTo>
                  <a:lnTo>
                    <a:pt x="10057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92" name="Google Shape;1319;p28"/>
            <p:cNvSpPr/>
            <p:nvPr/>
          </p:nvSpPr>
          <p:spPr>
            <a:xfrm>
              <a:off x="2575800" y="1577160"/>
              <a:ext cx="79920" cy="320400"/>
            </a:xfrm>
            <a:custGeom>
              <a:avLst/>
              <a:gdLst>
                <a:gd name="textAreaLeft" fmla="*/ 0 w 79920"/>
                <a:gd name="textAreaRight" fmla="*/ 81360 w 79920"/>
                <a:gd name="textAreaTop" fmla="*/ 0 h 320400"/>
                <a:gd name="textAreaBottom" fmla="*/ 321840 h 320400"/>
              </a:gdLst>
              <a:ahLst/>
              <a:cxnLst/>
              <a:rect l="textAreaLeft" t="textAreaTop" r="textAreaRight" b="textAreaBottom"/>
              <a:pathLst>
                <a:path w="1430" h="5651">
                  <a:moveTo>
                    <a:pt x="1" y="1"/>
                  </a:moveTo>
                  <a:lnTo>
                    <a:pt x="1" y="5650"/>
                  </a:lnTo>
                  <a:lnTo>
                    <a:pt x="1430" y="5650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93" name="Google Shape;1320;p28"/>
            <p:cNvSpPr/>
            <p:nvPr/>
          </p:nvSpPr>
          <p:spPr>
            <a:xfrm>
              <a:off x="2572200" y="1573560"/>
              <a:ext cx="86760" cy="327240"/>
            </a:xfrm>
            <a:custGeom>
              <a:avLst/>
              <a:gdLst>
                <a:gd name="textAreaLeft" fmla="*/ 0 w 86760"/>
                <a:gd name="textAreaRight" fmla="*/ 88200 w 86760"/>
                <a:gd name="textAreaTop" fmla="*/ 0 h 327240"/>
                <a:gd name="textAreaBottom" fmla="*/ 328680 h 327240"/>
              </a:gdLst>
              <a:ahLst/>
              <a:cxnLst/>
              <a:rect l="textAreaLeft" t="textAreaTop" r="textAreaRight" b="textAreaBottom"/>
              <a:pathLst>
                <a:path w="1550" h="5771">
                  <a:moveTo>
                    <a:pt x="1438" y="121"/>
                  </a:moveTo>
                  <a:lnTo>
                    <a:pt x="1438" y="5659"/>
                  </a:lnTo>
                  <a:lnTo>
                    <a:pt x="121" y="5659"/>
                  </a:lnTo>
                  <a:lnTo>
                    <a:pt x="121" y="121"/>
                  </a:lnTo>
                  <a:close/>
                  <a:moveTo>
                    <a:pt x="0" y="0"/>
                  </a:moveTo>
                  <a:lnTo>
                    <a:pt x="0" y="5770"/>
                  </a:lnTo>
                  <a:lnTo>
                    <a:pt x="1549" y="577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94" name="Google Shape;1321;p28"/>
            <p:cNvSpPr/>
            <p:nvPr/>
          </p:nvSpPr>
          <p:spPr>
            <a:xfrm>
              <a:off x="2706840" y="1434240"/>
              <a:ext cx="80640" cy="46332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463320"/>
                <a:gd name="textAreaBottom" fmla="*/ 464760 h 463320"/>
              </a:gdLst>
              <a:ahLst/>
              <a:cxnLst/>
              <a:rect l="textAreaLeft" t="textAreaTop" r="textAreaRight" b="textAreaBottom"/>
              <a:pathLst>
                <a:path w="1439" h="8164">
                  <a:moveTo>
                    <a:pt x="1" y="0"/>
                  </a:moveTo>
                  <a:lnTo>
                    <a:pt x="1" y="8163"/>
                  </a:lnTo>
                  <a:lnTo>
                    <a:pt x="1438" y="816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95" name="Google Shape;1322;p28"/>
            <p:cNvSpPr/>
            <p:nvPr/>
          </p:nvSpPr>
          <p:spPr>
            <a:xfrm>
              <a:off x="2703240" y="1431000"/>
              <a:ext cx="87480" cy="46980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469800"/>
                <a:gd name="textAreaBottom" fmla="*/ 471240 h 469800"/>
              </a:gdLst>
              <a:ahLst/>
              <a:cxnLst/>
              <a:rect l="textAreaLeft" t="textAreaTop" r="textAreaRight" b="textAreaBottom"/>
              <a:pathLst>
                <a:path w="1560" h="8276">
                  <a:moveTo>
                    <a:pt x="1439" y="112"/>
                  </a:moveTo>
                  <a:lnTo>
                    <a:pt x="1439" y="8164"/>
                  </a:lnTo>
                  <a:lnTo>
                    <a:pt x="121" y="8164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8219"/>
                  </a:lnTo>
                  <a:cubicBezTo>
                    <a:pt x="1" y="8257"/>
                    <a:pt x="28" y="8275"/>
                    <a:pt x="66" y="8275"/>
                  </a:cubicBezTo>
                  <a:lnTo>
                    <a:pt x="1494" y="8275"/>
                  </a:lnTo>
                  <a:cubicBezTo>
                    <a:pt x="1531" y="8275"/>
                    <a:pt x="1559" y="8257"/>
                    <a:pt x="1559" y="8219"/>
                  </a:cubicBezTo>
                  <a:lnTo>
                    <a:pt x="1559" y="56"/>
                  </a:lnTo>
                  <a:cubicBezTo>
                    <a:pt x="1559" y="19"/>
                    <a:pt x="1531" y="0"/>
                    <a:pt x="149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96" name="Google Shape;1323;p28"/>
            <p:cNvSpPr/>
            <p:nvPr/>
          </p:nvSpPr>
          <p:spPr>
            <a:xfrm>
              <a:off x="2825280" y="1631160"/>
              <a:ext cx="80640" cy="26640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266400"/>
                <a:gd name="textAreaBottom" fmla="*/ 267840 h 266400"/>
              </a:gdLst>
              <a:ahLst/>
              <a:cxnLst/>
              <a:rect l="textAreaLeft" t="textAreaTop" r="textAreaRight" b="textAreaBottom"/>
              <a:pathLst>
                <a:path w="1439" h="4704">
                  <a:moveTo>
                    <a:pt x="1" y="0"/>
                  </a:moveTo>
                  <a:lnTo>
                    <a:pt x="1" y="4703"/>
                  </a:lnTo>
                  <a:lnTo>
                    <a:pt x="1438" y="470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97" name="Google Shape;1324;p28"/>
            <p:cNvSpPr/>
            <p:nvPr/>
          </p:nvSpPr>
          <p:spPr>
            <a:xfrm>
              <a:off x="2821320" y="1627920"/>
              <a:ext cx="87480" cy="27288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272880"/>
                <a:gd name="textAreaBottom" fmla="*/ 274320 h 272880"/>
              </a:gdLst>
              <a:ahLst/>
              <a:cxnLst/>
              <a:rect l="textAreaLeft" t="textAreaTop" r="textAreaRight" b="textAreaBottom"/>
              <a:pathLst>
                <a:path w="1560" h="4816">
                  <a:moveTo>
                    <a:pt x="1439" y="112"/>
                  </a:moveTo>
                  <a:lnTo>
                    <a:pt x="1439" y="4704"/>
                  </a:lnTo>
                  <a:lnTo>
                    <a:pt x="121" y="4704"/>
                  </a:lnTo>
                  <a:lnTo>
                    <a:pt x="121" y="112"/>
                  </a:lnTo>
                  <a:close/>
                  <a:moveTo>
                    <a:pt x="1" y="1"/>
                  </a:moveTo>
                  <a:lnTo>
                    <a:pt x="1" y="4815"/>
                  </a:lnTo>
                  <a:lnTo>
                    <a:pt x="1559" y="48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98" name="Google Shape;1325;p28"/>
            <p:cNvSpPr/>
            <p:nvPr/>
          </p:nvSpPr>
          <p:spPr>
            <a:xfrm>
              <a:off x="1350000" y="1436400"/>
              <a:ext cx="373680" cy="117360"/>
            </a:xfrm>
            <a:custGeom>
              <a:avLst/>
              <a:gdLst>
                <a:gd name="textAreaLeft" fmla="*/ 0 w 373680"/>
                <a:gd name="textAreaRight" fmla="*/ 375120 w 37368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6588" h="2084">
                  <a:moveTo>
                    <a:pt x="67" y="1"/>
                  </a:moveTo>
                  <a:cubicBezTo>
                    <a:pt x="52" y="1"/>
                    <a:pt x="38" y="5"/>
                    <a:pt x="29" y="15"/>
                  </a:cubicBezTo>
                  <a:cubicBezTo>
                    <a:pt x="1" y="42"/>
                    <a:pt x="1" y="80"/>
                    <a:pt x="29" y="98"/>
                  </a:cubicBezTo>
                  <a:lnTo>
                    <a:pt x="1930" y="2065"/>
                  </a:lnTo>
                  <a:cubicBezTo>
                    <a:pt x="1940" y="2074"/>
                    <a:pt x="1958" y="2083"/>
                    <a:pt x="1967" y="2083"/>
                  </a:cubicBezTo>
                  <a:cubicBezTo>
                    <a:pt x="1986" y="2083"/>
                    <a:pt x="1995" y="2074"/>
                    <a:pt x="2014" y="2065"/>
                  </a:cubicBezTo>
                  <a:lnTo>
                    <a:pt x="4064" y="135"/>
                  </a:lnTo>
                  <a:lnTo>
                    <a:pt x="6485" y="2009"/>
                  </a:lnTo>
                  <a:cubicBezTo>
                    <a:pt x="6496" y="2016"/>
                    <a:pt x="6506" y="2019"/>
                    <a:pt x="6517" y="2019"/>
                  </a:cubicBezTo>
                  <a:cubicBezTo>
                    <a:pt x="6534" y="2019"/>
                    <a:pt x="6551" y="2011"/>
                    <a:pt x="6569" y="2000"/>
                  </a:cubicBezTo>
                  <a:cubicBezTo>
                    <a:pt x="6587" y="1972"/>
                    <a:pt x="6578" y="1935"/>
                    <a:pt x="6550" y="1916"/>
                  </a:cubicBezTo>
                  <a:lnTo>
                    <a:pt x="4101" y="15"/>
                  </a:lnTo>
                  <a:cubicBezTo>
                    <a:pt x="4087" y="5"/>
                    <a:pt x="4073" y="1"/>
                    <a:pt x="4060" y="1"/>
                  </a:cubicBezTo>
                  <a:cubicBezTo>
                    <a:pt x="4048" y="1"/>
                    <a:pt x="4036" y="5"/>
                    <a:pt x="4027" y="15"/>
                  </a:cubicBezTo>
                  <a:lnTo>
                    <a:pt x="1977" y="1944"/>
                  </a:lnTo>
                  <a:lnTo>
                    <a:pt x="112" y="15"/>
                  </a:lnTo>
                  <a:cubicBezTo>
                    <a:pt x="98" y="5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400" rIns="90000" bIns="59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699" name="Google Shape;1326;p28"/>
            <p:cNvSpPr/>
            <p:nvPr/>
          </p:nvSpPr>
          <p:spPr>
            <a:xfrm>
              <a:off x="1324080" y="141048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40" h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7" y="1040"/>
                    <a:pt x="1039" y="808"/>
                    <a:pt x="1039" y="520"/>
                  </a:cubicBezTo>
                  <a:cubicBezTo>
                    <a:pt x="1039" y="232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00" name="Google Shape;1327;p28"/>
            <p:cNvSpPr/>
            <p:nvPr/>
          </p:nvSpPr>
          <p:spPr>
            <a:xfrm>
              <a:off x="1321200" y="1406520"/>
              <a:ext cx="64800" cy="64800"/>
            </a:xfrm>
            <a:custGeom>
              <a:avLst/>
              <a:gdLst>
                <a:gd name="textAreaLeft" fmla="*/ 0 w 64800"/>
                <a:gd name="textAreaRight" fmla="*/ 66240 w 64800"/>
                <a:gd name="textAreaTop" fmla="*/ 0 h 64800"/>
                <a:gd name="textAreaBottom" fmla="*/ 66240 h 64800"/>
              </a:gdLst>
              <a:ahLst/>
              <a:cxnLst/>
              <a:rect l="textAreaLeft" t="textAreaTop" r="textAreaRight" b="textAreaBottom"/>
              <a:pathLst>
                <a:path w="1161" h="1161">
                  <a:moveTo>
                    <a:pt x="576" y="121"/>
                  </a:moveTo>
                  <a:cubicBezTo>
                    <a:pt x="835" y="121"/>
                    <a:pt x="1040" y="325"/>
                    <a:pt x="1040" y="585"/>
                  </a:cubicBezTo>
                  <a:cubicBezTo>
                    <a:pt x="1040" y="836"/>
                    <a:pt x="835" y="1049"/>
                    <a:pt x="576" y="1049"/>
                  </a:cubicBezTo>
                  <a:cubicBezTo>
                    <a:pt x="325" y="1049"/>
                    <a:pt x="112" y="836"/>
                    <a:pt x="112" y="585"/>
                  </a:cubicBezTo>
                  <a:cubicBezTo>
                    <a:pt x="112" y="325"/>
                    <a:pt x="325" y="121"/>
                    <a:pt x="576" y="121"/>
                  </a:cubicBezTo>
                  <a:close/>
                  <a:moveTo>
                    <a:pt x="576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60" y="1160"/>
                    <a:pt x="576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120" rIns="90000" bIns="33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01" name="Google Shape;1328;p28"/>
            <p:cNvSpPr/>
            <p:nvPr/>
          </p:nvSpPr>
          <p:spPr>
            <a:xfrm>
              <a:off x="1551960" y="1410480"/>
              <a:ext cx="57600" cy="57600"/>
            </a:xfrm>
            <a:custGeom>
              <a:avLst/>
              <a:gdLst>
                <a:gd name="textAreaLeft" fmla="*/ 0 w 57600"/>
                <a:gd name="textAreaRight" fmla="*/ 59040 w 5760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40" h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8" y="1040"/>
                    <a:pt x="1039" y="808"/>
                    <a:pt x="1039" y="520"/>
                  </a:cubicBezTo>
                  <a:cubicBezTo>
                    <a:pt x="1039" y="232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02" name="Google Shape;1329;p28"/>
            <p:cNvSpPr/>
            <p:nvPr/>
          </p:nvSpPr>
          <p:spPr>
            <a:xfrm>
              <a:off x="1548000" y="1406520"/>
              <a:ext cx="64800" cy="64800"/>
            </a:xfrm>
            <a:custGeom>
              <a:avLst/>
              <a:gdLst>
                <a:gd name="textAreaLeft" fmla="*/ 0 w 64800"/>
                <a:gd name="textAreaRight" fmla="*/ 66240 w 64800"/>
                <a:gd name="textAreaTop" fmla="*/ 0 h 64800"/>
                <a:gd name="textAreaBottom" fmla="*/ 66240 h 64800"/>
              </a:gdLst>
              <a:ahLst/>
              <a:cxnLst/>
              <a:rect l="textAreaLeft" t="textAreaTop" r="textAreaRight" b="textAreaBottom"/>
              <a:pathLst>
                <a:path w="1161" h="1161">
                  <a:moveTo>
                    <a:pt x="585" y="121"/>
                  </a:moveTo>
                  <a:cubicBezTo>
                    <a:pt x="835" y="121"/>
                    <a:pt x="1049" y="325"/>
                    <a:pt x="1049" y="585"/>
                  </a:cubicBezTo>
                  <a:cubicBezTo>
                    <a:pt x="1049" y="836"/>
                    <a:pt x="835" y="1049"/>
                    <a:pt x="585" y="1049"/>
                  </a:cubicBezTo>
                  <a:cubicBezTo>
                    <a:pt x="325" y="1049"/>
                    <a:pt x="121" y="836"/>
                    <a:pt x="121" y="585"/>
                  </a:cubicBezTo>
                  <a:cubicBezTo>
                    <a:pt x="121" y="325"/>
                    <a:pt x="325" y="121"/>
                    <a:pt x="585" y="121"/>
                  </a:cubicBezTo>
                  <a:close/>
                  <a:moveTo>
                    <a:pt x="585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70" y="1160"/>
                    <a:pt x="58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120" rIns="90000" bIns="33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03" name="Google Shape;1330;p28"/>
            <p:cNvSpPr/>
            <p:nvPr/>
          </p:nvSpPr>
          <p:spPr>
            <a:xfrm>
              <a:off x="1432440" y="1518480"/>
              <a:ext cx="58320" cy="57600"/>
            </a:xfrm>
            <a:custGeom>
              <a:avLst/>
              <a:gdLst>
                <a:gd name="textAreaLeft" fmla="*/ 0 w 58320"/>
                <a:gd name="textAreaRight" fmla="*/ 59760 w 58320"/>
                <a:gd name="textAreaTop" fmla="*/ 0 h 57600"/>
                <a:gd name="textAreaBottom" fmla="*/ 59040 h 57600"/>
              </a:gdLst>
              <a:ahLst/>
              <a:cxnLst/>
              <a:rect l="textAreaLeft" t="textAreaTop" r="textAreaRight" b="textAreaBottom"/>
              <a:pathLst>
                <a:path w="1050" h="1040">
                  <a:moveTo>
                    <a:pt x="520" y="0"/>
                  </a:moveTo>
                  <a:cubicBezTo>
                    <a:pt x="233" y="0"/>
                    <a:pt x="1" y="232"/>
                    <a:pt x="1" y="520"/>
                  </a:cubicBezTo>
                  <a:cubicBezTo>
                    <a:pt x="1" y="807"/>
                    <a:pt x="233" y="1039"/>
                    <a:pt x="520" y="1039"/>
                  </a:cubicBezTo>
                  <a:cubicBezTo>
                    <a:pt x="808" y="1039"/>
                    <a:pt x="1049" y="807"/>
                    <a:pt x="1049" y="520"/>
                  </a:cubicBezTo>
                  <a:cubicBezTo>
                    <a:pt x="1049" y="232"/>
                    <a:pt x="808" y="0"/>
                    <a:pt x="520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04" name="Google Shape;1331;p28"/>
            <p:cNvSpPr/>
            <p:nvPr/>
          </p:nvSpPr>
          <p:spPr>
            <a:xfrm>
              <a:off x="1429200" y="1514880"/>
              <a:ext cx="64440" cy="64440"/>
            </a:xfrm>
            <a:custGeom>
              <a:avLst/>
              <a:gdLst>
                <a:gd name="textAreaLeft" fmla="*/ 0 w 64440"/>
                <a:gd name="textAreaRight" fmla="*/ 65880 w 64440"/>
                <a:gd name="textAreaTop" fmla="*/ 0 h 64440"/>
                <a:gd name="textAreaBottom" fmla="*/ 65880 h 64440"/>
              </a:gdLst>
              <a:ahLst/>
              <a:cxnLst/>
              <a:rect l="textAreaLeft" t="textAreaTop" r="textAreaRight" b="textAreaBottom"/>
              <a:pathLst>
                <a:path w="1160" h="1160">
                  <a:moveTo>
                    <a:pt x="575" y="121"/>
                  </a:moveTo>
                  <a:cubicBezTo>
                    <a:pt x="835" y="121"/>
                    <a:pt x="1039" y="325"/>
                    <a:pt x="1039" y="585"/>
                  </a:cubicBezTo>
                  <a:cubicBezTo>
                    <a:pt x="1039" y="835"/>
                    <a:pt x="835" y="1049"/>
                    <a:pt x="575" y="1049"/>
                  </a:cubicBezTo>
                  <a:cubicBezTo>
                    <a:pt x="325" y="1049"/>
                    <a:pt x="112" y="835"/>
                    <a:pt x="112" y="585"/>
                  </a:cubicBezTo>
                  <a:cubicBezTo>
                    <a:pt x="112" y="325"/>
                    <a:pt x="325" y="121"/>
                    <a:pt x="575" y="121"/>
                  </a:cubicBezTo>
                  <a:close/>
                  <a:moveTo>
                    <a:pt x="575" y="0"/>
                  </a:moveTo>
                  <a:cubicBezTo>
                    <a:pt x="260" y="0"/>
                    <a:pt x="0" y="269"/>
                    <a:pt x="0" y="585"/>
                  </a:cubicBezTo>
                  <a:cubicBezTo>
                    <a:pt x="0" y="900"/>
                    <a:pt x="260" y="1160"/>
                    <a:pt x="57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9"/>
                    <a:pt x="90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760" rIns="90000" bIns="32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05" name="Google Shape;1332;p28"/>
            <p:cNvSpPr/>
            <p:nvPr/>
          </p:nvSpPr>
          <p:spPr>
            <a:xfrm>
              <a:off x="1686960" y="1424160"/>
              <a:ext cx="361440" cy="227160"/>
            </a:xfrm>
            <a:custGeom>
              <a:avLst/>
              <a:gdLst>
                <a:gd name="textAreaLeft" fmla="*/ 0 w 361440"/>
                <a:gd name="textAreaRight" fmla="*/ 362880 w 361440"/>
                <a:gd name="textAreaTop" fmla="*/ 0 h 227160"/>
                <a:gd name="textAreaBottom" fmla="*/ 228600 h 227160"/>
              </a:gdLst>
              <a:ahLst/>
              <a:cxnLst/>
              <a:rect l="textAreaLeft" t="textAreaTop" r="textAreaRight" b="textAreaBottom"/>
              <a:pathLst>
                <a:path w="6374" h="4018">
                  <a:moveTo>
                    <a:pt x="3275" y="1"/>
                  </a:moveTo>
                  <a:cubicBezTo>
                    <a:pt x="2477" y="1"/>
                    <a:pt x="1819" y="585"/>
                    <a:pt x="1689" y="1346"/>
                  </a:cubicBezTo>
                  <a:lnTo>
                    <a:pt x="1234" y="1346"/>
                  </a:lnTo>
                  <a:cubicBezTo>
                    <a:pt x="557" y="1346"/>
                    <a:pt x="0" y="1940"/>
                    <a:pt x="0" y="2682"/>
                  </a:cubicBezTo>
                  <a:cubicBezTo>
                    <a:pt x="0" y="3415"/>
                    <a:pt x="557" y="4018"/>
                    <a:pt x="1234" y="4018"/>
                  </a:cubicBezTo>
                  <a:lnTo>
                    <a:pt x="5149" y="4018"/>
                  </a:lnTo>
                  <a:cubicBezTo>
                    <a:pt x="5826" y="4018"/>
                    <a:pt x="6373" y="3415"/>
                    <a:pt x="6373" y="2682"/>
                  </a:cubicBezTo>
                  <a:cubicBezTo>
                    <a:pt x="6373" y="1940"/>
                    <a:pt x="5826" y="1346"/>
                    <a:pt x="5149" y="1346"/>
                  </a:cubicBezTo>
                  <a:lnTo>
                    <a:pt x="4861" y="1346"/>
                  </a:lnTo>
                  <a:cubicBezTo>
                    <a:pt x="4731" y="585"/>
                    <a:pt x="4073" y="1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06" name="Google Shape;1333;p28"/>
            <p:cNvSpPr/>
            <p:nvPr/>
          </p:nvSpPr>
          <p:spPr>
            <a:xfrm>
              <a:off x="1683720" y="1420920"/>
              <a:ext cx="368280" cy="233640"/>
            </a:xfrm>
            <a:custGeom>
              <a:avLst/>
              <a:gdLst>
                <a:gd name="textAreaLeft" fmla="*/ 0 w 368280"/>
                <a:gd name="textAreaRight" fmla="*/ 369720 w 368280"/>
                <a:gd name="textAreaTop" fmla="*/ 0 h 233640"/>
                <a:gd name="textAreaBottom" fmla="*/ 235080 h 233640"/>
              </a:gdLst>
              <a:ahLst/>
              <a:cxnLst/>
              <a:rect l="textAreaLeft" t="textAreaTop" r="textAreaRight" b="textAreaBottom"/>
              <a:pathLst>
                <a:path w="6495" h="4129">
                  <a:moveTo>
                    <a:pt x="3331" y="111"/>
                  </a:moveTo>
                  <a:cubicBezTo>
                    <a:pt x="4092" y="111"/>
                    <a:pt x="4732" y="659"/>
                    <a:pt x="4862" y="1410"/>
                  </a:cubicBezTo>
                  <a:cubicBezTo>
                    <a:pt x="4862" y="1438"/>
                    <a:pt x="4889" y="1457"/>
                    <a:pt x="4917" y="1457"/>
                  </a:cubicBezTo>
                  <a:lnTo>
                    <a:pt x="5205" y="1457"/>
                  </a:lnTo>
                  <a:cubicBezTo>
                    <a:pt x="5854" y="1457"/>
                    <a:pt x="6374" y="2032"/>
                    <a:pt x="6374" y="2737"/>
                  </a:cubicBezTo>
                  <a:cubicBezTo>
                    <a:pt x="6374" y="3442"/>
                    <a:pt x="5854" y="4017"/>
                    <a:pt x="5205" y="4017"/>
                  </a:cubicBezTo>
                  <a:lnTo>
                    <a:pt x="1290" y="4017"/>
                  </a:lnTo>
                  <a:cubicBezTo>
                    <a:pt x="641" y="4017"/>
                    <a:pt x="121" y="3442"/>
                    <a:pt x="121" y="2737"/>
                  </a:cubicBezTo>
                  <a:cubicBezTo>
                    <a:pt x="121" y="2032"/>
                    <a:pt x="641" y="1457"/>
                    <a:pt x="1290" y="1457"/>
                  </a:cubicBezTo>
                  <a:lnTo>
                    <a:pt x="1745" y="1457"/>
                  </a:lnTo>
                  <a:cubicBezTo>
                    <a:pt x="1772" y="1457"/>
                    <a:pt x="1791" y="1438"/>
                    <a:pt x="1800" y="1401"/>
                  </a:cubicBezTo>
                  <a:cubicBezTo>
                    <a:pt x="1930" y="659"/>
                    <a:pt x="2570" y="111"/>
                    <a:pt x="3331" y="111"/>
                  </a:cubicBezTo>
                  <a:close/>
                  <a:moveTo>
                    <a:pt x="3331" y="0"/>
                  </a:moveTo>
                  <a:cubicBezTo>
                    <a:pt x="2533" y="0"/>
                    <a:pt x="1847" y="557"/>
                    <a:pt x="1698" y="1336"/>
                  </a:cubicBezTo>
                  <a:lnTo>
                    <a:pt x="1290" y="1336"/>
                  </a:lnTo>
                  <a:cubicBezTo>
                    <a:pt x="576" y="1336"/>
                    <a:pt x="1" y="1967"/>
                    <a:pt x="1" y="2737"/>
                  </a:cubicBezTo>
                  <a:cubicBezTo>
                    <a:pt x="1" y="3507"/>
                    <a:pt x="576" y="4128"/>
                    <a:pt x="1290" y="4128"/>
                  </a:cubicBezTo>
                  <a:lnTo>
                    <a:pt x="5205" y="4128"/>
                  </a:lnTo>
                  <a:cubicBezTo>
                    <a:pt x="5919" y="4128"/>
                    <a:pt x="6494" y="3507"/>
                    <a:pt x="6494" y="2737"/>
                  </a:cubicBezTo>
                  <a:cubicBezTo>
                    <a:pt x="6494" y="1967"/>
                    <a:pt x="5910" y="1336"/>
                    <a:pt x="5205" y="1336"/>
                  </a:cubicBezTo>
                  <a:lnTo>
                    <a:pt x="4964" y="1336"/>
                  </a:lnTo>
                  <a:cubicBezTo>
                    <a:pt x="4806" y="557"/>
                    <a:pt x="412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07" name="Google Shape;1334;p28"/>
            <p:cNvSpPr/>
            <p:nvPr/>
          </p:nvSpPr>
          <p:spPr>
            <a:xfrm>
              <a:off x="2168280" y="1347120"/>
              <a:ext cx="277560" cy="260280"/>
            </a:xfrm>
            <a:custGeom>
              <a:avLst/>
              <a:gdLst>
                <a:gd name="textAreaLeft" fmla="*/ 0 w 277560"/>
                <a:gd name="textAreaRight" fmla="*/ 279000 w 277560"/>
                <a:gd name="textAreaTop" fmla="*/ 0 h 260280"/>
                <a:gd name="textAreaBottom" fmla="*/ 261720 h 260280"/>
              </a:gdLst>
              <a:ahLst/>
              <a:cxnLst/>
              <a:rect l="textAreaLeft" t="textAreaTop" r="textAreaRight" b="textAreaBottom"/>
              <a:pathLst>
                <a:path w="4899" h="4599">
                  <a:moveTo>
                    <a:pt x="93" y="0"/>
                  </a:moveTo>
                  <a:cubicBezTo>
                    <a:pt x="47" y="0"/>
                    <a:pt x="0" y="47"/>
                    <a:pt x="0" y="93"/>
                  </a:cubicBezTo>
                  <a:lnTo>
                    <a:pt x="0" y="3321"/>
                  </a:lnTo>
                  <a:cubicBezTo>
                    <a:pt x="0" y="3368"/>
                    <a:pt x="47" y="3414"/>
                    <a:pt x="93" y="3414"/>
                  </a:cubicBezTo>
                  <a:lnTo>
                    <a:pt x="1308" y="3414"/>
                  </a:lnTo>
                  <a:cubicBezTo>
                    <a:pt x="1364" y="3414"/>
                    <a:pt x="1401" y="3451"/>
                    <a:pt x="1401" y="3507"/>
                  </a:cubicBezTo>
                  <a:lnTo>
                    <a:pt x="1392" y="4509"/>
                  </a:lnTo>
                  <a:cubicBezTo>
                    <a:pt x="1392" y="4560"/>
                    <a:pt x="1441" y="4598"/>
                    <a:pt x="1489" y="4598"/>
                  </a:cubicBezTo>
                  <a:cubicBezTo>
                    <a:pt x="1511" y="4598"/>
                    <a:pt x="1532" y="4591"/>
                    <a:pt x="1550" y="4574"/>
                  </a:cubicBezTo>
                  <a:lnTo>
                    <a:pt x="2811" y="3433"/>
                  </a:lnTo>
                  <a:cubicBezTo>
                    <a:pt x="2830" y="3414"/>
                    <a:pt x="2848" y="3405"/>
                    <a:pt x="2876" y="3405"/>
                  </a:cubicBezTo>
                  <a:lnTo>
                    <a:pt x="4806" y="3405"/>
                  </a:lnTo>
                  <a:cubicBezTo>
                    <a:pt x="4852" y="3405"/>
                    <a:pt x="4898" y="3368"/>
                    <a:pt x="4898" y="3321"/>
                  </a:cubicBezTo>
                  <a:lnTo>
                    <a:pt x="4898" y="93"/>
                  </a:lnTo>
                  <a:cubicBezTo>
                    <a:pt x="4898" y="47"/>
                    <a:pt x="4852" y="0"/>
                    <a:pt x="4806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08" name="Google Shape;1335;p28"/>
            <p:cNvSpPr/>
            <p:nvPr/>
          </p:nvSpPr>
          <p:spPr>
            <a:xfrm>
              <a:off x="2165040" y="1343880"/>
              <a:ext cx="283680" cy="266760"/>
            </a:xfrm>
            <a:custGeom>
              <a:avLst/>
              <a:gdLst>
                <a:gd name="textAreaLeft" fmla="*/ 0 w 283680"/>
                <a:gd name="textAreaRight" fmla="*/ 285120 w 283680"/>
                <a:gd name="textAreaTop" fmla="*/ 0 h 266760"/>
                <a:gd name="textAreaBottom" fmla="*/ 268200 h 266760"/>
              </a:gdLst>
              <a:ahLst/>
              <a:cxnLst/>
              <a:rect l="textAreaLeft" t="textAreaTop" r="textAreaRight" b="textAreaBottom"/>
              <a:pathLst>
                <a:path w="5011" h="4714">
                  <a:moveTo>
                    <a:pt x="4862" y="112"/>
                  </a:moveTo>
                  <a:cubicBezTo>
                    <a:pt x="4880" y="112"/>
                    <a:pt x="4899" y="131"/>
                    <a:pt x="4899" y="149"/>
                  </a:cubicBezTo>
                  <a:lnTo>
                    <a:pt x="4899" y="3368"/>
                  </a:lnTo>
                  <a:cubicBezTo>
                    <a:pt x="4899" y="3396"/>
                    <a:pt x="4880" y="3405"/>
                    <a:pt x="4862" y="3405"/>
                  </a:cubicBezTo>
                  <a:lnTo>
                    <a:pt x="2932" y="3405"/>
                  </a:lnTo>
                  <a:cubicBezTo>
                    <a:pt x="2895" y="3405"/>
                    <a:pt x="2858" y="3424"/>
                    <a:pt x="2830" y="3442"/>
                  </a:cubicBezTo>
                  <a:lnTo>
                    <a:pt x="1568" y="4583"/>
                  </a:lnTo>
                  <a:cubicBezTo>
                    <a:pt x="1559" y="4593"/>
                    <a:pt x="1552" y="4595"/>
                    <a:pt x="1546" y="4595"/>
                  </a:cubicBezTo>
                  <a:cubicBezTo>
                    <a:pt x="1541" y="4595"/>
                    <a:pt x="1536" y="4593"/>
                    <a:pt x="1531" y="4593"/>
                  </a:cubicBezTo>
                  <a:cubicBezTo>
                    <a:pt x="1522" y="4593"/>
                    <a:pt x="1513" y="4583"/>
                    <a:pt x="1513" y="4565"/>
                  </a:cubicBezTo>
                  <a:lnTo>
                    <a:pt x="1522" y="3563"/>
                  </a:lnTo>
                  <a:cubicBezTo>
                    <a:pt x="1522" y="3517"/>
                    <a:pt x="1504" y="3479"/>
                    <a:pt x="1476" y="3452"/>
                  </a:cubicBezTo>
                  <a:cubicBezTo>
                    <a:pt x="1448" y="3424"/>
                    <a:pt x="1411" y="3405"/>
                    <a:pt x="1364" y="3405"/>
                  </a:cubicBezTo>
                  <a:lnTo>
                    <a:pt x="149" y="3405"/>
                  </a:lnTo>
                  <a:cubicBezTo>
                    <a:pt x="131" y="3405"/>
                    <a:pt x="112" y="3396"/>
                    <a:pt x="112" y="3377"/>
                  </a:cubicBezTo>
                  <a:lnTo>
                    <a:pt x="112" y="149"/>
                  </a:lnTo>
                  <a:cubicBezTo>
                    <a:pt x="112" y="131"/>
                    <a:pt x="131" y="121"/>
                    <a:pt x="149" y="121"/>
                  </a:cubicBezTo>
                  <a:lnTo>
                    <a:pt x="149" y="112"/>
                  </a:lnTo>
                  <a:close/>
                  <a:moveTo>
                    <a:pt x="149" y="1"/>
                  </a:moveTo>
                  <a:cubicBezTo>
                    <a:pt x="66" y="1"/>
                    <a:pt x="1" y="66"/>
                    <a:pt x="1" y="149"/>
                  </a:cubicBezTo>
                  <a:lnTo>
                    <a:pt x="1" y="3368"/>
                  </a:lnTo>
                  <a:cubicBezTo>
                    <a:pt x="1" y="3452"/>
                    <a:pt x="66" y="3526"/>
                    <a:pt x="149" y="3526"/>
                  </a:cubicBezTo>
                  <a:lnTo>
                    <a:pt x="1364" y="3526"/>
                  </a:lnTo>
                  <a:cubicBezTo>
                    <a:pt x="1374" y="3526"/>
                    <a:pt x="1383" y="3526"/>
                    <a:pt x="1392" y="3535"/>
                  </a:cubicBezTo>
                  <a:cubicBezTo>
                    <a:pt x="1401" y="3535"/>
                    <a:pt x="1401" y="3544"/>
                    <a:pt x="1401" y="3554"/>
                  </a:cubicBezTo>
                  <a:lnTo>
                    <a:pt x="1392" y="4556"/>
                  </a:lnTo>
                  <a:cubicBezTo>
                    <a:pt x="1392" y="4620"/>
                    <a:pt x="1429" y="4676"/>
                    <a:pt x="1485" y="4695"/>
                  </a:cubicBezTo>
                  <a:cubicBezTo>
                    <a:pt x="1504" y="4704"/>
                    <a:pt x="1522" y="4713"/>
                    <a:pt x="1541" y="4713"/>
                  </a:cubicBezTo>
                  <a:cubicBezTo>
                    <a:pt x="1578" y="4713"/>
                    <a:pt x="1615" y="4695"/>
                    <a:pt x="1643" y="4676"/>
                  </a:cubicBezTo>
                  <a:lnTo>
                    <a:pt x="2904" y="3535"/>
                  </a:lnTo>
                  <a:cubicBezTo>
                    <a:pt x="2914" y="3526"/>
                    <a:pt x="2923" y="3526"/>
                    <a:pt x="2932" y="3526"/>
                  </a:cubicBezTo>
                  <a:lnTo>
                    <a:pt x="4862" y="3526"/>
                  </a:lnTo>
                  <a:cubicBezTo>
                    <a:pt x="4945" y="3526"/>
                    <a:pt x="5010" y="3452"/>
                    <a:pt x="5010" y="3368"/>
                  </a:cubicBezTo>
                  <a:lnTo>
                    <a:pt x="5010" y="149"/>
                  </a:lnTo>
                  <a:cubicBezTo>
                    <a:pt x="5010" y="66"/>
                    <a:pt x="4945" y="1"/>
                    <a:pt x="486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09" name="Google Shape;1336;p28"/>
            <p:cNvSpPr/>
            <p:nvPr/>
          </p:nvSpPr>
          <p:spPr>
            <a:xfrm>
              <a:off x="222588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62" y="121"/>
                  </a:moveTo>
                  <a:cubicBezTo>
                    <a:pt x="492" y="121"/>
                    <a:pt x="603" y="232"/>
                    <a:pt x="603" y="362"/>
                  </a:cubicBezTo>
                  <a:cubicBezTo>
                    <a:pt x="603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10" name="Google Shape;1337;p28"/>
            <p:cNvSpPr/>
            <p:nvPr/>
          </p:nvSpPr>
          <p:spPr>
            <a:xfrm>
              <a:off x="228924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6" h="715">
                  <a:moveTo>
                    <a:pt x="363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3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3" y="121"/>
                  </a:cubicBezTo>
                  <a:close/>
                  <a:moveTo>
                    <a:pt x="363" y="1"/>
                  </a:moveTo>
                  <a:cubicBezTo>
                    <a:pt x="168" y="1"/>
                    <a:pt x="1" y="168"/>
                    <a:pt x="1" y="362"/>
                  </a:cubicBezTo>
                  <a:cubicBezTo>
                    <a:pt x="1" y="557"/>
                    <a:pt x="168" y="715"/>
                    <a:pt x="363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11" name="Google Shape;1338;p28"/>
            <p:cNvSpPr/>
            <p:nvPr/>
          </p:nvSpPr>
          <p:spPr>
            <a:xfrm>
              <a:off x="2351880" y="1425600"/>
              <a:ext cx="39240" cy="39240"/>
            </a:xfrm>
            <a:custGeom>
              <a:avLst/>
              <a:gdLst>
                <a:gd name="textAreaLeft" fmla="*/ 0 w 39240"/>
                <a:gd name="textAreaRight" fmla="*/ 40680 w 39240"/>
                <a:gd name="textAreaTop" fmla="*/ 0 h 39240"/>
                <a:gd name="textAreaBottom" fmla="*/ 40680 h 39240"/>
              </a:gdLst>
              <a:ahLst/>
              <a:cxnLst/>
              <a:rect l="textAreaLeft" t="textAreaTop" r="textAreaRight" b="textAreaBottom"/>
              <a:pathLst>
                <a:path w="715" h="715">
                  <a:moveTo>
                    <a:pt x="362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12" name="Google Shape;1339;p28"/>
            <p:cNvSpPr/>
            <p:nvPr/>
          </p:nvSpPr>
          <p:spPr>
            <a:xfrm>
              <a:off x="981360" y="1563480"/>
              <a:ext cx="262800" cy="246600"/>
            </a:xfrm>
            <a:custGeom>
              <a:avLst/>
              <a:gdLst>
                <a:gd name="textAreaLeft" fmla="*/ 0 w 262800"/>
                <a:gd name="textAreaRight" fmla="*/ 264240 w 262800"/>
                <a:gd name="textAreaTop" fmla="*/ 0 h 246600"/>
                <a:gd name="textAreaBottom" fmla="*/ 248040 h 246600"/>
              </a:gdLst>
              <a:ahLst/>
              <a:cxnLst/>
              <a:rect l="textAreaLeft" t="textAreaTop" r="textAreaRight" b="textAreaBottom"/>
              <a:pathLst>
                <a:path w="4639" h="4354">
                  <a:moveTo>
                    <a:pt x="93" y="1"/>
                  </a:moveTo>
                  <a:cubicBezTo>
                    <a:pt x="38" y="1"/>
                    <a:pt x="1" y="38"/>
                    <a:pt x="1" y="94"/>
                  </a:cubicBezTo>
                  <a:lnTo>
                    <a:pt x="1" y="3136"/>
                  </a:lnTo>
                  <a:cubicBezTo>
                    <a:pt x="1" y="3192"/>
                    <a:pt x="38" y="3229"/>
                    <a:pt x="93" y="3229"/>
                  </a:cubicBezTo>
                  <a:lnTo>
                    <a:pt x="1912" y="3229"/>
                  </a:lnTo>
                  <a:cubicBezTo>
                    <a:pt x="1939" y="3229"/>
                    <a:pt x="1958" y="3238"/>
                    <a:pt x="1977" y="3248"/>
                  </a:cubicBezTo>
                  <a:lnTo>
                    <a:pt x="3173" y="4333"/>
                  </a:lnTo>
                  <a:cubicBezTo>
                    <a:pt x="3190" y="4347"/>
                    <a:pt x="3210" y="4353"/>
                    <a:pt x="3231" y="4353"/>
                  </a:cubicBezTo>
                  <a:cubicBezTo>
                    <a:pt x="3277" y="4353"/>
                    <a:pt x="3322" y="4320"/>
                    <a:pt x="3322" y="4268"/>
                  </a:cubicBezTo>
                  <a:lnTo>
                    <a:pt x="3312" y="3313"/>
                  </a:lnTo>
                  <a:cubicBezTo>
                    <a:pt x="3312" y="3266"/>
                    <a:pt x="3350" y="3229"/>
                    <a:pt x="3396" y="3229"/>
                  </a:cubicBezTo>
                  <a:lnTo>
                    <a:pt x="4555" y="3229"/>
                  </a:lnTo>
                  <a:cubicBezTo>
                    <a:pt x="4602" y="3229"/>
                    <a:pt x="4639" y="3192"/>
                    <a:pt x="4639" y="3136"/>
                  </a:cubicBezTo>
                  <a:lnTo>
                    <a:pt x="4639" y="94"/>
                  </a:lnTo>
                  <a:cubicBezTo>
                    <a:pt x="4639" y="38"/>
                    <a:pt x="4602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13" name="Google Shape;1340;p28"/>
            <p:cNvSpPr/>
            <p:nvPr/>
          </p:nvSpPr>
          <p:spPr>
            <a:xfrm>
              <a:off x="978120" y="1560240"/>
              <a:ext cx="268920" cy="252720"/>
            </a:xfrm>
            <a:custGeom>
              <a:avLst/>
              <a:gdLst>
                <a:gd name="textAreaLeft" fmla="*/ 0 w 268920"/>
                <a:gd name="textAreaRight" fmla="*/ 270360 w 268920"/>
                <a:gd name="textAreaTop" fmla="*/ 0 h 252720"/>
                <a:gd name="textAreaBottom" fmla="*/ 254160 h 252720"/>
              </a:gdLst>
              <a:ahLst/>
              <a:cxnLst/>
              <a:rect l="textAreaLeft" t="textAreaTop" r="textAreaRight" b="textAreaBottom"/>
              <a:pathLst>
                <a:path w="4751" h="4463">
                  <a:moveTo>
                    <a:pt x="4611" y="111"/>
                  </a:moveTo>
                  <a:cubicBezTo>
                    <a:pt x="4621" y="111"/>
                    <a:pt x="4639" y="130"/>
                    <a:pt x="4639" y="139"/>
                  </a:cubicBezTo>
                  <a:lnTo>
                    <a:pt x="4639" y="3191"/>
                  </a:lnTo>
                  <a:cubicBezTo>
                    <a:pt x="4639" y="3210"/>
                    <a:pt x="4621" y="3219"/>
                    <a:pt x="4611" y="3219"/>
                  </a:cubicBezTo>
                  <a:lnTo>
                    <a:pt x="3452" y="3219"/>
                  </a:lnTo>
                  <a:cubicBezTo>
                    <a:pt x="3415" y="3219"/>
                    <a:pt x="3378" y="3238"/>
                    <a:pt x="3350" y="3266"/>
                  </a:cubicBezTo>
                  <a:cubicBezTo>
                    <a:pt x="3322" y="3293"/>
                    <a:pt x="3313" y="3330"/>
                    <a:pt x="3313" y="3368"/>
                  </a:cubicBezTo>
                  <a:lnTo>
                    <a:pt x="3313" y="4323"/>
                  </a:lnTo>
                  <a:cubicBezTo>
                    <a:pt x="3313" y="4342"/>
                    <a:pt x="3303" y="4342"/>
                    <a:pt x="3294" y="4351"/>
                  </a:cubicBezTo>
                  <a:cubicBezTo>
                    <a:pt x="3294" y="4351"/>
                    <a:pt x="3276" y="4351"/>
                    <a:pt x="3266" y="4342"/>
                  </a:cubicBezTo>
                  <a:lnTo>
                    <a:pt x="2070" y="3266"/>
                  </a:lnTo>
                  <a:cubicBezTo>
                    <a:pt x="2042" y="3238"/>
                    <a:pt x="2005" y="3228"/>
                    <a:pt x="1968" y="3228"/>
                  </a:cubicBezTo>
                  <a:lnTo>
                    <a:pt x="149" y="3228"/>
                  </a:lnTo>
                  <a:cubicBezTo>
                    <a:pt x="131" y="3228"/>
                    <a:pt x="112" y="3210"/>
                    <a:pt x="112" y="3191"/>
                  </a:cubicBezTo>
                  <a:lnTo>
                    <a:pt x="112" y="149"/>
                  </a:lnTo>
                  <a:cubicBezTo>
                    <a:pt x="112" y="130"/>
                    <a:pt x="131" y="111"/>
                    <a:pt x="149" y="111"/>
                  </a:cubicBezTo>
                  <a:close/>
                  <a:moveTo>
                    <a:pt x="140" y="0"/>
                  </a:moveTo>
                  <a:cubicBezTo>
                    <a:pt x="66" y="0"/>
                    <a:pt x="1" y="65"/>
                    <a:pt x="1" y="139"/>
                  </a:cubicBezTo>
                  <a:lnTo>
                    <a:pt x="1" y="3191"/>
                  </a:lnTo>
                  <a:cubicBezTo>
                    <a:pt x="1" y="3275"/>
                    <a:pt x="66" y="3340"/>
                    <a:pt x="140" y="3340"/>
                  </a:cubicBezTo>
                  <a:lnTo>
                    <a:pt x="1968" y="3340"/>
                  </a:lnTo>
                  <a:cubicBezTo>
                    <a:pt x="1977" y="3340"/>
                    <a:pt x="1986" y="3340"/>
                    <a:pt x="1986" y="3349"/>
                  </a:cubicBezTo>
                  <a:lnTo>
                    <a:pt x="3192" y="4425"/>
                  </a:lnTo>
                  <a:cubicBezTo>
                    <a:pt x="3220" y="4453"/>
                    <a:pt x="3248" y="4462"/>
                    <a:pt x="3285" y="4462"/>
                  </a:cubicBezTo>
                  <a:cubicBezTo>
                    <a:pt x="3303" y="4462"/>
                    <a:pt x="3322" y="4462"/>
                    <a:pt x="3350" y="4453"/>
                  </a:cubicBezTo>
                  <a:cubicBezTo>
                    <a:pt x="3396" y="4425"/>
                    <a:pt x="3433" y="4379"/>
                    <a:pt x="3433" y="4314"/>
                  </a:cubicBezTo>
                  <a:lnTo>
                    <a:pt x="3424" y="3368"/>
                  </a:lnTo>
                  <a:cubicBezTo>
                    <a:pt x="3424" y="3358"/>
                    <a:pt x="3424" y="3349"/>
                    <a:pt x="3433" y="3349"/>
                  </a:cubicBezTo>
                  <a:cubicBezTo>
                    <a:pt x="3433" y="3349"/>
                    <a:pt x="3443" y="3340"/>
                    <a:pt x="3452" y="3340"/>
                  </a:cubicBezTo>
                  <a:lnTo>
                    <a:pt x="4602" y="3340"/>
                  </a:lnTo>
                  <a:cubicBezTo>
                    <a:pt x="4686" y="3340"/>
                    <a:pt x="4751" y="3275"/>
                    <a:pt x="4751" y="3191"/>
                  </a:cubicBezTo>
                  <a:lnTo>
                    <a:pt x="4751" y="139"/>
                  </a:lnTo>
                  <a:cubicBezTo>
                    <a:pt x="4751" y="65"/>
                    <a:pt x="4686" y="0"/>
                    <a:pt x="46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14" name="Google Shape;1341;p28"/>
            <p:cNvSpPr/>
            <p:nvPr/>
          </p:nvSpPr>
          <p:spPr>
            <a:xfrm>
              <a:off x="115200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8" h="688">
                  <a:moveTo>
                    <a:pt x="344" y="112"/>
                  </a:moveTo>
                  <a:cubicBezTo>
                    <a:pt x="474" y="112"/>
                    <a:pt x="567" y="214"/>
                    <a:pt x="567" y="344"/>
                  </a:cubicBezTo>
                  <a:cubicBezTo>
                    <a:pt x="567" y="465"/>
                    <a:pt x="465" y="567"/>
                    <a:pt x="344" y="567"/>
                  </a:cubicBezTo>
                  <a:cubicBezTo>
                    <a:pt x="214" y="567"/>
                    <a:pt x="122" y="465"/>
                    <a:pt x="122" y="344"/>
                  </a:cubicBezTo>
                  <a:cubicBezTo>
                    <a:pt x="122" y="214"/>
                    <a:pt x="22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9" y="1"/>
                    <a:pt x="1" y="149"/>
                    <a:pt x="1" y="344"/>
                  </a:cubicBezTo>
                  <a:cubicBezTo>
                    <a:pt x="1" y="530"/>
                    <a:pt x="159" y="687"/>
                    <a:pt x="344" y="687"/>
                  </a:cubicBezTo>
                  <a:cubicBezTo>
                    <a:pt x="530" y="687"/>
                    <a:pt x="687" y="530"/>
                    <a:pt x="687" y="344"/>
                  </a:cubicBezTo>
                  <a:cubicBezTo>
                    <a:pt x="687" y="149"/>
                    <a:pt x="530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15" name="Google Shape;1342;p28"/>
            <p:cNvSpPr/>
            <p:nvPr/>
          </p:nvSpPr>
          <p:spPr>
            <a:xfrm>
              <a:off x="109188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7" h="688">
                  <a:moveTo>
                    <a:pt x="344" y="112"/>
                  </a:moveTo>
                  <a:cubicBezTo>
                    <a:pt x="474" y="112"/>
                    <a:pt x="576" y="214"/>
                    <a:pt x="576" y="344"/>
                  </a:cubicBezTo>
                  <a:cubicBezTo>
                    <a:pt x="576" y="465"/>
                    <a:pt x="474" y="567"/>
                    <a:pt x="344" y="567"/>
                  </a:cubicBezTo>
                  <a:cubicBezTo>
                    <a:pt x="223" y="567"/>
                    <a:pt x="121" y="465"/>
                    <a:pt x="121" y="344"/>
                  </a:cubicBezTo>
                  <a:cubicBezTo>
                    <a:pt x="121" y="214"/>
                    <a:pt x="223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38" y="687"/>
                    <a:pt x="687" y="530"/>
                    <a:pt x="687" y="344"/>
                  </a:cubicBezTo>
                  <a:cubicBezTo>
                    <a:pt x="687" y="149"/>
                    <a:pt x="538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16" name="Google Shape;1343;p28"/>
            <p:cNvSpPr/>
            <p:nvPr/>
          </p:nvSpPr>
          <p:spPr>
            <a:xfrm>
              <a:off x="1032840" y="1638000"/>
              <a:ext cx="37800" cy="37800"/>
            </a:xfrm>
            <a:custGeom>
              <a:avLst/>
              <a:gdLst>
                <a:gd name="textAreaLeft" fmla="*/ 0 w 37800"/>
                <a:gd name="textAreaRight" fmla="*/ 39240 w 37800"/>
                <a:gd name="textAreaTop" fmla="*/ 0 h 37800"/>
                <a:gd name="textAreaBottom" fmla="*/ 39240 h 37800"/>
              </a:gdLst>
              <a:ahLst/>
              <a:cxnLst/>
              <a:rect l="textAreaLeft" t="textAreaTop" r="textAreaRight" b="textAreaBottom"/>
              <a:pathLst>
                <a:path w="687" h="688">
                  <a:moveTo>
                    <a:pt x="344" y="112"/>
                  </a:moveTo>
                  <a:cubicBezTo>
                    <a:pt x="464" y="112"/>
                    <a:pt x="566" y="214"/>
                    <a:pt x="566" y="344"/>
                  </a:cubicBezTo>
                  <a:cubicBezTo>
                    <a:pt x="566" y="465"/>
                    <a:pt x="464" y="567"/>
                    <a:pt x="344" y="567"/>
                  </a:cubicBezTo>
                  <a:cubicBezTo>
                    <a:pt x="214" y="567"/>
                    <a:pt x="112" y="465"/>
                    <a:pt x="112" y="344"/>
                  </a:cubicBezTo>
                  <a:cubicBezTo>
                    <a:pt x="112" y="214"/>
                    <a:pt x="21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49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29" y="687"/>
                    <a:pt x="687" y="530"/>
                    <a:pt x="687" y="344"/>
                  </a:cubicBezTo>
                  <a:cubicBezTo>
                    <a:pt x="687" y="149"/>
                    <a:pt x="529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17" name="Google Shape;1344;p28"/>
            <p:cNvSpPr/>
            <p:nvPr/>
          </p:nvSpPr>
          <p:spPr>
            <a:xfrm>
              <a:off x="3212280" y="1636200"/>
              <a:ext cx="214560" cy="208800"/>
            </a:xfrm>
            <a:custGeom>
              <a:avLst/>
              <a:gdLst>
                <a:gd name="textAreaLeft" fmla="*/ 0 w 214560"/>
                <a:gd name="textAreaRight" fmla="*/ 216000 w 214560"/>
                <a:gd name="textAreaTop" fmla="*/ 0 h 208800"/>
                <a:gd name="textAreaBottom" fmla="*/ 210240 h 208800"/>
              </a:gdLst>
              <a:ahLst/>
              <a:cxnLst/>
              <a:rect l="textAreaLeft" t="textAreaTop" r="textAreaRight" b="textAreaBottom"/>
              <a:pathLst>
                <a:path w="3795" h="3696">
                  <a:moveTo>
                    <a:pt x="1842" y="1"/>
                  </a:moveTo>
                  <a:cubicBezTo>
                    <a:pt x="849" y="1"/>
                    <a:pt x="35" y="795"/>
                    <a:pt x="0" y="1784"/>
                  </a:cubicBezTo>
                  <a:cubicBezTo>
                    <a:pt x="0" y="1821"/>
                    <a:pt x="28" y="1849"/>
                    <a:pt x="65" y="1849"/>
                  </a:cubicBezTo>
                  <a:lnTo>
                    <a:pt x="1846" y="1849"/>
                  </a:lnTo>
                  <a:lnTo>
                    <a:pt x="1846" y="3621"/>
                  </a:lnTo>
                  <a:cubicBezTo>
                    <a:pt x="1846" y="3658"/>
                    <a:pt x="1874" y="3695"/>
                    <a:pt x="1911" y="3695"/>
                  </a:cubicBezTo>
                  <a:cubicBezTo>
                    <a:pt x="2969" y="3649"/>
                    <a:pt x="3795" y="2730"/>
                    <a:pt x="3674" y="1636"/>
                  </a:cubicBezTo>
                  <a:cubicBezTo>
                    <a:pt x="3581" y="791"/>
                    <a:pt x="2895" y="105"/>
                    <a:pt x="2051" y="12"/>
                  </a:cubicBezTo>
                  <a:cubicBezTo>
                    <a:pt x="1980" y="4"/>
                    <a:pt x="1911" y="1"/>
                    <a:pt x="1842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18" name="Google Shape;1345;p28"/>
            <p:cNvSpPr/>
            <p:nvPr/>
          </p:nvSpPr>
          <p:spPr>
            <a:xfrm>
              <a:off x="3208680" y="1632960"/>
              <a:ext cx="218160" cy="215280"/>
            </a:xfrm>
            <a:custGeom>
              <a:avLst/>
              <a:gdLst>
                <a:gd name="textAreaLeft" fmla="*/ 0 w 218160"/>
                <a:gd name="textAreaRight" fmla="*/ 219600 w 218160"/>
                <a:gd name="textAreaTop" fmla="*/ 0 h 215280"/>
                <a:gd name="textAreaBottom" fmla="*/ 216720 h 215280"/>
              </a:gdLst>
              <a:ahLst/>
              <a:cxnLst/>
              <a:rect l="textAreaLeft" t="textAreaTop" r="textAreaRight" b="textAreaBottom"/>
              <a:pathLst>
                <a:path w="3860" h="3809">
                  <a:moveTo>
                    <a:pt x="1902" y="117"/>
                  </a:moveTo>
                  <a:cubicBezTo>
                    <a:pt x="1976" y="117"/>
                    <a:pt x="2041" y="117"/>
                    <a:pt x="2106" y="126"/>
                  </a:cubicBezTo>
                  <a:cubicBezTo>
                    <a:pt x="2932" y="219"/>
                    <a:pt x="3591" y="877"/>
                    <a:pt x="3683" y="1703"/>
                  </a:cubicBezTo>
                  <a:cubicBezTo>
                    <a:pt x="3739" y="2204"/>
                    <a:pt x="3591" y="2696"/>
                    <a:pt x="3257" y="3076"/>
                  </a:cubicBezTo>
                  <a:cubicBezTo>
                    <a:pt x="2941" y="3447"/>
                    <a:pt x="2468" y="3670"/>
                    <a:pt x="1976" y="3688"/>
                  </a:cubicBezTo>
                  <a:lnTo>
                    <a:pt x="1976" y="3753"/>
                  </a:lnTo>
                  <a:lnTo>
                    <a:pt x="1967" y="3679"/>
                  </a:lnTo>
                  <a:lnTo>
                    <a:pt x="1967" y="1907"/>
                  </a:lnTo>
                  <a:cubicBezTo>
                    <a:pt x="1967" y="1870"/>
                    <a:pt x="1939" y="1851"/>
                    <a:pt x="1902" y="1851"/>
                  </a:cubicBezTo>
                  <a:lnTo>
                    <a:pt x="121" y="1842"/>
                  </a:lnTo>
                  <a:cubicBezTo>
                    <a:pt x="140" y="1341"/>
                    <a:pt x="362" y="877"/>
                    <a:pt x="743" y="553"/>
                  </a:cubicBezTo>
                  <a:cubicBezTo>
                    <a:pt x="1067" y="265"/>
                    <a:pt x="1475" y="117"/>
                    <a:pt x="1902" y="117"/>
                  </a:cubicBezTo>
                  <a:close/>
                  <a:moveTo>
                    <a:pt x="1889" y="0"/>
                  </a:moveTo>
                  <a:cubicBezTo>
                    <a:pt x="1436" y="0"/>
                    <a:pt x="1007" y="159"/>
                    <a:pt x="659" y="460"/>
                  </a:cubicBezTo>
                  <a:cubicBezTo>
                    <a:pt x="260" y="812"/>
                    <a:pt x="19" y="1304"/>
                    <a:pt x="0" y="1833"/>
                  </a:cubicBezTo>
                  <a:cubicBezTo>
                    <a:pt x="0" y="1870"/>
                    <a:pt x="19" y="1898"/>
                    <a:pt x="38" y="1926"/>
                  </a:cubicBezTo>
                  <a:cubicBezTo>
                    <a:pt x="65" y="1944"/>
                    <a:pt x="93" y="1963"/>
                    <a:pt x="130" y="1963"/>
                  </a:cubicBezTo>
                  <a:lnTo>
                    <a:pt x="1846" y="1963"/>
                  </a:lnTo>
                  <a:lnTo>
                    <a:pt x="1846" y="3679"/>
                  </a:lnTo>
                  <a:cubicBezTo>
                    <a:pt x="1846" y="3716"/>
                    <a:pt x="1865" y="3744"/>
                    <a:pt x="1884" y="3772"/>
                  </a:cubicBezTo>
                  <a:cubicBezTo>
                    <a:pt x="1911" y="3790"/>
                    <a:pt x="1939" y="3809"/>
                    <a:pt x="1976" y="3809"/>
                  </a:cubicBezTo>
                  <a:cubicBezTo>
                    <a:pt x="2505" y="3790"/>
                    <a:pt x="3006" y="3549"/>
                    <a:pt x="3349" y="3150"/>
                  </a:cubicBezTo>
                  <a:cubicBezTo>
                    <a:pt x="3693" y="2742"/>
                    <a:pt x="3860" y="2222"/>
                    <a:pt x="3795" y="1684"/>
                  </a:cubicBezTo>
                  <a:cubicBezTo>
                    <a:pt x="3702" y="812"/>
                    <a:pt x="2997" y="107"/>
                    <a:pt x="2125" y="15"/>
                  </a:cubicBezTo>
                  <a:cubicBezTo>
                    <a:pt x="2046" y="5"/>
                    <a:pt x="1967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19" name="Google Shape;1346;p28"/>
            <p:cNvSpPr/>
            <p:nvPr/>
          </p:nvSpPr>
          <p:spPr>
            <a:xfrm>
              <a:off x="3184200" y="1761120"/>
              <a:ext cx="111600" cy="111600"/>
            </a:xfrm>
            <a:custGeom>
              <a:avLst/>
              <a:gdLst>
                <a:gd name="textAreaLeft" fmla="*/ 0 w 111600"/>
                <a:gd name="textAreaRight" fmla="*/ 113040 w 11160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986" h="1987">
                  <a:moveTo>
                    <a:pt x="75" y="0"/>
                  </a:moveTo>
                  <a:cubicBezTo>
                    <a:pt x="38" y="0"/>
                    <a:pt x="1" y="47"/>
                    <a:pt x="1" y="84"/>
                  </a:cubicBezTo>
                  <a:cubicBezTo>
                    <a:pt x="38" y="1123"/>
                    <a:pt x="873" y="1948"/>
                    <a:pt x="1902" y="1985"/>
                  </a:cubicBezTo>
                  <a:cubicBezTo>
                    <a:pt x="1907" y="1986"/>
                    <a:pt x="1912" y="1987"/>
                    <a:pt x="1917" y="1987"/>
                  </a:cubicBezTo>
                  <a:cubicBezTo>
                    <a:pt x="1956" y="1987"/>
                    <a:pt x="1986" y="1953"/>
                    <a:pt x="1986" y="1911"/>
                  </a:cubicBezTo>
                  <a:lnTo>
                    <a:pt x="1986" y="84"/>
                  </a:lnTo>
                  <a:cubicBezTo>
                    <a:pt x="1986" y="37"/>
                    <a:pt x="1949" y="0"/>
                    <a:pt x="190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20" name="Google Shape;1347;p28"/>
            <p:cNvSpPr/>
            <p:nvPr/>
          </p:nvSpPr>
          <p:spPr>
            <a:xfrm>
              <a:off x="3180600" y="1757880"/>
              <a:ext cx="118440" cy="118440"/>
            </a:xfrm>
            <a:custGeom>
              <a:avLst/>
              <a:gdLst>
                <a:gd name="textAreaLeft" fmla="*/ 0 w 118440"/>
                <a:gd name="textAreaRight" fmla="*/ 119880 w 118440"/>
                <a:gd name="textAreaTop" fmla="*/ 0 h 118440"/>
                <a:gd name="textAreaBottom" fmla="*/ 119880 h 118440"/>
              </a:gdLst>
              <a:ahLst/>
              <a:cxnLst/>
              <a:rect l="textAreaLeft" t="textAreaTop" r="textAreaRight" b="textAreaBottom"/>
              <a:pathLst>
                <a:path w="2107" h="2107">
                  <a:moveTo>
                    <a:pt x="1967" y="121"/>
                  </a:moveTo>
                  <a:cubicBezTo>
                    <a:pt x="1977" y="121"/>
                    <a:pt x="1986" y="130"/>
                    <a:pt x="1986" y="140"/>
                  </a:cubicBezTo>
                  <a:lnTo>
                    <a:pt x="1986" y="1967"/>
                  </a:lnTo>
                  <a:cubicBezTo>
                    <a:pt x="1986" y="1967"/>
                    <a:pt x="1986" y="1977"/>
                    <a:pt x="1986" y="1986"/>
                  </a:cubicBezTo>
                  <a:lnTo>
                    <a:pt x="1967" y="1986"/>
                  </a:lnTo>
                  <a:cubicBezTo>
                    <a:pt x="975" y="1949"/>
                    <a:pt x="158" y="1132"/>
                    <a:pt x="121" y="140"/>
                  </a:cubicBezTo>
                  <a:cubicBezTo>
                    <a:pt x="121" y="130"/>
                    <a:pt x="121" y="130"/>
                    <a:pt x="131" y="121"/>
                  </a:cubicBezTo>
                  <a:close/>
                  <a:moveTo>
                    <a:pt x="140" y="1"/>
                  </a:moveTo>
                  <a:cubicBezTo>
                    <a:pt x="103" y="1"/>
                    <a:pt x="66" y="19"/>
                    <a:pt x="47" y="47"/>
                  </a:cubicBezTo>
                  <a:cubicBezTo>
                    <a:pt x="19" y="75"/>
                    <a:pt x="1" y="112"/>
                    <a:pt x="1" y="149"/>
                  </a:cubicBezTo>
                  <a:cubicBezTo>
                    <a:pt x="47" y="1197"/>
                    <a:pt x="910" y="2060"/>
                    <a:pt x="1967" y="2106"/>
                  </a:cubicBezTo>
                  <a:cubicBezTo>
                    <a:pt x="2005" y="2106"/>
                    <a:pt x="2042" y="2088"/>
                    <a:pt x="2060" y="2069"/>
                  </a:cubicBezTo>
                  <a:cubicBezTo>
                    <a:pt x="2088" y="2041"/>
                    <a:pt x="2107" y="2004"/>
                    <a:pt x="2107" y="1967"/>
                  </a:cubicBezTo>
                  <a:lnTo>
                    <a:pt x="2107" y="140"/>
                  </a:lnTo>
                  <a:cubicBezTo>
                    <a:pt x="2107" y="66"/>
                    <a:pt x="2042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9760" rIns="90000" bIns="59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21" name="Google Shape;1348;p28"/>
            <p:cNvSpPr/>
            <p:nvPr/>
          </p:nvSpPr>
          <p:spPr>
            <a:xfrm>
              <a:off x="2979000" y="1509120"/>
              <a:ext cx="158760" cy="158040"/>
            </a:xfrm>
            <a:custGeom>
              <a:avLst/>
              <a:gdLst>
                <a:gd name="textAreaLeft" fmla="*/ 0 w 158760"/>
                <a:gd name="textAreaRight" fmla="*/ 160200 w 158760"/>
                <a:gd name="textAreaTop" fmla="*/ 0 h 158040"/>
                <a:gd name="textAreaBottom" fmla="*/ 159480 h 158040"/>
              </a:gdLst>
              <a:ahLst/>
              <a:cxnLst/>
              <a:rect l="textAreaLeft" t="textAreaTop" r="textAreaRight" b="textAreaBottom"/>
              <a:pathLst>
                <a:path w="2811" h="2802">
                  <a:moveTo>
                    <a:pt x="1410" y="0"/>
                  </a:moveTo>
                  <a:cubicBezTo>
                    <a:pt x="631" y="0"/>
                    <a:pt x="0" y="631"/>
                    <a:pt x="0" y="1401"/>
                  </a:cubicBezTo>
                  <a:cubicBezTo>
                    <a:pt x="0" y="2180"/>
                    <a:pt x="631" y="2802"/>
                    <a:pt x="1410" y="2802"/>
                  </a:cubicBezTo>
                  <a:cubicBezTo>
                    <a:pt x="2180" y="2802"/>
                    <a:pt x="2811" y="2180"/>
                    <a:pt x="2811" y="1401"/>
                  </a:cubicBezTo>
                  <a:cubicBezTo>
                    <a:pt x="2811" y="631"/>
                    <a:pt x="2180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9560" rIns="90000" bIns="79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22" name="Google Shape;1349;p28"/>
            <p:cNvSpPr/>
            <p:nvPr/>
          </p:nvSpPr>
          <p:spPr>
            <a:xfrm>
              <a:off x="2975760" y="1505880"/>
              <a:ext cx="164880" cy="164880"/>
            </a:xfrm>
            <a:custGeom>
              <a:avLst/>
              <a:gdLst>
                <a:gd name="textAreaLeft" fmla="*/ 0 w 164880"/>
                <a:gd name="textAreaRight" fmla="*/ 166320 w 164880"/>
                <a:gd name="textAreaTop" fmla="*/ 0 h 164880"/>
                <a:gd name="textAreaBottom" fmla="*/ 166320 h 164880"/>
              </a:gdLst>
              <a:ahLst/>
              <a:cxnLst/>
              <a:rect l="textAreaLeft" t="textAreaTop" r="textAreaRight" b="textAreaBottom"/>
              <a:pathLst>
                <a:path w="2923" h="2923">
                  <a:moveTo>
                    <a:pt x="1466" y="121"/>
                  </a:moveTo>
                  <a:cubicBezTo>
                    <a:pt x="2208" y="121"/>
                    <a:pt x="2811" y="724"/>
                    <a:pt x="2811" y="1457"/>
                  </a:cubicBezTo>
                  <a:cubicBezTo>
                    <a:pt x="2811" y="2199"/>
                    <a:pt x="2208" y="2802"/>
                    <a:pt x="1466" y="2802"/>
                  </a:cubicBezTo>
                  <a:cubicBezTo>
                    <a:pt x="724" y="2802"/>
                    <a:pt x="121" y="2199"/>
                    <a:pt x="121" y="1457"/>
                  </a:cubicBezTo>
                  <a:cubicBezTo>
                    <a:pt x="121" y="724"/>
                    <a:pt x="724" y="121"/>
                    <a:pt x="1466" y="121"/>
                  </a:cubicBezTo>
                  <a:close/>
                  <a:moveTo>
                    <a:pt x="1466" y="1"/>
                  </a:moveTo>
                  <a:cubicBezTo>
                    <a:pt x="659" y="1"/>
                    <a:pt x="0" y="659"/>
                    <a:pt x="0" y="1457"/>
                  </a:cubicBezTo>
                  <a:cubicBezTo>
                    <a:pt x="0" y="2264"/>
                    <a:pt x="659" y="2923"/>
                    <a:pt x="1466" y="2923"/>
                  </a:cubicBezTo>
                  <a:cubicBezTo>
                    <a:pt x="2264" y="2923"/>
                    <a:pt x="2923" y="2264"/>
                    <a:pt x="2923" y="1457"/>
                  </a:cubicBezTo>
                  <a:cubicBezTo>
                    <a:pt x="2923" y="659"/>
                    <a:pt x="2264" y="1"/>
                    <a:pt x="146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3160" rIns="90000" bIns="83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23" name="Google Shape;1350;p28"/>
            <p:cNvSpPr/>
            <p:nvPr/>
          </p:nvSpPr>
          <p:spPr>
            <a:xfrm>
              <a:off x="3022200" y="1529280"/>
              <a:ext cx="115200" cy="81360"/>
            </a:xfrm>
            <a:custGeom>
              <a:avLst/>
              <a:gdLst>
                <a:gd name="textAreaLeft" fmla="*/ 0 w 115200"/>
                <a:gd name="textAreaRight" fmla="*/ 116640 w 115200"/>
                <a:gd name="textAreaTop" fmla="*/ 0 h 81360"/>
                <a:gd name="textAreaBottom" fmla="*/ 82800 h 81360"/>
              </a:gdLst>
              <a:ahLst/>
              <a:cxnLst/>
              <a:rect l="textAreaLeft" t="textAreaTop" r="textAreaRight" b="textAreaBottom"/>
              <a:pathLst>
                <a:path w="2051" h="1453">
                  <a:moveTo>
                    <a:pt x="1985" y="0"/>
                  </a:moveTo>
                  <a:cubicBezTo>
                    <a:pt x="1970" y="0"/>
                    <a:pt x="1954" y="5"/>
                    <a:pt x="1940" y="14"/>
                  </a:cubicBezTo>
                  <a:lnTo>
                    <a:pt x="632" y="1322"/>
                  </a:lnTo>
                  <a:cubicBezTo>
                    <a:pt x="627" y="1327"/>
                    <a:pt x="622" y="1329"/>
                    <a:pt x="618" y="1329"/>
                  </a:cubicBezTo>
                  <a:cubicBezTo>
                    <a:pt x="613" y="1329"/>
                    <a:pt x="608" y="1327"/>
                    <a:pt x="604" y="1322"/>
                  </a:cubicBezTo>
                  <a:lnTo>
                    <a:pt x="103" y="821"/>
                  </a:lnTo>
                  <a:cubicBezTo>
                    <a:pt x="94" y="812"/>
                    <a:pt x="80" y="808"/>
                    <a:pt x="65" y="808"/>
                  </a:cubicBezTo>
                  <a:cubicBezTo>
                    <a:pt x="49" y="808"/>
                    <a:pt x="33" y="812"/>
                    <a:pt x="19" y="821"/>
                  </a:cubicBezTo>
                  <a:cubicBezTo>
                    <a:pt x="1" y="849"/>
                    <a:pt x="1" y="886"/>
                    <a:pt x="19" y="905"/>
                  </a:cubicBezTo>
                  <a:lnTo>
                    <a:pt x="520" y="1406"/>
                  </a:lnTo>
                  <a:cubicBezTo>
                    <a:pt x="548" y="1434"/>
                    <a:pt x="585" y="1452"/>
                    <a:pt x="622" y="1452"/>
                  </a:cubicBezTo>
                  <a:cubicBezTo>
                    <a:pt x="650" y="1452"/>
                    <a:pt x="687" y="1434"/>
                    <a:pt x="715" y="1406"/>
                  </a:cubicBezTo>
                  <a:lnTo>
                    <a:pt x="2023" y="98"/>
                  </a:lnTo>
                  <a:cubicBezTo>
                    <a:pt x="2051" y="70"/>
                    <a:pt x="2051" y="42"/>
                    <a:pt x="2023" y="14"/>
                  </a:cubicBezTo>
                  <a:cubicBezTo>
                    <a:pt x="2014" y="5"/>
                    <a:pt x="2000" y="0"/>
                    <a:pt x="19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400" rIns="90000" bIns="41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24" name="Google Shape;1351;p28"/>
            <p:cNvSpPr/>
            <p:nvPr/>
          </p:nvSpPr>
          <p:spPr>
            <a:xfrm>
              <a:off x="2143800" y="3136680"/>
              <a:ext cx="88560" cy="87840"/>
            </a:xfrm>
            <a:custGeom>
              <a:avLst/>
              <a:gdLst>
                <a:gd name="textAreaLeft" fmla="*/ 0 w 88560"/>
                <a:gd name="textAreaRight" fmla="*/ 90000 w 8856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578" h="1569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25" name="Google Shape;1352;p28"/>
            <p:cNvSpPr/>
            <p:nvPr/>
          </p:nvSpPr>
          <p:spPr>
            <a:xfrm>
              <a:off x="2140560" y="3133080"/>
              <a:ext cx="94680" cy="94680"/>
            </a:xfrm>
            <a:custGeom>
              <a:avLst/>
              <a:gdLst>
                <a:gd name="textAreaLeft" fmla="*/ 0 w 94680"/>
                <a:gd name="textAreaRight" fmla="*/ 96120 w 94680"/>
                <a:gd name="textAreaTop" fmla="*/ 0 h 94680"/>
                <a:gd name="textAreaBottom" fmla="*/ 96120 h 94680"/>
              </a:gdLst>
              <a:ahLst/>
              <a:cxnLst/>
              <a:rect l="textAreaLeft" t="textAreaTop" r="textAreaRight" b="textAreaBottom"/>
              <a:pathLst>
                <a:path w="1690" h="1690">
                  <a:moveTo>
                    <a:pt x="845" y="122"/>
                  </a:moveTo>
                  <a:cubicBezTo>
                    <a:pt x="1244" y="122"/>
                    <a:pt x="1578" y="446"/>
                    <a:pt x="1578" y="845"/>
                  </a:cubicBezTo>
                  <a:cubicBezTo>
                    <a:pt x="1578" y="1244"/>
                    <a:pt x="1244" y="1578"/>
                    <a:pt x="845" y="1578"/>
                  </a:cubicBezTo>
                  <a:cubicBezTo>
                    <a:pt x="446" y="1578"/>
                    <a:pt x="122" y="1244"/>
                    <a:pt x="122" y="845"/>
                  </a:cubicBezTo>
                  <a:cubicBezTo>
                    <a:pt x="122" y="446"/>
                    <a:pt x="446" y="122"/>
                    <a:pt x="845" y="122"/>
                  </a:cubicBezTo>
                  <a:close/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09"/>
                    <a:pt x="381" y="1689"/>
                    <a:pt x="845" y="1689"/>
                  </a:cubicBezTo>
                  <a:cubicBezTo>
                    <a:pt x="1309" y="1689"/>
                    <a:pt x="1689" y="1318"/>
                    <a:pt x="1689" y="845"/>
                  </a:cubicBezTo>
                  <a:cubicBezTo>
                    <a:pt x="1689" y="381"/>
                    <a:pt x="1309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880" rIns="90000" bIns="47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26" name="Google Shape;1353;p28"/>
            <p:cNvSpPr/>
            <p:nvPr/>
          </p:nvSpPr>
          <p:spPr>
            <a:xfrm>
              <a:off x="1131840" y="1887840"/>
              <a:ext cx="2114280" cy="1275120"/>
            </a:xfrm>
            <a:custGeom>
              <a:avLst/>
              <a:gdLst>
                <a:gd name="textAreaLeft" fmla="*/ 0 w 2114280"/>
                <a:gd name="textAreaRight" fmla="*/ 2115720 w 2114280"/>
                <a:gd name="textAreaTop" fmla="*/ 0 h 1275120"/>
                <a:gd name="textAreaBottom" fmla="*/ 1276560 h 1275120"/>
              </a:gdLst>
              <a:ahLst/>
              <a:cxnLst/>
              <a:rect l="textAreaLeft" t="textAreaTop" r="textAreaRight" b="textAreaBottom"/>
              <a:pathLst>
                <a:path w="37163" h="22423">
                  <a:moveTo>
                    <a:pt x="1188" y="1"/>
                  </a:moveTo>
                  <a:cubicBezTo>
                    <a:pt x="529" y="1"/>
                    <a:pt x="0" y="502"/>
                    <a:pt x="0" y="1114"/>
                  </a:cubicBezTo>
                  <a:lnTo>
                    <a:pt x="0" y="21300"/>
                  </a:lnTo>
                  <a:cubicBezTo>
                    <a:pt x="0" y="21921"/>
                    <a:pt x="529" y="22422"/>
                    <a:pt x="1188" y="22422"/>
                  </a:cubicBezTo>
                  <a:lnTo>
                    <a:pt x="35975" y="22422"/>
                  </a:lnTo>
                  <a:cubicBezTo>
                    <a:pt x="36625" y="22422"/>
                    <a:pt x="37163" y="21921"/>
                    <a:pt x="37163" y="21300"/>
                  </a:cubicBezTo>
                  <a:lnTo>
                    <a:pt x="37163" y="1114"/>
                  </a:lnTo>
                  <a:cubicBezTo>
                    <a:pt x="37163" y="502"/>
                    <a:pt x="36625" y="1"/>
                    <a:pt x="3597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27" name="Google Shape;1354;p28"/>
            <p:cNvSpPr/>
            <p:nvPr/>
          </p:nvSpPr>
          <p:spPr>
            <a:xfrm>
              <a:off x="1128960" y="1884600"/>
              <a:ext cx="2120760" cy="1281600"/>
            </a:xfrm>
            <a:custGeom>
              <a:avLst/>
              <a:gdLst>
                <a:gd name="textAreaLeft" fmla="*/ 0 w 2120760"/>
                <a:gd name="textAreaRight" fmla="*/ 2122200 w 2120760"/>
                <a:gd name="textAreaTop" fmla="*/ 0 h 1281600"/>
                <a:gd name="textAreaBottom" fmla="*/ 1283040 h 1281600"/>
              </a:gdLst>
              <a:ahLst/>
              <a:cxnLst/>
              <a:rect l="textAreaLeft" t="textAreaTop" r="textAreaRight" b="textAreaBottom"/>
              <a:pathLst>
                <a:path w="37275" h="22534">
                  <a:moveTo>
                    <a:pt x="36022" y="112"/>
                  </a:moveTo>
                  <a:cubicBezTo>
                    <a:pt x="36653" y="112"/>
                    <a:pt x="37163" y="585"/>
                    <a:pt x="37163" y="1170"/>
                  </a:cubicBezTo>
                  <a:lnTo>
                    <a:pt x="37163" y="21356"/>
                  </a:lnTo>
                  <a:cubicBezTo>
                    <a:pt x="37163" y="21940"/>
                    <a:pt x="36653" y="22413"/>
                    <a:pt x="36022" y="22413"/>
                  </a:cubicBezTo>
                  <a:lnTo>
                    <a:pt x="1244" y="22413"/>
                  </a:lnTo>
                  <a:cubicBezTo>
                    <a:pt x="622" y="22413"/>
                    <a:pt x="112" y="21940"/>
                    <a:pt x="112" y="21356"/>
                  </a:cubicBezTo>
                  <a:lnTo>
                    <a:pt x="112" y="1170"/>
                  </a:lnTo>
                  <a:cubicBezTo>
                    <a:pt x="112" y="585"/>
                    <a:pt x="622" y="112"/>
                    <a:pt x="1244" y="112"/>
                  </a:cubicBezTo>
                  <a:close/>
                  <a:moveTo>
                    <a:pt x="1244" y="1"/>
                  </a:moveTo>
                  <a:cubicBezTo>
                    <a:pt x="557" y="1"/>
                    <a:pt x="1" y="530"/>
                    <a:pt x="1" y="1170"/>
                  </a:cubicBezTo>
                  <a:lnTo>
                    <a:pt x="1" y="21356"/>
                  </a:lnTo>
                  <a:cubicBezTo>
                    <a:pt x="1" y="22005"/>
                    <a:pt x="557" y="22534"/>
                    <a:pt x="1244" y="22534"/>
                  </a:cubicBezTo>
                  <a:lnTo>
                    <a:pt x="36031" y="22534"/>
                  </a:lnTo>
                  <a:cubicBezTo>
                    <a:pt x="36718" y="22534"/>
                    <a:pt x="37275" y="22005"/>
                    <a:pt x="37275" y="21356"/>
                  </a:cubicBezTo>
                  <a:lnTo>
                    <a:pt x="37275" y="1170"/>
                  </a:lnTo>
                  <a:cubicBezTo>
                    <a:pt x="37275" y="530"/>
                    <a:pt x="36718" y="1"/>
                    <a:pt x="3603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28" name="Google Shape;1355;p28"/>
            <p:cNvSpPr/>
            <p:nvPr/>
          </p:nvSpPr>
          <p:spPr>
            <a:xfrm>
              <a:off x="1233000" y="1994760"/>
              <a:ext cx="1890000" cy="1091160"/>
            </a:xfrm>
            <a:custGeom>
              <a:avLst/>
              <a:gdLst>
                <a:gd name="textAreaLeft" fmla="*/ 0 w 1890000"/>
                <a:gd name="textAreaRight" fmla="*/ 1891440 w 1890000"/>
                <a:gd name="textAreaTop" fmla="*/ 0 h 1091160"/>
                <a:gd name="textAreaBottom" fmla="*/ 1092600 h 1091160"/>
              </a:gdLst>
              <a:ahLst/>
              <a:cxnLst/>
              <a:rect l="textAreaLeft" t="textAreaTop" r="textAreaRight" b="textAreaBottom"/>
              <a:pathLst>
                <a:path w="33221" h="19195">
                  <a:moveTo>
                    <a:pt x="0" y="1"/>
                  </a:moveTo>
                  <a:lnTo>
                    <a:pt x="0" y="19194"/>
                  </a:lnTo>
                  <a:lnTo>
                    <a:pt x="33220" y="19194"/>
                  </a:lnTo>
                  <a:lnTo>
                    <a:pt x="33220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29" name="Google Shape;1356;p28"/>
            <p:cNvSpPr/>
            <p:nvPr/>
          </p:nvSpPr>
          <p:spPr>
            <a:xfrm>
              <a:off x="1229040" y="1991880"/>
              <a:ext cx="1896840" cy="1098000"/>
            </a:xfrm>
            <a:custGeom>
              <a:avLst/>
              <a:gdLst>
                <a:gd name="textAreaLeft" fmla="*/ 0 w 1896840"/>
                <a:gd name="textAreaRight" fmla="*/ 1898280 w 1896840"/>
                <a:gd name="textAreaTop" fmla="*/ 0 h 1098000"/>
                <a:gd name="textAreaBottom" fmla="*/ 1099440 h 1098000"/>
              </a:gdLst>
              <a:ahLst/>
              <a:cxnLst/>
              <a:rect l="textAreaLeft" t="textAreaTop" r="textAreaRight" b="textAreaBottom"/>
              <a:pathLst>
                <a:path w="33341" h="19315">
                  <a:moveTo>
                    <a:pt x="33230" y="111"/>
                  </a:moveTo>
                  <a:lnTo>
                    <a:pt x="33230" y="19194"/>
                  </a:lnTo>
                  <a:lnTo>
                    <a:pt x="121" y="19194"/>
                  </a:lnTo>
                  <a:lnTo>
                    <a:pt x="121" y="111"/>
                  </a:lnTo>
                  <a:close/>
                  <a:moveTo>
                    <a:pt x="0" y="0"/>
                  </a:moveTo>
                  <a:lnTo>
                    <a:pt x="0" y="19314"/>
                  </a:lnTo>
                  <a:lnTo>
                    <a:pt x="33341" y="19314"/>
                  </a:lnTo>
                  <a:lnTo>
                    <a:pt x="3334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30" name="Google Shape;1357;p28"/>
            <p:cNvSpPr/>
            <p:nvPr/>
          </p:nvSpPr>
          <p:spPr>
            <a:xfrm>
              <a:off x="2171520" y="1919520"/>
              <a:ext cx="34920" cy="34560"/>
            </a:xfrm>
            <a:custGeom>
              <a:avLst/>
              <a:gdLst>
                <a:gd name="textAreaLeft" fmla="*/ 0 w 34920"/>
                <a:gd name="textAreaRight" fmla="*/ 36360 w 34920"/>
                <a:gd name="textAreaTop" fmla="*/ 0 h 34560"/>
                <a:gd name="textAreaBottom" fmla="*/ 36000 h 34560"/>
              </a:gdLst>
              <a:ahLst/>
              <a:cxnLst/>
              <a:rect l="textAreaLeft" t="textAreaTop" r="textAreaRight" b="textAreaBottom"/>
              <a:pathLst>
                <a:path w="641" h="632">
                  <a:moveTo>
                    <a:pt x="325" y="0"/>
                  </a:moveTo>
                  <a:cubicBezTo>
                    <a:pt x="148" y="0"/>
                    <a:pt x="0" y="139"/>
                    <a:pt x="0" y="316"/>
                  </a:cubicBezTo>
                  <a:cubicBezTo>
                    <a:pt x="0" y="492"/>
                    <a:pt x="148" y="631"/>
                    <a:pt x="325" y="631"/>
                  </a:cubicBezTo>
                  <a:cubicBezTo>
                    <a:pt x="501" y="631"/>
                    <a:pt x="640" y="492"/>
                    <a:pt x="640" y="316"/>
                  </a:cubicBezTo>
                  <a:cubicBezTo>
                    <a:pt x="640" y="139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000" rIns="90000" bIns="18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31" name="Google Shape;1358;p28"/>
            <p:cNvSpPr/>
            <p:nvPr/>
          </p:nvSpPr>
          <p:spPr>
            <a:xfrm>
              <a:off x="2168280" y="1915560"/>
              <a:ext cx="42120" cy="4176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41760"/>
                <a:gd name="textAreaBottom" fmla="*/ 43200 h 41760"/>
              </a:gdLst>
              <a:ahLst/>
              <a:cxnLst/>
              <a:rect l="textAreaLeft" t="textAreaTop" r="textAreaRight" b="textAreaBottom"/>
              <a:pathLst>
                <a:path w="762" h="761">
                  <a:moveTo>
                    <a:pt x="381" y="121"/>
                  </a:moveTo>
                  <a:cubicBezTo>
                    <a:pt x="520" y="121"/>
                    <a:pt x="640" y="232"/>
                    <a:pt x="640" y="381"/>
                  </a:cubicBezTo>
                  <a:cubicBezTo>
                    <a:pt x="640" y="520"/>
                    <a:pt x="520" y="640"/>
                    <a:pt x="381" y="640"/>
                  </a:cubicBezTo>
                  <a:cubicBezTo>
                    <a:pt x="232" y="640"/>
                    <a:pt x="121" y="520"/>
                    <a:pt x="121" y="381"/>
                  </a:cubicBezTo>
                  <a:cubicBezTo>
                    <a:pt x="121" y="232"/>
                    <a:pt x="232" y="121"/>
                    <a:pt x="381" y="121"/>
                  </a:cubicBezTo>
                  <a:close/>
                  <a:moveTo>
                    <a:pt x="381" y="0"/>
                  </a:moveTo>
                  <a:cubicBezTo>
                    <a:pt x="177" y="0"/>
                    <a:pt x="0" y="177"/>
                    <a:pt x="0" y="381"/>
                  </a:cubicBezTo>
                  <a:cubicBezTo>
                    <a:pt x="0" y="585"/>
                    <a:pt x="177" y="761"/>
                    <a:pt x="381" y="761"/>
                  </a:cubicBezTo>
                  <a:cubicBezTo>
                    <a:pt x="585" y="761"/>
                    <a:pt x="752" y="585"/>
                    <a:pt x="761" y="381"/>
                  </a:cubicBezTo>
                  <a:cubicBezTo>
                    <a:pt x="761" y="177"/>
                    <a:pt x="585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32" name="Google Shape;1359;p28"/>
            <p:cNvSpPr/>
            <p:nvPr/>
          </p:nvSpPr>
          <p:spPr>
            <a:xfrm>
              <a:off x="1882800" y="3251160"/>
              <a:ext cx="601560" cy="366840"/>
            </a:xfrm>
            <a:custGeom>
              <a:avLst/>
              <a:gdLst>
                <a:gd name="textAreaLeft" fmla="*/ 0 w 601560"/>
                <a:gd name="textAreaRight" fmla="*/ 603000 w 601560"/>
                <a:gd name="textAreaTop" fmla="*/ 0 h 366840"/>
                <a:gd name="textAreaBottom" fmla="*/ 368280 h 366840"/>
              </a:gdLst>
              <a:ahLst/>
              <a:cxnLst/>
              <a:rect l="textAreaLeft" t="textAreaTop" r="textAreaRight" b="textAreaBottom"/>
              <a:pathLst>
                <a:path w="10595" h="6467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CFCFE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33" name="Google Shape;1360;p28"/>
            <p:cNvSpPr/>
            <p:nvPr/>
          </p:nvSpPr>
          <p:spPr>
            <a:xfrm>
              <a:off x="1879200" y="3248280"/>
              <a:ext cx="609120" cy="372960"/>
            </a:xfrm>
            <a:custGeom>
              <a:avLst/>
              <a:gdLst>
                <a:gd name="textAreaLeft" fmla="*/ 0 w 609120"/>
                <a:gd name="textAreaRight" fmla="*/ 610560 w 609120"/>
                <a:gd name="textAreaTop" fmla="*/ 0 h 372960"/>
                <a:gd name="textAreaBottom" fmla="*/ 374400 h 372960"/>
              </a:gdLst>
              <a:ahLst/>
              <a:cxnLst/>
              <a:rect l="textAreaLeft" t="textAreaTop" r="textAreaRight" b="textAreaBottom"/>
              <a:pathLst>
                <a:path w="10725" h="6578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34" name="Google Shape;1361;p28"/>
            <p:cNvSpPr/>
            <p:nvPr/>
          </p:nvSpPr>
          <p:spPr>
            <a:xfrm>
              <a:off x="1882800" y="3251160"/>
              <a:ext cx="601560" cy="366840"/>
            </a:xfrm>
            <a:custGeom>
              <a:avLst/>
              <a:gdLst>
                <a:gd name="textAreaLeft" fmla="*/ 0 w 601560"/>
                <a:gd name="textAreaRight" fmla="*/ 603000 w 601560"/>
                <a:gd name="textAreaTop" fmla="*/ 0 h 366840"/>
                <a:gd name="textAreaBottom" fmla="*/ 368280 h 366840"/>
              </a:gdLst>
              <a:ahLst/>
              <a:cxnLst/>
              <a:rect l="textAreaLeft" t="textAreaTop" r="textAreaRight" b="textAreaBottom"/>
              <a:pathLst>
                <a:path w="10595" h="6467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35" name="Google Shape;1362;p28"/>
            <p:cNvSpPr/>
            <p:nvPr/>
          </p:nvSpPr>
          <p:spPr>
            <a:xfrm>
              <a:off x="1879200" y="3248280"/>
              <a:ext cx="609120" cy="372960"/>
            </a:xfrm>
            <a:custGeom>
              <a:avLst/>
              <a:gdLst>
                <a:gd name="textAreaLeft" fmla="*/ 0 w 609120"/>
                <a:gd name="textAreaRight" fmla="*/ 610560 w 609120"/>
                <a:gd name="textAreaTop" fmla="*/ 0 h 372960"/>
                <a:gd name="textAreaBottom" fmla="*/ 374400 h 372960"/>
              </a:gdLst>
              <a:ahLst/>
              <a:cxnLst/>
              <a:rect l="textAreaLeft" t="textAreaTop" r="textAreaRight" b="textAreaBottom"/>
              <a:pathLst>
                <a:path w="10725" h="6578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36" name="Google Shape;1363;p28"/>
            <p:cNvSpPr/>
            <p:nvPr/>
          </p:nvSpPr>
          <p:spPr>
            <a:xfrm>
              <a:off x="1207080" y="3090240"/>
              <a:ext cx="2114280" cy="205200"/>
            </a:xfrm>
            <a:custGeom>
              <a:avLst/>
              <a:gdLst>
                <a:gd name="textAreaLeft" fmla="*/ 0 w 2114280"/>
                <a:gd name="textAreaRight" fmla="*/ 2115720 w 2114280"/>
                <a:gd name="textAreaTop" fmla="*/ 0 h 205200"/>
                <a:gd name="textAreaBottom" fmla="*/ 206640 h 205200"/>
              </a:gdLst>
              <a:ahLst/>
              <a:cxnLst/>
              <a:rect l="textAreaLeft" t="textAreaTop" r="textAreaRight" b="textAreaBottom"/>
              <a:pathLst>
                <a:path w="37164" h="3628">
                  <a:moveTo>
                    <a:pt x="1" y="1"/>
                  </a:moveTo>
                  <a:lnTo>
                    <a:pt x="1" y="2431"/>
                  </a:lnTo>
                  <a:cubicBezTo>
                    <a:pt x="1" y="3090"/>
                    <a:pt x="539" y="3628"/>
                    <a:pt x="1198" y="3628"/>
                  </a:cubicBezTo>
                  <a:lnTo>
                    <a:pt x="35976" y="3628"/>
                  </a:lnTo>
                  <a:cubicBezTo>
                    <a:pt x="36635" y="3628"/>
                    <a:pt x="37163" y="3090"/>
                    <a:pt x="37163" y="2431"/>
                  </a:cubicBezTo>
                  <a:lnTo>
                    <a:pt x="37163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37" name="Google Shape;1364;p28"/>
            <p:cNvSpPr/>
            <p:nvPr/>
          </p:nvSpPr>
          <p:spPr>
            <a:xfrm>
              <a:off x="1127880" y="3086640"/>
              <a:ext cx="2120760" cy="212040"/>
            </a:xfrm>
            <a:custGeom>
              <a:avLst/>
              <a:gdLst>
                <a:gd name="textAreaLeft" fmla="*/ 0 w 2120760"/>
                <a:gd name="textAreaRight" fmla="*/ 2122200 w 2120760"/>
                <a:gd name="textAreaTop" fmla="*/ 0 h 212040"/>
                <a:gd name="textAreaBottom" fmla="*/ 213480 h 212040"/>
              </a:gdLst>
              <a:ahLst/>
              <a:cxnLst/>
              <a:rect l="textAreaLeft" t="textAreaTop" r="textAreaRight" b="textAreaBottom"/>
              <a:pathLst>
                <a:path w="37275" h="3749">
                  <a:moveTo>
                    <a:pt x="37163" y="121"/>
                  </a:moveTo>
                  <a:lnTo>
                    <a:pt x="37163" y="2496"/>
                  </a:lnTo>
                  <a:cubicBezTo>
                    <a:pt x="37163" y="3127"/>
                    <a:pt x="36652" y="3637"/>
                    <a:pt x="36031" y="3637"/>
                  </a:cubicBezTo>
                  <a:lnTo>
                    <a:pt x="1253" y="3637"/>
                  </a:lnTo>
                  <a:cubicBezTo>
                    <a:pt x="622" y="3637"/>
                    <a:pt x="112" y="3127"/>
                    <a:pt x="112" y="2496"/>
                  </a:cubicBezTo>
                  <a:lnTo>
                    <a:pt x="112" y="121"/>
                  </a:lnTo>
                  <a:close/>
                  <a:moveTo>
                    <a:pt x="0" y="1"/>
                  </a:moveTo>
                  <a:lnTo>
                    <a:pt x="0" y="2496"/>
                  </a:lnTo>
                  <a:cubicBezTo>
                    <a:pt x="0" y="3192"/>
                    <a:pt x="557" y="3748"/>
                    <a:pt x="1243" y="3748"/>
                  </a:cubicBezTo>
                  <a:lnTo>
                    <a:pt x="36031" y="3748"/>
                  </a:lnTo>
                  <a:cubicBezTo>
                    <a:pt x="36717" y="3748"/>
                    <a:pt x="37274" y="3192"/>
                    <a:pt x="37274" y="2496"/>
                  </a:cubicBezTo>
                  <a:lnTo>
                    <a:pt x="3727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38" name="Google Shape;1365;p28"/>
            <p:cNvSpPr/>
            <p:nvPr/>
          </p:nvSpPr>
          <p:spPr>
            <a:xfrm>
              <a:off x="2143800" y="3136680"/>
              <a:ext cx="88560" cy="87840"/>
            </a:xfrm>
            <a:custGeom>
              <a:avLst/>
              <a:gdLst>
                <a:gd name="textAreaLeft" fmla="*/ 0 w 88560"/>
                <a:gd name="textAreaRight" fmla="*/ 90000 w 8856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578" h="1569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39" name="Google Shape;1366;p28"/>
            <p:cNvSpPr/>
            <p:nvPr/>
          </p:nvSpPr>
          <p:spPr>
            <a:xfrm>
              <a:off x="1669680" y="3574080"/>
              <a:ext cx="1036800" cy="96840"/>
            </a:xfrm>
            <a:custGeom>
              <a:avLst/>
              <a:gdLst>
                <a:gd name="textAreaLeft" fmla="*/ 0 w 1036800"/>
                <a:gd name="textAreaRight" fmla="*/ 1038240 w 1036800"/>
                <a:gd name="textAreaTop" fmla="*/ 0 h 96840"/>
                <a:gd name="textAreaBottom" fmla="*/ 98280 h 96840"/>
              </a:gdLst>
              <a:ahLst/>
              <a:cxnLst/>
              <a:rect l="textAreaLeft" t="textAreaTop" r="textAreaRight" b="textAreaBottom"/>
              <a:pathLst>
                <a:path w="18239" h="1727">
                  <a:moveTo>
                    <a:pt x="1726" y="1"/>
                  </a:moveTo>
                  <a:cubicBezTo>
                    <a:pt x="770" y="1"/>
                    <a:pt x="0" y="771"/>
                    <a:pt x="0" y="1726"/>
                  </a:cubicBezTo>
                  <a:lnTo>
                    <a:pt x="18238" y="1726"/>
                  </a:lnTo>
                  <a:cubicBezTo>
                    <a:pt x="18238" y="780"/>
                    <a:pt x="17468" y="1"/>
                    <a:pt x="1651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8960" rIns="90000" bIns="48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40" name="Google Shape;1367;p28"/>
            <p:cNvSpPr/>
            <p:nvPr/>
          </p:nvSpPr>
          <p:spPr>
            <a:xfrm>
              <a:off x="1666440" y="3570840"/>
              <a:ext cx="1043280" cy="103680"/>
            </a:xfrm>
            <a:custGeom>
              <a:avLst/>
              <a:gdLst>
                <a:gd name="textAreaLeft" fmla="*/ 0 w 1043280"/>
                <a:gd name="textAreaRight" fmla="*/ 1044720 w 1043280"/>
                <a:gd name="textAreaTop" fmla="*/ 0 h 103680"/>
                <a:gd name="textAreaBottom" fmla="*/ 105120 h 103680"/>
              </a:gdLst>
              <a:ahLst/>
              <a:cxnLst/>
              <a:rect l="textAreaLeft" t="textAreaTop" r="textAreaRight" b="textAreaBottom"/>
              <a:pathLst>
                <a:path w="18350" h="1847">
                  <a:moveTo>
                    <a:pt x="16569" y="121"/>
                  </a:moveTo>
                  <a:cubicBezTo>
                    <a:pt x="17469" y="121"/>
                    <a:pt x="18211" y="835"/>
                    <a:pt x="18238" y="1726"/>
                  </a:cubicBezTo>
                  <a:lnTo>
                    <a:pt x="121" y="1726"/>
                  </a:lnTo>
                  <a:cubicBezTo>
                    <a:pt x="149" y="835"/>
                    <a:pt x="882" y="121"/>
                    <a:pt x="1782" y="121"/>
                  </a:cubicBezTo>
                  <a:close/>
                  <a:moveTo>
                    <a:pt x="1782" y="0"/>
                  </a:moveTo>
                  <a:cubicBezTo>
                    <a:pt x="798" y="0"/>
                    <a:pt x="0" y="798"/>
                    <a:pt x="0" y="1781"/>
                  </a:cubicBezTo>
                  <a:cubicBezTo>
                    <a:pt x="0" y="1819"/>
                    <a:pt x="28" y="1846"/>
                    <a:pt x="56" y="1846"/>
                  </a:cubicBezTo>
                  <a:lnTo>
                    <a:pt x="18294" y="1846"/>
                  </a:lnTo>
                  <a:cubicBezTo>
                    <a:pt x="18331" y="1846"/>
                    <a:pt x="18350" y="1819"/>
                    <a:pt x="18350" y="1781"/>
                  </a:cubicBezTo>
                  <a:cubicBezTo>
                    <a:pt x="18350" y="798"/>
                    <a:pt x="17552" y="0"/>
                    <a:pt x="1656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2560" rIns="90000" bIns="52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41" name="Google Shape;1368;p28"/>
            <p:cNvSpPr/>
            <p:nvPr/>
          </p:nvSpPr>
          <p:spPr>
            <a:xfrm>
              <a:off x="1929600" y="3574080"/>
              <a:ext cx="517680" cy="47880"/>
            </a:xfrm>
            <a:custGeom>
              <a:avLst/>
              <a:gdLst>
                <a:gd name="textAreaLeft" fmla="*/ 0 w 517680"/>
                <a:gd name="textAreaRight" fmla="*/ 519120 w 517680"/>
                <a:gd name="textAreaTop" fmla="*/ 0 h 47880"/>
                <a:gd name="textAreaBottom" fmla="*/ 49320 h 47880"/>
              </a:gdLst>
              <a:ahLst/>
              <a:cxnLst/>
              <a:rect l="textAreaLeft" t="textAreaTop" r="textAreaRight" b="textAreaBottom"/>
              <a:pathLst>
                <a:path w="9120" h="864">
                  <a:moveTo>
                    <a:pt x="0" y="1"/>
                  </a:moveTo>
                  <a:cubicBezTo>
                    <a:pt x="0" y="483"/>
                    <a:pt x="381" y="864"/>
                    <a:pt x="863" y="864"/>
                  </a:cubicBezTo>
                  <a:lnTo>
                    <a:pt x="8257" y="864"/>
                  </a:lnTo>
                  <a:cubicBezTo>
                    <a:pt x="8730" y="864"/>
                    <a:pt x="9119" y="483"/>
                    <a:pt x="911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480" rIns="90000" bIns="24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42" name="Google Shape;1369;p28"/>
            <p:cNvSpPr/>
            <p:nvPr/>
          </p:nvSpPr>
          <p:spPr>
            <a:xfrm>
              <a:off x="1925640" y="3570840"/>
              <a:ext cx="524520" cy="54720"/>
            </a:xfrm>
            <a:custGeom>
              <a:avLst/>
              <a:gdLst>
                <a:gd name="textAreaLeft" fmla="*/ 0 w 524520"/>
                <a:gd name="textAreaRight" fmla="*/ 525960 w 524520"/>
                <a:gd name="textAreaTop" fmla="*/ 0 h 54720"/>
                <a:gd name="textAreaBottom" fmla="*/ 56160 h 54720"/>
              </a:gdLst>
              <a:ahLst/>
              <a:cxnLst/>
              <a:rect l="textAreaLeft" t="textAreaTop" r="textAreaRight" b="textAreaBottom"/>
              <a:pathLst>
                <a:path w="9240" h="984">
                  <a:moveTo>
                    <a:pt x="9119" y="121"/>
                  </a:moveTo>
                  <a:cubicBezTo>
                    <a:pt x="9092" y="529"/>
                    <a:pt x="8739" y="863"/>
                    <a:pt x="8312" y="863"/>
                  </a:cubicBezTo>
                  <a:lnTo>
                    <a:pt x="928" y="863"/>
                  </a:lnTo>
                  <a:cubicBezTo>
                    <a:pt x="501" y="863"/>
                    <a:pt x="149" y="538"/>
                    <a:pt x="121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566"/>
                    <a:pt x="418" y="984"/>
                    <a:pt x="928" y="984"/>
                  </a:cubicBezTo>
                  <a:lnTo>
                    <a:pt x="8322" y="984"/>
                  </a:lnTo>
                  <a:cubicBezTo>
                    <a:pt x="8822" y="984"/>
                    <a:pt x="9240" y="566"/>
                    <a:pt x="9240" y="56"/>
                  </a:cubicBezTo>
                  <a:cubicBezTo>
                    <a:pt x="9240" y="28"/>
                    <a:pt x="9212" y="0"/>
                    <a:pt x="918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8080" rIns="90000" bIns="28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43" name="Google Shape;1370;p28"/>
            <p:cNvSpPr/>
            <p:nvPr/>
          </p:nvSpPr>
          <p:spPr>
            <a:xfrm>
              <a:off x="2398320" y="2141280"/>
              <a:ext cx="559080" cy="802800"/>
            </a:xfrm>
            <a:custGeom>
              <a:avLst/>
              <a:gdLst>
                <a:gd name="textAreaLeft" fmla="*/ 0 w 559080"/>
                <a:gd name="textAreaRight" fmla="*/ 560520 w 559080"/>
                <a:gd name="textAreaTop" fmla="*/ 0 h 802800"/>
                <a:gd name="textAreaBottom" fmla="*/ 804240 h 802800"/>
              </a:gdLst>
              <a:ahLst/>
              <a:cxnLst/>
              <a:rect l="textAreaLeft" t="textAreaTop" r="textAreaRight" b="textAreaBottom"/>
              <a:pathLst>
                <a:path w="9844" h="14129"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13693"/>
                  </a:lnTo>
                  <a:cubicBezTo>
                    <a:pt x="1" y="13934"/>
                    <a:pt x="196" y="14129"/>
                    <a:pt x="437" y="14129"/>
                  </a:cubicBezTo>
                  <a:lnTo>
                    <a:pt x="9408" y="14129"/>
                  </a:lnTo>
                  <a:cubicBezTo>
                    <a:pt x="9649" y="14129"/>
                    <a:pt x="9834" y="13934"/>
                    <a:pt x="9844" y="13693"/>
                  </a:cubicBezTo>
                  <a:lnTo>
                    <a:pt x="9844" y="436"/>
                  </a:lnTo>
                  <a:cubicBezTo>
                    <a:pt x="9844" y="195"/>
                    <a:pt x="9649" y="0"/>
                    <a:pt x="9408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44" name="Google Shape;1371;p28"/>
            <p:cNvSpPr/>
            <p:nvPr/>
          </p:nvSpPr>
          <p:spPr>
            <a:xfrm>
              <a:off x="2395080" y="2138040"/>
              <a:ext cx="565200" cy="809280"/>
            </a:xfrm>
            <a:custGeom>
              <a:avLst/>
              <a:gdLst>
                <a:gd name="textAreaLeft" fmla="*/ 0 w 565200"/>
                <a:gd name="textAreaRight" fmla="*/ 566640 w 565200"/>
                <a:gd name="textAreaTop" fmla="*/ 0 h 809280"/>
                <a:gd name="textAreaBottom" fmla="*/ 810720 h 809280"/>
              </a:gdLst>
              <a:ahLst/>
              <a:cxnLst/>
              <a:rect l="textAreaLeft" t="textAreaTop" r="textAreaRight" b="textAreaBottom"/>
              <a:pathLst>
                <a:path w="9955" h="14241">
                  <a:moveTo>
                    <a:pt x="9463" y="112"/>
                  </a:moveTo>
                  <a:cubicBezTo>
                    <a:pt x="9667" y="112"/>
                    <a:pt x="9834" y="279"/>
                    <a:pt x="9834" y="492"/>
                  </a:cubicBezTo>
                  <a:lnTo>
                    <a:pt x="9834" y="13749"/>
                  </a:lnTo>
                  <a:cubicBezTo>
                    <a:pt x="9834" y="13962"/>
                    <a:pt x="9667" y="14129"/>
                    <a:pt x="9463" y="14129"/>
                  </a:cubicBezTo>
                  <a:lnTo>
                    <a:pt x="492" y="14129"/>
                  </a:lnTo>
                  <a:cubicBezTo>
                    <a:pt x="288" y="14129"/>
                    <a:pt x="121" y="13962"/>
                    <a:pt x="121" y="13749"/>
                  </a:cubicBezTo>
                  <a:lnTo>
                    <a:pt x="121" y="492"/>
                  </a:lnTo>
                  <a:cubicBezTo>
                    <a:pt x="121" y="279"/>
                    <a:pt x="288" y="112"/>
                    <a:pt x="492" y="112"/>
                  </a:cubicBezTo>
                  <a:close/>
                  <a:moveTo>
                    <a:pt x="492" y="1"/>
                  </a:moveTo>
                  <a:cubicBezTo>
                    <a:pt x="223" y="1"/>
                    <a:pt x="0" y="223"/>
                    <a:pt x="0" y="492"/>
                  </a:cubicBezTo>
                  <a:lnTo>
                    <a:pt x="0" y="13749"/>
                  </a:lnTo>
                  <a:cubicBezTo>
                    <a:pt x="0" y="14027"/>
                    <a:pt x="223" y="14240"/>
                    <a:pt x="492" y="14240"/>
                  </a:cubicBezTo>
                  <a:lnTo>
                    <a:pt x="9463" y="14240"/>
                  </a:lnTo>
                  <a:cubicBezTo>
                    <a:pt x="9732" y="14240"/>
                    <a:pt x="9954" y="14018"/>
                    <a:pt x="9954" y="13749"/>
                  </a:cubicBezTo>
                  <a:lnTo>
                    <a:pt x="9954" y="492"/>
                  </a:lnTo>
                  <a:cubicBezTo>
                    <a:pt x="9954" y="214"/>
                    <a:pt x="9732" y="1"/>
                    <a:pt x="946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45" name="Google Shape;1372;p28"/>
            <p:cNvSpPr/>
            <p:nvPr/>
          </p:nvSpPr>
          <p:spPr>
            <a:xfrm>
              <a:off x="2466000" y="2212920"/>
              <a:ext cx="185400" cy="185400"/>
            </a:xfrm>
            <a:custGeom>
              <a:avLst/>
              <a:gdLst>
                <a:gd name="textAreaLeft" fmla="*/ 0 w 185400"/>
                <a:gd name="textAreaRight" fmla="*/ 186840 w 185400"/>
                <a:gd name="textAreaTop" fmla="*/ 0 h 185400"/>
                <a:gd name="textAreaBottom" fmla="*/ 186840 h 185400"/>
              </a:gdLst>
              <a:ahLst/>
              <a:cxnLst/>
              <a:rect l="textAreaLeft" t="textAreaTop" r="textAreaRight" b="textAreaBottom"/>
              <a:pathLst>
                <a:path w="3285" h="3284">
                  <a:moveTo>
                    <a:pt x="334" y="0"/>
                  </a:moveTo>
                  <a:cubicBezTo>
                    <a:pt x="149" y="0"/>
                    <a:pt x="0" y="158"/>
                    <a:pt x="0" y="343"/>
                  </a:cubicBezTo>
                  <a:lnTo>
                    <a:pt x="0" y="2950"/>
                  </a:lnTo>
                  <a:cubicBezTo>
                    <a:pt x="0" y="313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84" y="3136"/>
                    <a:pt x="3284" y="2950"/>
                  </a:cubicBezTo>
                  <a:lnTo>
                    <a:pt x="3284" y="343"/>
                  </a:lnTo>
                  <a:cubicBezTo>
                    <a:pt x="3284" y="158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46" name="Google Shape;1373;p28"/>
            <p:cNvSpPr/>
            <p:nvPr/>
          </p:nvSpPr>
          <p:spPr>
            <a:xfrm>
              <a:off x="2829960" y="2183040"/>
              <a:ext cx="20880" cy="2088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90" h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47" name="Google Shape;1374;p28"/>
            <p:cNvSpPr/>
            <p:nvPr/>
          </p:nvSpPr>
          <p:spPr>
            <a:xfrm>
              <a:off x="2862000" y="2183040"/>
              <a:ext cx="20160" cy="2088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82" h="390">
                  <a:moveTo>
                    <a:pt x="186" y="112"/>
                  </a:moveTo>
                  <a:cubicBezTo>
                    <a:pt x="233" y="112"/>
                    <a:pt x="270" y="149"/>
                    <a:pt x="270" y="195"/>
                  </a:cubicBezTo>
                  <a:cubicBezTo>
                    <a:pt x="270" y="232"/>
                    <a:pt x="233" y="269"/>
                    <a:pt x="186" y="269"/>
                  </a:cubicBezTo>
                  <a:cubicBezTo>
                    <a:pt x="149" y="269"/>
                    <a:pt x="112" y="232"/>
                    <a:pt x="112" y="195"/>
                  </a:cubicBezTo>
                  <a:cubicBezTo>
                    <a:pt x="112" y="149"/>
                    <a:pt x="149" y="112"/>
                    <a:pt x="186" y="112"/>
                  </a:cubicBezTo>
                  <a:close/>
                  <a:moveTo>
                    <a:pt x="186" y="0"/>
                  </a:moveTo>
                  <a:cubicBezTo>
                    <a:pt x="84" y="0"/>
                    <a:pt x="1" y="84"/>
                    <a:pt x="1" y="195"/>
                  </a:cubicBezTo>
                  <a:cubicBezTo>
                    <a:pt x="1" y="297"/>
                    <a:pt x="84" y="390"/>
                    <a:pt x="186" y="390"/>
                  </a:cubicBezTo>
                  <a:cubicBezTo>
                    <a:pt x="298" y="390"/>
                    <a:pt x="381" y="297"/>
                    <a:pt x="381" y="195"/>
                  </a:cubicBezTo>
                  <a:cubicBezTo>
                    <a:pt x="381" y="84"/>
                    <a:pt x="298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48" name="Google Shape;1375;p28"/>
            <p:cNvSpPr/>
            <p:nvPr/>
          </p:nvSpPr>
          <p:spPr>
            <a:xfrm>
              <a:off x="2891160" y="2183040"/>
              <a:ext cx="20880" cy="20880"/>
            </a:xfrm>
            <a:custGeom>
              <a:avLst/>
              <a:gdLst>
                <a:gd name="textAreaLeft" fmla="*/ 0 w 20880"/>
                <a:gd name="textAreaRight" fmla="*/ 22320 w 20880"/>
                <a:gd name="textAreaTop" fmla="*/ 0 h 20880"/>
                <a:gd name="textAreaBottom" fmla="*/ 22320 h 20880"/>
              </a:gdLst>
              <a:ahLst/>
              <a:cxnLst/>
              <a:rect l="textAreaLeft" t="textAreaTop" r="textAreaRight" b="textAreaBottom"/>
              <a:pathLst>
                <a:path w="390" h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1160" rIns="90000" bIns="11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49" name="Google Shape;1376;p28"/>
            <p:cNvSpPr/>
            <p:nvPr/>
          </p:nvSpPr>
          <p:spPr>
            <a:xfrm>
              <a:off x="2709000" y="2262600"/>
              <a:ext cx="170640" cy="540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025" h="121">
                  <a:moveTo>
                    <a:pt x="56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65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50" name="Google Shape;1377;p28"/>
            <p:cNvSpPr/>
            <p:nvPr/>
          </p:nvSpPr>
          <p:spPr>
            <a:xfrm>
              <a:off x="2709000" y="2306520"/>
              <a:ext cx="170640" cy="540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025" h="121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56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51" name="Google Shape;1378;p28"/>
            <p:cNvSpPr/>
            <p:nvPr/>
          </p:nvSpPr>
          <p:spPr>
            <a:xfrm>
              <a:off x="2709000" y="2350440"/>
              <a:ext cx="170640" cy="5040"/>
            </a:xfrm>
            <a:custGeom>
              <a:avLst/>
              <a:gdLst>
                <a:gd name="textAreaLeft" fmla="*/ 0 w 170640"/>
                <a:gd name="textAreaRight" fmla="*/ 172080 w 1706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3025" h="113">
                  <a:moveTo>
                    <a:pt x="5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2960" y="112"/>
                  </a:lnTo>
                  <a:cubicBezTo>
                    <a:pt x="2997" y="112"/>
                    <a:pt x="3025" y="84"/>
                    <a:pt x="3025" y="57"/>
                  </a:cubicBezTo>
                  <a:cubicBezTo>
                    <a:pt x="3025" y="29"/>
                    <a:pt x="2997" y="1"/>
                    <a:pt x="296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52" name="Google Shape;1379;p28"/>
            <p:cNvSpPr/>
            <p:nvPr/>
          </p:nvSpPr>
          <p:spPr>
            <a:xfrm>
              <a:off x="2691000" y="2450160"/>
              <a:ext cx="185040" cy="185400"/>
            </a:xfrm>
            <a:custGeom>
              <a:avLst/>
              <a:gdLst>
                <a:gd name="textAreaLeft" fmla="*/ 0 w 185040"/>
                <a:gd name="textAreaRight" fmla="*/ 186480 w 185040"/>
                <a:gd name="textAreaTop" fmla="*/ 0 h 185400"/>
                <a:gd name="textAreaBottom" fmla="*/ 186840 h 185400"/>
              </a:gdLst>
              <a:ahLst/>
              <a:cxnLst/>
              <a:rect l="textAreaLeft" t="textAreaTop" r="textAreaRight" b="textAreaBottom"/>
              <a:pathLst>
                <a:path w="3275" h="3285">
                  <a:moveTo>
                    <a:pt x="334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2941"/>
                  </a:lnTo>
                  <a:cubicBezTo>
                    <a:pt x="0" y="312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75" y="3126"/>
                    <a:pt x="3275" y="2941"/>
                  </a:cubicBezTo>
                  <a:lnTo>
                    <a:pt x="3275" y="334"/>
                  </a:lnTo>
                  <a:cubicBezTo>
                    <a:pt x="3275" y="149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53" name="Google Shape;1380;p28"/>
            <p:cNvSpPr/>
            <p:nvPr/>
          </p:nvSpPr>
          <p:spPr>
            <a:xfrm>
              <a:off x="2469240" y="2580480"/>
              <a:ext cx="163800" cy="540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904" h="122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848" y="121"/>
                  </a:lnTo>
                  <a:cubicBezTo>
                    <a:pt x="2876" y="121"/>
                    <a:pt x="2904" y="93"/>
                    <a:pt x="2904" y="56"/>
                  </a:cubicBezTo>
                  <a:cubicBezTo>
                    <a:pt x="2904" y="28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54" name="Google Shape;1381;p28"/>
            <p:cNvSpPr/>
            <p:nvPr/>
          </p:nvSpPr>
          <p:spPr>
            <a:xfrm>
              <a:off x="2469240" y="2537280"/>
              <a:ext cx="163800" cy="504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04" h="113">
                  <a:moveTo>
                    <a:pt x="56" y="1"/>
                  </a:moveTo>
                  <a:cubicBezTo>
                    <a:pt x="19" y="1"/>
                    <a:pt x="0" y="19"/>
                    <a:pt x="0" y="57"/>
                  </a:cubicBezTo>
                  <a:cubicBezTo>
                    <a:pt x="0" y="8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1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55" name="Google Shape;1382;p28"/>
            <p:cNvSpPr/>
            <p:nvPr/>
          </p:nvSpPr>
          <p:spPr>
            <a:xfrm>
              <a:off x="2469240" y="2493360"/>
              <a:ext cx="163800" cy="5040"/>
            </a:xfrm>
            <a:custGeom>
              <a:avLst/>
              <a:gdLst>
                <a:gd name="textAreaLeft" fmla="*/ 0 w 163800"/>
                <a:gd name="textAreaRight" fmla="*/ 165240 w 16380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904" h="113"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cubicBezTo>
                    <a:pt x="0" y="9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2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56" name="Google Shape;1383;p28"/>
            <p:cNvSpPr/>
            <p:nvPr/>
          </p:nvSpPr>
          <p:spPr>
            <a:xfrm>
              <a:off x="2655720" y="2700000"/>
              <a:ext cx="184680" cy="5040"/>
            </a:xfrm>
            <a:custGeom>
              <a:avLst/>
              <a:gdLst>
                <a:gd name="textAreaLeft" fmla="*/ 0 w 184680"/>
                <a:gd name="textAreaRight" fmla="*/ 186120 w 1846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3267" h="11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1"/>
                    <a:pt x="66" y="111"/>
                  </a:cubicBezTo>
                  <a:lnTo>
                    <a:pt x="3210" y="111"/>
                  </a:lnTo>
                  <a:cubicBezTo>
                    <a:pt x="3248" y="111"/>
                    <a:pt x="3266" y="93"/>
                    <a:pt x="3266" y="56"/>
                  </a:cubicBezTo>
                  <a:cubicBezTo>
                    <a:pt x="3266" y="28"/>
                    <a:pt x="3248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57" name="Google Shape;1384;p28"/>
            <p:cNvSpPr/>
            <p:nvPr/>
          </p:nvSpPr>
          <p:spPr>
            <a:xfrm>
              <a:off x="2483280" y="2700000"/>
              <a:ext cx="141840" cy="5040"/>
            </a:xfrm>
            <a:custGeom>
              <a:avLst/>
              <a:gdLst>
                <a:gd name="textAreaLeft" fmla="*/ 0 w 141840"/>
                <a:gd name="textAreaRight" fmla="*/ 143280 w 141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515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2459" y="111"/>
                  </a:lnTo>
                  <a:cubicBezTo>
                    <a:pt x="2487" y="111"/>
                    <a:pt x="2515" y="93"/>
                    <a:pt x="2515" y="56"/>
                  </a:cubicBezTo>
                  <a:cubicBezTo>
                    <a:pt x="2515" y="28"/>
                    <a:pt x="2487" y="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58" name="Google Shape;1385;p28"/>
            <p:cNvSpPr/>
            <p:nvPr/>
          </p:nvSpPr>
          <p:spPr>
            <a:xfrm>
              <a:off x="2483280" y="2749680"/>
              <a:ext cx="280080" cy="5040"/>
            </a:xfrm>
            <a:custGeom>
              <a:avLst/>
              <a:gdLst>
                <a:gd name="textAreaLeft" fmla="*/ 0 w 280080"/>
                <a:gd name="textAreaRight" fmla="*/ 281520 w 28008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4945" h="11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4889" y="111"/>
                  </a:lnTo>
                  <a:cubicBezTo>
                    <a:pt x="4917" y="111"/>
                    <a:pt x="4945" y="93"/>
                    <a:pt x="4945" y="56"/>
                  </a:cubicBezTo>
                  <a:cubicBezTo>
                    <a:pt x="4945" y="28"/>
                    <a:pt x="4917" y="0"/>
                    <a:pt x="488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59" name="Google Shape;1386;p28"/>
            <p:cNvSpPr/>
            <p:nvPr/>
          </p:nvSpPr>
          <p:spPr>
            <a:xfrm>
              <a:off x="2575440" y="2253240"/>
              <a:ext cx="43560" cy="45720"/>
            </a:xfrm>
            <a:custGeom>
              <a:avLst/>
              <a:gdLst>
                <a:gd name="textAreaLeft" fmla="*/ 0 w 43560"/>
                <a:gd name="textAreaRight" fmla="*/ 45000 w 43560"/>
                <a:gd name="textAreaTop" fmla="*/ 0 h 45720"/>
                <a:gd name="textAreaBottom" fmla="*/ 47160 h 45720"/>
              </a:gdLst>
              <a:ahLst/>
              <a:cxnLst/>
              <a:rect l="textAreaLeft" t="textAreaTop" r="textAreaRight" b="textAreaBottom"/>
              <a:pathLst>
                <a:path w="790" h="826">
                  <a:moveTo>
                    <a:pt x="121" y="0"/>
                  </a:moveTo>
                  <a:lnTo>
                    <a:pt x="1" y="714"/>
                  </a:lnTo>
                  <a:lnTo>
                    <a:pt x="724" y="826"/>
                  </a:lnTo>
                  <a:cubicBezTo>
                    <a:pt x="789" y="427"/>
                    <a:pt x="511" y="56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3400" rIns="90000" bIns="23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60" name="Google Shape;1387;p28"/>
            <p:cNvSpPr/>
            <p:nvPr/>
          </p:nvSpPr>
          <p:spPr>
            <a:xfrm>
              <a:off x="2571480" y="2248920"/>
              <a:ext cx="50400" cy="53640"/>
            </a:xfrm>
            <a:custGeom>
              <a:avLst/>
              <a:gdLst>
                <a:gd name="textAreaLeft" fmla="*/ 0 w 50400"/>
                <a:gd name="textAreaRight" fmla="*/ 51840 w 50400"/>
                <a:gd name="textAreaTop" fmla="*/ 0 h 53640"/>
                <a:gd name="textAreaBottom" fmla="*/ 55080 h 53640"/>
              </a:gdLst>
              <a:ahLst/>
              <a:cxnLst/>
              <a:rect l="textAreaLeft" t="textAreaTop" r="textAreaRight" b="textAreaBottom"/>
              <a:pathLst>
                <a:path w="910" h="966">
                  <a:moveTo>
                    <a:pt x="233" y="140"/>
                  </a:moveTo>
                  <a:cubicBezTo>
                    <a:pt x="548" y="214"/>
                    <a:pt x="761" y="511"/>
                    <a:pt x="743" y="836"/>
                  </a:cubicBezTo>
                  <a:lnTo>
                    <a:pt x="131" y="743"/>
                  </a:lnTo>
                  <a:lnTo>
                    <a:pt x="233" y="140"/>
                  </a:lnTo>
                  <a:close/>
                  <a:moveTo>
                    <a:pt x="131" y="1"/>
                  </a:moveTo>
                  <a:lnTo>
                    <a:pt x="1" y="836"/>
                  </a:lnTo>
                  <a:lnTo>
                    <a:pt x="836" y="966"/>
                  </a:lnTo>
                  <a:lnTo>
                    <a:pt x="845" y="910"/>
                  </a:lnTo>
                  <a:cubicBezTo>
                    <a:pt x="910" y="483"/>
                    <a:pt x="622" y="84"/>
                    <a:pt x="186" y="1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7360" rIns="90000" bIns="273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61" name="Google Shape;1388;p28"/>
            <p:cNvSpPr/>
            <p:nvPr/>
          </p:nvSpPr>
          <p:spPr>
            <a:xfrm>
              <a:off x="2488320" y="2242440"/>
              <a:ext cx="132120" cy="128520"/>
            </a:xfrm>
            <a:custGeom>
              <a:avLst/>
              <a:gdLst>
                <a:gd name="textAreaLeft" fmla="*/ 0 w 132120"/>
                <a:gd name="textAreaRight" fmla="*/ 133560 w 132120"/>
                <a:gd name="textAreaTop" fmla="*/ 0 h 128520"/>
                <a:gd name="textAreaBottom" fmla="*/ 129960 h 128520"/>
              </a:gdLst>
              <a:ahLst/>
              <a:cxnLst/>
              <a:rect l="textAreaLeft" t="textAreaTop" r="textAreaRight" b="textAreaBottom"/>
              <a:pathLst>
                <a:path w="2348" h="2283">
                  <a:moveTo>
                    <a:pt x="1207" y="1"/>
                  </a:moveTo>
                  <a:cubicBezTo>
                    <a:pt x="659" y="1"/>
                    <a:pt x="176" y="403"/>
                    <a:pt x="93" y="971"/>
                  </a:cubicBezTo>
                  <a:cubicBezTo>
                    <a:pt x="0" y="1593"/>
                    <a:pt x="427" y="2177"/>
                    <a:pt x="1048" y="2270"/>
                  </a:cubicBezTo>
                  <a:cubicBezTo>
                    <a:pt x="1105" y="2279"/>
                    <a:pt x="1162" y="2283"/>
                    <a:pt x="1218" y="2283"/>
                  </a:cubicBezTo>
                  <a:cubicBezTo>
                    <a:pt x="1773" y="2283"/>
                    <a:pt x="2263" y="1879"/>
                    <a:pt x="2347" y="1315"/>
                  </a:cubicBezTo>
                  <a:lnTo>
                    <a:pt x="1215" y="1138"/>
                  </a:lnTo>
                  <a:lnTo>
                    <a:pt x="1392" y="16"/>
                  </a:lnTo>
                  <a:cubicBezTo>
                    <a:pt x="1330" y="6"/>
                    <a:pt x="1268" y="1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4800" rIns="90000" bIns="64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62" name="Google Shape;1389;p28"/>
            <p:cNvSpPr/>
            <p:nvPr/>
          </p:nvSpPr>
          <p:spPr>
            <a:xfrm>
              <a:off x="2487600" y="2238840"/>
              <a:ext cx="137160" cy="135720"/>
            </a:xfrm>
            <a:custGeom>
              <a:avLst/>
              <a:gdLst>
                <a:gd name="textAreaLeft" fmla="*/ 0 w 137160"/>
                <a:gd name="textAreaRight" fmla="*/ 138600 w 137160"/>
                <a:gd name="textAreaTop" fmla="*/ 0 h 135720"/>
                <a:gd name="textAreaBottom" fmla="*/ 137160 h 135720"/>
              </a:gdLst>
              <a:ahLst/>
              <a:cxnLst/>
              <a:rect l="textAreaLeft" t="textAreaTop" r="textAreaRight" b="textAreaBottom"/>
              <a:pathLst>
                <a:path w="2432" h="2407">
                  <a:moveTo>
                    <a:pt x="1235" y="115"/>
                  </a:moveTo>
                  <a:cubicBezTo>
                    <a:pt x="1262" y="115"/>
                    <a:pt x="1299" y="124"/>
                    <a:pt x="1337" y="124"/>
                  </a:cubicBezTo>
                  <a:lnTo>
                    <a:pt x="1160" y="1247"/>
                  </a:lnTo>
                  <a:lnTo>
                    <a:pt x="2292" y="1423"/>
                  </a:lnTo>
                  <a:cubicBezTo>
                    <a:pt x="2183" y="1928"/>
                    <a:pt x="1737" y="2288"/>
                    <a:pt x="1226" y="2288"/>
                  </a:cubicBezTo>
                  <a:cubicBezTo>
                    <a:pt x="1174" y="2288"/>
                    <a:pt x="1121" y="2284"/>
                    <a:pt x="1068" y="2276"/>
                  </a:cubicBezTo>
                  <a:cubicBezTo>
                    <a:pt x="780" y="2230"/>
                    <a:pt x="530" y="2072"/>
                    <a:pt x="363" y="1840"/>
                  </a:cubicBezTo>
                  <a:cubicBezTo>
                    <a:pt x="186" y="1608"/>
                    <a:pt x="112" y="1321"/>
                    <a:pt x="158" y="1043"/>
                  </a:cubicBezTo>
                  <a:cubicBezTo>
                    <a:pt x="205" y="755"/>
                    <a:pt x="363" y="505"/>
                    <a:pt x="594" y="328"/>
                  </a:cubicBezTo>
                  <a:cubicBezTo>
                    <a:pt x="780" y="189"/>
                    <a:pt x="1003" y="115"/>
                    <a:pt x="1235" y="115"/>
                  </a:cubicBezTo>
                  <a:close/>
                  <a:moveTo>
                    <a:pt x="1239" y="0"/>
                  </a:moveTo>
                  <a:cubicBezTo>
                    <a:pt x="982" y="0"/>
                    <a:pt x="733" y="84"/>
                    <a:pt x="520" y="236"/>
                  </a:cubicBezTo>
                  <a:cubicBezTo>
                    <a:pt x="270" y="421"/>
                    <a:pt x="94" y="699"/>
                    <a:pt x="47" y="1024"/>
                  </a:cubicBezTo>
                  <a:cubicBezTo>
                    <a:pt x="1" y="1339"/>
                    <a:pt x="75" y="1655"/>
                    <a:pt x="270" y="1915"/>
                  </a:cubicBezTo>
                  <a:cubicBezTo>
                    <a:pt x="455" y="2174"/>
                    <a:pt x="734" y="2341"/>
                    <a:pt x="1049" y="2388"/>
                  </a:cubicBezTo>
                  <a:cubicBezTo>
                    <a:pt x="1114" y="2397"/>
                    <a:pt x="1170" y="2406"/>
                    <a:pt x="1235" y="2406"/>
                  </a:cubicBezTo>
                  <a:cubicBezTo>
                    <a:pt x="1819" y="2406"/>
                    <a:pt x="2329" y="1980"/>
                    <a:pt x="2422" y="1386"/>
                  </a:cubicBezTo>
                  <a:lnTo>
                    <a:pt x="2431" y="1330"/>
                  </a:lnTo>
                  <a:lnTo>
                    <a:pt x="1290" y="1154"/>
                  </a:lnTo>
                  <a:lnTo>
                    <a:pt x="1476" y="22"/>
                  </a:lnTo>
                  <a:lnTo>
                    <a:pt x="1411" y="13"/>
                  </a:lnTo>
                  <a:cubicBezTo>
                    <a:pt x="1353" y="4"/>
                    <a:pt x="1296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400" rIns="90000" bIns="68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63" name="Google Shape;1390;p28"/>
            <p:cNvSpPr/>
            <p:nvPr/>
          </p:nvSpPr>
          <p:spPr>
            <a:xfrm>
              <a:off x="2702160" y="2472840"/>
              <a:ext cx="155880" cy="136440"/>
            </a:xfrm>
            <a:custGeom>
              <a:avLst/>
              <a:gdLst>
                <a:gd name="textAreaLeft" fmla="*/ 0 w 155880"/>
                <a:gd name="textAreaRight" fmla="*/ 157320 w 155880"/>
                <a:gd name="textAreaTop" fmla="*/ 0 h 136440"/>
                <a:gd name="textAreaBottom" fmla="*/ 137880 h 136440"/>
              </a:gdLst>
              <a:ahLst/>
              <a:cxnLst/>
              <a:rect l="textAreaLeft" t="textAreaTop" r="textAreaRight" b="textAreaBottom"/>
              <a:pathLst>
                <a:path w="2765" h="2419">
                  <a:moveTo>
                    <a:pt x="1383" y="0"/>
                  </a:moveTo>
                  <a:cubicBezTo>
                    <a:pt x="1168" y="0"/>
                    <a:pt x="950" y="58"/>
                    <a:pt x="752" y="179"/>
                  </a:cubicBezTo>
                  <a:cubicBezTo>
                    <a:pt x="186" y="523"/>
                    <a:pt x="0" y="1274"/>
                    <a:pt x="353" y="1840"/>
                  </a:cubicBezTo>
                  <a:cubicBezTo>
                    <a:pt x="583" y="2211"/>
                    <a:pt x="982" y="2418"/>
                    <a:pt x="1388" y="2418"/>
                  </a:cubicBezTo>
                  <a:cubicBezTo>
                    <a:pt x="1602" y="2418"/>
                    <a:pt x="1818" y="2360"/>
                    <a:pt x="2013" y="2239"/>
                  </a:cubicBezTo>
                  <a:cubicBezTo>
                    <a:pt x="2579" y="1896"/>
                    <a:pt x="2765" y="1153"/>
                    <a:pt x="2412" y="578"/>
                  </a:cubicBezTo>
                  <a:cubicBezTo>
                    <a:pt x="2187" y="208"/>
                    <a:pt x="1791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760" rIns="90000" bIns="68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64" name="Google Shape;1391;p28"/>
            <p:cNvSpPr/>
            <p:nvPr/>
          </p:nvSpPr>
          <p:spPr>
            <a:xfrm>
              <a:off x="2698920" y="2469960"/>
              <a:ext cx="155520" cy="142920"/>
            </a:xfrm>
            <a:custGeom>
              <a:avLst/>
              <a:gdLst>
                <a:gd name="textAreaLeft" fmla="*/ 0 w 155520"/>
                <a:gd name="textAreaRight" fmla="*/ 156960 w 155520"/>
                <a:gd name="textAreaTop" fmla="*/ 0 h 142920"/>
                <a:gd name="textAreaBottom" fmla="*/ 144360 h 142920"/>
              </a:gdLst>
              <a:ahLst/>
              <a:cxnLst/>
              <a:rect l="textAreaLeft" t="textAreaTop" r="textAreaRight" b="textAreaBottom"/>
              <a:pathLst>
                <a:path w="2756" h="2537">
                  <a:moveTo>
                    <a:pt x="1448" y="115"/>
                  </a:moveTo>
                  <a:cubicBezTo>
                    <a:pt x="1652" y="115"/>
                    <a:pt x="1856" y="171"/>
                    <a:pt x="2032" y="282"/>
                  </a:cubicBezTo>
                  <a:cubicBezTo>
                    <a:pt x="2301" y="431"/>
                    <a:pt x="2487" y="681"/>
                    <a:pt x="2561" y="987"/>
                  </a:cubicBezTo>
                  <a:cubicBezTo>
                    <a:pt x="2635" y="1284"/>
                    <a:pt x="2598" y="1590"/>
                    <a:pt x="2440" y="1859"/>
                  </a:cubicBezTo>
                  <a:cubicBezTo>
                    <a:pt x="2282" y="2119"/>
                    <a:pt x="2032" y="2304"/>
                    <a:pt x="1735" y="2379"/>
                  </a:cubicBezTo>
                  <a:cubicBezTo>
                    <a:pt x="1637" y="2406"/>
                    <a:pt x="1538" y="2419"/>
                    <a:pt x="1439" y="2419"/>
                  </a:cubicBezTo>
                  <a:cubicBezTo>
                    <a:pt x="1237" y="2419"/>
                    <a:pt x="1037" y="2364"/>
                    <a:pt x="863" y="2258"/>
                  </a:cubicBezTo>
                  <a:cubicBezTo>
                    <a:pt x="316" y="1933"/>
                    <a:pt x="130" y="1228"/>
                    <a:pt x="455" y="681"/>
                  </a:cubicBezTo>
                  <a:cubicBezTo>
                    <a:pt x="613" y="412"/>
                    <a:pt x="863" y="226"/>
                    <a:pt x="1160" y="152"/>
                  </a:cubicBezTo>
                  <a:cubicBezTo>
                    <a:pt x="1262" y="124"/>
                    <a:pt x="1355" y="115"/>
                    <a:pt x="1448" y="115"/>
                  </a:cubicBezTo>
                  <a:close/>
                  <a:moveTo>
                    <a:pt x="1449" y="1"/>
                  </a:moveTo>
                  <a:cubicBezTo>
                    <a:pt x="1343" y="1"/>
                    <a:pt x="1237" y="14"/>
                    <a:pt x="1132" y="41"/>
                  </a:cubicBezTo>
                  <a:cubicBezTo>
                    <a:pt x="808" y="124"/>
                    <a:pt x="529" y="328"/>
                    <a:pt x="353" y="616"/>
                  </a:cubicBezTo>
                  <a:cubicBezTo>
                    <a:pt x="0" y="1219"/>
                    <a:pt x="195" y="1998"/>
                    <a:pt x="798" y="2360"/>
                  </a:cubicBezTo>
                  <a:cubicBezTo>
                    <a:pt x="1002" y="2471"/>
                    <a:pt x="1216" y="2536"/>
                    <a:pt x="1448" y="2536"/>
                  </a:cubicBezTo>
                  <a:cubicBezTo>
                    <a:pt x="1550" y="2536"/>
                    <a:pt x="1652" y="2518"/>
                    <a:pt x="1763" y="2490"/>
                  </a:cubicBezTo>
                  <a:cubicBezTo>
                    <a:pt x="2088" y="2406"/>
                    <a:pt x="2366" y="2202"/>
                    <a:pt x="2533" y="1915"/>
                  </a:cubicBezTo>
                  <a:cubicBezTo>
                    <a:pt x="2709" y="1618"/>
                    <a:pt x="2756" y="1284"/>
                    <a:pt x="2672" y="950"/>
                  </a:cubicBezTo>
                  <a:cubicBezTo>
                    <a:pt x="2589" y="625"/>
                    <a:pt x="2385" y="347"/>
                    <a:pt x="2088" y="180"/>
                  </a:cubicBezTo>
                  <a:cubicBezTo>
                    <a:pt x="1893" y="60"/>
                    <a:pt x="1672" y="1"/>
                    <a:pt x="144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2000" rIns="90000" bIns="72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65" name="Google Shape;1392;p28"/>
            <p:cNvSpPr/>
            <p:nvPr/>
          </p:nvSpPr>
          <p:spPr>
            <a:xfrm>
              <a:off x="2733840" y="2494440"/>
              <a:ext cx="93600" cy="94320"/>
            </a:xfrm>
            <a:custGeom>
              <a:avLst/>
              <a:gdLst>
                <a:gd name="textAreaLeft" fmla="*/ 0 w 93600"/>
                <a:gd name="textAreaRight" fmla="*/ 95040 w 93600"/>
                <a:gd name="textAreaTop" fmla="*/ 0 h 94320"/>
                <a:gd name="textAreaBottom" fmla="*/ 95760 h 94320"/>
              </a:gdLst>
              <a:ahLst/>
              <a:cxnLst/>
              <a:rect l="textAreaLeft" t="textAreaTop" r="textAreaRight" b="textAreaBottom"/>
              <a:pathLst>
                <a:path w="1671" h="1680">
                  <a:moveTo>
                    <a:pt x="836" y="1"/>
                  </a:moveTo>
                  <a:cubicBezTo>
                    <a:pt x="372" y="1"/>
                    <a:pt x="1" y="372"/>
                    <a:pt x="1" y="835"/>
                  </a:cubicBezTo>
                  <a:cubicBezTo>
                    <a:pt x="1" y="1299"/>
                    <a:pt x="372" y="1680"/>
                    <a:pt x="836" y="1680"/>
                  </a:cubicBezTo>
                  <a:cubicBezTo>
                    <a:pt x="1299" y="1680"/>
                    <a:pt x="1670" y="1299"/>
                    <a:pt x="1670" y="835"/>
                  </a:cubicBezTo>
                  <a:cubicBezTo>
                    <a:pt x="1670" y="372"/>
                    <a:pt x="1299" y="1"/>
                    <a:pt x="836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7880" rIns="90000" bIns="47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66" name="Google Shape;1393;p28"/>
            <p:cNvSpPr/>
            <p:nvPr/>
          </p:nvSpPr>
          <p:spPr>
            <a:xfrm>
              <a:off x="2729880" y="2491200"/>
              <a:ext cx="101160" cy="100440"/>
            </a:xfrm>
            <a:custGeom>
              <a:avLst/>
              <a:gdLst>
                <a:gd name="textAreaLeft" fmla="*/ 0 w 101160"/>
                <a:gd name="textAreaRight" fmla="*/ 102600 w 101160"/>
                <a:gd name="textAreaTop" fmla="*/ 0 h 100440"/>
                <a:gd name="textAreaBottom" fmla="*/ 101880 h 100440"/>
              </a:gdLst>
              <a:ahLst/>
              <a:cxnLst/>
              <a:rect l="textAreaLeft" t="textAreaTop" r="textAreaRight" b="textAreaBottom"/>
              <a:pathLst>
                <a:path w="1801" h="1792">
                  <a:moveTo>
                    <a:pt x="901" y="112"/>
                  </a:moveTo>
                  <a:cubicBezTo>
                    <a:pt x="1327" y="112"/>
                    <a:pt x="1680" y="465"/>
                    <a:pt x="1680" y="891"/>
                  </a:cubicBezTo>
                  <a:cubicBezTo>
                    <a:pt x="1680" y="1327"/>
                    <a:pt x="1327" y="1671"/>
                    <a:pt x="901" y="1671"/>
                  </a:cubicBezTo>
                  <a:cubicBezTo>
                    <a:pt x="474" y="1671"/>
                    <a:pt x="121" y="1318"/>
                    <a:pt x="121" y="891"/>
                  </a:cubicBezTo>
                  <a:cubicBezTo>
                    <a:pt x="121" y="465"/>
                    <a:pt x="474" y="112"/>
                    <a:pt x="901" y="112"/>
                  </a:cubicBezTo>
                  <a:close/>
                  <a:moveTo>
                    <a:pt x="901" y="1"/>
                  </a:moveTo>
                  <a:cubicBezTo>
                    <a:pt x="409" y="1"/>
                    <a:pt x="1" y="400"/>
                    <a:pt x="1" y="891"/>
                  </a:cubicBezTo>
                  <a:cubicBezTo>
                    <a:pt x="1" y="1392"/>
                    <a:pt x="409" y="1791"/>
                    <a:pt x="901" y="1791"/>
                  </a:cubicBezTo>
                  <a:cubicBezTo>
                    <a:pt x="1392" y="1791"/>
                    <a:pt x="1800" y="1392"/>
                    <a:pt x="1800" y="891"/>
                  </a:cubicBezTo>
                  <a:cubicBezTo>
                    <a:pt x="1800" y="400"/>
                    <a:pt x="1392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760" rIns="90000" bIns="507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67" name="Google Shape;1394;p28"/>
            <p:cNvSpPr/>
            <p:nvPr/>
          </p:nvSpPr>
          <p:spPr>
            <a:xfrm>
              <a:off x="2742840" y="2508480"/>
              <a:ext cx="75600" cy="66240"/>
            </a:xfrm>
            <a:custGeom>
              <a:avLst/>
              <a:gdLst>
                <a:gd name="textAreaLeft" fmla="*/ 0 w 75600"/>
                <a:gd name="textAreaRight" fmla="*/ 77040 w 75600"/>
                <a:gd name="textAreaTop" fmla="*/ 0 h 66240"/>
                <a:gd name="textAreaBottom" fmla="*/ 67680 h 66240"/>
              </a:gdLst>
              <a:ahLst/>
              <a:cxnLst/>
              <a:rect l="textAreaLeft" t="textAreaTop" r="textAreaRight" b="textAreaBottom"/>
              <a:pathLst>
                <a:path w="1355" h="1187">
                  <a:moveTo>
                    <a:pt x="677" y="0"/>
                  </a:moveTo>
                  <a:cubicBezTo>
                    <a:pt x="474" y="0"/>
                    <a:pt x="278" y="103"/>
                    <a:pt x="167" y="287"/>
                  </a:cubicBezTo>
                  <a:cubicBezTo>
                    <a:pt x="0" y="575"/>
                    <a:pt x="93" y="937"/>
                    <a:pt x="371" y="1104"/>
                  </a:cubicBezTo>
                  <a:cubicBezTo>
                    <a:pt x="469" y="1160"/>
                    <a:pt x="574" y="1187"/>
                    <a:pt x="678" y="1187"/>
                  </a:cubicBezTo>
                  <a:cubicBezTo>
                    <a:pt x="881" y="1187"/>
                    <a:pt x="1077" y="1084"/>
                    <a:pt x="1188" y="900"/>
                  </a:cubicBezTo>
                  <a:cubicBezTo>
                    <a:pt x="1355" y="612"/>
                    <a:pt x="1262" y="250"/>
                    <a:pt x="984" y="83"/>
                  </a:cubicBezTo>
                  <a:cubicBezTo>
                    <a:pt x="887" y="27"/>
                    <a:pt x="781" y="0"/>
                    <a:pt x="677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3840" rIns="90000" bIns="33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68" name="Google Shape;1395;p28"/>
            <p:cNvSpPr/>
            <p:nvPr/>
          </p:nvSpPr>
          <p:spPr>
            <a:xfrm>
              <a:off x="2738880" y="2505240"/>
              <a:ext cx="83160" cy="73080"/>
            </a:xfrm>
            <a:custGeom>
              <a:avLst/>
              <a:gdLst>
                <a:gd name="textAreaLeft" fmla="*/ 0 w 83160"/>
                <a:gd name="textAreaRight" fmla="*/ 84600 w 83160"/>
                <a:gd name="textAreaTop" fmla="*/ 0 h 73080"/>
                <a:gd name="textAreaBottom" fmla="*/ 74520 h 73080"/>
              </a:gdLst>
              <a:ahLst/>
              <a:cxnLst/>
              <a:rect l="textAreaLeft" t="textAreaTop" r="textAreaRight" b="textAreaBottom"/>
              <a:pathLst>
                <a:path w="1485" h="1309">
                  <a:moveTo>
                    <a:pt x="746" y="112"/>
                  </a:moveTo>
                  <a:cubicBezTo>
                    <a:pt x="839" y="112"/>
                    <a:pt x="934" y="136"/>
                    <a:pt x="1021" y="186"/>
                  </a:cubicBezTo>
                  <a:cubicBezTo>
                    <a:pt x="1271" y="343"/>
                    <a:pt x="1355" y="668"/>
                    <a:pt x="1206" y="928"/>
                  </a:cubicBezTo>
                  <a:cubicBezTo>
                    <a:pt x="1132" y="1048"/>
                    <a:pt x="1012" y="1132"/>
                    <a:pt x="872" y="1169"/>
                  </a:cubicBezTo>
                  <a:cubicBezTo>
                    <a:pt x="826" y="1181"/>
                    <a:pt x="780" y="1187"/>
                    <a:pt x="734" y="1187"/>
                  </a:cubicBezTo>
                  <a:cubicBezTo>
                    <a:pt x="642" y="1187"/>
                    <a:pt x="551" y="1163"/>
                    <a:pt x="464" y="1113"/>
                  </a:cubicBezTo>
                  <a:cubicBezTo>
                    <a:pt x="214" y="965"/>
                    <a:pt x="130" y="631"/>
                    <a:pt x="279" y="380"/>
                  </a:cubicBezTo>
                  <a:cubicBezTo>
                    <a:pt x="378" y="207"/>
                    <a:pt x="559" y="112"/>
                    <a:pt x="746" y="112"/>
                  </a:cubicBezTo>
                  <a:close/>
                  <a:moveTo>
                    <a:pt x="742" y="0"/>
                  </a:moveTo>
                  <a:cubicBezTo>
                    <a:pt x="519" y="0"/>
                    <a:pt x="299" y="113"/>
                    <a:pt x="177" y="315"/>
                  </a:cubicBezTo>
                  <a:cubicBezTo>
                    <a:pt x="0" y="631"/>
                    <a:pt x="103" y="1030"/>
                    <a:pt x="409" y="1215"/>
                  </a:cubicBezTo>
                  <a:cubicBezTo>
                    <a:pt x="511" y="1271"/>
                    <a:pt x="622" y="1308"/>
                    <a:pt x="743" y="1308"/>
                  </a:cubicBezTo>
                  <a:cubicBezTo>
                    <a:pt x="798" y="1308"/>
                    <a:pt x="854" y="1299"/>
                    <a:pt x="900" y="1280"/>
                  </a:cubicBezTo>
                  <a:cubicBezTo>
                    <a:pt x="1077" y="1243"/>
                    <a:pt x="1216" y="1132"/>
                    <a:pt x="1299" y="983"/>
                  </a:cubicBezTo>
                  <a:cubicBezTo>
                    <a:pt x="1485" y="677"/>
                    <a:pt x="1383" y="269"/>
                    <a:pt x="1077" y="93"/>
                  </a:cubicBezTo>
                  <a:cubicBezTo>
                    <a:pt x="973" y="30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080" rIns="90000" bIns="37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69" name="Google Shape;1396;p28"/>
            <p:cNvSpPr/>
            <p:nvPr/>
          </p:nvSpPr>
          <p:spPr>
            <a:xfrm>
              <a:off x="2764440" y="2525760"/>
              <a:ext cx="32400" cy="32040"/>
            </a:xfrm>
            <a:custGeom>
              <a:avLst/>
              <a:gdLst>
                <a:gd name="textAreaLeft" fmla="*/ 0 w 32400"/>
                <a:gd name="textAreaRight" fmla="*/ 33840 w 32400"/>
                <a:gd name="textAreaTop" fmla="*/ 0 h 32040"/>
                <a:gd name="textAreaBottom" fmla="*/ 33480 h 32040"/>
              </a:gdLst>
              <a:ahLst/>
              <a:cxnLst/>
              <a:rect l="textAreaLeft" t="textAreaTop" r="textAreaRight" b="textAreaBottom"/>
              <a:pathLst>
                <a:path w="595" h="586">
                  <a:moveTo>
                    <a:pt x="298" y="1"/>
                  </a:moveTo>
                  <a:cubicBezTo>
                    <a:pt x="131" y="1"/>
                    <a:pt x="1" y="131"/>
                    <a:pt x="1" y="288"/>
                  </a:cubicBezTo>
                  <a:cubicBezTo>
                    <a:pt x="1" y="455"/>
                    <a:pt x="131" y="585"/>
                    <a:pt x="298" y="585"/>
                  </a:cubicBezTo>
                  <a:cubicBezTo>
                    <a:pt x="455" y="585"/>
                    <a:pt x="594" y="455"/>
                    <a:pt x="594" y="288"/>
                  </a:cubicBezTo>
                  <a:cubicBezTo>
                    <a:pt x="594" y="131"/>
                    <a:pt x="455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560" rIns="90000" bIns="165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70" name="Google Shape;1397;p28"/>
            <p:cNvSpPr/>
            <p:nvPr/>
          </p:nvSpPr>
          <p:spPr>
            <a:xfrm>
              <a:off x="2761200" y="2521800"/>
              <a:ext cx="38880" cy="38880"/>
            </a:xfrm>
            <a:custGeom>
              <a:avLst/>
              <a:gdLst>
                <a:gd name="textAreaLeft" fmla="*/ 0 w 38880"/>
                <a:gd name="textAreaRight" fmla="*/ 40320 w 38880"/>
                <a:gd name="textAreaTop" fmla="*/ 0 h 38880"/>
                <a:gd name="textAreaBottom" fmla="*/ 40320 h 38880"/>
              </a:gdLst>
              <a:ahLst/>
              <a:cxnLst/>
              <a:rect l="textAreaLeft" t="textAreaTop" r="textAreaRight" b="textAreaBottom"/>
              <a:pathLst>
                <a:path w="706" h="706">
                  <a:moveTo>
                    <a:pt x="353" y="121"/>
                  </a:moveTo>
                  <a:cubicBezTo>
                    <a:pt x="482" y="121"/>
                    <a:pt x="585" y="224"/>
                    <a:pt x="585" y="353"/>
                  </a:cubicBezTo>
                  <a:cubicBezTo>
                    <a:pt x="585" y="483"/>
                    <a:pt x="482" y="585"/>
                    <a:pt x="353" y="585"/>
                  </a:cubicBezTo>
                  <a:cubicBezTo>
                    <a:pt x="223" y="585"/>
                    <a:pt x="121" y="483"/>
                    <a:pt x="121" y="353"/>
                  </a:cubicBezTo>
                  <a:cubicBezTo>
                    <a:pt x="121" y="224"/>
                    <a:pt x="223" y="121"/>
                    <a:pt x="353" y="121"/>
                  </a:cubicBezTo>
                  <a:close/>
                  <a:moveTo>
                    <a:pt x="353" y="1"/>
                  </a:moveTo>
                  <a:cubicBezTo>
                    <a:pt x="158" y="1"/>
                    <a:pt x="0" y="159"/>
                    <a:pt x="0" y="353"/>
                  </a:cubicBezTo>
                  <a:cubicBezTo>
                    <a:pt x="0" y="548"/>
                    <a:pt x="158" y="706"/>
                    <a:pt x="353" y="706"/>
                  </a:cubicBezTo>
                  <a:cubicBezTo>
                    <a:pt x="547" y="706"/>
                    <a:pt x="705" y="548"/>
                    <a:pt x="705" y="353"/>
                  </a:cubicBezTo>
                  <a:cubicBezTo>
                    <a:pt x="705" y="159"/>
                    <a:pt x="547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71" name="Google Shape;1398;p28"/>
            <p:cNvSpPr/>
            <p:nvPr/>
          </p:nvSpPr>
          <p:spPr>
            <a:xfrm>
              <a:off x="2731680" y="2486160"/>
              <a:ext cx="50760" cy="58320"/>
            </a:xfrm>
            <a:custGeom>
              <a:avLst/>
              <a:gdLst>
                <a:gd name="textAreaLeft" fmla="*/ 0 w 50760"/>
                <a:gd name="textAreaRight" fmla="*/ 52200 w 50760"/>
                <a:gd name="textAreaTop" fmla="*/ 0 h 58320"/>
                <a:gd name="textAreaBottom" fmla="*/ 59760 h 58320"/>
              </a:gdLst>
              <a:ahLst/>
              <a:cxnLst/>
              <a:rect l="textAreaLeft" t="textAreaTop" r="textAreaRight" b="textAreaBottom"/>
              <a:pathLst>
                <a:path w="919" h="1049">
                  <a:moveTo>
                    <a:pt x="66" y="56"/>
                  </a:moveTo>
                  <a:lnTo>
                    <a:pt x="863" y="983"/>
                  </a:lnTo>
                  <a:lnTo>
                    <a:pt x="854" y="983"/>
                  </a:lnTo>
                  <a:lnTo>
                    <a:pt x="66" y="56"/>
                  </a:lnTo>
                  <a:close/>
                  <a:moveTo>
                    <a:pt x="66" y="0"/>
                  </a:moveTo>
                  <a:cubicBezTo>
                    <a:pt x="47" y="0"/>
                    <a:pt x="38" y="0"/>
                    <a:pt x="28" y="19"/>
                  </a:cubicBezTo>
                  <a:cubicBezTo>
                    <a:pt x="10" y="28"/>
                    <a:pt x="10" y="37"/>
                    <a:pt x="1" y="56"/>
                  </a:cubicBezTo>
                  <a:cubicBezTo>
                    <a:pt x="1" y="74"/>
                    <a:pt x="10" y="84"/>
                    <a:pt x="19" y="102"/>
                  </a:cubicBezTo>
                  <a:lnTo>
                    <a:pt x="817" y="1021"/>
                  </a:lnTo>
                  <a:cubicBezTo>
                    <a:pt x="826" y="1039"/>
                    <a:pt x="845" y="1048"/>
                    <a:pt x="863" y="1048"/>
                  </a:cubicBezTo>
                  <a:cubicBezTo>
                    <a:pt x="873" y="1048"/>
                    <a:pt x="882" y="1039"/>
                    <a:pt x="900" y="1030"/>
                  </a:cubicBezTo>
                  <a:cubicBezTo>
                    <a:pt x="910" y="1021"/>
                    <a:pt x="919" y="1002"/>
                    <a:pt x="919" y="983"/>
                  </a:cubicBezTo>
                  <a:cubicBezTo>
                    <a:pt x="919" y="974"/>
                    <a:pt x="919" y="956"/>
                    <a:pt x="900" y="946"/>
                  </a:cubicBezTo>
                  <a:lnTo>
                    <a:pt x="112" y="19"/>
                  </a:lnTo>
                  <a:cubicBezTo>
                    <a:pt x="103" y="9"/>
                    <a:pt x="8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880" rIns="90000" bIns="29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72" name="Google Shape;1399;p28"/>
            <p:cNvSpPr/>
            <p:nvPr/>
          </p:nvSpPr>
          <p:spPr>
            <a:xfrm>
              <a:off x="2719080" y="2473560"/>
              <a:ext cx="20160" cy="2016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160"/>
                <a:gd name="textAreaBottom" fmla="*/ 21600 h 20160"/>
              </a:gdLst>
              <a:ahLst/>
              <a:cxnLst/>
              <a:rect l="textAreaLeft" t="textAreaTop" r="textAreaRight" b="textAreaBottom"/>
              <a:pathLst>
                <a:path w="382" h="381">
                  <a:moveTo>
                    <a:pt x="270" y="56"/>
                  </a:moveTo>
                  <a:lnTo>
                    <a:pt x="316" y="307"/>
                  </a:lnTo>
                  <a:lnTo>
                    <a:pt x="316" y="307"/>
                  </a:lnTo>
                  <a:lnTo>
                    <a:pt x="263" y="288"/>
                  </a:lnTo>
                  <a:lnTo>
                    <a:pt x="263" y="288"/>
                  </a:lnTo>
                  <a:cubicBezTo>
                    <a:pt x="272" y="287"/>
                    <a:pt x="282" y="285"/>
                    <a:pt x="289" y="279"/>
                  </a:cubicBezTo>
                  <a:cubicBezTo>
                    <a:pt x="298" y="269"/>
                    <a:pt x="307" y="251"/>
                    <a:pt x="298" y="242"/>
                  </a:cubicBezTo>
                  <a:lnTo>
                    <a:pt x="270" y="56"/>
                  </a:lnTo>
                  <a:close/>
                  <a:moveTo>
                    <a:pt x="251" y="0"/>
                  </a:moveTo>
                  <a:cubicBezTo>
                    <a:pt x="242" y="0"/>
                    <a:pt x="224" y="10"/>
                    <a:pt x="214" y="28"/>
                  </a:cubicBezTo>
                  <a:cubicBezTo>
                    <a:pt x="214" y="38"/>
                    <a:pt x="205" y="56"/>
                    <a:pt x="214" y="75"/>
                  </a:cubicBezTo>
                  <a:lnTo>
                    <a:pt x="242" y="214"/>
                  </a:lnTo>
                  <a:lnTo>
                    <a:pt x="84" y="158"/>
                  </a:lnTo>
                  <a:lnTo>
                    <a:pt x="38" y="158"/>
                  </a:lnTo>
                  <a:cubicBezTo>
                    <a:pt x="19" y="167"/>
                    <a:pt x="10" y="177"/>
                    <a:pt x="1" y="195"/>
                  </a:cubicBezTo>
                  <a:cubicBezTo>
                    <a:pt x="1" y="214"/>
                    <a:pt x="1" y="223"/>
                    <a:pt x="10" y="242"/>
                  </a:cubicBezTo>
                  <a:cubicBezTo>
                    <a:pt x="10" y="251"/>
                    <a:pt x="29" y="260"/>
                    <a:pt x="38" y="269"/>
                  </a:cubicBezTo>
                  <a:lnTo>
                    <a:pt x="335" y="381"/>
                  </a:lnTo>
                  <a:lnTo>
                    <a:pt x="344" y="381"/>
                  </a:lnTo>
                  <a:cubicBezTo>
                    <a:pt x="353" y="381"/>
                    <a:pt x="363" y="381"/>
                    <a:pt x="372" y="372"/>
                  </a:cubicBezTo>
                  <a:cubicBezTo>
                    <a:pt x="381" y="362"/>
                    <a:pt x="381" y="344"/>
                    <a:pt x="381" y="334"/>
                  </a:cubicBezTo>
                  <a:lnTo>
                    <a:pt x="326" y="47"/>
                  </a:lnTo>
                  <a:cubicBezTo>
                    <a:pt x="326" y="28"/>
                    <a:pt x="316" y="19"/>
                    <a:pt x="298" y="10"/>
                  </a:cubicBezTo>
                  <a:cubicBezTo>
                    <a:pt x="289" y="0"/>
                    <a:pt x="27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73" name="Google Shape;1400;p28"/>
            <p:cNvSpPr/>
            <p:nvPr/>
          </p:nvSpPr>
          <p:spPr>
            <a:xfrm>
              <a:off x="2723760" y="2478960"/>
              <a:ext cx="20160" cy="20520"/>
            </a:xfrm>
            <a:custGeom>
              <a:avLst/>
              <a:gdLst>
                <a:gd name="textAreaLeft" fmla="*/ 0 w 20160"/>
                <a:gd name="textAreaRight" fmla="*/ 21600 w 20160"/>
                <a:gd name="textAreaTop" fmla="*/ 0 h 20520"/>
                <a:gd name="textAreaBottom" fmla="*/ 21960 h 20520"/>
              </a:gdLst>
              <a:ahLst/>
              <a:cxnLst/>
              <a:rect l="textAreaLeft" t="textAreaTop" r="textAreaRight" b="textAreaBottom"/>
              <a:pathLst>
                <a:path w="381" h="385">
                  <a:moveTo>
                    <a:pt x="56" y="218"/>
                  </a:moveTo>
                  <a:lnTo>
                    <a:pt x="251" y="283"/>
                  </a:lnTo>
                  <a:cubicBezTo>
                    <a:pt x="256" y="287"/>
                    <a:pt x="262" y="290"/>
                    <a:pt x="269" y="290"/>
                  </a:cubicBezTo>
                  <a:cubicBezTo>
                    <a:pt x="276" y="290"/>
                    <a:pt x="283" y="287"/>
                    <a:pt x="288" y="283"/>
                  </a:cubicBezTo>
                  <a:cubicBezTo>
                    <a:pt x="295" y="276"/>
                    <a:pt x="302" y="263"/>
                    <a:pt x="305" y="253"/>
                  </a:cubicBezTo>
                  <a:lnTo>
                    <a:pt x="305" y="253"/>
                  </a:lnTo>
                  <a:lnTo>
                    <a:pt x="316" y="311"/>
                  </a:lnTo>
                  <a:lnTo>
                    <a:pt x="56" y="218"/>
                  </a:lnTo>
                  <a:close/>
                  <a:moveTo>
                    <a:pt x="270" y="1"/>
                  </a:moveTo>
                  <a:cubicBezTo>
                    <a:pt x="266" y="1"/>
                    <a:pt x="263" y="2"/>
                    <a:pt x="260" y="4"/>
                  </a:cubicBezTo>
                  <a:cubicBezTo>
                    <a:pt x="242" y="4"/>
                    <a:pt x="223" y="14"/>
                    <a:pt x="214" y="32"/>
                  </a:cubicBezTo>
                  <a:cubicBezTo>
                    <a:pt x="214" y="42"/>
                    <a:pt x="205" y="60"/>
                    <a:pt x="214" y="69"/>
                  </a:cubicBezTo>
                  <a:lnTo>
                    <a:pt x="242" y="218"/>
                  </a:lnTo>
                  <a:lnTo>
                    <a:pt x="84" y="162"/>
                  </a:lnTo>
                  <a:cubicBezTo>
                    <a:pt x="75" y="158"/>
                    <a:pt x="65" y="155"/>
                    <a:pt x="57" y="155"/>
                  </a:cubicBezTo>
                  <a:cubicBezTo>
                    <a:pt x="49" y="155"/>
                    <a:pt x="42" y="158"/>
                    <a:pt x="38" y="162"/>
                  </a:cubicBezTo>
                  <a:cubicBezTo>
                    <a:pt x="19" y="171"/>
                    <a:pt x="10" y="181"/>
                    <a:pt x="0" y="199"/>
                  </a:cubicBezTo>
                  <a:cubicBezTo>
                    <a:pt x="0" y="209"/>
                    <a:pt x="0" y="227"/>
                    <a:pt x="10" y="246"/>
                  </a:cubicBezTo>
                  <a:cubicBezTo>
                    <a:pt x="10" y="255"/>
                    <a:pt x="28" y="264"/>
                    <a:pt x="38" y="274"/>
                  </a:cubicBezTo>
                  <a:lnTo>
                    <a:pt x="334" y="376"/>
                  </a:lnTo>
                  <a:cubicBezTo>
                    <a:pt x="334" y="385"/>
                    <a:pt x="344" y="385"/>
                    <a:pt x="344" y="385"/>
                  </a:cubicBezTo>
                  <a:cubicBezTo>
                    <a:pt x="353" y="385"/>
                    <a:pt x="362" y="376"/>
                    <a:pt x="372" y="366"/>
                  </a:cubicBezTo>
                  <a:cubicBezTo>
                    <a:pt x="381" y="357"/>
                    <a:pt x="381" y="348"/>
                    <a:pt x="381" y="329"/>
                  </a:cubicBezTo>
                  <a:lnTo>
                    <a:pt x="325" y="51"/>
                  </a:lnTo>
                  <a:cubicBezTo>
                    <a:pt x="325" y="32"/>
                    <a:pt x="316" y="23"/>
                    <a:pt x="297" y="14"/>
                  </a:cubicBezTo>
                  <a:cubicBezTo>
                    <a:pt x="291" y="7"/>
                    <a:pt x="280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" rIns="90000" bIns="10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74" name="Google Shape;1401;p28"/>
            <p:cNvSpPr/>
            <p:nvPr/>
          </p:nvSpPr>
          <p:spPr>
            <a:xfrm>
              <a:off x="2170440" y="2691000"/>
              <a:ext cx="174600" cy="248400"/>
            </a:xfrm>
            <a:custGeom>
              <a:avLst/>
              <a:gdLst>
                <a:gd name="textAreaLeft" fmla="*/ 0 w 174600"/>
                <a:gd name="textAreaRight" fmla="*/ 176040 w 174600"/>
                <a:gd name="textAreaTop" fmla="*/ 0 h 248400"/>
                <a:gd name="textAreaBottom" fmla="*/ 249840 h 248400"/>
              </a:gdLst>
              <a:ahLst/>
              <a:cxnLst/>
              <a:rect l="textAreaLeft" t="textAreaTop" r="textAreaRight" b="textAreaBottom"/>
              <a:pathLst>
                <a:path w="3090" h="4389">
                  <a:moveTo>
                    <a:pt x="399" y="0"/>
                  </a:moveTo>
                  <a:cubicBezTo>
                    <a:pt x="177" y="0"/>
                    <a:pt x="0" y="177"/>
                    <a:pt x="0" y="390"/>
                  </a:cubicBezTo>
                  <a:lnTo>
                    <a:pt x="0" y="3999"/>
                  </a:lnTo>
                  <a:cubicBezTo>
                    <a:pt x="0" y="4212"/>
                    <a:pt x="177" y="4388"/>
                    <a:pt x="399" y="4388"/>
                  </a:cubicBezTo>
                  <a:lnTo>
                    <a:pt x="2700" y="4388"/>
                  </a:lnTo>
                  <a:cubicBezTo>
                    <a:pt x="2913" y="4388"/>
                    <a:pt x="3090" y="4212"/>
                    <a:pt x="3090" y="3999"/>
                  </a:cubicBezTo>
                  <a:lnTo>
                    <a:pt x="3090" y="390"/>
                  </a:lnTo>
                  <a:cubicBezTo>
                    <a:pt x="3090" y="177"/>
                    <a:pt x="2913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75" name="Google Shape;1402;p28"/>
            <p:cNvSpPr/>
            <p:nvPr/>
          </p:nvSpPr>
          <p:spPr>
            <a:xfrm>
              <a:off x="2167200" y="2687400"/>
              <a:ext cx="181440" cy="255240"/>
            </a:xfrm>
            <a:custGeom>
              <a:avLst/>
              <a:gdLst>
                <a:gd name="textAreaLeft" fmla="*/ 0 w 181440"/>
                <a:gd name="textAreaRight" fmla="*/ 182880 w 181440"/>
                <a:gd name="textAreaTop" fmla="*/ 0 h 255240"/>
                <a:gd name="textAreaBottom" fmla="*/ 256680 h 255240"/>
              </a:gdLst>
              <a:ahLst/>
              <a:cxnLst/>
              <a:rect l="textAreaLeft" t="textAreaTop" r="textAreaRight" b="textAreaBottom"/>
              <a:pathLst>
                <a:path w="3211" h="4509">
                  <a:moveTo>
                    <a:pt x="2756" y="121"/>
                  </a:moveTo>
                  <a:cubicBezTo>
                    <a:pt x="2942" y="121"/>
                    <a:pt x="3090" y="270"/>
                    <a:pt x="3090" y="455"/>
                  </a:cubicBezTo>
                  <a:lnTo>
                    <a:pt x="3090" y="4054"/>
                  </a:lnTo>
                  <a:cubicBezTo>
                    <a:pt x="3090" y="4240"/>
                    <a:pt x="2942" y="4398"/>
                    <a:pt x="2756" y="4398"/>
                  </a:cubicBezTo>
                  <a:lnTo>
                    <a:pt x="455" y="4398"/>
                  </a:lnTo>
                  <a:cubicBezTo>
                    <a:pt x="270" y="4398"/>
                    <a:pt x="121" y="4240"/>
                    <a:pt x="121" y="4054"/>
                  </a:cubicBezTo>
                  <a:lnTo>
                    <a:pt x="121" y="455"/>
                  </a:ln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4064"/>
                  </a:lnTo>
                  <a:cubicBezTo>
                    <a:pt x="1" y="4305"/>
                    <a:pt x="205" y="4509"/>
                    <a:pt x="455" y="4509"/>
                  </a:cubicBezTo>
                  <a:lnTo>
                    <a:pt x="2756" y="4509"/>
                  </a:lnTo>
                  <a:cubicBezTo>
                    <a:pt x="3006" y="4509"/>
                    <a:pt x="3211" y="4314"/>
                    <a:pt x="3211" y="4064"/>
                  </a:cubicBezTo>
                  <a:lnTo>
                    <a:pt x="3211" y="455"/>
                  </a:lnTo>
                  <a:cubicBezTo>
                    <a:pt x="3211" y="205"/>
                    <a:pt x="3006" y="0"/>
                    <a:pt x="275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76" name="Google Shape;1403;p28"/>
            <p:cNvSpPr/>
            <p:nvPr/>
          </p:nvSpPr>
          <p:spPr>
            <a:xfrm>
              <a:off x="1864440" y="2686680"/>
              <a:ext cx="267480" cy="267480"/>
            </a:xfrm>
            <a:custGeom>
              <a:avLst/>
              <a:gdLst>
                <a:gd name="textAreaLeft" fmla="*/ 0 w 267480"/>
                <a:gd name="textAreaRight" fmla="*/ 268920 w 267480"/>
                <a:gd name="textAreaTop" fmla="*/ 0 h 267480"/>
                <a:gd name="textAreaBottom" fmla="*/ 268920 h 267480"/>
              </a:gdLst>
              <a:ahLst/>
              <a:cxnLst/>
              <a:rect l="textAreaLeft" t="textAreaTop" r="textAreaRight" b="textAreaBottom"/>
              <a:pathLst>
                <a:path w="4723" h="4723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4249"/>
                  </a:lnTo>
                  <a:cubicBezTo>
                    <a:pt x="0" y="4509"/>
                    <a:pt x="214" y="4722"/>
                    <a:pt x="473" y="4722"/>
                  </a:cubicBezTo>
                  <a:lnTo>
                    <a:pt x="4249" y="4722"/>
                  </a:lnTo>
                  <a:cubicBezTo>
                    <a:pt x="4518" y="4722"/>
                    <a:pt x="4722" y="4509"/>
                    <a:pt x="4722" y="4249"/>
                  </a:cubicBezTo>
                  <a:lnTo>
                    <a:pt x="4722" y="473"/>
                  </a:lnTo>
                  <a:cubicBezTo>
                    <a:pt x="4722" y="214"/>
                    <a:pt x="4518" y="0"/>
                    <a:pt x="424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77" name="Google Shape;1404;p28"/>
            <p:cNvSpPr/>
            <p:nvPr/>
          </p:nvSpPr>
          <p:spPr>
            <a:xfrm>
              <a:off x="1861200" y="2683440"/>
              <a:ext cx="274320" cy="273600"/>
            </a:xfrm>
            <a:custGeom>
              <a:avLst/>
              <a:gdLst>
                <a:gd name="textAreaLeft" fmla="*/ 0 w 274320"/>
                <a:gd name="textAreaRight" fmla="*/ 275760 w 274320"/>
                <a:gd name="textAreaTop" fmla="*/ 0 h 273600"/>
                <a:gd name="textAreaBottom" fmla="*/ 275040 h 273600"/>
              </a:gdLst>
              <a:ahLst/>
              <a:cxnLst/>
              <a:rect l="textAreaLeft" t="textAreaTop" r="textAreaRight" b="textAreaBottom"/>
              <a:pathLst>
                <a:path w="4844" h="4834">
                  <a:moveTo>
                    <a:pt x="4305" y="112"/>
                  </a:moveTo>
                  <a:cubicBezTo>
                    <a:pt x="4537" y="112"/>
                    <a:pt x="4722" y="297"/>
                    <a:pt x="4722" y="529"/>
                  </a:cubicBezTo>
                  <a:lnTo>
                    <a:pt x="4722" y="4305"/>
                  </a:lnTo>
                  <a:cubicBezTo>
                    <a:pt x="4722" y="4537"/>
                    <a:pt x="4537" y="4722"/>
                    <a:pt x="4305" y="4722"/>
                  </a:cubicBezTo>
                  <a:lnTo>
                    <a:pt x="529" y="4722"/>
                  </a:lnTo>
                  <a:cubicBezTo>
                    <a:pt x="297" y="4722"/>
                    <a:pt x="112" y="4537"/>
                    <a:pt x="112" y="4305"/>
                  </a:cubicBezTo>
                  <a:lnTo>
                    <a:pt x="112" y="529"/>
                  </a:lnTo>
                  <a:cubicBezTo>
                    <a:pt x="112" y="297"/>
                    <a:pt x="297" y="112"/>
                    <a:pt x="529" y="112"/>
                  </a:cubicBezTo>
                  <a:close/>
                  <a:moveTo>
                    <a:pt x="529" y="1"/>
                  </a:moveTo>
                  <a:cubicBezTo>
                    <a:pt x="242" y="1"/>
                    <a:pt x="1" y="232"/>
                    <a:pt x="1" y="529"/>
                  </a:cubicBezTo>
                  <a:lnTo>
                    <a:pt x="1" y="4305"/>
                  </a:lnTo>
                  <a:cubicBezTo>
                    <a:pt x="1" y="4602"/>
                    <a:pt x="242" y="4834"/>
                    <a:pt x="529" y="4834"/>
                  </a:cubicBezTo>
                  <a:lnTo>
                    <a:pt x="4305" y="4834"/>
                  </a:lnTo>
                  <a:cubicBezTo>
                    <a:pt x="4602" y="4834"/>
                    <a:pt x="4843" y="4602"/>
                    <a:pt x="4843" y="4305"/>
                  </a:cubicBezTo>
                  <a:lnTo>
                    <a:pt x="4843" y="529"/>
                  </a:lnTo>
                  <a:cubicBezTo>
                    <a:pt x="4843" y="232"/>
                    <a:pt x="4602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78" name="Google Shape;1405;p28"/>
            <p:cNvSpPr/>
            <p:nvPr/>
          </p:nvSpPr>
          <p:spPr>
            <a:xfrm>
              <a:off x="1970280" y="2366640"/>
              <a:ext cx="372600" cy="20052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00520"/>
                <a:gd name="textAreaBottom" fmla="*/ 201960 h 200520"/>
              </a:gdLst>
              <a:ahLst/>
              <a:cxnLst/>
              <a:rect l="textAreaLeft" t="textAreaTop" r="textAreaRight" b="textAreaBottom"/>
              <a:pathLst>
                <a:path w="6569" h="3545">
                  <a:moveTo>
                    <a:pt x="177" y="0"/>
                  </a:moveTo>
                  <a:cubicBezTo>
                    <a:pt x="75" y="0"/>
                    <a:pt x="1" y="84"/>
                    <a:pt x="1" y="186"/>
                  </a:cubicBezTo>
                  <a:lnTo>
                    <a:pt x="1" y="3359"/>
                  </a:lnTo>
                  <a:cubicBezTo>
                    <a:pt x="1" y="3461"/>
                    <a:pt x="75" y="3544"/>
                    <a:pt x="177" y="3544"/>
                  </a:cubicBezTo>
                  <a:lnTo>
                    <a:pt x="6383" y="3544"/>
                  </a:lnTo>
                  <a:cubicBezTo>
                    <a:pt x="6485" y="3544"/>
                    <a:pt x="6568" y="3461"/>
                    <a:pt x="6568" y="3359"/>
                  </a:cubicBezTo>
                  <a:lnTo>
                    <a:pt x="6568" y="186"/>
                  </a:lnTo>
                  <a:cubicBezTo>
                    <a:pt x="6568" y="8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79" name="Google Shape;1406;p28"/>
            <p:cNvSpPr/>
            <p:nvPr/>
          </p:nvSpPr>
          <p:spPr>
            <a:xfrm>
              <a:off x="1966320" y="2515680"/>
              <a:ext cx="379440" cy="206640"/>
            </a:xfrm>
            <a:custGeom>
              <a:avLst/>
              <a:gdLst>
                <a:gd name="textAreaLeft" fmla="*/ 0 w 379440"/>
                <a:gd name="textAreaRight" fmla="*/ 380880 w 379440"/>
                <a:gd name="textAreaTop" fmla="*/ 0 h 206640"/>
                <a:gd name="textAreaBottom" fmla="*/ 208080 h 206640"/>
              </a:gdLst>
              <a:ahLst/>
              <a:cxnLst/>
              <a:rect l="textAreaLeft" t="textAreaTop" r="textAreaRight" b="textAreaBottom"/>
              <a:pathLst>
                <a:path w="6690" h="3656">
                  <a:moveTo>
                    <a:pt x="242" y="112"/>
                  </a:moveTo>
                  <a:lnTo>
                    <a:pt x="242" y="121"/>
                  </a:lnTo>
                  <a:lnTo>
                    <a:pt x="6448" y="121"/>
                  </a:lnTo>
                  <a:cubicBezTo>
                    <a:pt x="6522" y="121"/>
                    <a:pt x="6578" y="177"/>
                    <a:pt x="6578" y="242"/>
                  </a:cubicBezTo>
                  <a:lnTo>
                    <a:pt x="6578" y="3415"/>
                  </a:lnTo>
                  <a:cubicBezTo>
                    <a:pt x="6578" y="3489"/>
                    <a:pt x="6522" y="3544"/>
                    <a:pt x="6448" y="3544"/>
                  </a:cubicBezTo>
                  <a:lnTo>
                    <a:pt x="242" y="3544"/>
                  </a:lnTo>
                  <a:cubicBezTo>
                    <a:pt x="177" y="3544"/>
                    <a:pt x="121" y="3489"/>
                    <a:pt x="121" y="3415"/>
                  </a:cubicBezTo>
                  <a:lnTo>
                    <a:pt x="121" y="242"/>
                  </a:lnTo>
                  <a:cubicBezTo>
                    <a:pt x="121" y="177"/>
                    <a:pt x="177" y="112"/>
                    <a:pt x="242" y="112"/>
                  </a:cubicBezTo>
                  <a:close/>
                  <a:moveTo>
                    <a:pt x="242" y="1"/>
                  </a:moveTo>
                  <a:cubicBezTo>
                    <a:pt x="112" y="1"/>
                    <a:pt x="1" y="112"/>
                    <a:pt x="1" y="242"/>
                  </a:cubicBezTo>
                  <a:lnTo>
                    <a:pt x="1" y="3415"/>
                  </a:lnTo>
                  <a:cubicBezTo>
                    <a:pt x="1" y="3554"/>
                    <a:pt x="112" y="3656"/>
                    <a:pt x="242" y="3656"/>
                  </a:cubicBezTo>
                  <a:lnTo>
                    <a:pt x="6448" y="3656"/>
                  </a:lnTo>
                  <a:cubicBezTo>
                    <a:pt x="6587" y="3656"/>
                    <a:pt x="6689" y="3554"/>
                    <a:pt x="6689" y="3415"/>
                  </a:cubicBezTo>
                  <a:lnTo>
                    <a:pt x="6689" y="242"/>
                  </a:lnTo>
                  <a:cubicBezTo>
                    <a:pt x="6689" y="112"/>
                    <a:pt x="6587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80" name="Google Shape;1407;p28"/>
            <p:cNvSpPr/>
            <p:nvPr/>
          </p:nvSpPr>
          <p:spPr>
            <a:xfrm>
              <a:off x="2031480" y="2504160"/>
              <a:ext cx="123840" cy="5040"/>
            </a:xfrm>
            <a:custGeom>
              <a:avLst/>
              <a:gdLst>
                <a:gd name="textAreaLeft" fmla="*/ 0 w 123840"/>
                <a:gd name="textAreaRight" fmla="*/ 125280 w 123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200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2144" y="112"/>
                  </a:lnTo>
                  <a:cubicBezTo>
                    <a:pt x="2171" y="112"/>
                    <a:pt x="2199" y="84"/>
                    <a:pt x="2199" y="56"/>
                  </a:cubicBezTo>
                  <a:cubicBezTo>
                    <a:pt x="2199" y="19"/>
                    <a:pt x="2171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81" name="Google Shape;1408;p28"/>
            <p:cNvSpPr/>
            <p:nvPr/>
          </p:nvSpPr>
          <p:spPr>
            <a:xfrm>
              <a:off x="2180880" y="2504160"/>
              <a:ext cx="110520" cy="5040"/>
            </a:xfrm>
            <a:custGeom>
              <a:avLst/>
              <a:gdLst>
                <a:gd name="textAreaLeft" fmla="*/ 0 w 110520"/>
                <a:gd name="textAreaRight" fmla="*/ 111960 w 110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968" h="112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1912" y="112"/>
                  </a:lnTo>
                  <a:cubicBezTo>
                    <a:pt x="1940" y="112"/>
                    <a:pt x="1968" y="84"/>
                    <a:pt x="1968" y="56"/>
                  </a:cubicBezTo>
                  <a:cubicBezTo>
                    <a:pt x="1968" y="19"/>
                    <a:pt x="1940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82" name="Google Shape;1409;p28"/>
            <p:cNvSpPr/>
            <p:nvPr/>
          </p:nvSpPr>
          <p:spPr>
            <a:xfrm>
              <a:off x="2031480" y="2567520"/>
              <a:ext cx="111240" cy="540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1977" h="122">
                  <a:moveTo>
                    <a:pt x="6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1912" y="121"/>
                  </a:lnTo>
                  <a:cubicBezTo>
                    <a:pt x="1949" y="121"/>
                    <a:pt x="1977" y="93"/>
                    <a:pt x="1977" y="66"/>
                  </a:cubicBezTo>
                  <a:cubicBezTo>
                    <a:pt x="1977" y="29"/>
                    <a:pt x="1949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83" name="Google Shape;1410;p28"/>
            <p:cNvSpPr/>
            <p:nvPr/>
          </p:nvSpPr>
          <p:spPr>
            <a:xfrm>
              <a:off x="2131200" y="2534040"/>
              <a:ext cx="111240" cy="5040"/>
            </a:xfrm>
            <a:custGeom>
              <a:avLst/>
              <a:gdLst>
                <a:gd name="textAreaLeft" fmla="*/ 0 w 111240"/>
                <a:gd name="textAreaRight" fmla="*/ 112680 w 1112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977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912" y="112"/>
                  </a:lnTo>
                  <a:cubicBezTo>
                    <a:pt x="1949" y="112"/>
                    <a:pt x="1977" y="84"/>
                    <a:pt x="1977" y="56"/>
                  </a:cubicBezTo>
                  <a:cubicBezTo>
                    <a:pt x="1977" y="19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84" name="Google Shape;1411;p28"/>
            <p:cNvSpPr/>
            <p:nvPr/>
          </p:nvSpPr>
          <p:spPr>
            <a:xfrm>
              <a:off x="2031480" y="2534040"/>
              <a:ext cx="74520" cy="5040"/>
            </a:xfrm>
            <a:custGeom>
              <a:avLst/>
              <a:gdLst>
                <a:gd name="textAreaLeft" fmla="*/ 0 w 74520"/>
                <a:gd name="textAreaRight" fmla="*/ 75960 w 745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1337" h="11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281" y="112"/>
                  </a:lnTo>
                  <a:cubicBezTo>
                    <a:pt x="1309" y="112"/>
                    <a:pt x="1337" y="84"/>
                    <a:pt x="1337" y="56"/>
                  </a:cubicBezTo>
                  <a:cubicBezTo>
                    <a:pt x="1337" y="19"/>
                    <a:pt x="1309" y="0"/>
                    <a:pt x="128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85" name="Google Shape;1412;p28"/>
            <p:cNvSpPr/>
            <p:nvPr/>
          </p:nvSpPr>
          <p:spPr>
            <a:xfrm>
              <a:off x="2169720" y="2567520"/>
              <a:ext cx="47520" cy="5400"/>
            </a:xfrm>
            <a:custGeom>
              <a:avLst/>
              <a:gdLst>
                <a:gd name="textAreaLeft" fmla="*/ 0 w 47520"/>
                <a:gd name="textAreaRight" fmla="*/ 48960 w 475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863" h="122">
                  <a:moveTo>
                    <a:pt x="56" y="1"/>
                  </a:moveTo>
                  <a:cubicBezTo>
                    <a:pt x="19" y="1"/>
                    <a:pt x="0" y="29"/>
                    <a:pt x="0" y="6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798" y="121"/>
                  </a:lnTo>
                  <a:cubicBezTo>
                    <a:pt x="835" y="121"/>
                    <a:pt x="863" y="93"/>
                    <a:pt x="863" y="66"/>
                  </a:cubicBezTo>
                  <a:cubicBezTo>
                    <a:pt x="863" y="29"/>
                    <a:pt x="835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86" name="Google Shape;1413;p28"/>
            <p:cNvSpPr/>
            <p:nvPr/>
          </p:nvSpPr>
          <p:spPr>
            <a:xfrm>
              <a:off x="1970280" y="2146680"/>
              <a:ext cx="372600" cy="248760"/>
            </a:xfrm>
            <a:custGeom>
              <a:avLst/>
              <a:gdLst>
                <a:gd name="textAreaLeft" fmla="*/ 0 w 372600"/>
                <a:gd name="textAreaRight" fmla="*/ 374040 w 372600"/>
                <a:gd name="textAreaTop" fmla="*/ 0 h 248760"/>
                <a:gd name="textAreaBottom" fmla="*/ 250200 h 248760"/>
              </a:gdLst>
              <a:ahLst/>
              <a:cxnLst/>
              <a:rect l="textAreaLeft" t="textAreaTop" r="textAreaRight" b="textAreaBottom"/>
              <a:pathLst>
                <a:path w="6569" h="4398">
                  <a:moveTo>
                    <a:pt x="177" y="0"/>
                  </a:moveTo>
                  <a:cubicBezTo>
                    <a:pt x="75" y="0"/>
                    <a:pt x="1" y="84"/>
                    <a:pt x="1" y="176"/>
                  </a:cubicBezTo>
                  <a:lnTo>
                    <a:pt x="1" y="4212"/>
                  </a:lnTo>
                  <a:cubicBezTo>
                    <a:pt x="1" y="4314"/>
                    <a:pt x="75" y="4397"/>
                    <a:pt x="177" y="4397"/>
                  </a:cubicBezTo>
                  <a:lnTo>
                    <a:pt x="6383" y="4397"/>
                  </a:lnTo>
                  <a:cubicBezTo>
                    <a:pt x="6485" y="4397"/>
                    <a:pt x="6568" y="4314"/>
                    <a:pt x="6568" y="4212"/>
                  </a:cubicBezTo>
                  <a:lnTo>
                    <a:pt x="6568" y="176"/>
                  </a:lnTo>
                  <a:cubicBezTo>
                    <a:pt x="6568" y="7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87" name="Google Shape;1414;p28"/>
            <p:cNvSpPr/>
            <p:nvPr/>
          </p:nvSpPr>
          <p:spPr>
            <a:xfrm>
              <a:off x="1966320" y="2142720"/>
              <a:ext cx="379440" cy="255600"/>
            </a:xfrm>
            <a:custGeom>
              <a:avLst/>
              <a:gdLst>
                <a:gd name="textAreaLeft" fmla="*/ 0 w 379440"/>
                <a:gd name="textAreaRight" fmla="*/ 380880 w 37944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6690" h="4518">
                  <a:moveTo>
                    <a:pt x="6448" y="121"/>
                  </a:moveTo>
                  <a:cubicBezTo>
                    <a:pt x="6522" y="121"/>
                    <a:pt x="6578" y="177"/>
                    <a:pt x="6578" y="241"/>
                  </a:cubicBezTo>
                  <a:lnTo>
                    <a:pt x="6578" y="4277"/>
                  </a:lnTo>
                  <a:cubicBezTo>
                    <a:pt x="6578" y="4342"/>
                    <a:pt x="6522" y="4397"/>
                    <a:pt x="6448" y="4397"/>
                  </a:cubicBezTo>
                  <a:lnTo>
                    <a:pt x="242" y="4397"/>
                  </a:lnTo>
                  <a:cubicBezTo>
                    <a:pt x="177" y="4397"/>
                    <a:pt x="121" y="4342"/>
                    <a:pt x="121" y="4277"/>
                  </a:cubicBezTo>
                  <a:lnTo>
                    <a:pt x="121" y="241"/>
                  </a:lnTo>
                  <a:cubicBezTo>
                    <a:pt x="121" y="177"/>
                    <a:pt x="177" y="121"/>
                    <a:pt x="242" y="121"/>
                  </a:cubicBezTo>
                  <a:close/>
                  <a:moveTo>
                    <a:pt x="242" y="0"/>
                  </a:moveTo>
                  <a:cubicBezTo>
                    <a:pt x="112" y="0"/>
                    <a:pt x="1" y="112"/>
                    <a:pt x="1" y="241"/>
                  </a:cubicBezTo>
                  <a:lnTo>
                    <a:pt x="1" y="4277"/>
                  </a:lnTo>
                  <a:cubicBezTo>
                    <a:pt x="1" y="4407"/>
                    <a:pt x="112" y="4518"/>
                    <a:pt x="242" y="4518"/>
                  </a:cubicBezTo>
                  <a:lnTo>
                    <a:pt x="6448" y="4518"/>
                  </a:lnTo>
                  <a:cubicBezTo>
                    <a:pt x="6587" y="4518"/>
                    <a:pt x="6689" y="4407"/>
                    <a:pt x="6689" y="4277"/>
                  </a:cubicBezTo>
                  <a:lnTo>
                    <a:pt x="6689" y="241"/>
                  </a:lnTo>
                  <a:cubicBezTo>
                    <a:pt x="6689" y="112"/>
                    <a:pt x="6587" y="0"/>
                    <a:pt x="644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88" name="Google Shape;1415;p28"/>
            <p:cNvSpPr/>
            <p:nvPr/>
          </p:nvSpPr>
          <p:spPr>
            <a:xfrm>
              <a:off x="223524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12" y="195"/>
                    <a:pt x="112" y="167"/>
                  </a:cubicBezTo>
                  <a:cubicBezTo>
                    <a:pt x="112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0" y="344"/>
                    <a:pt x="344" y="260"/>
                    <a:pt x="344" y="167"/>
                  </a:cubicBezTo>
                  <a:cubicBezTo>
                    <a:pt x="344" y="74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89" name="Google Shape;1416;p28"/>
            <p:cNvSpPr/>
            <p:nvPr/>
          </p:nvSpPr>
          <p:spPr>
            <a:xfrm>
              <a:off x="227340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21" y="195"/>
                    <a:pt x="121" y="167"/>
                  </a:cubicBezTo>
                  <a:cubicBezTo>
                    <a:pt x="121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90" name="Google Shape;1417;p28"/>
            <p:cNvSpPr/>
            <p:nvPr/>
          </p:nvSpPr>
          <p:spPr>
            <a:xfrm>
              <a:off x="2311200" y="2158200"/>
              <a:ext cx="18000" cy="18000"/>
            </a:xfrm>
            <a:custGeom>
              <a:avLst/>
              <a:gdLst>
                <a:gd name="textAreaLeft" fmla="*/ 0 w 18000"/>
                <a:gd name="textAreaRight" fmla="*/ 19440 w 18000"/>
                <a:gd name="textAreaTop" fmla="*/ 0 h 18000"/>
                <a:gd name="textAreaBottom" fmla="*/ 19440 h 18000"/>
              </a:gdLst>
              <a:ahLst/>
              <a:cxnLst/>
              <a:rect l="textAreaLeft" t="textAreaTop" r="textAreaRight" b="textAreaBottom"/>
              <a:pathLst>
                <a:path w="344" h="344">
                  <a:moveTo>
                    <a:pt x="177" y="112"/>
                  </a:moveTo>
                  <a:cubicBezTo>
                    <a:pt x="204" y="112"/>
                    <a:pt x="232" y="139"/>
                    <a:pt x="232" y="167"/>
                  </a:cubicBezTo>
                  <a:cubicBezTo>
                    <a:pt x="232" y="195"/>
                    <a:pt x="204" y="223"/>
                    <a:pt x="177" y="223"/>
                  </a:cubicBezTo>
                  <a:cubicBezTo>
                    <a:pt x="149" y="223"/>
                    <a:pt x="121" y="195"/>
                    <a:pt x="121" y="167"/>
                  </a:cubicBezTo>
                  <a:cubicBezTo>
                    <a:pt x="121" y="139"/>
                    <a:pt x="149" y="112"/>
                    <a:pt x="177" y="112"/>
                  </a:cubicBezTo>
                  <a:close/>
                  <a:moveTo>
                    <a:pt x="177" y="0"/>
                  </a:moveTo>
                  <a:cubicBezTo>
                    <a:pt x="84" y="0"/>
                    <a:pt x="0" y="74"/>
                    <a:pt x="0" y="167"/>
                  </a:cubicBezTo>
                  <a:cubicBezTo>
                    <a:pt x="0" y="260"/>
                    <a:pt x="84" y="344"/>
                    <a:pt x="17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720" rIns="90000" bIns="97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91" name="Google Shape;1418;p28"/>
            <p:cNvSpPr/>
            <p:nvPr/>
          </p:nvSpPr>
          <p:spPr>
            <a:xfrm>
              <a:off x="2071080" y="2188800"/>
              <a:ext cx="171720" cy="171720"/>
            </a:xfrm>
            <a:custGeom>
              <a:avLst/>
              <a:gdLst>
                <a:gd name="textAreaLeft" fmla="*/ 0 w 171720"/>
                <a:gd name="textAreaRight" fmla="*/ 173160 w 171720"/>
                <a:gd name="textAreaTop" fmla="*/ 0 h 171720"/>
                <a:gd name="textAreaBottom" fmla="*/ 173160 h 171720"/>
              </a:gdLst>
              <a:ahLst/>
              <a:cxnLst/>
              <a:rect l="textAreaLeft" t="textAreaTop" r="textAreaRight" b="textAreaBottom"/>
              <a:pathLst>
                <a:path w="3044" h="3044">
                  <a:moveTo>
                    <a:pt x="1522" y="0"/>
                  </a:moveTo>
                  <a:cubicBezTo>
                    <a:pt x="678" y="0"/>
                    <a:pt x="0" y="687"/>
                    <a:pt x="0" y="1522"/>
                  </a:cubicBezTo>
                  <a:cubicBezTo>
                    <a:pt x="0" y="2366"/>
                    <a:pt x="678" y="3043"/>
                    <a:pt x="1522" y="3043"/>
                  </a:cubicBezTo>
                  <a:cubicBezTo>
                    <a:pt x="2357" y="3043"/>
                    <a:pt x="3043" y="2366"/>
                    <a:pt x="3043" y="1522"/>
                  </a:cubicBezTo>
                  <a:cubicBezTo>
                    <a:pt x="3043" y="687"/>
                    <a:pt x="2357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6400" rIns="90000" bIns="86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92" name="Google Shape;1419;p28"/>
            <p:cNvSpPr/>
            <p:nvPr/>
          </p:nvSpPr>
          <p:spPr>
            <a:xfrm>
              <a:off x="2067840" y="2185560"/>
              <a:ext cx="178200" cy="178560"/>
            </a:xfrm>
            <a:custGeom>
              <a:avLst/>
              <a:gdLst>
                <a:gd name="textAreaLeft" fmla="*/ 0 w 178200"/>
                <a:gd name="textAreaRight" fmla="*/ 179640 w 178200"/>
                <a:gd name="textAreaTop" fmla="*/ 0 h 178560"/>
                <a:gd name="textAreaBottom" fmla="*/ 180000 h 178560"/>
              </a:gdLst>
              <a:ahLst/>
              <a:cxnLst/>
              <a:rect l="textAreaLeft" t="textAreaTop" r="textAreaRight" b="textAreaBottom"/>
              <a:pathLst>
                <a:path w="3155" h="3164">
                  <a:moveTo>
                    <a:pt x="1578" y="112"/>
                  </a:moveTo>
                  <a:cubicBezTo>
                    <a:pt x="2385" y="112"/>
                    <a:pt x="3044" y="771"/>
                    <a:pt x="3044" y="1578"/>
                  </a:cubicBezTo>
                  <a:cubicBezTo>
                    <a:pt x="3044" y="2385"/>
                    <a:pt x="2385" y="3043"/>
                    <a:pt x="1578" y="3043"/>
                  </a:cubicBezTo>
                  <a:cubicBezTo>
                    <a:pt x="771" y="3043"/>
                    <a:pt x="112" y="2385"/>
                    <a:pt x="112" y="1578"/>
                  </a:cubicBezTo>
                  <a:cubicBezTo>
                    <a:pt x="112" y="771"/>
                    <a:pt x="771" y="112"/>
                    <a:pt x="1578" y="112"/>
                  </a:cubicBezTo>
                  <a:close/>
                  <a:moveTo>
                    <a:pt x="1578" y="1"/>
                  </a:moveTo>
                  <a:cubicBezTo>
                    <a:pt x="706" y="1"/>
                    <a:pt x="1" y="706"/>
                    <a:pt x="1" y="1578"/>
                  </a:cubicBezTo>
                  <a:cubicBezTo>
                    <a:pt x="1" y="2450"/>
                    <a:pt x="706" y="3164"/>
                    <a:pt x="1578" y="3164"/>
                  </a:cubicBezTo>
                  <a:cubicBezTo>
                    <a:pt x="2450" y="3164"/>
                    <a:pt x="3155" y="2450"/>
                    <a:pt x="3155" y="1578"/>
                  </a:cubicBezTo>
                  <a:cubicBezTo>
                    <a:pt x="3155" y="706"/>
                    <a:pt x="2450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0" rIns="90000" bIns="90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93" name="Google Shape;1420;p28"/>
            <p:cNvSpPr/>
            <p:nvPr/>
          </p:nvSpPr>
          <p:spPr>
            <a:xfrm>
              <a:off x="2089440" y="2207160"/>
              <a:ext cx="135000" cy="135000"/>
            </a:xfrm>
            <a:custGeom>
              <a:avLst/>
              <a:gdLst>
                <a:gd name="textAreaLeft" fmla="*/ 0 w 135000"/>
                <a:gd name="textAreaRight" fmla="*/ 136440 w 135000"/>
                <a:gd name="textAreaTop" fmla="*/ 0 h 135000"/>
                <a:gd name="textAreaBottom" fmla="*/ 136440 h 135000"/>
              </a:gdLst>
              <a:ahLst/>
              <a:cxnLst/>
              <a:rect l="textAreaLeft" t="textAreaTop" r="textAreaRight" b="textAreaBottom"/>
              <a:pathLst>
                <a:path w="2394" h="2394">
                  <a:moveTo>
                    <a:pt x="1197" y="0"/>
                  </a:moveTo>
                  <a:cubicBezTo>
                    <a:pt x="538" y="0"/>
                    <a:pt x="0" y="538"/>
                    <a:pt x="0" y="1197"/>
                  </a:cubicBezTo>
                  <a:cubicBezTo>
                    <a:pt x="0" y="1855"/>
                    <a:pt x="538" y="2393"/>
                    <a:pt x="1197" y="2393"/>
                  </a:cubicBezTo>
                  <a:cubicBezTo>
                    <a:pt x="1855" y="2393"/>
                    <a:pt x="2394" y="1855"/>
                    <a:pt x="2394" y="1197"/>
                  </a:cubicBezTo>
                  <a:cubicBezTo>
                    <a:pt x="2394" y="538"/>
                    <a:pt x="1855" y="0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8040" rIns="90000" bIns="68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94" name="Google Shape;1421;p28"/>
            <p:cNvSpPr/>
            <p:nvPr/>
          </p:nvSpPr>
          <p:spPr>
            <a:xfrm>
              <a:off x="2086200" y="2203920"/>
              <a:ext cx="141120" cy="141120"/>
            </a:xfrm>
            <a:custGeom>
              <a:avLst/>
              <a:gdLst>
                <a:gd name="textAreaLeft" fmla="*/ 0 w 141120"/>
                <a:gd name="textAreaRight" fmla="*/ 142560 w 141120"/>
                <a:gd name="textAreaTop" fmla="*/ 0 h 141120"/>
                <a:gd name="textAreaBottom" fmla="*/ 142560 h 141120"/>
              </a:gdLst>
              <a:ahLst/>
              <a:cxnLst/>
              <a:rect l="textAreaLeft" t="textAreaTop" r="textAreaRight" b="textAreaBottom"/>
              <a:pathLst>
                <a:path w="2506" h="2506">
                  <a:moveTo>
                    <a:pt x="1253" y="121"/>
                  </a:moveTo>
                  <a:cubicBezTo>
                    <a:pt x="1874" y="121"/>
                    <a:pt x="2385" y="631"/>
                    <a:pt x="2385" y="1253"/>
                  </a:cubicBezTo>
                  <a:cubicBezTo>
                    <a:pt x="2385" y="1884"/>
                    <a:pt x="1874" y="2394"/>
                    <a:pt x="1253" y="2394"/>
                  </a:cubicBezTo>
                  <a:cubicBezTo>
                    <a:pt x="622" y="2394"/>
                    <a:pt x="112" y="1884"/>
                    <a:pt x="112" y="1253"/>
                  </a:cubicBezTo>
                  <a:cubicBezTo>
                    <a:pt x="112" y="631"/>
                    <a:pt x="622" y="121"/>
                    <a:pt x="1253" y="121"/>
                  </a:cubicBezTo>
                  <a:close/>
                  <a:moveTo>
                    <a:pt x="1253" y="0"/>
                  </a:moveTo>
                  <a:cubicBezTo>
                    <a:pt x="557" y="0"/>
                    <a:pt x="0" y="566"/>
                    <a:pt x="0" y="1253"/>
                  </a:cubicBezTo>
                  <a:cubicBezTo>
                    <a:pt x="0" y="1948"/>
                    <a:pt x="557" y="2505"/>
                    <a:pt x="1253" y="2505"/>
                  </a:cubicBezTo>
                  <a:cubicBezTo>
                    <a:pt x="1939" y="2505"/>
                    <a:pt x="2505" y="1948"/>
                    <a:pt x="2505" y="1253"/>
                  </a:cubicBezTo>
                  <a:cubicBezTo>
                    <a:pt x="2505" y="566"/>
                    <a:pt x="193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1280" rIns="90000" bIns="71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95" name="Google Shape;1422;p28"/>
            <p:cNvSpPr/>
            <p:nvPr/>
          </p:nvSpPr>
          <p:spPr>
            <a:xfrm>
              <a:off x="2152800" y="2236680"/>
              <a:ext cx="37080" cy="42120"/>
            </a:xfrm>
            <a:custGeom>
              <a:avLst/>
              <a:gdLst>
                <a:gd name="textAreaLeft" fmla="*/ 0 w 37080"/>
                <a:gd name="textAreaRight" fmla="*/ 38520 w 3708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678" h="762">
                  <a:moveTo>
                    <a:pt x="84" y="1"/>
                  </a:moveTo>
                  <a:cubicBezTo>
                    <a:pt x="37" y="1"/>
                    <a:pt x="0" y="38"/>
                    <a:pt x="0" y="75"/>
                  </a:cubicBezTo>
                  <a:lnTo>
                    <a:pt x="0" y="761"/>
                  </a:lnTo>
                  <a:lnTo>
                    <a:pt x="603" y="761"/>
                  </a:lnTo>
                  <a:cubicBezTo>
                    <a:pt x="640" y="761"/>
                    <a:pt x="678" y="724"/>
                    <a:pt x="678" y="678"/>
                  </a:cubicBezTo>
                  <a:cubicBezTo>
                    <a:pt x="678" y="631"/>
                    <a:pt x="640" y="603"/>
                    <a:pt x="603" y="603"/>
                  </a:cubicBezTo>
                  <a:lnTo>
                    <a:pt x="167" y="603"/>
                  </a:lnTo>
                  <a:lnTo>
                    <a:pt x="167" y="75"/>
                  </a:lnTo>
                  <a:cubicBezTo>
                    <a:pt x="167" y="38"/>
                    <a:pt x="130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96" name="Google Shape;1423;p28"/>
            <p:cNvSpPr/>
            <p:nvPr/>
          </p:nvSpPr>
          <p:spPr>
            <a:xfrm>
              <a:off x="2147400" y="2265840"/>
              <a:ext cx="19080" cy="19080"/>
            </a:xfrm>
            <a:custGeom>
              <a:avLst/>
              <a:gdLst>
                <a:gd name="textAreaLeft" fmla="*/ 0 w 19080"/>
                <a:gd name="textAreaRight" fmla="*/ 20520 w 19080"/>
                <a:gd name="textAreaTop" fmla="*/ 0 h 19080"/>
                <a:gd name="textAreaBottom" fmla="*/ 20520 h 19080"/>
              </a:gdLst>
              <a:ahLst/>
              <a:cxnLst/>
              <a:rect l="textAreaLeft" t="textAreaTop" r="textAreaRight" b="textAreaBottom"/>
              <a:pathLst>
                <a:path w="363" h="363">
                  <a:moveTo>
                    <a:pt x="177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63"/>
                    <a:pt x="177" y="363"/>
                  </a:cubicBezTo>
                  <a:cubicBezTo>
                    <a:pt x="279" y="363"/>
                    <a:pt x="362" y="288"/>
                    <a:pt x="362" y="186"/>
                  </a:cubicBezTo>
                  <a:cubicBezTo>
                    <a:pt x="362" y="84"/>
                    <a:pt x="279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080" rIns="90000" bIns="10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97" name="Google Shape;1424;p28"/>
            <p:cNvSpPr/>
            <p:nvPr/>
          </p:nvSpPr>
          <p:spPr>
            <a:xfrm>
              <a:off x="2144520" y="2262600"/>
              <a:ext cx="25560" cy="25560"/>
            </a:xfrm>
            <a:custGeom>
              <a:avLst/>
              <a:gdLst>
                <a:gd name="textAreaLeft" fmla="*/ 0 w 25560"/>
                <a:gd name="textAreaRight" fmla="*/ 27000 w 25560"/>
                <a:gd name="textAreaTop" fmla="*/ 0 h 25560"/>
                <a:gd name="textAreaBottom" fmla="*/ 27000 h 25560"/>
              </a:gdLst>
              <a:ahLst/>
              <a:cxnLst/>
              <a:rect l="textAreaLeft" t="textAreaTop" r="textAreaRight" b="textAreaBottom"/>
              <a:pathLst>
                <a:path w="474" h="474">
                  <a:moveTo>
                    <a:pt x="233" y="111"/>
                  </a:moveTo>
                  <a:cubicBezTo>
                    <a:pt x="307" y="111"/>
                    <a:pt x="363" y="167"/>
                    <a:pt x="363" y="241"/>
                  </a:cubicBezTo>
                  <a:cubicBezTo>
                    <a:pt x="363" y="306"/>
                    <a:pt x="307" y="362"/>
                    <a:pt x="233" y="362"/>
                  </a:cubicBezTo>
                  <a:cubicBezTo>
                    <a:pt x="168" y="362"/>
                    <a:pt x="112" y="306"/>
                    <a:pt x="112" y="241"/>
                  </a:cubicBezTo>
                  <a:cubicBezTo>
                    <a:pt x="112" y="167"/>
                    <a:pt x="168" y="111"/>
                    <a:pt x="233" y="111"/>
                  </a:cubicBezTo>
                  <a:close/>
                  <a:moveTo>
                    <a:pt x="233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71"/>
                    <a:pt x="103" y="473"/>
                    <a:pt x="233" y="473"/>
                  </a:cubicBezTo>
                  <a:cubicBezTo>
                    <a:pt x="372" y="473"/>
                    <a:pt x="474" y="371"/>
                    <a:pt x="474" y="232"/>
                  </a:cubicBezTo>
                  <a:cubicBezTo>
                    <a:pt x="474" y="102"/>
                    <a:pt x="372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3320" rIns="90000" bIns="13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98" name="Google Shape;1425;p28"/>
            <p:cNvSpPr/>
            <p:nvPr/>
          </p:nvSpPr>
          <p:spPr>
            <a:xfrm>
              <a:off x="1369080" y="2135520"/>
              <a:ext cx="554760" cy="493560"/>
            </a:xfrm>
            <a:custGeom>
              <a:avLst/>
              <a:gdLst>
                <a:gd name="textAreaLeft" fmla="*/ 0 w 554760"/>
                <a:gd name="textAreaRight" fmla="*/ 556200 w 554760"/>
                <a:gd name="textAreaTop" fmla="*/ 0 h 493560"/>
                <a:gd name="textAreaBottom" fmla="*/ 495000 h 493560"/>
              </a:gdLst>
              <a:ahLst/>
              <a:cxnLst/>
              <a:rect l="textAreaLeft" t="textAreaTop" r="textAreaRight" b="textAreaBottom"/>
              <a:pathLst>
                <a:path w="9770" h="8693">
                  <a:moveTo>
                    <a:pt x="771" y="0"/>
                  </a:moveTo>
                  <a:cubicBezTo>
                    <a:pt x="344" y="0"/>
                    <a:pt x="1" y="353"/>
                    <a:pt x="1" y="780"/>
                  </a:cubicBezTo>
                  <a:lnTo>
                    <a:pt x="1" y="7923"/>
                  </a:lnTo>
                  <a:cubicBezTo>
                    <a:pt x="1" y="8349"/>
                    <a:pt x="344" y="8693"/>
                    <a:pt x="771" y="8693"/>
                  </a:cubicBezTo>
                  <a:lnTo>
                    <a:pt x="8999" y="8693"/>
                  </a:lnTo>
                  <a:cubicBezTo>
                    <a:pt x="9426" y="8693"/>
                    <a:pt x="9769" y="8349"/>
                    <a:pt x="9769" y="7923"/>
                  </a:cubicBezTo>
                  <a:lnTo>
                    <a:pt x="9769" y="780"/>
                  </a:lnTo>
                  <a:cubicBezTo>
                    <a:pt x="9769" y="353"/>
                    <a:pt x="9426" y="0"/>
                    <a:pt x="8999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799" name="Google Shape;1426;p28"/>
            <p:cNvSpPr/>
            <p:nvPr/>
          </p:nvSpPr>
          <p:spPr>
            <a:xfrm>
              <a:off x="1365480" y="2132280"/>
              <a:ext cx="561960" cy="499680"/>
            </a:xfrm>
            <a:custGeom>
              <a:avLst/>
              <a:gdLst>
                <a:gd name="textAreaLeft" fmla="*/ 0 w 561960"/>
                <a:gd name="textAreaRight" fmla="*/ 563400 w 561960"/>
                <a:gd name="textAreaTop" fmla="*/ 0 h 499680"/>
                <a:gd name="textAreaBottom" fmla="*/ 501120 h 499680"/>
              </a:gdLst>
              <a:ahLst/>
              <a:cxnLst/>
              <a:rect l="textAreaLeft" t="textAreaTop" r="textAreaRight" b="textAreaBottom"/>
              <a:pathLst>
                <a:path w="9899" h="8805">
                  <a:moveTo>
                    <a:pt x="9064" y="121"/>
                  </a:moveTo>
                  <a:cubicBezTo>
                    <a:pt x="9454" y="121"/>
                    <a:pt x="9778" y="437"/>
                    <a:pt x="9778" y="836"/>
                  </a:cubicBezTo>
                  <a:lnTo>
                    <a:pt x="9778" y="7979"/>
                  </a:lnTo>
                  <a:cubicBezTo>
                    <a:pt x="9778" y="8368"/>
                    <a:pt x="9454" y="8693"/>
                    <a:pt x="9064" y="8693"/>
                  </a:cubicBezTo>
                  <a:lnTo>
                    <a:pt x="836" y="8693"/>
                  </a:lnTo>
                  <a:cubicBezTo>
                    <a:pt x="446" y="8693"/>
                    <a:pt x="121" y="8368"/>
                    <a:pt x="121" y="7979"/>
                  </a:cubicBezTo>
                  <a:lnTo>
                    <a:pt x="121" y="836"/>
                  </a:lnTo>
                  <a:cubicBezTo>
                    <a:pt x="121" y="437"/>
                    <a:pt x="446" y="121"/>
                    <a:pt x="836" y="121"/>
                  </a:cubicBezTo>
                  <a:close/>
                  <a:moveTo>
                    <a:pt x="836" y="1"/>
                  </a:moveTo>
                  <a:cubicBezTo>
                    <a:pt x="381" y="1"/>
                    <a:pt x="1" y="372"/>
                    <a:pt x="1" y="836"/>
                  </a:cubicBezTo>
                  <a:lnTo>
                    <a:pt x="1" y="7979"/>
                  </a:lnTo>
                  <a:cubicBezTo>
                    <a:pt x="1" y="8433"/>
                    <a:pt x="381" y="8804"/>
                    <a:pt x="836" y="8804"/>
                  </a:cubicBezTo>
                  <a:lnTo>
                    <a:pt x="9064" y="8804"/>
                  </a:lnTo>
                  <a:cubicBezTo>
                    <a:pt x="9519" y="8804"/>
                    <a:pt x="9899" y="8433"/>
                    <a:pt x="9899" y="7979"/>
                  </a:cubicBezTo>
                  <a:lnTo>
                    <a:pt x="9899" y="836"/>
                  </a:lnTo>
                  <a:cubicBezTo>
                    <a:pt x="9899" y="372"/>
                    <a:pt x="9519" y="1"/>
                    <a:pt x="906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00" name="Google Shape;1427;p28"/>
            <p:cNvSpPr/>
            <p:nvPr/>
          </p:nvSpPr>
          <p:spPr>
            <a:xfrm>
              <a:off x="1555200" y="2188080"/>
              <a:ext cx="182520" cy="165960"/>
            </a:xfrm>
            <a:custGeom>
              <a:avLst/>
              <a:gdLst>
                <a:gd name="textAreaLeft" fmla="*/ 0 w 182520"/>
                <a:gd name="textAreaRight" fmla="*/ 183960 w 182520"/>
                <a:gd name="textAreaTop" fmla="*/ 0 h 165960"/>
                <a:gd name="textAreaBottom" fmla="*/ 167400 h 165960"/>
              </a:gdLst>
              <a:ahLst/>
              <a:cxnLst/>
              <a:rect l="textAreaLeft" t="textAreaTop" r="textAreaRight" b="textAreaBottom"/>
              <a:pathLst>
                <a:path w="3229" h="2942">
                  <a:moveTo>
                    <a:pt x="1618" y="0"/>
                  </a:moveTo>
                  <a:cubicBezTo>
                    <a:pt x="1241" y="0"/>
                    <a:pt x="863" y="144"/>
                    <a:pt x="575" y="432"/>
                  </a:cubicBezTo>
                  <a:cubicBezTo>
                    <a:pt x="0" y="1007"/>
                    <a:pt x="0" y="1935"/>
                    <a:pt x="575" y="2510"/>
                  </a:cubicBezTo>
                  <a:cubicBezTo>
                    <a:pt x="863" y="2797"/>
                    <a:pt x="1241" y="2941"/>
                    <a:pt x="1618" y="2941"/>
                  </a:cubicBezTo>
                  <a:cubicBezTo>
                    <a:pt x="1995" y="2941"/>
                    <a:pt x="2370" y="2797"/>
                    <a:pt x="2653" y="2510"/>
                  </a:cubicBezTo>
                  <a:cubicBezTo>
                    <a:pt x="3228" y="1935"/>
                    <a:pt x="3228" y="1007"/>
                    <a:pt x="2653" y="432"/>
                  </a:cubicBezTo>
                  <a:cubicBezTo>
                    <a:pt x="2370" y="144"/>
                    <a:pt x="1995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3520" rIns="90000" bIns="83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01" name="Google Shape;1428;p28"/>
            <p:cNvSpPr/>
            <p:nvPr/>
          </p:nvSpPr>
          <p:spPr>
            <a:xfrm>
              <a:off x="1560240" y="2184480"/>
              <a:ext cx="172440" cy="172800"/>
            </a:xfrm>
            <a:custGeom>
              <a:avLst/>
              <a:gdLst>
                <a:gd name="textAreaLeft" fmla="*/ 0 w 172440"/>
                <a:gd name="textAreaRight" fmla="*/ 173880 w 172440"/>
                <a:gd name="textAreaTop" fmla="*/ 0 h 172800"/>
                <a:gd name="textAreaBottom" fmla="*/ 174240 h 172800"/>
              </a:gdLst>
              <a:ahLst/>
              <a:cxnLst/>
              <a:rect l="textAreaLeft" t="textAreaTop" r="textAreaRight" b="textAreaBottom"/>
              <a:pathLst>
                <a:path w="3053" h="3062">
                  <a:moveTo>
                    <a:pt x="1532" y="121"/>
                  </a:moveTo>
                  <a:cubicBezTo>
                    <a:pt x="2311" y="121"/>
                    <a:pt x="2942" y="752"/>
                    <a:pt x="2942" y="1531"/>
                  </a:cubicBezTo>
                  <a:cubicBezTo>
                    <a:pt x="2942" y="2310"/>
                    <a:pt x="2311" y="2941"/>
                    <a:pt x="1532" y="2941"/>
                  </a:cubicBezTo>
                  <a:cubicBezTo>
                    <a:pt x="752" y="2941"/>
                    <a:pt x="112" y="2310"/>
                    <a:pt x="112" y="1531"/>
                  </a:cubicBezTo>
                  <a:cubicBezTo>
                    <a:pt x="112" y="752"/>
                    <a:pt x="752" y="121"/>
                    <a:pt x="1532" y="121"/>
                  </a:cubicBezTo>
                  <a:close/>
                  <a:moveTo>
                    <a:pt x="1532" y="0"/>
                  </a:moveTo>
                  <a:cubicBezTo>
                    <a:pt x="687" y="0"/>
                    <a:pt x="1" y="687"/>
                    <a:pt x="1" y="1531"/>
                  </a:cubicBezTo>
                  <a:cubicBezTo>
                    <a:pt x="1" y="2375"/>
                    <a:pt x="687" y="3061"/>
                    <a:pt x="1532" y="3061"/>
                  </a:cubicBezTo>
                  <a:cubicBezTo>
                    <a:pt x="2366" y="3061"/>
                    <a:pt x="3053" y="2375"/>
                    <a:pt x="3053" y="1531"/>
                  </a:cubicBezTo>
                  <a:cubicBezTo>
                    <a:pt x="3053" y="687"/>
                    <a:pt x="2366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7120" rIns="90000" bIns="87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02" name="Google Shape;1429;p28"/>
            <p:cNvSpPr/>
            <p:nvPr/>
          </p:nvSpPr>
          <p:spPr>
            <a:xfrm>
              <a:off x="1608480" y="2271600"/>
              <a:ext cx="74520" cy="37080"/>
            </a:xfrm>
            <a:custGeom>
              <a:avLst/>
              <a:gdLst>
                <a:gd name="textAreaLeft" fmla="*/ 0 w 74520"/>
                <a:gd name="textAreaRight" fmla="*/ 75960 w 74520"/>
                <a:gd name="textAreaTop" fmla="*/ 0 h 37080"/>
                <a:gd name="textAreaBottom" fmla="*/ 38520 h 37080"/>
              </a:gdLst>
              <a:ahLst/>
              <a:cxnLst/>
              <a:rect l="textAreaLeft" t="textAreaTop" r="textAreaRight" b="textAreaBottom"/>
              <a:pathLst>
                <a:path w="1336" h="676">
                  <a:moveTo>
                    <a:pt x="668" y="1"/>
                  </a:moveTo>
                  <a:cubicBezTo>
                    <a:pt x="297" y="1"/>
                    <a:pt x="0" y="307"/>
                    <a:pt x="0" y="669"/>
                  </a:cubicBezTo>
                  <a:cubicBezTo>
                    <a:pt x="0" y="673"/>
                    <a:pt x="334" y="676"/>
                    <a:pt x="668" y="676"/>
                  </a:cubicBezTo>
                  <a:cubicBezTo>
                    <a:pt x="1002" y="676"/>
                    <a:pt x="1336" y="673"/>
                    <a:pt x="1336" y="669"/>
                  </a:cubicBezTo>
                  <a:cubicBezTo>
                    <a:pt x="1336" y="307"/>
                    <a:pt x="1039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080" rIns="90000" bIns="190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03" name="Google Shape;1430;p28"/>
            <p:cNvSpPr/>
            <p:nvPr/>
          </p:nvSpPr>
          <p:spPr>
            <a:xfrm>
              <a:off x="1604520" y="2268360"/>
              <a:ext cx="81360" cy="43560"/>
            </a:xfrm>
            <a:custGeom>
              <a:avLst/>
              <a:gdLst>
                <a:gd name="textAreaLeft" fmla="*/ 0 w 81360"/>
                <a:gd name="textAreaRight" fmla="*/ 82800 w 81360"/>
                <a:gd name="textAreaTop" fmla="*/ 0 h 43560"/>
                <a:gd name="textAreaBottom" fmla="*/ 45000 h 43560"/>
              </a:gdLst>
              <a:ahLst/>
              <a:cxnLst/>
              <a:rect l="textAreaLeft" t="textAreaTop" r="textAreaRight" b="textAreaBottom"/>
              <a:pathLst>
                <a:path w="1457" h="789">
                  <a:moveTo>
                    <a:pt x="733" y="121"/>
                  </a:moveTo>
                  <a:cubicBezTo>
                    <a:pt x="1048" y="121"/>
                    <a:pt x="1308" y="362"/>
                    <a:pt x="1336" y="668"/>
                  </a:cubicBezTo>
                  <a:lnTo>
                    <a:pt x="121" y="668"/>
                  </a:lnTo>
                  <a:cubicBezTo>
                    <a:pt x="149" y="362"/>
                    <a:pt x="418" y="121"/>
                    <a:pt x="733" y="121"/>
                  </a:cubicBezTo>
                  <a:close/>
                  <a:moveTo>
                    <a:pt x="733" y="0"/>
                  </a:moveTo>
                  <a:cubicBezTo>
                    <a:pt x="334" y="0"/>
                    <a:pt x="0" y="325"/>
                    <a:pt x="0" y="733"/>
                  </a:cubicBezTo>
                  <a:cubicBezTo>
                    <a:pt x="0" y="789"/>
                    <a:pt x="0" y="789"/>
                    <a:pt x="297" y="789"/>
                  </a:cubicBezTo>
                  <a:lnTo>
                    <a:pt x="807" y="789"/>
                  </a:lnTo>
                  <a:cubicBezTo>
                    <a:pt x="1457" y="789"/>
                    <a:pt x="1457" y="789"/>
                    <a:pt x="1457" y="733"/>
                  </a:cubicBezTo>
                  <a:cubicBezTo>
                    <a:pt x="1457" y="325"/>
                    <a:pt x="1132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2320" rIns="90000" bIns="223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04" name="Google Shape;1431;p28"/>
            <p:cNvSpPr/>
            <p:nvPr/>
          </p:nvSpPr>
          <p:spPr>
            <a:xfrm>
              <a:off x="1624680" y="2223720"/>
              <a:ext cx="42120" cy="42120"/>
            </a:xfrm>
            <a:custGeom>
              <a:avLst/>
              <a:gdLst>
                <a:gd name="textAreaLeft" fmla="*/ 0 w 42120"/>
                <a:gd name="textAreaRight" fmla="*/ 43560 w 42120"/>
                <a:gd name="textAreaTop" fmla="*/ 0 h 42120"/>
                <a:gd name="textAreaBottom" fmla="*/ 43560 h 42120"/>
              </a:gdLst>
              <a:ahLst/>
              <a:cxnLst/>
              <a:rect l="textAreaLeft" t="textAreaTop" r="textAreaRight" b="textAreaBottom"/>
              <a:pathLst>
                <a:path w="762" h="762">
                  <a:moveTo>
                    <a:pt x="381" y="1"/>
                  </a:moveTo>
                  <a:cubicBezTo>
                    <a:pt x="177" y="1"/>
                    <a:pt x="1" y="168"/>
                    <a:pt x="1" y="381"/>
                  </a:cubicBezTo>
                  <a:cubicBezTo>
                    <a:pt x="1" y="585"/>
                    <a:pt x="177" y="761"/>
                    <a:pt x="381" y="761"/>
                  </a:cubicBezTo>
                  <a:cubicBezTo>
                    <a:pt x="594" y="761"/>
                    <a:pt x="761" y="585"/>
                    <a:pt x="761" y="381"/>
                  </a:cubicBezTo>
                  <a:cubicBezTo>
                    <a:pt x="761" y="168"/>
                    <a:pt x="594" y="1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600" rIns="90000" bIns="216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05" name="Google Shape;1432;p28"/>
            <p:cNvSpPr/>
            <p:nvPr/>
          </p:nvSpPr>
          <p:spPr>
            <a:xfrm>
              <a:off x="1621440" y="2219760"/>
              <a:ext cx="48960" cy="48600"/>
            </a:xfrm>
            <a:custGeom>
              <a:avLst/>
              <a:gdLst>
                <a:gd name="textAreaLeft" fmla="*/ 0 w 48960"/>
                <a:gd name="textAreaRight" fmla="*/ 50400 w 48960"/>
                <a:gd name="textAreaTop" fmla="*/ 0 h 48600"/>
                <a:gd name="textAreaBottom" fmla="*/ 50040 h 48600"/>
              </a:gdLst>
              <a:ahLst/>
              <a:cxnLst/>
              <a:rect l="textAreaLeft" t="textAreaTop" r="textAreaRight" b="textAreaBottom"/>
              <a:pathLst>
                <a:path w="883" h="882">
                  <a:moveTo>
                    <a:pt x="437" y="121"/>
                  </a:moveTo>
                  <a:cubicBezTo>
                    <a:pt x="613" y="121"/>
                    <a:pt x="762" y="260"/>
                    <a:pt x="762" y="437"/>
                  </a:cubicBezTo>
                  <a:cubicBezTo>
                    <a:pt x="762" y="622"/>
                    <a:pt x="613" y="761"/>
                    <a:pt x="437" y="761"/>
                  </a:cubicBezTo>
                  <a:cubicBezTo>
                    <a:pt x="261" y="761"/>
                    <a:pt x="122" y="622"/>
                    <a:pt x="122" y="437"/>
                  </a:cubicBezTo>
                  <a:cubicBezTo>
                    <a:pt x="122" y="260"/>
                    <a:pt x="261" y="121"/>
                    <a:pt x="437" y="121"/>
                  </a:cubicBezTo>
                  <a:close/>
                  <a:moveTo>
                    <a:pt x="437" y="1"/>
                  </a:moveTo>
                  <a:cubicBezTo>
                    <a:pt x="196" y="1"/>
                    <a:pt x="1" y="195"/>
                    <a:pt x="1" y="437"/>
                  </a:cubicBezTo>
                  <a:cubicBezTo>
                    <a:pt x="1" y="687"/>
                    <a:pt x="196" y="882"/>
                    <a:pt x="437" y="882"/>
                  </a:cubicBezTo>
                  <a:cubicBezTo>
                    <a:pt x="678" y="882"/>
                    <a:pt x="873" y="687"/>
                    <a:pt x="882" y="437"/>
                  </a:cubicBezTo>
                  <a:cubicBezTo>
                    <a:pt x="882" y="195"/>
                    <a:pt x="67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4840" rIns="90000" bIns="248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06" name="Google Shape;1433;p28"/>
            <p:cNvSpPr/>
            <p:nvPr/>
          </p:nvSpPr>
          <p:spPr>
            <a:xfrm>
              <a:off x="1484640" y="2396880"/>
              <a:ext cx="323280" cy="57240"/>
            </a:xfrm>
            <a:custGeom>
              <a:avLst/>
              <a:gdLst>
                <a:gd name="textAreaLeft" fmla="*/ 0 w 323280"/>
                <a:gd name="textAreaRight" fmla="*/ 324720 w 323280"/>
                <a:gd name="textAreaTop" fmla="*/ 0 h 57240"/>
                <a:gd name="textAreaBottom" fmla="*/ 58680 h 57240"/>
              </a:gdLst>
              <a:ahLst/>
              <a:cxnLst/>
              <a:rect l="textAreaLeft" t="textAreaTop" r="textAreaRight" b="textAreaBottom"/>
              <a:pathLst>
                <a:path w="5706" h="1031">
                  <a:moveTo>
                    <a:pt x="511" y="0"/>
                  </a:moveTo>
                  <a:cubicBezTo>
                    <a:pt x="232" y="0"/>
                    <a:pt x="0" y="232"/>
                    <a:pt x="0" y="511"/>
                  </a:cubicBezTo>
                  <a:cubicBezTo>
                    <a:pt x="0" y="798"/>
                    <a:pt x="232" y="1030"/>
                    <a:pt x="511" y="1030"/>
                  </a:cubicBezTo>
                  <a:lnTo>
                    <a:pt x="5195" y="1030"/>
                  </a:lnTo>
                  <a:cubicBezTo>
                    <a:pt x="5483" y="1030"/>
                    <a:pt x="5705" y="798"/>
                    <a:pt x="5705" y="511"/>
                  </a:cubicBezTo>
                  <a:cubicBezTo>
                    <a:pt x="5705" y="232"/>
                    <a:pt x="5474" y="0"/>
                    <a:pt x="5195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07" name="Google Shape;1434;p28"/>
            <p:cNvSpPr/>
            <p:nvPr/>
          </p:nvSpPr>
          <p:spPr>
            <a:xfrm>
              <a:off x="1481760" y="2393640"/>
              <a:ext cx="330120" cy="63720"/>
            </a:xfrm>
            <a:custGeom>
              <a:avLst/>
              <a:gdLst>
                <a:gd name="textAreaLeft" fmla="*/ 0 w 330120"/>
                <a:gd name="textAreaRight" fmla="*/ 331560 w 330120"/>
                <a:gd name="textAreaTop" fmla="*/ 0 h 63720"/>
                <a:gd name="textAreaBottom" fmla="*/ 65160 h 63720"/>
              </a:gdLst>
              <a:ahLst/>
              <a:cxnLst/>
              <a:rect l="textAreaLeft" t="textAreaTop" r="textAreaRight" b="textAreaBottom"/>
              <a:pathLst>
                <a:path w="5827" h="1142">
                  <a:moveTo>
                    <a:pt x="5251" y="112"/>
                  </a:moveTo>
                  <a:cubicBezTo>
                    <a:pt x="5502" y="112"/>
                    <a:pt x="5706" y="316"/>
                    <a:pt x="5706" y="567"/>
                  </a:cubicBezTo>
                  <a:cubicBezTo>
                    <a:pt x="5706" y="817"/>
                    <a:pt x="5502" y="1021"/>
                    <a:pt x="5251" y="1021"/>
                  </a:cubicBezTo>
                  <a:lnTo>
                    <a:pt x="567" y="1021"/>
                  </a:lnTo>
                  <a:cubicBezTo>
                    <a:pt x="316" y="1021"/>
                    <a:pt x="112" y="817"/>
                    <a:pt x="112" y="567"/>
                  </a:cubicBezTo>
                  <a:cubicBezTo>
                    <a:pt x="112" y="316"/>
                    <a:pt x="316" y="112"/>
                    <a:pt x="567" y="112"/>
                  </a:cubicBezTo>
                  <a:close/>
                  <a:moveTo>
                    <a:pt x="567" y="1"/>
                  </a:moveTo>
                  <a:cubicBezTo>
                    <a:pt x="251" y="1"/>
                    <a:pt x="1" y="251"/>
                    <a:pt x="1" y="567"/>
                  </a:cubicBezTo>
                  <a:cubicBezTo>
                    <a:pt x="1" y="882"/>
                    <a:pt x="251" y="1142"/>
                    <a:pt x="567" y="1142"/>
                  </a:cubicBezTo>
                  <a:lnTo>
                    <a:pt x="5251" y="1142"/>
                  </a:lnTo>
                  <a:cubicBezTo>
                    <a:pt x="5567" y="1142"/>
                    <a:pt x="5826" y="882"/>
                    <a:pt x="5826" y="567"/>
                  </a:cubicBezTo>
                  <a:cubicBezTo>
                    <a:pt x="5826" y="251"/>
                    <a:pt x="5567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0" rIns="90000" bIns="324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08" name="Google Shape;1435;p28"/>
            <p:cNvSpPr/>
            <p:nvPr/>
          </p:nvSpPr>
          <p:spPr>
            <a:xfrm>
              <a:off x="1600560" y="2570760"/>
              <a:ext cx="92160" cy="9000"/>
            </a:xfrm>
            <a:custGeom>
              <a:avLst/>
              <a:gdLst>
                <a:gd name="textAreaLeft" fmla="*/ 0 w 92160"/>
                <a:gd name="textAreaRight" fmla="*/ 93600 w 92160"/>
                <a:gd name="textAreaTop" fmla="*/ 0 h 9000"/>
                <a:gd name="textAreaBottom" fmla="*/ 10440 h 9000"/>
              </a:gdLst>
              <a:ahLst/>
              <a:cxnLst/>
              <a:rect l="textAreaLeft" t="textAreaTop" r="textAreaRight" b="textAreaBottom"/>
              <a:pathLst>
                <a:path w="1643" h="186">
                  <a:moveTo>
                    <a:pt x="94" y="0"/>
                  </a:moveTo>
                  <a:cubicBezTo>
                    <a:pt x="38" y="0"/>
                    <a:pt x="1" y="37"/>
                    <a:pt x="1" y="84"/>
                  </a:cubicBezTo>
                  <a:lnTo>
                    <a:pt x="1" y="93"/>
                  </a:lnTo>
                  <a:cubicBezTo>
                    <a:pt x="1" y="149"/>
                    <a:pt x="38" y="186"/>
                    <a:pt x="94" y="186"/>
                  </a:cubicBezTo>
                  <a:lnTo>
                    <a:pt x="1550" y="186"/>
                  </a:lnTo>
                  <a:cubicBezTo>
                    <a:pt x="1606" y="186"/>
                    <a:pt x="1643" y="149"/>
                    <a:pt x="1643" y="93"/>
                  </a:cubicBezTo>
                  <a:lnTo>
                    <a:pt x="1643" y="84"/>
                  </a:lnTo>
                  <a:cubicBezTo>
                    <a:pt x="1643" y="37"/>
                    <a:pt x="1606" y="0"/>
                    <a:pt x="155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040" rIns="90000" bIns="5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09" name="Google Shape;1436;p28"/>
            <p:cNvSpPr/>
            <p:nvPr/>
          </p:nvSpPr>
          <p:spPr>
            <a:xfrm>
              <a:off x="1846440" y="2168640"/>
              <a:ext cx="38160" cy="3744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97" h="681">
                  <a:moveTo>
                    <a:pt x="631" y="0"/>
                  </a:moveTo>
                  <a:cubicBezTo>
                    <a:pt x="615" y="0"/>
                    <a:pt x="599" y="7"/>
                    <a:pt x="585" y="21"/>
                  </a:cubicBezTo>
                  <a:lnTo>
                    <a:pt x="29" y="578"/>
                  </a:lnTo>
                  <a:cubicBezTo>
                    <a:pt x="1" y="597"/>
                    <a:pt x="1" y="634"/>
                    <a:pt x="29" y="661"/>
                  </a:cubicBezTo>
                  <a:cubicBezTo>
                    <a:pt x="38" y="671"/>
                    <a:pt x="57" y="680"/>
                    <a:pt x="66" y="680"/>
                  </a:cubicBezTo>
                  <a:cubicBezTo>
                    <a:pt x="84" y="680"/>
                    <a:pt x="94" y="671"/>
                    <a:pt x="112" y="661"/>
                  </a:cubicBezTo>
                  <a:lnTo>
                    <a:pt x="669" y="96"/>
                  </a:lnTo>
                  <a:cubicBezTo>
                    <a:pt x="697" y="77"/>
                    <a:pt x="697" y="40"/>
                    <a:pt x="669" y="21"/>
                  </a:cubicBezTo>
                  <a:cubicBezTo>
                    <a:pt x="659" y="7"/>
                    <a:pt x="646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10" name="Google Shape;1437;p28"/>
            <p:cNvSpPr/>
            <p:nvPr/>
          </p:nvSpPr>
          <p:spPr>
            <a:xfrm>
              <a:off x="1846440" y="2168640"/>
              <a:ext cx="38160" cy="37440"/>
            </a:xfrm>
            <a:custGeom>
              <a:avLst/>
              <a:gdLst>
                <a:gd name="textAreaLeft" fmla="*/ 0 w 38160"/>
                <a:gd name="textAreaRight" fmla="*/ 39600 w 38160"/>
                <a:gd name="textAreaTop" fmla="*/ 0 h 37440"/>
                <a:gd name="textAreaBottom" fmla="*/ 38880 h 37440"/>
              </a:gdLst>
              <a:ahLst/>
              <a:cxnLst/>
              <a:rect l="textAreaLeft" t="textAreaTop" r="textAreaRight" b="textAreaBottom"/>
              <a:pathLst>
                <a:path w="697" h="681">
                  <a:moveTo>
                    <a:pt x="67" y="0"/>
                  </a:moveTo>
                  <a:cubicBezTo>
                    <a:pt x="52" y="0"/>
                    <a:pt x="38" y="7"/>
                    <a:pt x="29" y="21"/>
                  </a:cubicBezTo>
                  <a:cubicBezTo>
                    <a:pt x="1" y="40"/>
                    <a:pt x="1" y="77"/>
                    <a:pt x="29" y="96"/>
                  </a:cubicBezTo>
                  <a:lnTo>
                    <a:pt x="585" y="661"/>
                  </a:lnTo>
                  <a:cubicBezTo>
                    <a:pt x="595" y="671"/>
                    <a:pt x="613" y="680"/>
                    <a:pt x="632" y="680"/>
                  </a:cubicBezTo>
                  <a:cubicBezTo>
                    <a:pt x="641" y="680"/>
                    <a:pt x="659" y="671"/>
                    <a:pt x="669" y="661"/>
                  </a:cubicBezTo>
                  <a:cubicBezTo>
                    <a:pt x="697" y="634"/>
                    <a:pt x="697" y="597"/>
                    <a:pt x="669" y="578"/>
                  </a:cubicBezTo>
                  <a:lnTo>
                    <a:pt x="112" y="21"/>
                  </a:lnTo>
                  <a:cubicBezTo>
                    <a:pt x="98" y="7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440" rIns="90000" bIns="19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11" name="Google Shape;1438;p28"/>
            <p:cNvSpPr/>
            <p:nvPr/>
          </p:nvSpPr>
          <p:spPr>
            <a:xfrm>
              <a:off x="1704600" y="2714400"/>
              <a:ext cx="70560" cy="19980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99800"/>
                <a:gd name="textAreaBottom" fmla="*/ 201240 h 199800"/>
              </a:gdLst>
              <a:ahLst/>
              <a:cxnLst/>
              <a:rect l="textAreaLeft" t="textAreaTop" r="textAreaRight" b="textAreaBottom"/>
              <a:pathLst>
                <a:path w="1263" h="3535">
                  <a:moveTo>
                    <a:pt x="0" y="1"/>
                  </a:moveTo>
                  <a:lnTo>
                    <a:pt x="0" y="3535"/>
                  </a:lnTo>
                  <a:lnTo>
                    <a:pt x="1262" y="353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12" name="Google Shape;1439;p28"/>
            <p:cNvSpPr/>
            <p:nvPr/>
          </p:nvSpPr>
          <p:spPr>
            <a:xfrm>
              <a:off x="1701360" y="2711160"/>
              <a:ext cx="76680" cy="20664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206640"/>
                <a:gd name="textAreaBottom" fmla="*/ 208080 h 206640"/>
              </a:gdLst>
              <a:ahLst/>
              <a:cxnLst/>
              <a:rect l="textAreaLeft" t="textAreaTop" r="textAreaRight" b="textAreaBottom"/>
              <a:pathLst>
                <a:path w="1374" h="3656">
                  <a:moveTo>
                    <a:pt x="1262" y="112"/>
                  </a:moveTo>
                  <a:lnTo>
                    <a:pt x="1262" y="3535"/>
                  </a:lnTo>
                  <a:lnTo>
                    <a:pt x="121" y="3535"/>
                  </a:lnTo>
                  <a:lnTo>
                    <a:pt x="121" y="112"/>
                  </a:lnTo>
                  <a:close/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lnTo>
                    <a:pt x="1" y="3591"/>
                  </a:lnTo>
                  <a:cubicBezTo>
                    <a:pt x="1" y="3628"/>
                    <a:pt x="29" y="3656"/>
                    <a:pt x="66" y="3656"/>
                  </a:cubicBezTo>
                  <a:lnTo>
                    <a:pt x="1318" y="3656"/>
                  </a:lnTo>
                  <a:cubicBezTo>
                    <a:pt x="1355" y="3656"/>
                    <a:pt x="1374" y="3628"/>
                    <a:pt x="1374" y="3591"/>
                  </a:cubicBezTo>
                  <a:lnTo>
                    <a:pt x="1374" y="57"/>
                  </a:lnTo>
                  <a:cubicBezTo>
                    <a:pt x="1374" y="2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13" name="Google Shape;1440;p28"/>
            <p:cNvSpPr/>
            <p:nvPr/>
          </p:nvSpPr>
          <p:spPr>
            <a:xfrm>
              <a:off x="1603080" y="2801880"/>
              <a:ext cx="70560" cy="11196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11960"/>
                <a:gd name="textAreaBottom" fmla="*/ 113400 h 111960"/>
              </a:gdLst>
              <a:ahLst/>
              <a:cxnLst/>
              <a:rect l="textAreaLeft" t="textAreaTop" r="textAreaRight" b="textAreaBottom"/>
              <a:pathLst>
                <a:path w="1262" h="1995">
                  <a:moveTo>
                    <a:pt x="0" y="1"/>
                  </a:moveTo>
                  <a:lnTo>
                    <a:pt x="0" y="1995"/>
                  </a:lnTo>
                  <a:lnTo>
                    <a:pt x="1262" y="199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14" name="Google Shape;1441;p28"/>
            <p:cNvSpPr/>
            <p:nvPr/>
          </p:nvSpPr>
          <p:spPr>
            <a:xfrm>
              <a:off x="1599840" y="2798640"/>
              <a:ext cx="76680" cy="11916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119160"/>
                <a:gd name="textAreaBottom" fmla="*/ 120600 h 119160"/>
              </a:gdLst>
              <a:ahLst/>
              <a:cxnLst/>
              <a:rect l="textAreaLeft" t="textAreaTop" r="textAreaRight" b="textAreaBottom"/>
              <a:pathLst>
                <a:path w="1374" h="2116">
                  <a:moveTo>
                    <a:pt x="1262" y="112"/>
                  </a:moveTo>
                  <a:lnTo>
                    <a:pt x="1262" y="1995"/>
                  </a:lnTo>
                  <a:lnTo>
                    <a:pt x="121" y="1995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7"/>
                  </a:cubicBezTo>
                  <a:lnTo>
                    <a:pt x="1" y="2051"/>
                  </a:lnTo>
                  <a:cubicBezTo>
                    <a:pt x="1" y="2088"/>
                    <a:pt x="28" y="2116"/>
                    <a:pt x="56" y="2116"/>
                  </a:cubicBezTo>
                  <a:lnTo>
                    <a:pt x="1318" y="2116"/>
                  </a:lnTo>
                  <a:cubicBezTo>
                    <a:pt x="1355" y="2116"/>
                    <a:pt x="1374" y="2088"/>
                    <a:pt x="1374" y="2051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0120" rIns="90000" bIns="60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15" name="Google Shape;1442;p28"/>
            <p:cNvSpPr/>
            <p:nvPr/>
          </p:nvSpPr>
          <p:spPr>
            <a:xfrm>
              <a:off x="1699560" y="2714400"/>
              <a:ext cx="69840" cy="192960"/>
            </a:xfrm>
            <a:custGeom>
              <a:avLst/>
              <a:gdLst>
                <a:gd name="textAreaLeft" fmla="*/ 0 w 69840"/>
                <a:gd name="textAreaRight" fmla="*/ 71280 w 69840"/>
                <a:gd name="textAreaTop" fmla="*/ 0 h 192960"/>
                <a:gd name="textAreaBottom" fmla="*/ 194400 h 192960"/>
              </a:gdLst>
              <a:ahLst/>
              <a:cxnLst/>
              <a:rect l="textAreaLeft" t="textAreaTop" r="textAreaRight" b="textAreaBottom"/>
              <a:pathLst>
                <a:path w="1254" h="3415">
                  <a:moveTo>
                    <a:pt x="1" y="1"/>
                  </a:moveTo>
                  <a:lnTo>
                    <a:pt x="1" y="3414"/>
                  </a:lnTo>
                  <a:lnTo>
                    <a:pt x="1253" y="3414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7C55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16" name="Google Shape;1443;p28"/>
            <p:cNvSpPr/>
            <p:nvPr/>
          </p:nvSpPr>
          <p:spPr>
            <a:xfrm>
              <a:off x="1695960" y="2711160"/>
              <a:ext cx="77400" cy="199440"/>
            </a:xfrm>
            <a:custGeom>
              <a:avLst/>
              <a:gdLst>
                <a:gd name="textAreaLeft" fmla="*/ 0 w 77400"/>
                <a:gd name="textAreaRight" fmla="*/ 78840 w 77400"/>
                <a:gd name="textAreaTop" fmla="*/ 0 h 199440"/>
                <a:gd name="textAreaBottom" fmla="*/ 200880 h 199440"/>
              </a:gdLst>
              <a:ahLst/>
              <a:cxnLst/>
              <a:rect l="textAreaLeft" t="textAreaTop" r="textAreaRight" b="textAreaBottom"/>
              <a:pathLst>
                <a:path w="1384" h="3527">
                  <a:moveTo>
                    <a:pt x="1263" y="112"/>
                  </a:moveTo>
                  <a:lnTo>
                    <a:pt x="1263" y="3405"/>
                  </a:lnTo>
                  <a:lnTo>
                    <a:pt x="122" y="3405"/>
                  </a:lnTo>
                  <a:lnTo>
                    <a:pt x="122" y="112"/>
                  </a:lnTo>
                  <a:close/>
                  <a:moveTo>
                    <a:pt x="1" y="1"/>
                  </a:moveTo>
                  <a:lnTo>
                    <a:pt x="1" y="3526"/>
                  </a:lnTo>
                  <a:lnTo>
                    <a:pt x="1383" y="3526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17" name="Google Shape;1444;p28"/>
            <p:cNvSpPr/>
            <p:nvPr/>
          </p:nvSpPr>
          <p:spPr>
            <a:xfrm>
              <a:off x="1597680" y="2801880"/>
              <a:ext cx="70560" cy="10548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105480"/>
                <a:gd name="textAreaBottom" fmla="*/ 106920 h 105480"/>
              </a:gdLst>
              <a:ahLst/>
              <a:cxnLst/>
              <a:rect l="textAreaLeft" t="textAreaTop" r="textAreaRight" b="textAreaBottom"/>
              <a:pathLst>
                <a:path w="1263" h="1875">
                  <a:moveTo>
                    <a:pt x="1" y="1"/>
                  </a:moveTo>
                  <a:lnTo>
                    <a:pt x="1" y="1874"/>
                  </a:lnTo>
                  <a:lnTo>
                    <a:pt x="1262" y="1874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2AAFE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3280" rIns="90000" bIns="53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18" name="Google Shape;1445;p28"/>
            <p:cNvSpPr/>
            <p:nvPr/>
          </p:nvSpPr>
          <p:spPr>
            <a:xfrm>
              <a:off x="1594440" y="2798640"/>
              <a:ext cx="76680" cy="11160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111600"/>
                <a:gd name="textAreaBottom" fmla="*/ 113040 h 111600"/>
              </a:gdLst>
              <a:ahLst/>
              <a:cxnLst/>
              <a:rect l="textAreaLeft" t="textAreaTop" r="textAreaRight" b="textAreaBottom"/>
              <a:pathLst>
                <a:path w="1374" h="1987">
                  <a:moveTo>
                    <a:pt x="1262" y="112"/>
                  </a:moveTo>
                  <a:lnTo>
                    <a:pt x="1262" y="1865"/>
                  </a:lnTo>
                  <a:lnTo>
                    <a:pt x="121" y="1865"/>
                  </a:lnTo>
                  <a:lnTo>
                    <a:pt x="121" y="112"/>
                  </a:lnTo>
                  <a:close/>
                  <a:moveTo>
                    <a:pt x="57" y="1"/>
                  </a:moveTo>
                  <a:cubicBezTo>
                    <a:pt x="29" y="1"/>
                    <a:pt x="1" y="19"/>
                    <a:pt x="1" y="57"/>
                  </a:cubicBezTo>
                  <a:lnTo>
                    <a:pt x="1" y="1930"/>
                  </a:lnTo>
                  <a:cubicBezTo>
                    <a:pt x="1" y="1958"/>
                    <a:pt x="29" y="1986"/>
                    <a:pt x="57" y="1986"/>
                  </a:cubicBezTo>
                  <a:lnTo>
                    <a:pt x="1318" y="1986"/>
                  </a:lnTo>
                  <a:cubicBezTo>
                    <a:pt x="1355" y="1986"/>
                    <a:pt x="1374" y="1958"/>
                    <a:pt x="1374" y="1930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56520" rIns="90000" bIns="56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19" name="Google Shape;1446;p28"/>
            <p:cNvSpPr/>
            <p:nvPr/>
          </p:nvSpPr>
          <p:spPr>
            <a:xfrm>
              <a:off x="1501200" y="2853720"/>
              <a:ext cx="70560" cy="6084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60840"/>
                <a:gd name="textAreaBottom" fmla="*/ 62280 h 60840"/>
              </a:gdLst>
              <a:ahLst/>
              <a:cxnLst/>
              <a:rect l="textAreaLeft" t="textAreaTop" r="textAreaRight" b="textAreaBottom"/>
              <a:pathLst>
                <a:path w="1263" h="1096">
                  <a:moveTo>
                    <a:pt x="1" y="1"/>
                  </a:moveTo>
                  <a:lnTo>
                    <a:pt x="1" y="1095"/>
                  </a:lnTo>
                  <a:lnTo>
                    <a:pt x="1263" y="1095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0960" rIns="90000" bIns="30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20" name="Google Shape;1447;p28"/>
            <p:cNvSpPr/>
            <p:nvPr/>
          </p:nvSpPr>
          <p:spPr>
            <a:xfrm>
              <a:off x="1497960" y="2850480"/>
              <a:ext cx="76680" cy="6732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67320"/>
                <a:gd name="textAreaBottom" fmla="*/ 68760 h 67320"/>
              </a:gdLst>
              <a:ahLst/>
              <a:cxnLst/>
              <a:rect l="textAreaLeft" t="textAreaTop" r="textAreaRight" b="textAreaBottom"/>
              <a:pathLst>
                <a:path w="1374" h="1207">
                  <a:moveTo>
                    <a:pt x="1253" y="122"/>
                  </a:moveTo>
                  <a:lnTo>
                    <a:pt x="1253" y="1096"/>
                  </a:lnTo>
                  <a:lnTo>
                    <a:pt x="112" y="1096"/>
                  </a:lnTo>
                  <a:lnTo>
                    <a:pt x="112" y="122"/>
                  </a:lnTo>
                  <a:close/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lnTo>
                    <a:pt x="0" y="1151"/>
                  </a:lnTo>
                  <a:cubicBezTo>
                    <a:pt x="0" y="1188"/>
                    <a:pt x="19" y="1207"/>
                    <a:pt x="56" y="1207"/>
                  </a:cubicBezTo>
                  <a:lnTo>
                    <a:pt x="1318" y="1207"/>
                  </a:lnTo>
                  <a:cubicBezTo>
                    <a:pt x="1345" y="1207"/>
                    <a:pt x="1373" y="1188"/>
                    <a:pt x="1373" y="1151"/>
                  </a:cubicBezTo>
                  <a:lnTo>
                    <a:pt x="1373" y="57"/>
                  </a:lnTo>
                  <a:cubicBezTo>
                    <a:pt x="1373" y="29"/>
                    <a:pt x="134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4200" rIns="90000" bIns="342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21" name="Google Shape;1448;p28"/>
            <p:cNvSpPr/>
            <p:nvPr/>
          </p:nvSpPr>
          <p:spPr>
            <a:xfrm>
              <a:off x="1495800" y="2853720"/>
              <a:ext cx="70560" cy="56880"/>
            </a:xfrm>
            <a:custGeom>
              <a:avLst/>
              <a:gdLst>
                <a:gd name="textAreaLeft" fmla="*/ 0 w 70560"/>
                <a:gd name="textAreaRight" fmla="*/ 72000 w 70560"/>
                <a:gd name="textAreaTop" fmla="*/ 0 h 56880"/>
                <a:gd name="textAreaBottom" fmla="*/ 58320 h 56880"/>
              </a:gdLst>
              <a:ahLst/>
              <a:cxnLst/>
              <a:rect l="textAreaLeft" t="textAreaTop" r="textAreaRight" b="textAreaBottom"/>
              <a:pathLst>
                <a:path w="1262" h="1022">
                  <a:moveTo>
                    <a:pt x="0" y="1"/>
                  </a:moveTo>
                  <a:lnTo>
                    <a:pt x="0" y="1021"/>
                  </a:lnTo>
                  <a:lnTo>
                    <a:pt x="1262" y="1021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7C55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22" name="Google Shape;1449;p28"/>
            <p:cNvSpPr/>
            <p:nvPr/>
          </p:nvSpPr>
          <p:spPr>
            <a:xfrm>
              <a:off x="1492560" y="2850480"/>
              <a:ext cx="76680" cy="63000"/>
            </a:xfrm>
            <a:custGeom>
              <a:avLst/>
              <a:gdLst>
                <a:gd name="textAreaLeft" fmla="*/ 0 w 76680"/>
                <a:gd name="textAreaRight" fmla="*/ 78120 w 76680"/>
                <a:gd name="textAreaTop" fmla="*/ 0 h 63000"/>
                <a:gd name="textAreaBottom" fmla="*/ 64440 h 63000"/>
              </a:gdLst>
              <a:ahLst/>
              <a:cxnLst/>
              <a:rect l="textAreaLeft" t="textAreaTop" r="textAreaRight" b="textAreaBottom"/>
              <a:pathLst>
                <a:path w="1374" h="1133">
                  <a:moveTo>
                    <a:pt x="1253" y="122"/>
                  </a:moveTo>
                  <a:lnTo>
                    <a:pt x="1253" y="1021"/>
                  </a:lnTo>
                  <a:lnTo>
                    <a:pt x="112" y="1021"/>
                  </a:lnTo>
                  <a:lnTo>
                    <a:pt x="112" y="122"/>
                  </a:lnTo>
                  <a:close/>
                  <a:moveTo>
                    <a:pt x="0" y="1"/>
                  </a:moveTo>
                  <a:lnTo>
                    <a:pt x="0" y="1133"/>
                  </a:lnTo>
                  <a:lnTo>
                    <a:pt x="1373" y="1133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040" rIns="90000" bIns="32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23" name="Google Shape;1450;p28"/>
            <p:cNvSpPr/>
            <p:nvPr/>
          </p:nvSpPr>
          <p:spPr>
            <a:xfrm>
              <a:off x="1535040" y="2721960"/>
              <a:ext cx="47880" cy="56880"/>
            </a:xfrm>
            <a:custGeom>
              <a:avLst/>
              <a:gdLst>
                <a:gd name="textAreaLeft" fmla="*/ 0 w 47880"/>
                <a:gd name="textAreaRight" fmla="*/ 49320 w 47880"/>
                <a:gd name="textAreaTop" fmla="*/ 0 h 56880"/>
                <a:gd name="textAreaBottom" fmla="*/ 58320 h 56880"/>
              </a:gdLst>
              <a:ahLst/>
              <a:cxnLst/>
              <a:rect l="textAreaLeft" t="textAreaTop" r="textAreaRight" b="textAreaBottom"/>
              <a:pathLst>
                <a:path w="864" h="1022">
                  <a:moveTo>
                    <a:pt x="863" y="1"/>
                  </a:moveTo>
                  <a:lnTo>
                    <a:pt x="1" y="576"/>
                  </a:lnTo>
                  <a:lnTo>
                    <a:pt x="437" y="659"/>
                  </a:lnTo>
                  <a:lnTo>
                    <a:pt x="678" y="1021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01004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9160" rIns="90000" bIns="291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24" name="Google Shape;1451;p28"/>
            <p:cNvSpPr/>
            <p:nvPr/>
          </p:nvSpPr>
          <p:spPr>
            <a:xfrm>
              <a:off x="2141280" y="2805120"/>
              <a:ext cx="267480" cy="280440"/>
            </a:xfrm>
            <a:custGeom>
              <a:avLst/>
              <a:gdLst>
                <a:gd name="textAreaLeft" fmla="*/ 0 w 267480"/>
                <a:gd name="textAreaRight" fmla="*/ 268920 w 267480"/>
                <a:gd name="textAreaTop" fmla="*/ 0 h 280440"/>
                <a:gd name="textAreaBottom" fmla="*/ 281880 h 280440"/>
              </a:gdLst>
              <a:ahLst/>
              <a:cxnLst/>
              <a:rect l="textAreaLeft" t="textAreaTop" r="textAreaRight" b="textAreaBottom"/>
              <a:pathLst>
                <a:path w="4723" h="4954">
                  <a:moveTo>
                    <a:pt x="2960" y="0"/>
                  </a:moveTo>
                  <a:cubicBezTo>
                    <a:pt x="2087" y="0"/>
                    <a:pt x="1373" y="640"/>
                    <a:pt x="1373" y="1429"/>
                  </a:cubicBezTo>
                  <a:lnTo>
                    <a:pt x="1373" y="3126"/>
                  </a:lnTo>
                  <a:lnTo>
                    <a:pt x="1373" y="3423"/>
                  </a:lnTo>
                  <a:cubicBezTo>
                    <a:pt x="1373" y="4267"/>
                    <a:pt x="946" y="4954"/>
                    <a:pt x="0" y="4954"/>
                  </a:cubicBezTo>
                  <a:lnTo>
                    <a:pt x="4722" y="4954"/>
                  </a:lnTo>
                  <a:lnTo>
                    <a:pt x="4722" y="1429"/>
                  </a:lnTo>
                  <a:cubicBezTo>
                    <a:pt x="4722" y="631"/>
                    <a:pt x="4017" y="0"/>
                    <a:pt x="313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25" name="Google Shape;1452;p28"/>
            <p:cNvSpPr/>
            <p:nvPr/>
          </p:nvSpPr>
          <p:spPr>
            <a:xfrm>
              <a:off x="2138040" y="2801520"/>
              <a:ext cx="273600" cy="287640"/>
            </a:xfrm>
            <a:custGeom>
              <a:avLst/>
              <a:gdLst>
                <a:gd name="textAreaLeft" fmla="*/ 0 w 273600"/>
                <a:gd name="textAreaRight" fmla="*/ 275040 w 273600"/>
                <a:gd name="textAreaTop" fmla="*/ 0 h 287640"/>
                <a:gd name="textAreaBottom" fmla="*/ 289080 h 287640"/>
              </a:gdLst>
              <a:ahLst/>
              <a:cxnLst/>
              <a:rect l="textAreaLeft" t="textAreaTop" r="textAreaRight" b="textAreaBottom"/>
              <a:pathLst>
                <a:path w="4834" h="5075">
                  <a:moveTo>
                    <a:pt x="3192" y="121"/>
                  </a:moveTo>
                  <a:cubicBezTo>
                    <a:pt x="4036" y="121"/>
                    <a:pt x="4722" y="733"/>
                    <a:pt x="4722" y="1494"/>
                  </a:cubicBezTo>
                  <a:lnTo>
                    <a:pt x="4722" y="4963"/>
                  </a:lnTo>
                  <a:lnTo>
                    <a:pt x="669" y="4963"/>
                  </a:lnTo>
                  <a:cubicBezTo>
                    <a:pt x="1188" y="4741"/>
                    <a:pt x="1485" y="4221"/>
                    <a:pt x="1485" y="3488"/>
                  </a:cubicBezTo>
                  <a:lnTo>
                    <a:pt x="1485" y="1494"/>
                  </a:lnTo>
                  <a:cubicBezTo>
                    <a:pt x="1485" y="733"/>
                    <a:pt x="2171" y="121"/>
                    <a:pt x="3016" y="121"/>
                  </a:cubicBezTo>
                  <a:close/>
                  <a:moveTo>
                    <a:pt x="3016" y="0"/>
                  </a:moveTo>
                  <a:cubicBezTo>
                    <a:pt x="2106" y="0"/>
                    <a:pt x="1374" y="668"/>
                    <a:pt x="1374" y="1494"/>
                  </a:cubicBezTo>
                  <a:lnTo>
                    <a:pt x="1374" y="3488"/>
                  </a:lnTo>
                  <a:cubicBezTo>
                    <a:pt x="1374" y="4416"/>
                    <a:pt x="882" y="4963"/>
                    <a:pt x="56" y="4963"/>
                  </a:cubicBezTo>
                  <a:cubicBezTo>
                    <a:pt x="28" y="4963"/>
                    <a:pt x="1" y="4991"/>
                    <a:pt x="1" y="5019"/>
                  </a:cubicBezTo>
                  <a:cubicBezTo>
                    <a:pt x="1" y="5056"/>
                    <a:pt x="28" y="5075"/>
                    <a:pt x="56" y="5075"/>
                  </a:cubicBezTo>
                  <a:lnTo>
                    <a:pt x="4778" y="5075"/>
                  </a:lnTo>
                  <a:cubicBezTo>
                    <a:pt x="4815" y="5075"/>
                    <a:pt x="4834" y="5056"/>
                    <a:pt x="4834" y="5019"/>
                  </a:cubicBezTo>
                  <a:lnTo>
                    <a:pt x="4834" y="1494"/>
                  </a:lnTo>
                  <a:cubicBezTo>
                    <a:pt x="4834" y="668"/>
                    <a:pt x="4101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26" name="Google Shape;1453;p28"/>
            <p:cNvSpPr/>
            <p:nvPr/>
          </p:nvSpPr>
          <p:spPr>
            <a:xfrm>
              <a:off x="2149200" y="2808720"/>
              <a:ext cx="259560" cy="273240"/>
            </a:xfrm>
            <a:custGeom>
              <a:avLst/>
              <a:gdLst>
                <a:gd name="textAreaLeft" fmla="*/ 0 w 259560"/>
                <a:gd name="textAreaRight" fmla="*/ 261000 w 259560"/>
                <a:gd name="textAreaTop" fmla="*/ 0 h 273240"/>
                <a:gd name="textAreaBottom" fmla="*/ 274680 h 273240"/>
              </a:gdLst>
              <a:ahLst/>
              <a:cxnLst/>
              <a:rect l="textAreaLeft" t="textAreaTop" r="textAreaRight" b="textAreaBottom"/>
              <a:pathLst>
                <a:path w="4584" h="4824">
                  <a:moveTo>
                    <a:pt x="4583" y="4824"/>
                  </a:moveTo>
                  <a:lnTo>
                    <a:pt x="0" y="4824"/>
                  </a:lnTo>
                  <a:lnTo>
                    <a:pt x="0" y="4824"/>
                  </a:lnTo>
                  <a:cubicBezTo>
                    <a:pt x="910" y="4824"/>
                    <a:pt x="1327" y="4156"/>
                    <a:pt x="1327" y="3330"/>
                  </a:cubicBezTo>
                  <a:lnTo>
                    <a:pt x="1327" y="3043"/>
                  </a:lnTo>
                  <a:lnTo>
                    <a:pt x="1327" y="1392"/>
                  </a:lnTo>
                  <a:cubicBezTo>
                    <a:pt x="1327" y="622"/>
                    <a:pt x="2023" y="0"/>
                    <a:pt x="2876" y="0"/>
                  </a:cubicBezTo>
                  <a:lnTo>
                    <a:pt x="3043" y="0"/>
                  </a:lnTo>
                  <a:cubicBezTo>
                    <a:pt x="3897" y="0"/>
                    <a:pt x="4583" y="622"/>
                    <a:pt x="4583" y="1392"/>
                  </a:cubicBezTo>
                  <a:lnTo>
                    <a:pt x="4583" y="4824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27" name="Google Shape;1454;p28"/>
            <p:cNvSpPr/>
            <p:nvPr/>
          </p:nvSpPr>
          <p:spPr>
            <a:xfrm>
              <a:off x="2307600" y="2804400"/>
              <a:ext cx="741240" cy="636480"/>
            </a:xfrm>
            <a:custGeom>
              <a:avLst/>
              <a:gdLst>
                <a:gd name="textAreaLeft" fmla="*/ 0 w 741240"/>
                <a:gd name="textAreaRight" fmla="*/ 742680 w 741240"/>
                <a:gd name="textAreaTop" fmla="*/ 0 h 636480"/>
                <a:gd name="textAreaBottom" fmla="*/ 637920 h 636480"/>
              </a:gdLst>
              <a:ahLst/>
              <a:cxnLst/>
              <a:rect l="textAreaLeft" t="textAreaTop" r="textAreaRight" b="textAreaBottom"/>
              <a:pathLst>
                <a:path w="13044" h="11208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1" y="1"/>
                  </a:moveTo>
                  <a:cubicBezTo>
                    <a:pt x="17" y="1"/>
                    <a:pt x="1689" y="20"/>
                    <a:pt x="1689" y="1977"/>
                  </a:cubicBezTo>
                  <a:lnTo>
                    <a:pt x="1689" y="3071"/>
                  </a:lnTo>
                  <a:lnTo>
                    <a:pt x="1633" y="9760"/>
                  </a:lnTo>
                  <a:cubicBezTo>
                    <a:pt x="1633" y="10558"/>
                    <a:pt x="2394" y="11207"/>
                    <a:pt x="3331" y="11207"/>
                  </a:cubicBezTo>
                  <a:lnTo>
                    <a:pt x="13025" y="11207"/>
                  </a:lnTo>
                  <a:lnTo>
                    <a:pt x="13034" y="1977"/>
                  </a:lnTo>
                  <a:cubicBezTo>
                    <a:pt x="13043" y="901"/>
                    <a:pt x="12014" y="29"/>
                    <a:pt x="10743" y="19"/>
                  </a:cubicBezTo>
                  <a:lnTo>
                    <a:pt x="3757" y="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28" name="Google Shape;1455;p28"/>
            <p:cNvSpPr/>
            <p:nvPr/>
          </p:nvSpPr>
          <p:spPr>
            <a:xfrm>
              <a:off x="2303280" y="2801520"/>
              <a:ext cx="748080" cy="642960"/>
            </a:xfrm>
            <a:custGeom>
              <a:avLst/>
              <a:gdLst>
                <a:gd name="textAreaLeft" fmla="*/ 0 w 748080"/>
                <a:gd name="textAreaRight" fmla="*/ 749520 w 748080"/>
                <a:gd name="textAreaTop" fmla="*/ 0 h 642960"/>
                <a:gd name="textAreaBottom" fmla="*/ 644400 h 642960"/>
              </a:gdLst>
              <a:ahLst/>
              <a:cxnLst/>
              <a:rect l="textAreaLeft" t="textAreaTop" r="textAreaRight" b="textAreaBottom"/>
              <a:pathLst>
                <a:path w="13164" h="11318">
                  <a:moveTo>
                    <a:pt x="650" y="121"/>
                  </a:moveTo>
                  <a:lnTo>
                    <a:pt x="3822" y="139"/>
                  </a:lnTo>
                  <a:lnTo>
                    <a:pt x="3831" y="139"/>
                  </a:lnTo>
                  <a:lnTo>
                    <a:pt x="10817" y="130"/>
                  </a:lnTo>
                  <a:cubicBezTo>
                    <a:pt x="11485" y="139"/>
                    <a:pt x="12106" y="381"/>
                    <a:pt x="12533" y="817"/>
                  </a:cubicBezTo>
                  <a:cubicBezTo>
                    <a:pt x="12867" y="1160"/>
                    <a:pt x="13052" y="1587"/>
                    <a:pt x="13052" y="2032"/>
                  </a:cubicBezTo>
                  <a:lnTo>
                    <a:pt x="13043" y="11197"/>
                  </a:lnTo>
                  <a:lnTo>
                    <a:pt x="3405" y="11197"/>
                  </a:lnTo>
                  <a:cubicBezTo>
                    <a:pt x="2913" y="11197"/>
                    <a:pt x="2459" y="11021"/>
                    <a:pt x="2143" y="10705"/>
                  </a:cubicBezTo>
                  <a:cubicBezTo>
                    <a:pt x="1902" y="10455"/>
                    <a:pt x="1763" y="10140"/>
                    <a:pt x="1772" y="9824"/>
                  </a:cubicBezTo>
                  <a:lnTo>
                    <a:pt x="1828" y="2032"/>
                  </a:lnTo>
                  <a:cubicBezTo>
                    <a:pt x="1828" y="789"/>
                    <a:pt x="1160" y="306"/>
                    <a:pt x="650" y="121"/>
                  </a:cubicBezTo>
                  <a:close/>
                  <a:moveTo>
                    <a:pt x="74" y="0"/>
                  </a:moveTo>
                  <a:cubicBezTo>
                    <a:pt x="9" y="0"/>
                    <a:pt x="0" y="47"/>
                    <a:pt x="0" y="56"/>
                  </a:cubicBezTo>
                  <a:cubicBezTo>
                    <a:pt x="0" y="84"/>
                    <a:pt x="9" y="121"/>
                    <a:pt x="74" y="121"/>
                  </a:cubicBezTo>
                  <a:cubicBezTo>
                    <a:pt x="149" y="121"/>
                    <a:pt x="1707" y="149"/>
                    <a:pt x="1707" y="2032"/>
                  </a:cubicBezTo>
                  <a:lnTo>
                    <a:pt x="1651" y="9824"/>
                  </a:lnTo>
                  <a:cubicBezTo>
                    <a:pt x="1651" y="10177"/>
                    <a:pt x="1800" y="10520"/>
                    <a:pt x="2060" y="10789"/>
                  </a:cubicBezTo>
                  <a:cubicBezTo>
                    <a:pt x="2394" y="11123"/>
                    <a:pt x="2885" y="11318"/>
                    <a:pt x="3405" y="11318"/>
                  </a:cubicBezTo>
                  <a:lnTo>
                    <a:pt x="13099" y="11318"/>
                  </a:lnTo>
                  <a:cubicBezTo>
                    <a:pt x="13127" y="11318"/>
                    <a:pt x="13155" y="11290"/>
                    <a:pt x="13155" y="11262"/>
                  </a:cubicBezTo>
                  <a:lnTo>
                    <a:pt x="13164" y="2032"/>
                  </a:lnTo>
                  <a:cubicBezTo>
                    <a:pt x="13164" y="1559"/>
                    <a:pt x="12969" y="1095"/>
                    <a:pt x="12616" y="733"/>
                  </a:cubicBezTo>
                  <a:cubicBezTo>
                    <a:pt x="12171" y="279"/>
                    <a:pt x="11513" y="19"/>
                    <a:pt x="10817" y="19"/>
                  </a:cubicBezTo>
                  <a:lnTo>
                    <a:pt x="3841" y="28"/>
                  </a:lnTo>
                  <a:lnTo>
                    <a:pt x="3831" y="2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29" name="Google Shape;1456;p28"/>
            <p:cNvSpPr/>
            <p:nvPr/>
          </p:nvSpPr>
          <p:spPr>
            <a:xfrm>
              <a:off x="2507760" y="2926080"/>
              <a:ext cx="86760" cy="86400"/>
            </a:xfrm>
            <a:custGeom>
              <a:avLst/>
              <a:gdLst>
                <a:gd name="textAreaLeft" fmla="*/ 0 w 86760"/>
                <a:gd name="textAreaRight" fmla="*/ 88200 w 86760"/>
                <a:gd name="textAreaTop" fmla="*/ 0 h 86400"/>
                <a:gd name="textAreaBottom" fmla="*/ 87840 h 86400"/>
              </a:gdLst>
              <a:ahLst/>
              <a:cxnLst/>
              <a:rect l="textAreaLeft" t="textAreaTop" r="textAreaRight" b="textAreaBottom"/>
              <a:pathLst>
                <a:path w="1550" h="1541">
                  <a:moveTo>
                    <a:pt x="780" y="1"/>
                  </a:moveTo>
                  <a:cubicBezTo>
                    <a:pt x="353" y="1"/>
                    <a:pt x="0" y="344"/>
                    <a:pt x="0" y="770"/>
                  </a:cubicBezTo>
                  <a:cubicBezTo>
                    <a:pt x="0" y="1197"/>
                    <a:pt x="353" y="1540"/>
                    <a:pt x="780" y="1540"/>
                  </a:cubicBezTo>
                  <a:cubicBezTo>
                    <a:pt x="1197" y="1540"/>
                    <a:pt x="1549" y="1197"/>
                    <a:pt x="1549" y="770"/>
                  </a:cubicBezTo>
                  <a:cubicBezTo>
                    <a:pt x="1549" y="344"/>
                    <a:pt x="1197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30" name="Google Shape;1457;p28"/>
            <p:cNvSpPr/>
            <p:nvPr/>
          </p:nvSpPr>
          <p:spPr>
            <a:xfrm>
              <a:off x="2504520" y="2922840"/>
              <a:ext cx="93240" cy="92520"/>
            </a:xfrm>
            <a:custGeom>
              <a:avLst/>
              <a:gdLst>
                <a:gd name="textAreaLeft" fmla="*/ 0 w 93240"/>
                <a:gd name="textAreaRight" fmla="*/ 94680 w 93240"/>
                <a:gd name="textAreaTop" fmla="*/ 0 h 92520"/>
                <a:gd name="textAreaBottom" fmla="*/ 93960 h 92520"/>
              </a:gdLst>
              <a:ahLst/>
              <a:cxnLst/>
              <a:rect l="textAreaLeft" t="textAreaTop" r="textAreaRight" b="textAreaBottom"/>
              <a:pathLst>
                <a:path w="1662" h="1653">
                  <a:moveTo>
                    <a:pt x="836" y="112"/>
                  </a:moveTo>
                  <a:cubicBezTo>
                    <a:pt x="1225" y="112"/>
                    <a:pt x="1541" y="437"/>
                    <a:pt x="1541" y="826"/>
                  </a:cubicBezTo>
                  <a:cubicBezTo>
                    <a:pt x="1541" y="1216"/>
                    <a:pt x="1225" y="1541"/>
                    <a:pt x="836" y="1541"/>
                  </a:cubicBezTo>
                  <a:cubicBezTo>
                    <a:pt x="437" y="1541"/>
                    <a:pt x="121" y="1216"/>
                    <a:pt x="121" y="826"/>
                  </a:cubicBezTo>
                  <a:cubicBezTo>
                    <a:pt x="121" y="437"/>
                    <a:pt x="437" y="112"/>
                    <a:pt x="836" y="112"/>
                  </a:cubicBezTo>
                  <a:close/>
                  <a:moveTo>
                    <a:pt x="836" y="1"/>
                  </a:moveTo>
                  <a:cubicBezTo>
                    <a:pt x="372" y="1"/>
                    <a:pt x="1" y="372"/>
                    <a:pt x="1" y="826"/>
                  </a:cubicBezTo>
                  <a:cubicBezTo>
                    <a:pt x="1" y="1281"/>
                    <a:pt x="372" y="1652"/>
                    <a:pt x="836" y="1652"/>
                  </a:cubicBezTo>
                  <a:cubicBezTo>
                    <a:pt x="1290" y="1652"/>
                    <a:pt x="1661" y="1281"/>
                    <a:pt x="1661" y="826"/>
                  </a:cubicBezTo>
                  <a:cubicBezTo>
                    <a:pt x="1661" y="372"/>
                    <a:pt x="1290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31" name="Google Shape;1458;p28"/>
            <p:cNvSpPr/>
            <p:nvPr/>
          </p:nvSpPr>
          <p:spPr>
            <a:xfrm>
              <a:off x="2648880" y="2935080"/>
              <a:ext cx="276840" cy="5040"/>
            </a:xfrm>
            <a:custGeom>
              <a:avLst/>
              <a:gdLst>
                <a:gd name="textAreaLeft" fmla="*/ 0 w 276840"/>
                <a:gd name="textAreaRight" fmla="*/ 278280 w 27684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4889" h="112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4833" y="112"/>
                  </a:lnTo>
                  <a:cubicBezTo>
                    <a:pt x="4870" y="112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32" name="Google Shape;1459;p28"/>
            <p:cNvSpPr/>
            <p:nvPr/>
          </p:nvSpPr>
          <p:spPr>
            <a:xfrm>
              <a:off x="2648880" y="2970000"/>
              <a:ext cx="114120" cy="5400"/>
            </a:xfrm>
            <a:custGeom>
              <a:avLst/>
              <a:gdLst>
                <a:gd name="textAreaLeft" fmla="*/ 0 w 114120"/>
                <a:gd name="textAreaRight" fmla="*/ 115560 w 1141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032" h="122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1976" y="121"/>
                  </a:lnTo>
                  <a:cubicBezTo>
                    <a:pt x="2013" y="121"/>
                    <a:pt x="2032" y="93"/>
                    <a:pt x="2032" y="65"/>
                  </a:cubicBezTo>
                  <a:cubicBezTo>
                    <a:pt x="2032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33" name="Google Shape;1460;p28"/>
            <p:cNvSpPr/>
            <p:nvPr/>
          </p:nvSpPr>
          <p:spPr>
            <a:xfrm>
              <a:off x="2810880" y="2970000"/>
              <a:ext cx="114840" cy="5400"/>
            </a:xfrm>
            <a:custGeom>
              <a:avLst/>
              <a:gdLst>
                <a:gd name="textAreaLeft" fmla="*/ 0 w 114840"/>
                <a:gd name="textAreaRight" fmla="*/ 116280 w 1148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2041" h="122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76" y="121"/>
                  </a:lnTo>
                  <a:cubicBezTo>
                    <a:pt x="2013" y="121"/>
                    <a:pt x="2041" y="93"/>
                    <a:pt x="2041" y="65"/>
                  </a:cubicBezTo>
                  <a:cubicBezTo>
                    <a:pt x="2041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34" name="Google Shape;1461;p28"/>
            <p:cNvSpPr/>
            <p:nvPr/>
          </p:nvSpPr>
          <p:spPr>
            <a:xfrm>
              <a:off x="2651400" y="3019320"/>
              <a:ext cx="114120" cy="5040"/>
            </a:xfrm>
            <a:custGeom>
              <a:avLst/>
              <a:gdLst>
                <a:gd name="textAreaLeft" fmla="*/ 0 w 114120"/>
                <a:gd name="textAreaRight" fmla="*/ 115560 w 114120"/>
                <a:gd name="textAreaTop" fmla="*/ 0 h 5040"/>
                <a:gd name="textAreaBottom" fmla="*/ 6480 h 5040"/>
              </a:gdLst>
              <a:ahLst/>
              <a:cxnLst/>
              <a:rect l="textAreaLeft" t="textAreaTop" r="textAreaRight" b="textAreaBottom"/>
              <a:pathLst>
                <a:path w="2033" h="112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6" y="112"/>
                  </a:cubicBezTo>
                  <a:lnTo>
                    <a:pt x="1976" y="112"/>
                  </a:lnTo>
                  <a:cubicBezTo>
                    <a:pt x="2004" y="112"/>
                    <a:pt x="2032" y="93"/>
                    <a:pt x="2032" y="56"/>
                  </a:cubicBezTo>
                  <a:cubicBezTo>
                    <a:pt x="2032" y="28"/>
                    <a:pt x="2004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35" name="Google Shape;1462;p28"/>
            <p:cNvSpPr/>
            <p:nvPr/>
          </p:nvSpPr>
          <p:spPr>
            <a:xfrm>
              <a:off x="2509200" y="3078000"/>
              <a:ext cx="83520" cy="83160"/>
            </a:xfrm>
            <a:custGeom>
              <a:avLst/>
              <a:gdLst>
                <a:gd name="textAreaLeft" fmla="*/ 0 w 83520"/>
                <a:gd name="textAreaRight" fmla="*/ 84960 w 83520"/>
                <a:gd name="textAreaTop" fmla="*/ 0 h 83160"/>
                <a:gd name="textAreaBottom" fmla="*/ 84600 h 83160"/>
              </a:gdLst>
              <a:ahLst/>
              <a:cxnLst/>
              <a:rect l="textAreaLeft" t="textAreaTop" r="textAreaRight" b="textAreaBottom"/>
              <a:pathLst>
                <a:path w="1494" h="1485">
                  <a:moveTo>
                    <a:pt x="752" y="0"/>
                  </a:moveTo>
                  <a:cubicBezTo>
                    <a:pt x="334" y="0"/>
                    <a:pt x="0" y="334"/>
                    <a:pt x="0" y="742"/>
                  </a:cubicBezTo>
                  <a:cubicBezTo>
                    <a:pt x="0" y="1150"/>
                    <a:pt x="334" y="1484"/>
                    <a:pt x="752" y="1484"/>
                  </a:cubicBezTo>
                  <a:cubicBezTo>
                    <a:pt x="1160" y="1484"/>
                    <a:pt x="1494" y="1150"/>
                    <a:pt x="1494" y="742"/>
                  </a:cubicBezTo>
                  <a:cubicBezTo>
                    <a:pt x="1494" y="334"/>
                    <a:pt x="1160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36" name="Google Shape;1463;p28"/>
            <p:cNvSpPr/>
            <p:nvPr/>
          </p:nvSpPr>
          <p:spPr>
            <a:xfrm>
              <a:off x="2506320" y="3074760"/>
              <a:ext cx="90000" cy="90000"/>
            </a:xfrm>
            <a:custGeom>
              <a:avLst/>
              <a:gdLst>
                <a:gd name="textAreaLeft" fmla="*/ 0 w 90000"/>
                <a:gd name="textAreaRight" fmla="*/ 91440 w 90000"/>
                <a:gd name="textAreaTop" fmla="*/ 0 h 90000"/>
                <a:gd name="textAreaBottom" fmla="*/ 91440 h 90000"/>
              </a:gdLst>
              <a:ahLst/>
              <a:cxnLst/>
              <a:rect l="textAreaLeft" t="textAreaTop" r="textAreaRight" b="textAreaBottom"/>
              <a:pathLst>
                <a:path w="1606" h="1606">
                  <a:moveTo>
                    <a:pt x="808" y="112"/>
                  </a:moveTo>
                  <a:cubicBezTo>
                    <a:pt x="1179" y="112"/>
                    <a:pt x="1485" y="418"/>
                    <a:pt x="1485" y="798"/>
                  </a:cubicBezTo>
                  <a:cubicBezTo>
                    <a:pt x="1485" y="1179"/>
                    <a:pt x="1179" y="1485"/>
                    <a:pt x="808" y="1485"/>
                  </a:cubicBezTo>
                  <a:cubicBezTo>
                    <a:pt x="427" y="1485"/>
                    <a:pt x="121" y="1179"/>
                    <a:pt x="121" y="798"/>
                  </a:cubicBezTo>
                  <a:cubicBezTo>
                    <a:pt x="121" y="418"/>
                    <a:pt x="427" y="112"/>
                    <a:pt x="808" y="112"/>
                  </a:cubicBezTo>
                  <a:close/>
                  <a:moveTo>
                    <a:pt x="808" y="1"/>
                  </a:moveTo>
                  <a:cubicBezTo>
                    <a:pt x="362" y="1"/>
                    <a:pt x="0" y="362"/>
                    <a:pt x="0" y="798"/>
                  </a:cubicBezTo>
                  <a:cubicBezTo>
                    <a:pt x="0" y="1244"/>
                    <a:pt x="362" y="1605"/>
                    <a:pt x="808" y="1605"/>
                  </a:cubicBezTo>
                  <a:cubicBezTo>
                    <a:pt x="1244" y="1605"/>
                    <a:pt x="1605" y="1244"/>
                    <a:pt x="1605" y="798"/>
                  </a:cubicBezTo>
                  <a:cubicBezTo>
                    <a:pt x="1605" y="362"/>
                    <a:pt x="1244" y="1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37" name="Google Shape;1464;p28"/>
            <p:cNvSpPr/>
            <p:nvPr/>
          </p:nvSpPr>
          <p:spPr>
            <a:xfrm>
              <a:off x="2648880" y="3085560"/>
              <a:ext cx="276840" cy="5400"/>
            </a:xfrm>
            <a:custGeom>
              <a:avLst/>
              <a:gdLst>
                <a:gd name="textAreaLeft" fmla="*/ 0 w 276840"/>
                <a:gd name="textAreaRight" fmla="*/ 278280 w 27684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4889" h="121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4833" y="121"/>
                  </a:lnTo>
                  <a:cubicBezTo>
                    <a:pt x="4870" y="121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38" name="Google Shape;1465;p28"/>
            <p:cNvSpPr/>
            <p:nvPr/>
          </p:nvSpPr>
          <p:spPr>
            <a:xfrm>
              <a:off x="2504160" y="3133080"/>
              <a:ext cx="321840" cy="307440"/>
            </a:xfrm>
            <a:custGeom>
              <a:avLst/>
              <a:gdLst>
                <a:gd name="textAreaLeft" fmla="*/ 0 w 321840"/>
                <a:gd name="textAreaRight" fmla="*/ 323280 w 321840"/>
                <a:gd name="textAreaTop" fmla="*/ 0 h 307440"/>
                <a:gd name="textAreaBottom" fmla="*/ 308880 h 307440"/>
              </a:gdLst>
              <a:ahLst/>
              <a:cxnLst/>
              <a:rect l="textAreaLeft" t="textAreaTop" r="textAreaRight" b="textAreaBottom"/>
              <a:pathLst>
                <a:path w="5678" h="5428">
                  <a:moveTo>
                    <a:pt x="3618" y="1"/>
                  </a:moveTo>
                  <a:cubicBezTo>
                    <a:pt x="2589" y="1"/>
                    <a:pt x="1754" y="697"/>
                    <a:pt x="1754" y="1559"/>
                  </a:cubicBezTo>
                  <a:lnTo>
                    <a:pt x="1754" y="3424"/>
                  </a:lnTo>
                  <a:lnTo>
                    <a:pt x="1754" y="3749"/>
                  </a:lnTo>
                  <a:cubicBezTo>
                    <a:pt x="1754" y="4676"/>
                    <a:pt x="1095" y="5428"/>
                    <a:pt x="0" y="5428"/>
                  </a:cubicBezTo>
                  <a:lnTo>
                    <a:pt x="5678" y="5428"/>
                  </a:lnTo>
                  <a:lnTo>
                    <a:pt x="5678" y="1559"/>
                  </a:lnTo>
                  <a:cubicBezTo>
                    <a:pt x="5678" y="697"/>
                    <a:pt x="4843" y="1"/>
                    <a:pt x="3822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39" name="Google Shape;1466;p28"/>
            <p:cNvSpPr/>
            <p:nvPr/>
          </p:nvSpPr>
          <p:spPr>
            <a:xfrm>
              <a:off x="2500920" y="3129480"/>
              <a:ext cx="328320" cy="314280"/>
            </a:xfrm>
            <a:custGeom>
              <a:avLst/>
              <a:gdLst>
                <a:gd name="textAreaLeft" fmla="*/ 0 w 328320"/>
                <a:gd name="textAreaRight" fmla="*/ 329760 w 328320"/>
                <a:gd name="textAreaTop" fmla="*/ 0 h 314280"/>
                <a:gd name="textAreaBottom" fmla="*/ 315720 h 314280"/>
              </a:gdLst>
              <a:ahLst/>
              <a:cxnLst/>
              <a:rect l="textAreaLeft" t="textAreaTop" r="textAreaRight" b="textAreaBottom"/>
              <a:pathLst>
                <a:path w="5790" h="5548">
                  <a:moveTo>
                    <a:pt x="3878" y="121"/>
                  </a:moveTo>
                  <a:cubicBezTo>
                    <a:pt x="4871" y="121"/>
                    <a:pt x="5678" y="798"/>
                    <a:pt x="5678" y="1623"/>
                  </a:cubicBezTo>
                  <a:lnTo>
                    <a:pt x="5678" y="5427"/>
                  </a:lnTo>
                  <a:lnTo>
                    <a:pt x="761" y="5427"/>
                  </a:lnTo>
                  <a:cubicBezTo>
                    <a:pt x="1439" y="5195"/>
                    <a:pt x="1865" y="4592"/>
                    <a:pt x="1865" y="3813"/>
                  </a:cubicBezTo>
                  <a:lnTo>
                    <a:pt x="1865" y="1623"/>
                  </a:lnTo>
                  <a:cubicBezTo>
                    <a:pt x="1865" y="798"/>
                    <a:pt x="2682" y="121"/>
                    <a:pt x="3674" y="121"/>
                  </a:cubicBezTo>
                  <a:close/>
                  <a:moveTo>
                    <a:pt x="3674" y="0"/>
                  </a:moveTo>
                  <a:cubicBezTo>
                    <a:pt x="2617" y="0"/>
                    <a:pt x="1754" y="733"/>
                    <a:pt x="1754" y="1623"/>
                  </a:cubicBezTo>
                  <a:lnTo>
                    <a:pt x="1754" y="3813"/>
                  </a:lnTo>
                  <a:cubicBezTo>
                    <a:pt x="1754" y="4768"/>
                    <a:pt x="1058" y="5427"/>
                    <a:pt x="56" y="5427"/>
                  </a:cubicBezTo>
                  <a:cubicBezTo>
                    <a:pt x="19" y="5427"/>
                    <a:pt x="1" y="5455"/>
                    <a:pt x="1" y="5492"/>
                  </a:cubicBezTo>
                  <a:cubicBezTo>
                    <a:pt x="1" y="5520"/>
                    <a:pt x="19" y="5547"/>
                    <a:pt x="56" y="5547"/>
                  </a:cubicBezTo>
                  <a:lnTo>
                    <a:pt x="5734" y="5547"/>
                  </a:lnTo>
                  <a:cubicBezTo>
                    <a:pt x="5771" y="5547"/>
                    <a:pt x="5789" y="5520"/>
                    <a:pt x="5789" y="5492"/>
                  </a:cubicBezTo>
                  <a:lnTo>
                    <a:pt x="5789" y="1623"/>
                  </a:lnTo>
                  <a:cubicBezTo>
                    <a:pt x="5789" y="733"/>
                    <a:pt x="4936" y="0"/>
                    <a:pt x="3878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40" name="Google Shape;1467;p28"/>
            <p:cNvSpPr/>
            <p:nvPr/>
          </p:nvSpPr>
          <p:spPr>
            <a:xfrm>
              <a:off x="2513160" y="3141360"/>
              <a:ext cx="306360" cy="292680"/>
            </a:xfrm>
            <a:custGeom>
              <a:avLst/>
              <a:gdLst>
                <a:gd name="textAreaLeft" fmla="*/ 0 w 306360"/>
                <a:gd name="textAreaRight" fmla="*/ 307800 w 306360"/>
                <a:gd name="textAreaTop" fmla="*/ 0 h 292680"/>
                <a:gd name="textAreaBottom" fmla="*/ 294120 h 292680"/>
              </a:gdLst>
              <a:ahLst/>
              <a:cxnLst/>
              <a:rect l="textAreaLeft" t="textAreaTop" r="textAreaRight" b="textAreaBottom"/>
              <a:pathLst>
                <a:path w="5409" h="5168">
                  <a:moveTo>
                    <a:pt x="5408" y="5167"/>
                  </a:moveTo>
                  <a:lnTo>
                    <a:pt x="56" y="5167"/>
                  </a:lnTo>
                  <a:lnTo>
                    <a:pt x="0" y="5167"/>
                  </a:lnTo>
                  <a:cubicBezTo>
                    <a:pt x="1048" y="5167"/>
                    <a:pt x="1670" y="4453"/>
                    <a:pt x="1670" y="3572"/>
                  </a:cubicBezTo>
                  <a:lnTo>
                    <a:pt x="1670" y="3266"/>
                  </a:lnTo>
                  <a:lnTo>
                    <a:pt x="1670" y="1485"/>
                  </a:lnTo>
                  <a:cubicBezTo>
                    <a:pt x="1670" y="659"/>
                    <a:pt x="2468" y="0"/>
                    <a:pt x="3442" y="0"/>
                  </a:cubicBezTo>
                  <a:lnTo>
                    <a:pt x="3636" y="0"/>
                  </a:lnTo>
                  <a:cubicBezTo>
                    <a:pt x="4620" y="0"/>
                    <a:pt x="5408" y="659"/>
                    <a:pt x="5408" y="1485"/>
                  </a:cubicBezTo>
                  <a:lnTo>
                    <a:pt x="5408" y="5167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41" name="Google Shape;1468;p28"/>
            <p:cNvSpPr/>
            <p:nvPr/>
          </p:nvSpPr>
          <p:spPr>
            <a:xfrm>
              <a:off x="2719080" y="3133080"/>
              <a:ext cx="633600" cy="495720"/>
            </a:xfrm>
            <a:custGeom>
              <a:avLst/>
              <a:gdLst>
                <a:gd name="textAreaLeft" fmla="*/ 0 w 633600"/>
                <a:gd name="textAreaRight" fmla="*/ 635040 w 633600"/>
                <a:gd name="textAreaTop" fmla="*/ 0 h 495720"/>
                <a:gd name="textAreaBottom" fmla="*/ 497160 h 495720"/>
              </a:gdLst>
              <a:ahLst/>
              <a:cxnLst/>
              <a:rect l="textAreaLeft" t="textAreaTop" r="textAreaRight" b="textAreaBottom"/>
              <a:pathLst>
                <a:path w="11152" h="8731">
                  <a:moveTo>
                    <a:pt x="1" y="1"/>
                  </a:moveTo>
                  <a:cubicBezTo>
                    <a:pt x="1031" y="1"/>
                    <a:pt x="1856" y="669"/>
                    <a:pt x="1856" y="1504"/>
                  </a:cubicBezTo>
                  <a:lnTo>
                    <a:pt x="1856" y="7766"/>
                  </a:lnTo>
                  <a:cubicBezTo>
                    <a:pt x="1856" y="8294"/>
                    <a:pt x="2385" y="8730"/>
                    <a:pt x="3044" y="8730"/>
                  </a:cubicBezTo>
                  <a:lnTo>
                    <a:pt x="11152" y="8730"/>
                  </a:lnTo>
                  <a:lnTo>
                    <a:pt x="11152" y="2162"/>
                  </a:lnTo>
                  <a:cubicBezTo>
                    <a:pt x="11152" y="966"/>
                    <a:pt x="9964" y="1"/>
                    <a:pt x="8489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42" name="Google Shape;1469;p28"/>
            <p:cNvSpPr/>
            <p:nvPr/>
          </p:nvSpPr>
          <p:spPr>
            <a:xfrm>
              <a:off x="2715840" y="3129480"/>
              <a:ext cx="639720" cy="502560"/>
            </a:xfrm>
            <a:custGeom>
              <a:avLst/>
              <a:gdLst>
                <a:gd name="textAreaLeft" fmla="*/ 0 w 639720"/>
                <a:gd name="textAreaRight" fmla="*/ 641160 w 639720"/>
                <a:gd name="textAreaTop" fmla="*/ 0 h 502560"/>
                <a:gd name="textAreaBottom" fmla="*/ 504000 h 502560"/>
              </a:gdLst>
              <a:ahLst/>
              <a:cxnLst/>
              <a:rect l="textAreaLeft" t="textAreaTop" r="textAreaRight" b="textAreaBottom"/>
              <a:pathLst>
                <a:path w="11263" h="8850">
                  <a:moveTo>
                    <a:pt x="8544" y="121"/>
                  </a:moveTo>
                  <a:cubicBezTo>
                    <a:pt x="9982" y="121"/>
                    <a:pt x="11142" y="1067"/>
                    <a:pt x="11142" y="2226"/>
                  </a:cubicBezTo>
                  <a:lnTo>
                    <a:pt x="11142" y="8739"/>
                  </a:lnTo>
                  <a:lnTo>
                    <a:pt x="3099" y="8739"/>
                  </a:lnTo>
                  <a:cubicBezTo>
                    <a:pt x="2477" y="8739"/>
                    <a:pt x="1967" y="8330"/>
                    <a:pt x="1967" y="7830"/>
                  </a:cubicBezTo>
                  <a:lnTo>
                    <a:pt x="1967" y="1568"/>
                  </a:lnTo>
                  <a:cubicBezTo>
                    <a:pt x="1967" y="909"/>
                    <a:pt x="1475" y="353"/>
                    <a:pt x="780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cubicBezTo>
                    <a:pt x="1049" y="121"/>
                    <a:pt x="1846" y="770"/>
                    <a:pt x="1846" y="1568"/>
                  </a:cubicBezTo>
                  <a:lnTo>
                    <a:pt x="1846" y="7820"/>
                  </a:lnTo>
                  <a:cubicBezTo>
                    <a:pt x="1846" y="8395"/>
                    <a:pt x="2412" y="8850"/>
                    <a:pt x="3099" y="8850"/>
                  </a:cubicBezTo>
                  <a:lnTo>
                    <a:pt x="11207" y="8850"/>
                  </a:lnTo>
                  <a:cubicBezTo>
                    <a:pt x="11234" y="8850"/>
                    <a:pt x="11262" y="8831"/>
                    <a:pt x="11262" y="8794"/>
                  </a:cubicBezTo>
                  <a:lnTo>
                    <a:pt x="11262" y="2217"/>
                  </a:lnTo>
                  <a:cubicBezTo>
                    <a:pt x="11262" y="993"/>
                    <a:pt x="10047" y="0"/>
                    <a:pt x="854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43" name="Google Shape;1470;p28"/>
            <p:cNvSpPr/>
            <p:nvPr/>
          </p:nvSpPr>
          <p:spPr>
            <a:xfrm>
              <a:off x="2931840" y="3270960"/>
              <a:ext cx="81000" cy="81000"/>
            </a:xfrm>
            <a:custGeom>
              <a:avLst/>
              <a:gdLst>
                <a:gd name="textAreaLeft" fmla="*/ 0 w 81000"/>
                <a:gd name="textAreaRight" fmla="*/ 82440 w 81000"/>
                <a:gd name="textAreaTop" fmla="*/ 0 h 81000"/>
                <a:gd name="textAreaBottom" fmla="*/ 82440 h 81000"/>
              </a:gdLst>
              <a:ahLst/>
              <a:cxnLst/>
              <a:rect l="textAreaLeft" t="textAreaTop" r="textAreaRight" b="textAreaBottom"/>
              <a:pathLst>
                <a:path w="1448" h="1448">
                  <a:moveTo>
                    <a:pt x="724" y="0"/>
                  </a:moveTo>
                  <a:cubicBezTo>
                    <a:pt x="325" y="0"/>
                    <a:pt x="0" y="325"/>
                    <a:pt x="0" y="724"/>
                  </a:cubicBezTo>
                  <a:cubicBezTo>
                    <a:pt x="0" y="1123"/>
                    <a:pt x="325" y="1447"/>
                    <a:pt x="724" y="1447"/>
                  </a:cubicBezTo>
                  <a:cubicBezTo>
                    <a:pt x="1123" y="1447"/>
                    <a:pt x="1448" y="1123"/>
                    <a:pt x="1438" y="724"/>
                  </a:cubicBezTo>
                  <a:cubicBezTo>
                    <a:pt x="1438" y="325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040" rIns="90000" bIns="410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44" name="Google Shape;1471;p28"/>
            <p:cNvSpPr/>
            <p:nvPr/>
          </p:nvSpPr>
          <p:spPr>
            <a:xfrm>
              <a:off x="2928600" y="3267720"/>
              <a:ext cx="87480" cy="87480"/>
            </a:xfrm>
            <a:custGeom>
              <a:avLst/>
              <a:gdLst>
                <a:gd name="textAreaLeft" fmla="*/ 0 w 87480"/>
                <a:gd name="textAreaRight" fmla="*/ 88920 w 87480"/>
                <a:gd name="textAreaTop" fmla="*/ 0 h 87480"/>
                <a:gd name="textAreaBottom" fmla="*/ 88920 h 87480"/>
              </a:gdLst>
              <a:ahLst/>
              <a:cxnLst/>
              <a:rect l="textAreaLeft" t="textAreaTop" r="textAreaRight" b="textAreaBottom"/>
              <a:pathLst>
                <a:path w="1560" h="1559">
                  <a:moveTo>
                    <a:pt x="780" y="121"/>
                  </a:moveTo>
                  <a:cubicBezTo>
                    <a:pt x="1142" y="121"/>
                    <a:pt x="1439" y="418"/>
                    <a:pt x="1439" y="780"/>
                  </a:cubicBezTo>
                  <a:cubicBezTo>
                    <a:pt x="1439" y="1142"/>
                    <a:pt x="1142" y="1448"/>
                    <a:pt x="780" y="1448"/>
                  </a:cubicBezTo>
                  <a:cubicBezTo>
                    <a:pt x="409" y="1448"/>
                    <a:pt x="112" y="1142"/>
                    <a:pt x="112" y="780"/>
                  </a:cubicBezTo>
                  <a:cubicBezTo>
                    <a:pt x="112" y="418"/>
                    <a:pt x="409" y="121"/>
                    <a:pt x="780" y="121"/>
                  </a:cubicBezTo>
                  <a:close/>
                  <a:moveTo>
                    <a:pt x="780" y="1"/>
                  </a:moveTo>
                  <a:cubicBezTo>
                    <a:pt x="344" y="1"/>
                    <a:pt x="1" y="353"/>
                    <a:pt x="1" y="780"/>
                  </a:cubicBezTo>
                  <a:cubicBezTo>
                    <a:pt x="1" y="1206"/>
                    <a:pt x="353" y="1559"/>
                    <a:pt x="780" y="1559"/>
                  </a:cubicBezTo>
                  <a:cubicBezTo>
                    <a:pt x="1207" y="1559"/>
                    <a:pt x="1559" y="1206"/>
                    <a:pt x="1559" y="780"/>
                  </a:cubicBezTo>
                  <a:cubicBezTo>
                    <a:pt x="1559" y="353"/>
                    <a:pt x="1207" y="1"/>
                    <a:pt x="78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280" rIns="90000" bIns="442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45" name="Google Shape;1472;p28"/>
            <p:cNvSpPr/>
            <p:nvPr/>
          </p:nvSpPr>
          <p:spPr>
            <a:xfrm>
              <a:off x="3055320" y="3274920"/>
              <a:ext cx="217800" cy="5400"/>
            </a:xfrm>
            <a:custGeom>
              <a:avLst/>
              <a:gdLst>
                <a:gd name="textAreaLeft" fmla="*/ 0 w 217800"/>
                <a:gd name="textAreaRight" fmla="*/ 219240 w 217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851" h="12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46" name="Google Shape;1473;p28"/>
            <p:cNvSpPr/>
            <p:nvPr/>
          </p:nvSpPr>
          <p:spPr>
            <a:xfrm>
              <a:off x="3055320" y="3318840"/>
              <a:ext cx="110520" cy="5400"/>
            </a:xfrm>
            <a:custGeom>
              <a:avLst/>
              <a:gdLst>
                <a:gd name="textAreaLeft" fmla="*/ 0 w 110520"/>
                <a:gd name="textAreaRight" fmla="*/ 111960 w 11052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1967" h="12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11" y="121"/>
                  </a:lnTo>
                  <a:cubicBezTo>
                    <a:pt x="1948" y="121"/>
                    <a:pt x="1967" y="93"/>
                    <a:pt x="1967" y="65"/>
                  </a:cubicBezTo>
                  <a:cubicBezTo>
                    <a:pt x="1967" y="28"/>
                    <a:pt x="1948" y="0"/>
                    <a:pt x="191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47" name="Google Shape;1474;p28"/>
            <p:cNvSpPr/>
            <p:nvPr/>
          </p:nvSpPr>
          <p:spPr>
            <a:xfrm>
              <a:off x="3055320" y="3355200"/>
              <a:ext cx="217800" cy="5400"/>
            </a:xfrm>
            <a:custGeom>
              <a:avLst/>
              <a:gdLst>
                <a:gd name="textAreaLeft" fmla="*/ 0 w 217800"/>
                <a:gd name="textAreaRight" fmla="*/ 219240 w 217800"/>
                <a:gd name="textAreaTop" fmla="*/ 0 h 5400"/>
                <a:gd name="textAreaBottom" fmla="*/ 6840 h 5400"/>
              </a:gdLst>
              <a:ahLst/>
              <a:cxnLst/>
              <a:rect l="textAreaLeft" t="textAreaTop" r="textAreaRight" b="textAreaBottom"/>
              <a:pathLst>
                <a:path w="3851" h="122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240" rIns="90000" bIns="3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48" name="Google Shape;1475;p28"/>
            <p:cNvSpPr/>
            <p:nvPr/>
          </p:nvSpPr>
          <p:spPr>
            <a:xfrm>
              <a:off x="2891160" y="3429720"/>
              <a:ext cx="597600" cy="198360"/>
            </a:xfrm>
            <a:custGeom>
              <a:avLst/>
              <a:gdLst>
                <a:gd name="textAreaLeft" fmla="*/ 0 w 597600"/>
                <a:gd name="textAreaRight" fmla="*/ 599040 w 597600"/>
                <a:gd name="textAreaTop" fmla="*/ 0 h 198360"/>
                <a:gd name="textAreaBottom" fmla="*/ 199800 h 198360"/>
              </a:gdLst>
              <a:ahLst/>
              <a:cxnLst/>
              <a:rect l="textAreaLeft" t="textAreaTop" r="textAreaRight" b="textAreaBottom"/>
              <a:pathLst>
                <a:path w="10520" h="3507">
                  <a:moveTo>
                    <a:pt x="10511" y="0"/>
                  </a:moveTo>
                  <a:lnTo>
                    <a:pt x="974" y="10"/>
                  </a:lnTo>
                  <a:lnTo>
                    <a:pt x="974" y="2403"/>
                  </a:lnTo>
                  <a:cubicBezTo>
                    <a:pt x="983" y="2941"/>
                    <a:pt x="640" y="3396"/>
                    <a:pt x="0" y="3498"/>
                  </a:cubicBezTo>
                  <a:cubicBezTo>
                    <a:pt x="40" y="3501"/>
                    <a:pt x="77" y="3502"/>
                    <a:pt x="109" y="3502"/>
                  </a:cubicBezTo>
                  <a:cubicBezTo>
                    <a:pt x="172" y="3502"/>
                    <a:pt x="214" y="3498"/>
                    <a:pt x="214" y="3498"/>
                  </a:cubicBezTo>
                  <a:lnTo>
                    <a:pt x="6429" y="3507"/>
                  </a:lnTo>
                  <a:lnTo>
                    <a:pt x="9138" y="3507"/>
                  </a:lnTo>
                  <a:cubicBezTo>
                    <a:pt x="9898" y="3507"/>
                    <a:pt x="10520" y="3006"/>
                    <a:pt x="10520" y="2403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49" name="Google Shape;1476;p28"/>
            <p:cNvSpPr/>
            <p:nvPr/>
          </p:nvSpPr>
          <p:spPr>
            <a:xfrm>
              <a:off x="2885760" y="3426480"/>
              <a:ext cx="605880" cy="204480"/>
            </a:xfrm>
            <a:custGeom>
              <a:avLst/>
              <a:gdLst>
                <a:gd name="textAreaLeft" fmla="*/ 0 w 605880"/>
                <a:gd name="textAreaRight" fmla="*/ 607320 w 605880"/>
                <a:gd name="textAreaTop" fmla="*/ 0 h 204480"/>
                <a:gd name="textAreaBottom" fmla="*/ 205920 h 204480"/>
              </a:gdLst>
              <a:ahLst/>
              <a:cxnLst/>
              <a:rect l="textAreaLeft" t="textAreaTop" r="textAreaRight" b="textAreaBottom"/>
              <a:pathLst>
                <a:path w="10669" h="3619">
                  <a:moveTo>
                    <a:pt x="10548" y="121"/>
                  </a:moveTo>
                  <a:lnTo>
                    <a:pt x="10548" y="2459"/>
                  </a:lnTo>
                  <a:cubicBezTo>
                    <a:pt x="10548" y="2691"/>
                    <a:pt x="10455" y="2914"/>
                    <a:pt x="10270" y="3099"/>
                  </a:cubicBezTo>
                  <a:cubicBezTo>
                    <a:pt x="10019" y="3359"/>
                    <a:pt x="9639" y="3498"/>
                    <a:pt x="9231" y="3507"/>
                  </a:cubicBezTo>
                  <a:lnTo>
                    <a:pt x="6605" y="3498"/>
                  </a:lnTo>
                  <a:cubicBezTo>
                    <a:pt x="6578" y="3507"/>
                    <a:pt x="6550" y="3507"/>
                    <a:pt x="6522" y="3507"/>
                  </a:cubicBezTo>
                  <a:lnTo>
                    <a:pt x="473" y="3498"/>
                  </a:lnTo>
                  <a:cubicBezTo>
                    <a:pt x="891" y="3313"/>
                    <a:pt x="1132" y="2932"/>
                    <a:pt x="1132" y="2459"/>
                  </a:cubicBezTo>
                  <a:lnTo>
                    <a:pt x="1123" y="121"/>
                  </a:lnTo>
                  <a:close/>
                  <a:moveTo>
                    <a:pt x="10604" y="1"/>
                  </a:moveTo>
                  <a:lnTo>
                    <a:pt x="1067" y="10"/>
                  </a:lnTo>
                  <a:cubicBezTo>
                    <a:pt x="1049" y="10"/>
                    <a:pt x="1039" y="19"/>
                    <a:pt x="1030" y="29"/>
                  </a:cubicBezTo>
                  <a:cubicBezTo>
                    <a:pt x="1012" y="38"/>
                    <a:pt x="1012" y="56"/>
                    <a:pt x="1012" y="66"/>
                  </a:cubicBezTo>
                  <a:lnTo>
                    <a:pt x="1012" y="2459"/>
                  </a:lnTo>
                  <a:cubicBezTo>
                    <a:pt x="1021" y="3006"/>
                    <a:pt x="659" y="3405"/>
                    <a:pt x="84" y="3498"/>
                  </a:cubicBezTo>
                  <a:lnTo>
                    <a:pt x="65" y="3498"/>
                  </a:lnTo>
                  <a:cubicBezTo>
                    <a:pt x="10" y="3498"/>
                    <a:pt x="0" y="3526"/>
                    <a:pt x="0" y="3554"/>
                  </a:cubicBezTo>
                  <a:cubicBezTo>
                    <a:pt x="0" y="3609"/>
                    <a:pt x="47" y="3609"/>
                    <a:pt x="93" y="3619"/>
                  </a:cubicBezTo>
                  <a:lnTo>
                    <a:pt x="9231" y="3619"/>
                  </a:lnTo>
                  <a:cubicBezTo>
                    <a:pt x="9676" y="3619"/>
                    <a:pt x="10084" y="3461"/>
                    <a:pt x="10353" y="3183"/>
                  </a:cubicBezTo>
                  <a:cubicBezTo>
                    <a:pt x="10557" y="2979"/>
                    <a:pt x="10669" y="2719"/>
                    <a:pt x="10669" y="2459"/>
                  </a:cubicBezTo>
                  <a:lnTo>
                    <a:pt x="10659" y="56"/>
                  </a:lnTo>
                  <a:cubicBezTo>
                    <a:pt x="10659" y="29"/>
                    <a:pt x="10631" y="1"/>
                    <a:pt x="10604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50" name="Google Shape;1477;p28"/>
            <p:cNvSpPr/>
            <p:nvPr/>
          </p:nvSpPr>
          <p:spPr>
            <a:xfrm>
              <a:off x="2896560" y="3433680"/>
              <a:ext cx="582120" cy="191520"/>
            </a:xfrm>
            <a:custGeom>
              <a:avLst/>
              <a:gdLst>
                <a:gd name="textAreaLeft" fmla="*/ 0 w 582120"/>
                <a:gd name="textAreaRight" fmla="*/ 583560 w 582120"/>
                <a:gd name="textAreaTop" fmla="*/ 0 h 191520"/>
                <a:gd name="textAreaBottom" fmla="*/ 192960 h 191520"/>
              </a:gdLst>
              <a:ahLst/>
              <a:cxnLst/>
              <a:rect l="textAreaLeft" t="textAreaTop" r="textAreaRight" b="textAreaBottom"/>
              <a:pathLst>
                <a:path w="10252" h="3387">
                  <a:moveTo>
                    <a:pt x="10242" y="0"/>
                  </a:moveTo>
                  <a:lnTo>
                    <a:pt x="1021" y="0"/>
                  </a:lnTo>
                  <a:lnTo>
                    <a:pt x="1031" y="2320"/>
                  </a:lnTo>
                  <a:cubicBezTo>
                    <a:pt x="1031" y="2839"/>
                    <a:pt x="706" y="3275"/>
                    <a:pt x="84" y="3377"/>
                  </a:cubicBezTo>
                  <a:cubicBezTo>
                    <a:pt x="66" y="3377"/>
                    <a:pt x="1" y="3377"/>
                    <a:pt x="84" y="3377"/>
                  </a:cubicBezTo>
                  <a:cubicBezTo>
                    <a:pt x="196" y="3377"/>
                    <a:pt x="288" y="3377"/>
                    <a:pt x="288" y="3377"/>
                  </a:cubicBezTo>
                  <a:lnTo>
                    <a:pt x="6300" y="3386"/>
                  </a:lnTo>
                  <a:cubicBezTo>
                    <a:pt x="6328" y="3386"/>
                    <a:pt x="6346" y="3386"/>
                    <a:pt x="6374" y="3386"/>
                  </a:cubicBezTo>
                  <a:lnTo>
                    <a:pt x="8916" y="3386"/>
                  </a:lnTo>
                  <a:cubicBezTo>
                    <a:pt x="9658" y="3377"/>
                    <a:pt x="10252" y="2904"/>
                    <a:pt x="10252" y="232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51" name="Google Shape;1478;p28"/>
            <p:cNvSpPr/>
            <p:nvPr/>
          </p:nvSpPr>
          <p:spPr>
            <a:xfrm>
              <a:off x="1435680" y="2567520"/>
              <a:ext cx="561240" cy="561240"/>
            </a:xfrm>
            <a:custGeom>
              <a:avLst/>
              <a:gdLst>
                <a:gd name="textAreaLeft" fmla="*/ 0 w 561240"/>
                <a:gd name="textAreaRight" fmla="*/ 562680 w 561240"/>
                <a:gd name="textAreaTop" fmla="*/ 0 h 561240"/>
                <a:gd name="textAreaBottom" fmla="*/ 562680 h 561240"/>
              </a:gdLst>
              <a:ahLst/>
              <a:cxnLst/>
              <a:rect l="textAreaLeft" t="textAreaTop" r="textAreaRight" b="textAreaBottom"/>
              <a:pathLst>
                <a:path w="9881" h="9881">
                  <a:moveTo>
                    <a:pt x="4945" y="1"/>
                  </a:moveTo>
                  <a:cubicBezTo>
                    <a:pt x="2218" y="1"/>
                    <a:pt x="1" y="2218"/>
                    <a:pt x="1" y="4945"/>
                  </a:cubicBezTo>
                  <a:cubicBezTo>
                    <a:pt x="1" y="7672"/>
                    <a:pt x="2218" y="9880"/>
                    <a:pt x="4945" y="9880"/>
                  </a:cubicBezTo>
                  <a:cubicBezTo>
                    <a:pt x="7672" y="9880"/>
                    <a:pt x="9880" y="7672"/>
                    <a:pt x="9880" y="4945"/>
                  </a:cubicBezTo>
                  <a:cubicBezTo>
                    <a:pt x="9880" y="2218"/>
                    <a:pt x="7672" y="1"/>
                    <a:pt x="4945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52" name="Google Shape;1479;p28"/>
            <p:cNvSpPr/>
            <p:nvPr/>
          </p:nvSpPr>
          <p:spPr>
            <a:xfrm>
              <a:off x="1325520" y="2533680"/>
              <a:ext cx="628560" cy="628560"/>
            </a:xfrm>
            <a:custGeom>
              <a:avLst/>
              <a:gdLst>
                <a:gd name="textAreaLeft" fmla="*/ 0 w 628560"/>
                <a:gd name="textAreaRight" fmla="*/ 630000 w 628560"/>
                <a:gd name="textAreaTop" fmla="*/ 0 h 628560"/>
                <a:gd name="textAreaBottom" fmla="*/ 630000 h 628560"/>
              </a:gdLst>
              <a:ahLst/>
              <a:cxnLst/>
              <a:rect l="textAreaLeft" t="textAreaTop" r="textAreaRight" b="textAreaBottom"/>
              <a:pathLst>
                <a:path w="11068" h="11069">
                  <a:moveTo>
                    <a:pt x="5539" y="1"/>
                  </a:moveTo>
                  <a:cubicBezTo>
                    <a:pt x="2487" y="1"/>
                    <a:pt x="1" y="2487"/>
                    <a:pt x="1" y="5539"/>
                  </a:cubicBezTo>
                  <a:cubicBezTo>
                    <a:pt x="1" y="8591"/>
                    <a:pt x="2487" y="11068"/>
                    <a:pt x="5539" y="11068"/>
                  </a:cubicBezTo>
                  <a:cubicBezTo>
                    <a:pt x="8591" y="11068"/>
                    <a:pt x="11068" y="8591"/>
                    <a:pt x="11068" y="5539"/>
                  </a:cubicBezTo>
                  <a:cubicBezTo>
                    <a:pt x="11068" y="2487"/>
                    <a:pt x="8591" y="1"/>
                    <a:pt x="5539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53" name="Google Shape;1480;p28"/>
            <p:cNvSpPr/>
            <p:nvPr/>
          </p:nvSpPr>
          <p:spPr>
            <a:xfrm>
              <a:off x="1443600" y="2575440"/>
              <a:ext cx="545760" cy="545760"/>
            </a:xfrm>
            <a:custGeom>
              <a:avLst/>
              <a:gdLst>
                <a:gd name="textAreaLeft" fmla="*/ 0 w 545760"/>
                <a:gd name="textAreaRight" fmla="*/ 547200 w 545760"/>
                <a:gd name="textAreaTop" fmla="*/ 0 h 545760"/>
                <a:gd name="textAreaBottom" fmla="*/ 547200 h 545760"/>
              </a:gdLst>
              <a:ahLst/>
              <a:cxnLst/>
              <a:rect l="textAreaLeft" t="textAreaTop" r="textAreaRight" b="textAreaBottom"/>
              <a:pathLst>
                <a:path w="9612" h="9612">
                  <a:moveTo>
                    <a:pt x="4806" y="1"/>
                  </a:moveTo>
                  <a:cubicBezTo>
                    <a:pt x="4769" y="1"/>
                    <a:pt x="4750" y="29"/>
                    <a:pt x="4750" y="56"/>
                  </a:cubicBezTo>
                  <a:cubicBezTo>
                    <a:pt x="4750" y="94"/>
                    <a:pt x="4769" y="112"/>
                    <a:pt x="4806" y="112"/>
                  </a:cubicBezTo>
                  <a:cubicBezTo>
                    <a:pt x="7394" y="112"/>
                    <a:pt x="9500" y="2218"/>
                    <a:pt x="9500" y="4806"/>
                  </a:cubicBezTo>
                  <a:cubicBezTo>
                    <a:pt x="9500" y="7394"/>
                    <a:pt x="7394" y="9491"/>
                    <a:pt x="4806" y="9491"/>
                  </a:cubicBezTo>
                  <a:cubicBezTo>
                    <a:pt x="2218" y="9491"/>
                    <a:pt x="112" y="7394"/>
                    <a:pt x="112" y="4806"/>
                  </a:cubicBezTo>
                  <a:cubicBezTo>
                    <a:pt x="112" y="4407"/>
                    <a:pt x="168" y="3999"/>
                    <a:pt x="270" y="3619"/>
                  </a:cubicBezTo>
                  <a:cubicBezTo>
                    <a:pt x="279" y="3582"/>
                    <a:pt x="260" y="3554"/>
                    <a:pt x="223" y="3545"/>
                  </a:cubicBezTo>
                  <a:cubicBezTo>
                    <a:pt x="219" y="3543"/>
                    <a:pt x="214" y="3542"/>
                    <a:pt x="209" y="3542"/>
                  </a:cubicBezTo>
                  <a:cubicBezTo>
                    <a:pt x="187" y="3542"/>
                    <a:pt x="166" y="3560"/>
                    <a:pt x="158" y="3591"/>
                  </a:cubicBezTo>
                  <a:cubicBezTo>
                    <a:pt x="56" y="3981"/>
                    <a:pt x="1" y="4389"/>
                    <a:pt x="1" y="4806"/>
                  </a:cubicBezTo>
                  <a:cubicBezTo>
                    <a:pt x="1" y="7459"/>
                    <a:pt x="2153" y="9611"/>
                    <a:pt x="4806" y="9611"/>
                  </a:cubicBezTo>
                  <a:cubicBezTo>
                    <a:pt x="7459" y="9611"/>
                    <a:pt x="9611" y="7459"/>
                    <a:pt x="9611" y="4806"/>
                  </a:cubicBezTo>
                  <a:cubicBezTo>
                    <a:pt x="9611" y="2153"/>
                    <a:pt x="7459" y="1"/>
                    <a:pt x="4806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54" name="Google Shape;1481;p28"/>
            <p:cNvSpPr/>
            <p:nvPr/>
          </p:nvSpPr>
          <p:spPr>
            <a:xfrm>
              <a:off x="1467360" y="2605680"/>
              <a:ext cx="127440" cy="132840"/>
            </a:xfrm>
            <a:custGeom>
              <a:avLst/>
              <a:gdLst>
                <a:gd name="textAreaLeft" fmla="*/ 0 w 127440"/>
                <a:gd name="textAreaRight" fmla="*/ 128880 w 127440"/>
                <a:gd name="textAreaTop" fmla="*/ 0 h 132840"/>
                <a:gd name="textAreaBottom" fmla="*/ 134280 h 132840"/>
              </a:gdLst>
              <a:ahLst/>
              <a:cxnLst/>
              <a:rect l="textAreaLeft" t="textAreaTop" r="textAreaRight" b="textAreaBottom"/>
              <a:pathLst>
                <a:path w="2264" h="2361">
                  <a:moveTo>
                    <a:pt x="2193" y="0"/>
                  </a:moveTo>
                  <a:cubicBezTo>
                    <a:pt x="2185" y="0"/>
                    <a:pt x="2178" y="2"/>
                    <a:pt x="2171" y="4"/>
                  </a:cubicBezTo>
                  <a:cubicBezTo>
                    <a:pt x="1985" y="97"/>
                    <a:pt x="1809" y="208"/>
                    <a:pt x="1642" y="319"/>
                  </a:cubicBezTo>
                  <a:cubicBezTo>
                    <a:pt x="1253" y="598"/>
                    <a:pt x="909" y="922"/>
                    <a:pt x="612" y="1293"/>
                  </a:cubicBezTo>
                  <a:cubicBezTo>
                    <a:pt x="371" y="1599"/>
                    <a:pt x="167" y="1933"/>
                    <a:pt x="9" y="2286"/>
                  </a:cubicBezTo>
                  <a:cubicBezTo>
                    <a:pt x="0" y="2314"/>
                    <a:pt x="9" y="2342"/>
                    <a:pt x="37" y="2360"/>
                  </a:cubicBezTo>
                  <a:lnTo>
                    <a:pt x="65" y="2360"/>
                  </a:lnTo>
                  <a:cubicBezTo>
                    <a:pt x="84" y="2360"/>
                    <a:pt x="102" y="2351"/>
                    <a:pt x="111" y="2332"/>
                  </a:cubicBezTo>
                  <a:cubicBezTo>
                    <a:pt x="269" y="1989"/>
                    <a:pt x="464" y="1664"/>
                    <a:pt x="696" y="1368"/>
                  </a:cubicBezTo>
                  <a:cubicBezTo>
                    <a:pt x="993" y="1006"/>
                    <a:pt x="1327" y="681"/>
                    <a:pt x="1716" y="412"/>
                  </a:cubicBezTo>
                  <a:cubicBezTo>
                    <a:pt x="1874" y="301"/>
                    <a:pt x="2050" y="199"/>
                    <a:pt x="2227" y="106"/>
                  </a:cubicBezTo>
                  <a:cubicBezTo>
                    <a:pt x="2254" y="97"/>
                    <a:pt x="2264" y="60"/>
                    <a:pt x="2245" y="32"/>
                  </a:cubicBezTo>
                  <a:cubicBezTo>
                    <a:pt x="2238" y="11"/>
                    <a:pt x="2216" y="0"/>
                    <a:pt x="219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6960" rIns="90000" bIns="6696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55" name="Google Shape;1482;p28"/>
            <p:cNvSpPr/>
            <p:nvPr/>
          </p:nvSpPr>
          <p:spPr>
            <a:xfrm>
              <a:off x="1288800" y="3094200"/>
              <a:ext cx="181440" cy="177840"/>
            </a:xfrm>
            <a:custGeom>
              <a:avLst/>
              <a:gdLst>
                <a:gd name="textAreaLeft" fmla="*/ 0 w 181440"/>
                <a:gd name="textAreaRight" fmla="*/ 182880 w 181440"/>
                <a:gd name="textAreaTop" fmla="*/ 0 h 177840"/>
                <a:gd name="textAreaBottom" fmla="*/ 179280 h 177840"/>
              </a:gdLst>
              <a:ahLst/>
              <a:cxnLst/>
              <a:rect l="textAreaLeft" t="textAreaTop" r="textAreaRight" b="textAreaBottom"/>
              <a:pathLst>
                <a:path w="3211" h="3148">
                  <a:moveTo>
                    <a:pt x="1354" y="0"/>
                  </a:moveTo>
                  <a:cubicBezTo>
                    <a:pt x="1272" y="0"/>
                    <a:pt x="1188" y="33"/>
                    <a:pt x="1123" y="98"/>
                  </a:cubicBezTo>
                  <a:lnTo>
                    <a:pt x="121" y="1090"/>
                  </a:lnTo>
                  <a:cubicBezTo>
                    <a:pt x="1" y="1220"/>
                    <a:pt x="1" y="1424"/>
                    <a:pt x="121" y="1545"/>
                  </a:cubicBezTo>
                  <a:lnTo>
                    <a:pt x="205" y="1619"/>
                  </a:lnTo>
                  <a:lnTo>
                    <a:pt x="1439" y="2862"/>
                  </a:lnTo>
                  <a:lnTo>
                    <a:pt x="1633" y="3057"/>
                  </a:lnTo>
                  <a:cubicBezTo>
                    <a:pt x="1694" y="3117"/>
                    <a:pt x="1775" y="3147"/>
                    <a:pt x="1857" y="3147"/>
                  </a:cubicBezTo>
                  <a:cubicBezTo>
                    <a:pt x="1939" y="3147"/>
                    <a:pt x="2023" y="3117"/>
                    <a:pt x="2088" y="3057"/>
                  </a:cubicBezTo>
                  <a:lnTo>
                    <a:pt x="3090" y="2055"/>
                  </a:lnTo>
                  <a:cubicBezTo>
                    <a:pt x="3201" y="1934"/>
                    <a:pt x="3210" y="1749"/>
                    <a:pt x="3099" y="1619"/>
                  </a:cubicBezTo>
                  <a:cubicBezTo>
                    <a:pt x="3099" y="1619"/>
                    <a:pt x="3090" y="1610"/>
                    <a:pt x="3081" y="1600"/>
                  </a:cubicBezTo>
                  <a:lnTo>
                    <a:pt x="1587" y="107"/>
                  </a:lnTo>
                  <a:lnTo>
                    <a:pt x="1578" y="98"/>
                  </a:lnTo>
                  <a:cubicBezTo>
                    <a:pt x="1517" y="33"/>
                    <a:pt x="1436" y="0"/>
                    <a:pt x="13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89640" rIns="90000" bIns="896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56" name="Google Shape;1483;p28"/>
            <p:cNvSpPr/>
            <p:nvPr/>
          </p:nvSpPr>
          <p:spPr>
            <a:xfrm>
              <a:off x="1287360" y="3090600"/>
              <a:ext cx="186480" cy="184680"/>
            </a:xfrm>
            <a:custGeom>
              <a:avLst/>
              <a:gdLst>
                <a:gd name="textAreaLeft" fmla="*/ 0 w 186480"/>
                <a:gd name="textAreaRight" fmla="*/ 187920 w 186480"/>
                <a:gd name="textAreaTop" fmla="*/ 0 h 184680"/>
                <a:gd name="textAreaBottom" fmla="*/ 186120 h 184680"/>
              </a:gdLst>
              <a:ahLst/>
              <a:cxnLst/>
              <a:rect l="textAreaLeft" t="textAreaTop" r="textAreaRight" b="textAreaBottom"/>
              <a:pathLst>
                <a:path w="3304" h="3267">
                  <a:moveTo>
                    <a:pt x="1383" y="121"/>
                  </a:moveTo>
                  <a:cubicBezTo>
                    <a:pt x="1448" y="121"/>
                    <a:pt x="1513" y="140"/>
                    <a:pt x="1569" y="196"/>
                  </a:cubicBezTo>
                  <a:lnTo>
                    <a:pt x="3081" y="1708"/>
                  </a:lnTo>
                  <a:lnTo>
                    <a:pt x="3090" y="1717"/>
                  </a:lnTo>
                  <a:cubicBezTo>
                    <a:pt x="3173" y="1828"/>
                    <a:pt x="3173" y="1977"/>
                    <a:pt x="3071" y="2070"/>
                  </a:cubicBezTo>
                  <a:lnTo>
                    <a:pt x="2070" y="3071"/>
                  </a:lnTo>
                  <a:cubicBezTo>
                    <a:pt x="2019" y="3122"/>
                    <a:pt x="1954" y="3148"/>
                    <a:pt x="1889" y="3148"/>
                  </a:cubicBezTo>
                  <a:cubicBezTo>
                    <a:pt x="1824" y="3148"/>
                    <a:pt x="1759" y="3122"/>
                    <a:pt x="1708" y="3071"/>
                  </a:cubicBezTo>
                  <a:lnTo>
                    <a:pt x="196" y="1569"/>
                  </a:lnTo>
                  <a:cubicBezTo>
                    <a:pt x="94" y="1467"/>
                    <a:pt x="94" y="1300"/>
                    <a:pt x="196" y="1198"/>
                  </a:cubicBezTo>
                  <a:lnTo>
                    <a:pt x="1198" y="196"/>
                  </a:lnTo>
                  <a:cubicBezTo>
                    <a:pt x="1244" y="140"/>
                    <a:pt x="1318" y="121"/>
                    <a:pt x="1383" y="121"/>
                  </a:cubicBezTo>
                  <a:close/>
                  <a:moveTo>
                    <a:pt x="1383" y="1"/>
                  </a:moveTo>
                  <a:cubicBezTo>
                    <a:pt x="1286" y="1"/>
                    <a:pt x="1188" y="38"/>
                    <a:pt x="1114" y="112"/>
                  </a:cubicBezTo>
                  <a:lnTo>
                    <a:pt x="112" y="1114"/>
                  </a:lnTo>
                  <a:cubicBezTo>
                    <a:pt x="47" y="1188"/>
                    <a:pt x="1" y="1281"/>
                    <a:pt x="1" y="1383"/>
                  </a:cubicBezTo>
                  <a:cubicBezTo>
                    <a:pt x="1" y="1485"/>
                    <a:pt x="47" y="1578"/>
                    <a:pt x="112" y="1643"/>
                  </a:cubicBezTo>
                  <a:lnTo>
                    <a:pt x="1624" y="3155"/>
                  </a:lnTo>
                  <a:cubicBezTo>
                    <a:pt x="1689" y="3229"/>
                    <a:pt x="1791" y="3266"/>
                    <a:pt x="1884" y="3266"/>
                  </a:cubicBezTo>
                  <a:cubicBezTo>
                    <a:pt x="1986" y="3266"/>
                    <a:pt x="2079" y="3229"/>
                    <a:pt x="2153" y="3155"/>
                  </a:cubicBezTo>
                  <a:lnTo>
                    <a:pt x="3155" y="2153"/>
                  </a:lnTo>
                  <a:cubicBezTo>
                    <a:pt x="3294" y="2014"/>
                    <a:pt x="3303" y="1801"/>
                    <a:pt x="3173" y="1643"/>
                  </a:cubicBezTo>
                  <a:cubicBezTo>
                    <a:pt x="3164" y="1634"/>
                    <a:pt x="3164" y="1624"/>
                    <a:pt x="3155" y="1624"/>
                  </a:cubicBezTo>
                  <a:lnTo>
                    <a:pt x="1652" y="112"/>
                  </a:lnTo>
                  <a:cubicBezTo>
                    <a:pt x="1578" y="38"/>
                    <a:pt x="1480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57" name="Google Shape;1484;p28"/>
            <p:cNvSpPr/>
            <p:nvPr/>
          </p:nvSpPr>
          <p:spPr>
            <a:xfrm>
              <a:off x="1239840" y="3186360"/>
              <a:ext cx="129600" cy="130680"/>
            </a:xfrm>
            <a:custGeom>
              <a:avLst/>
              <a:gdLst>
                <a:gd name="textAreaLeft" fmla="*/ 0 w 129600"/>
                <a:gd name="textAreaRight" fmla="*/ 131040 w 129600"/>
                <a:gd name="textAreaTop" fmla="*/ 0 h 130680"/>
                <a:gd name="textAreaBottom" fmla="*/ 132120 h 130680"/>
              </a:gdLst>
              <a:ahLst/>
              <a:cxnLst/>
              <a:rect l="textAreaLeft" t="textAreaTop" r="textAreaRight" b="textAreaBottom"/>
              <a:pathLst>
                <a:path w="2302" h="2321">
                  <a:moveTo>
                    <a:pt x="1068" y="1"/>
                  </a:moveTo>
                  <a:lnTo>
                    <a:pt x="1" y="1096"/>
                  </a:lnTo>
                  <a:cubicBezTo>
                    <a:pt x="353" y="1383"/>
                    <a:pt x="864" y="1893"/>
                    <a:pt x="1188" y="2255"/>
                  </a:cubicBezTo>
                  <a:cubicBezTo>
                    <a:pt x="1207" y="2283"/>
                    <a:pt x="1225" y="2302"/>
                    <a:pt x="1244" y="2320"/>
                  </a:cubicBezTo>
                  <a:lnTo>
                    <a:pt x="2302" y="1244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5880" rIns="90000" bIns="658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58" name="Google Shape;1485;p28"/>
            <p:cNvSpPr/>
            <p:nvPr/>
          </p:nvSpPr>
          <p:spPr>
            <a:xfrm>
              <a:off x="1235880" y="3183120"/>
              <a:ext cx="137160" cy="137520"/>
            </a:xfrm>
            <a:custGeom>
              <a:avLst/>
              <a:gdLst>
                <a:gd name="textAreaLeft" fmla="*/ 0 w 137160"/>
                <a:gd name="textAreaRight" fmla="*/ 138600 w 137160"/>
                <a:gd name="textAreaTop" fmla="*/ 0 h 137520"/>
                <a:gd name="textAreaBottom" fmla="*/ 138960 h 137520"/>
              </a:gdLst>
              <a:ahLst/>
              <a:cxnLst/>
              <a:rect l="textAreaLeft" t="textAreaTop" r="textAreaRight" b="textAreaBottom"/>
              <a:pathLst>
                <a:path w="2432" h="2440">
                  <a:moveTo>
                    <a:pt x="1133" y="139"/>
                  </a:moveTo>
                  <a:lnTo>
                    <a:pt x="2292" y="1290"/>
                  </a:lnTo>
                  <a:lnTo>
                    <a:pt x="1309" y="2292"/>
                  </a:lnTo>
                  <a:cubicBezTo>
                    <a:pt x="1309" y="2282"/>
                    <a:pt x="1300" y="2282"/>
                    <a:pt x="1300" y="2273"/>
                  </a:cubicBezTo>
                  <a:cubicBezTo>
                    <a:pt x="975" y="1911"/>
                    <a:pt x="493" y="1438"/>
                    <a:pt x="149" y="1141"/>
                  </a:cubicBezTo>
                  <a:lnTo>
                    <a:pt x="1133" y="139"/>
                  </a:lnTo>
                  <a:close/>
                  <a:moveTo>
                    <a:pt x="1123" y="0"/>
                  </a:moveTo>
                  <a:cubicBezTo>
                    <a:pt x="1114" y="0"/>
                    <a:pt x="1096" y="0"/>
                    <a:pt x="1086" y="10"/>
                  </a:cubicBezTo>
                  <a:lnTo>
                    <a:pt x="20" y="1104"/>
                  </a:lnTo>
                  <a:cubicBezTo>
                    <a:pt x="10" y="1113"/>
                    <a:pt x="1" y="1132"/>
                    <a:pt x="1" y="1151"/>
                  </a:cubicBezTo>
                  <a:cubicBezTo>
                    <a:pt x="10" y="1169"/>
                    <a:pt x="20" y="1188"/>
                    <a:pt x="29" y="1197"/>
                  </a:cubicBezTo>
                  <a:cubicBezTo>
                    <a:pt x="363" y="1475"/>
                    <a:pt x="882" y="1985"/>
                    <a:pt x="1207" y="2357"/>
                  </a:cubicBezTo>
                  <a:cubicBezTo>
                    <a:pt x="1226" y="2375"/>
                    <a:pt x="1244" y="2394"/>
                    <a:pt x="1263" y="2412"/>
                  </a:cubicBezTo>
                  <a:cubicBezTo>
                    <a:pt x="1272" y="2431"/>
                    <a:pt x="1290" y="2440"/>
                    <a:pt x="1309" y="2440"/>
                  </a:cubicBezTo>
                  <a:cubicBezTo>
                    <a:pt x="1328" y="2440"/>
                    <a:pt x="1337" y="2431"/>
                    <a:pt x="1346" y="2421"/>
                  </a:cubicBezTo>
                  <a:lnTo>
                    <a:pt x="2404" y="1336"/>
                  </a:lnTo>
                  <a:cubicBezTo>
                    <a:pt x="2431" y="1308"/>
                    <a:pt x="2431" y="1271"/>
                    <a:pt x="2404" y="1253"/>
                  </a:cubicBezTo>
                  <a:lnTo>
                    <a:pt x="1170" y="10"/>
                  </a:lnTo>
                  <a:cubicBezTo>
                    <a:pt x="1161" y="0"/>
                    <a:pt x="1142" y="0"/>
                    <a:pt x="112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69480" rIns="90000" bIns="6948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59" name="Google Shape;1486;p28"/>
            <p:cNvSpPr/>
            <p:nvPr/>
          </p:nvSpPr>
          <p:spPr>
            <a:xfrm>
              <a:off x="906480" y="3236040"/>
              <a:ext cx="417960" cy="404640"/>
            </a:xfrm>
            <a:custGeom>
              <a:avLst/>
              <a:gdLst>
                <a:gd name="textAreaLeft" fmla="*/ 0 w 417960"/>
                <a:gd name="textAreaRight" fmla="*/ 419400 w 417960"/>
                <a:gd name="textAreaTop" fmla="*/ 0 h 404640"/>
                <a:gd name="textAreaBottom" fmla="*/ 406080 h 404640"/>
              </a:gdLst>
              <a:ahLst/>
              <a:cxnLst/>
              <a:rect l="textAreaLeft" t="textAreaTop" r="textAreaRight" b="textAreaBottom"/>
              <a:pathLst>
                <a:path w="7367" h="7136">
                  <a:moveTo>
                    <a:pt x="5511" y="1"/>
                  </a:moveTo>
                  <a:cubicBezTo>
                    <a:pt x="5503" y="1"/>
                    <a:pt x="5497" y="3"/>
                    <a:pt x="5492" y="6"/>
                  </a:cubicBezTo>
                  <a:lnTo>
                    <a:pt x="511" y="4941"/>
                  </a:lnTo>
                  <a:cubicBezTo>
                    <a:pt x="0" y="5442"/>
                    <a:pt x="0" y="6259"/>
                    <a:pt x="511" y="6760"/>
                  </a:cubicBezTo>
                  <a:cubicBezTo>
                    <a:pt x="761" y="7010"/>
                    <a:pt x="1093" y="7135"/>
                    <a:pt x="1425" y="7135"/>
                  </a:cubicBezTo>
                  <a:cubicBezTo>
                    <a:pt x="1758" y="7135"/>
                    <a:pt x="2092" y="7010"/>
                    <a:pt x="2347" y="6760"/>
                  </a:cubicBezTo>
                  <a:lnTo>
                    <a:pt x="7329" y="1824"/>
                  </a:lnTo>
                  <a:cubicBezTo>
                    <a:pt x="7366" y="1797"/>
                    <a:pt x="7264" y="1648"/>
                    <a:pt x="7097" y="1453"/>
                  </a:cubicBezTo>
                  <a:cubicBezTo>
                    <a:pt x="7078" y="1426"/>
                    <a:pt x="7060" y="1407"/>
                    <a:pt x="7041" y="1388"/>
                  </a:cubicBezTo>
                  <a:cubicBezTo>
                    <a:pt x="6717" y="1017"/>
                    <a:pt x="6206" y="507"/>
                    <a:pt x="5854" y="220"/>
                  </a:cubicBezTo>
                  <a:cubicBezTo>
                    <a:pt x="5854" y="220"/>
                    <a:pt x="5854" y="220"/>
                    <a:pt x="5854" y="210"/>
                  </a:cubicBezTo>
                  <a:cubicBezTo>
                    <a:pt x="5692" y="81"/>
                    <a:pt x="5566" y="1"/>
                    <a:pt x="55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60" name="Google Shape;1487;p28"/>
            <p:cNvSpPr/>
            <p:nvPr/>
          </p:nvSpPr>
          <p:spPr>
            <a:xfrm>
              <a:off x="910080" y="3232800"/>
              <a:ext cx="417960" cy="411480"/>
            </a:xfrm>
            <a:custGeom>
              <a:avLst/>
              <a:gdLst>
                <a:gd name="textAreaLeft" fmla="*/ 0 w 417960"/>
                <a:gd name="textAreaRight" fmla="*/ 419400 w 417960"/>
                <a:gd name="textAreaTop" fmla="*/ 0 h 411480"/>
                <a:gd name="textAreaBottom" fmla="*/ 412920 h 411480"/>
              </a:gdLst>
              <a:ahLst/>
              <a:cxnLst/>
              <a:rect l="textAreaLeft" t="textAreaTop" r="textAreaRight" b="textAreaBottom"/>
              <a:pathLst>
                <a:path w="7366" h="7254">
                  <a:moveTo>
                    <a:pt x="5455" y="120"/>
                  </a:moveTo>
                  <a:cubicBezTo>
                    <a:pt x="5483" y="129"/>
                    <a:pt x="5557" y="166"/>
                    <a:pt x="5752" y="324"/>
                  </a:cubicBezTo>
                  <a:cubicBezTo>
                    <a:pt x="6086" y="602"/>
                    <a:pt x="6605" y="1112"/>
                    <a:pt x="6930" y="1484"/>
                  </a:cubicBezTo>
                  <a:cubicBezTo>
                    <a:pt x="6949" y="1502"/>
                    <a:pt x="6967" y="1521"/>
                    <a:pt x="6986" y="1548"/>
                  </a:cubicBezTo>
                  <a:cubicBezTo>
                    <a:pt x="7162" y="1753"/>
                    <a:pt x="7199" y="1827"/>
                    <a:pt x="7208" y="1855"/>
                  </a:cubicBezTo>
                  <a:lnTo>
                    <a:pt x="2236" y="6771"/>
                  </a:lnTo>
                  <a:cubicBezTo>
                    <a:pt x="1995" y="7012"/>
                    <a:pt x="1677" y="7133"/>
                    <a:pt x="1359" y="7133"/>
                  </a:cubicBezTo>
                  <a:cubicBezTo>
                    <a:pt x="1042" y="7133"/>
                    <a:pt x="724" y="7012"/>
                    <a:pt x="483" y="6771"/>
                  </a:cubicBezTo>
                  <a:cubicBezTo>
                    <a:pt x="251" y="6539"/>
                    <a:pt x="121" y="6233"/>
                    <a:pt x="121" y="5908"/>
                  </a:cubicBezTo>
                  <a:cubicBezTo>
                    <a:pt x="121" y="5575"/>
                    <a:pt x="251" y="5268"/>
                    <a:pt x="483" y="5036"/>
                  </a:cubicBezTo>
                  <a:lnTo>
                    <a:pt x="5455" y="120"/>
                  </a:lnTo>
                  <a:close/>
                  <a:moveTo>
                    <a:pt x="5450" y="1"/>
                  </a:moveTo>
                  <a:cubicBezTo>
                    <a:pt x="5425" y="1"/>
                    <a:pt x="5406" y="11"/>
                    <a:pt x="5390" y="27"/>
                  </a:cubicBezTo>
                  <a:lnTo>
                    <a:pt x="399" y="4962"/>
                  </a:lnTo>
                  <a:cubicBezTo>
                    <a:pt x="149" y="5213"/>
                    <a:pt x="0" y="5547"/>
                    <a:pt x="0" y="5908"/>
                  </a:cubicBezTo>
                  <a:cubicBezTo>
                    <a:pt x="0" y="6270"/>
                    <a:pt x="149" y="6604"/>
                    <a:pt x="399" y="6855"/>
                  </a:cubicBezTo>
                  <a:cubicBezTo>
                    <a:pt x="668" y="7114"/>
                    <a:pt x="1011" y="7254"/>
                    <a:pt x="1364" y="7254"/>
                  </a:cubicBezTo>
                  <a:cubicBezTo>
                    <a:pt x="1707" y="7254"/>
                    <a:pt x="2060" y="7114"/>
                    <a:pt x="2319" y="6855"/>
                  </a:cubicBezTo>
                  <a:lnTo>
                    <a:pt x="7310" y="1920"/>
                  </a:lnTo>
                  <a:cubicBezTo>
                    <a:pt x="7366" y="1873"/>
                    <a:pt x="7338" y="1780"/>
                    <a:pt x="7078" y="1465"/>
                  </a:cubicBezTo>
                  <a:cubicBezTo>
                    <a:pt x="7060" y="1446"/>
                    <a:pt x="7041" y="1428"/>
                    <a:pt x="7023" y="1400"/>
                  </a:cubicBezTo>
                  <a:cubicBezTo>
                    <a:pt x="6689" y="1020"/>
                    <a:pt x="6179" y="519"/>
                    <a:pt x="5826" y="231"/>
                  </a:cubicBezTo>
                  <a:cubicBezTo>
                    <a:pt x="5615" y="60"/>
                    <a:pt x="5512" y="1"/>
                    <a:pt x="545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61" name="Google Shape;1488;p28"/>
            <p:cNvSpPr/>
            <p:nvPr/>
          </p:nvSpPr>
          <p:spPr>
            <a:xfrm>
              <a:off x="1296360" y="2427840"/>
              <a:ext cx="840600" cy="840600"/>
            </a:xfrm>
            <a:custGeom>
              <a:avLst/>
              <a:gdLst>
                <a:gd name="textAreaLeft" fmla="*/ 0 w 840600"/>
                <a:gd name="textAreaRight" fmla="*/ 842040 w 840600"/>
                <a:gd name="textAreaTop" fmla="*/ 0 h 840600"/>
                <a:gd name="textAreaBottom" fmla="*/ 842040 h 840600"/>
              </a:gdLst>
              <a:ahLst/>
              <a:cxnLst/>
              <a:rect l="textAreaLeft" t="textAreaTop" r="textAreaRight" b="textAreaBottom"/>
              <a:pathLst>
                <a:path w="14788" h="14788">
                  <a:moveTo>
                    <a:pt x="7394" y="1856"/>
                  </a:moveTo>
                  <a:cubicBezTo>
                    <a:pt x="10446" y="1856"/>
                    <a:pt x="12923" y="4333"/>
                    <a:pt x="12923" y="7394"/>
                  </a:cubicBezTo>
                  <a:cubicBezTo>
                    <a:pt x="12923" y="10446"/>
                    <a:pt x="10446" y="12923"/>
                    <a:pt x="7394" y="12923"/>
                  </a:cubicBezTo>
                  <a:cubicBezTo>
                    <a:pt x="4342" y="12923"/>
                    <a:pt x="1865" y="10446"/>
                    <a:pt x="1865" y="7394"/>
                  </a:cubicBezTo>
                  <a:cubicBezTo>
                    <a:pt x="1865" y="6912"/>
                    <a:pt x="1921" y="6439"/>
                    <a:pt x="2041" y="5993"/>
                  </a:cubicBezTo>
                  <a:cubicBezTo>
                    <a:pt x="2069" y="5863"/>
                    <a:pt x="2116" y="5743"/>
                    <a:pt x="2153" y="5613"/>
                  </a:cubicBezTo>
                  <a:cubicBezTo>
                    <a:pt x="2208" y="5446"/>
                    <a:pt x="2283" y="5270"/>
                    <a:pt x="2357" y="5103"/>
                  </a:cubicBezTo>
                  <a:cubicBezTo>
                    <a:pt x="2542" y="4695"/>
                    <a:pt x="2774" y="4314"/>
                    <a:pt x="3043" y="3971"/>
                  </a:cubicBezTo>
                  <a:cubicBezTo>
                    <a:pt x="3387" y="3544"/>
                    <a:pt x="3785" y="3164"/>
                    <a:pt x="4240" y="2849"/>
                  </a:cubicBezTo>
                  <a:cubicBezTo>
                    <a:pt x="4435" y="2709"/>
                    <a:pt x="4630" y="2589"/>
                    <a:pt x="4843" y="2478"/>
                  </a:cubicBezTo>
                  <a:cubicBezTo>
                    <a:pt x="5019" y="2385"/>
                    <a:pt x="5214" y="2301"/>
                    <a:pt x="5400" y="2227"/>
                  </a:cubicBezTo>
                  <a:cubicBezTo>
                    <a:pt x="6021" y="1995"/>
                    <a:pt x="6689" y="1856"/>
                    <a:pt x="7394" y="1856"/>
                  </a:cubicBezTo>
                  <a:close/>
                  <a:moveTo>
                    <a:pt x="7394" y="1"/>
                  </a:moveTo>
                  <a:cubicBezTo>
                    <a:pt x="3312" y="1"/>
                    <a:pt x="1" y="3312"/>
                    <a:pt x="1" y="7394"/>
                  </a:cubicBezTo>
                  <a:cubicBezTo>
                    <a:pt x="1" y="9045"/>
                    <a:pt x="539" y="10576"/>
                    <a:pt x="1457" y="11810"/>
                  </a:cubicBezTo>
                  <a:lnTo>
                    <a:pt x="2960" y="13303"/>
                  </a:lnTo>
                  <a:cubicBezTo>
                    <a:pt x="2969" y="13313"/>
                    <a:pt x="2969" y="13322"/>
                    <a:pt x="2978" y="13322"/>
                  </a:cubicBezTo>
                  <a:cubicBezTo>
                    <a:pt x="4212" y="14250"/>
                    <a:pt x="5734" y="14788"/>
                    <a:pt x="7394" y="14788"/>
                  </a:cubicBezTo>
                  <a:cubicBezTo>
                    <a:pt x="11476" y="14788"/>
                    <a:pt x="14788" y="11476"/>
                    <a:pt x="14788" y="7394"/>
                  </a:cubicBezTo>
                  <a:cubicBezTo>
                    <a:pt x="14788" y="3312"/>
                    <a:pt x="11476" y="1"/>
                    <a:pt x="7394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62" name="Google Shape;1489;p28"/>
            <p:cNvSpPr/>
            <p:nvPr/>
          </p:nvSpPr>
          <p:spPr>
            <a:xfrm>
              <a:off x="1368720" y="2424240"/>
              <a:ext cx="847800" cy="847800"/>
            </a:xfrm>
            <a:custGeom>
              <a:avLst/>
              <a:gdLst>
                <a:gd name="textAreaLeft" fmla="*/ 0 w 847800"/>
                <a:gd name="textAreaRight" fmla="*/ 849240 w 847800"/>
                <a:gd name="textAreaTop" fmla="*/ 0 h 847800"/>
                <a:gd name="textAreaBottom" fmla="*/ 849240 h 847800"/>
              </a:gdLst>
              <a:ahLst/>
              <a:cxnLst/>
              <a:rect l="textAreaLeft" t="textAreaTop" r="textAreaRight" b="textAreaBottom"/>
              <a:pathLst>
                <a:path w="14918" h="14918">
                  <a:moveTo>
                    <a:pt x="7459" y="1986"/>
                  </a:moveTo>
                  <a:cubicBezTo>
                    <a:pt x="10474" y="1986"/>
                    <a:pt x="12932" y="4444"/>
                    <a:pt x="12932" y="7459"/>
                  </a:cubicBezTo>
                  <a:cubicBezTo>
                    <a:pt x="12932" y="10474"/>
                    <a:pt x="10474" y="12932"/>
                    <a:pt x="7459" y="12932"/>
                  </a:cubicBezTo>
                  <a:cubicBezTo>
                    <a:pt x="4435" y="12932"/>
                    <a:pt x="1986" y="10474"/>
                    <a:pt x="1986" y="7459"/>
                  </a:cubicBezTo>
                  <a:cubicBezTo>
                    <a:pt x="1986" y="6986"/>
                    <a:pt x="2041" y="6522"/>
                    <a:pt x="2162" y="6068"/>
                  </a:cubicBezTo>
                  <a:cubicBezTo>
                    <a:pt x="2190" y="5947"/>
                    <a:pt x="2227" y="5826"/>
                    <a:pt x="2273" y="5706"/>
                  </a:cubicBezTo>
                  <a:cubicBezTo>
                    <a:pt x="2329" y="5530"/>
                    <a:pt x="2394" y="5363"/>
                    <a:pt x="2468" y="5196"/>
                  </a:cubicBezTo>
                  <a:cubicBezTo>
                    <a:pt x="2654" y="4797"/>
                    <a:pt x="2886" y="4416"/>
                    <a:pt x="3155" y="4073"/>
                  </a:cubicBezTo>
                  <a:cubicBezTo>
                    <a:pt x="3489" y="3646"/>
                    <a:pt x="3888" y="3275"/>
                    <a:pt x="4333" y="2960"/>
                  </a:cubicBezTo>
                  <a:cubicBezTo>
                    <a:pt x="4528" y="2830"/>
                    <a:pt x="4732" y="2709"/>
                    <a:pt x="4936" y="2598"/>
                  </a:cubicBezTo>
                  <a:cubicBezTo>
                    <a:pt x="5112" y="2505"/>
                    <a:pt x="5298" y="2422"/>
                    <a:pt x="5492" y="2348"/>
                  </a:cubicBezTo>
                  <a:cubicBezTo>
                    <a:pt x="6114" y="2107"/>
                    <a:pt x="6782" y="1986"/>
                    <a:pt x="7459" y="1986"/>
                  </a:cubicBezTo>
                  <a:close/>
                  <a:moveTo>
                    <a:pt x="7459" y="1865"/>
                  </a:moveTo>
                  <a:cubicBezTo>
                    <a:pt x="6763" y="1865"/>
                    <a:pt x="6086" y="1995"/>
                    <a:pt x="5446" y="2236"/>
                  </a:cubicBezTo>
                  <a:cubicBezTo>
                    <a:pt x="5251" y="2311"/>
                    <a:pt x="5066" y="2403"/>
                    <a:pt x="4880" y="2496"/>
                  </a:cubicBezTo>
                  <a:cubicBezTo>
                    <a:pt x="4676" y="2607"/>
                    <a:pt x="4463" y="2728"/>
                    <a:pt x="4268" y="2867"/>
                  </a:cubicBezTo>
                  <a:cubicBezTo>
                    <a:pt x="3813" y="3183"/>
                    <a:pt x="3414" y="3563"/>
                    <a:pt x="3062" y="3999"/>
                  </a:cubicBezTo>
                  <a:cubicBezTo>
                    <a:pt x="2784" y="4351"/>
                    <a:pt x="2552" y="4741"/>
                    <a:pt x="2366" y="5149"/>
                  </a:cubicBezTo>
                  <a:cubicBezTo>
                    <a:pt x="2292" y="5316"/>
                    <a:pt x="2218" y="5492"/>
                    <a:pt x="2162" y="5669"/>
                  </a:cubicBezTo>
                  <a:cubicBezTo>
                    <a:pt x="2116" y="5789"/>
                    <a:pt x="2079" y="5919"/>
                    <a:pt x="2051" y="6040"/>
                  </a:cubicBezTo>
                  <a:cubicBezTo>
                    <a:pt x="1930" y="6504"/>
                    <a:pt x="1865" y="6977"/>
                    <a:pt x="1865" y="7459"/>
                  </a:cubicBezTo>
                  <a:cubicBezTo>
                    <a:pt x="1865" y="10539"/>
                    <a:pt x="4379" y="13053"/>
                    <a:pt x="7459" y="13053"/>
                  </a:cubicBezTo>
                  <a:cubicBezTo>
                    <a:pt x="10539" y="13053"/>
                    <a:pt x="13053" y="10539"/>
                    <a:pt x="13053" y="7459"/>
                  </a:cubicBezTo>
                  <a:cubicBezTo>
                    <a:pt x="13053" y="4379"/>
                    <a:pt x="10539" y="1865"/>
                    <a:pt x="7459" y="1865"/>
                  </a:cubicBezTo>
                  <a:close/>
                  <a:moveTo>
                    <a:pt x="7459" y="121"/>
                  </a:moveTo>
                  <a:cubicBezTo>
                    <a:pt x="11504" y="121"/>
                    <a:pt x="14797" y="3415"/>
                    <a:pt x="14797" y="7459"/>
                  </a:cubicBezTo>
                  <a:cubicBezTo>
                    <a:pt x="14797" y="11504"/>
                    <a:pt x="11504" y="14797"/>
                    <a:pt x="7459" y="14797"/>
                  </a:cubicBezTo>
                  <a:cubicBezTo>
                    <a:pt x="5863" y="14797"/>
                    <a:pt x="4351" y="14296"/>
                    <a:pt x="3080" y="13350"/>
                  </a:cubicBezTo>
                  <a:cubicBezTo>
                    <a:pt x="3071" y="13341"/>
                    <a:pt x="3071" y="13331"/>
                    <a:pt x="3062" y="13331"/>
                  </a:cubicBezTo>
                  <a:lnTo>
                    <a:pt x="1568" y="11838"/>
                  </a:lnTo>
                  <a:cubicBezTo>
                    <a:pt x="622" y="10558"/>
                    <a:pt x="121" y="9045"/>
                    <a:pt x="121" y="7459"/>
                  </a:cubicBezTo>
                  <a:cubicBezTo>
                    <a:pt x="121" y="3415"/>
                    <a:pt x="3414" y="121"/>
                    <a:pt x="7459" y="121"/>
                  </a:cubicBezTo>
                  <a:close/>
                  <a:moveTo>
                    <a:pt x="7459" y="1"/>
                  </a:moveTo>
                  <a:cubicBezTo>
                    <a:pt x="3349" y="1"/>
                    <a:pt x="1" y="3350"/>
                    <a:pt x="1" y="7459"/>
                  </a:cubicBezTo>
                  <a:cubicBezTo>
                    <a:pt x="1" y="9073"/>
                    <a:pt x="511" y="10613"/>
                    <a:pt x="1485" y="11912"/>
                  </a:cubicBezTo>
                  <a:lnTo>
                    <a:pt x="2988" y="13415"/>
                  </a:lnTo>
                  <a:cubicBezTo>
                    <a:pt x="2988" y="13415"/>
                    <a:pt x="2997" y="13424"/>
                    <a:pt x="2997" y="13424"/>
                  </a:cubicBezTo>
                  <a:cubicBezTo>
                    <a:pt x="2997" y="13433"/>
                    <a:pt x="2997" y="13433"/>
                    <a:pt x="3006" y="13433"/>
                  </a:cubicBezTo>
                  <a:cubicBezTo>
                    <a:pt x="4296" y="14398"/>
                    <a:pt x="5836" y="14918"/>
                    <a:pt x="7459" y="14918"/>
                  </a:cubicBezTo>
                  <a:cubicBezTo>
                    <a:pt x="11569" y="14918"/>
                    <a:pt x="14918" y="11569"/>
                    <a:pt x="14918" y="7459"/>
                  </a:cubicBezTo>
                  <a:cubicBezTo>
                    <a:pt x="14918" y="3350"/>
                    <a:pt x="11569" y="1"/>
                    <a:pt x="745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63" name="Google Shape;1490;p28"/>
            <p:cNvSpPr/>
            <p:nvPr/>
          </p:nvSpPr>
          <p:spPr>
            <a:xfrm>
              <a:off x="1884960" y="2504520"/>
              <a:ext cx="207720" cy="255600"/>
            </a:xfrm>
            <a:custGeom>
              <a:avLst/>
              <a:gdLst>
                <a:gd name="textAreaLeft" fmla="*/ 0 w 207720"/>
                <a:gd name="textAreaRight" fmla="*/ 209160 w 207720"/>
                <a:gd name="textAreaTop" fmla="*/ 0 h 255600"/>
                <a:gd name="textAreaBottom" fmla="*/ 257040 h 255600"/>
              </a:gdLst>
              <a:ahLst/>
              <a:cxnLst/>
              <a:rect l="textAreaLeft" t="textAreaTop" r="textAreaRight" b="textAreaBottom"/>
              <a:pathLst>
                <a:path w="3674" h="4517">
                  <a:moveTo>
                    <a:pt x="197" y="0"/>
                  </a:moveTo>
                  <a:cubicBezTo>
                    <a:pt x="124" y="0"/>
                    <a:pt x="58" y="45"/>
                    <a:pt x="28" y="119"/>
                  </a:cubicBezTo>
                  <a:cubicBezTo>
                    <a:pt x="0" y="212"/>
                    <a:pt x="56" y="305"/>
                    <a:pt x="148" y="333"/>
                  </a:cubicBezTo>
                  <a:cubicBezTo>
                    <a:pt x="167" y="342"/>
                    <a:pt x="2635" y="1168"/>
                    <a:pt x="3312" y="4377"/>
                  </a:cubicBezTo>
                  <a:cubicBezTo>
                    <a:pt x="3330" y="4461"/>
                    <a:pt x="3405" y="4516"/>
                    <a:pt x="3479" y="4516"/>
                  </a:cubicBezTo>
                  <a:lnTo>
                    <a:pt x="3516" y="4516"/>
                  </a:lnTo>
                  <a:cubicBezTo>
                    <a:pt x="3609" y="4498"/>
                    <a:pt x="3674" y="4405"/>
                    <a:pt x="3655" y="4312"/>
                  </a:cubicBezTo>
                  <a:cubicBezTo>
                    <a:pt x="2931" y="889"/>
                    <a:pt x="362" y="36"/>
                    <a:pt x="251" y="8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64" name="Google Shape;1491;p28"/>
            <p:cNvSpPr/>
            <p:nvPr/>
          </p:nvSpPr>
          <p:spPr>
            <a:xfrm>
              <a:off x="1402920" y="3148200"/>
              <a:ext cx="41400" cy="86760"/>
            </a:xfrm>
            <a:custGeom>
              <a:avLst/>
              <a:gdLst>
                <a:gd name="textAreaLeft" fmla="*/ 0 w 41400"/>
                <a:gd name="textAreaRight" fmla="*/ 42840 w 41400"/>
                <a:gd name="textAreaTop" fmla="*/ 0 h 86760"/>
                <a:gd name="textAreaBottom" fmla="*/ 88200 h 86760"/>
              </a:gdLst>
              <a:ahLst/>
              <a:cxnLst/>
              <a:rect l="textAreaLeft" t="textAreaTop" r="textAreaRight" b="textAreaBottom"/>
              <a:pathLst>
                <a:path w="752" h="1550">
                  <a:moveTo>
                    <a:pt x="71" y="1"/>
                  </a:moveTo>
                  <a:cubicBezTo>
                    <a:pt x="54" y="1"/>
                    <a:pt x="38" y="8"/>
                    <a:pt x="28" y="19"/>
                  </a:cubicBezTo>
                  <a:cubicBezTo>
                    <a:pt x="0" y="46"/>
                    <a:pt x="10" y="83"/>
                    <a:pt x="28" y="102"/>
                  </a:cubicBezTo>
                  <a:lnTo>
                    <a:pt x="492" y="538"/>
                  </a:lnTo>
                  <a:cubicBezTo>
                    <a:pt x="622" y="659"/>
                    <a:pt x="622" y="853"/>
                    <a:pt x="511" y="974"/>
                  </a:cubicBezTo>
                  <a:lnTo>
                    <a:pt x="65" y="1456"/>
                  </a:lnTo>
                  <a:cubicBezTo>
                    <a:pt x="47" y="1484"/>
                    <a:pt x="47" y="1512"/>
                    <a:pt x="75" y="1540"/>
                  </a:cubicBezTo>
                  <a:cubicBezTo>
                    <a:pt x="84" y="1549"/>
                    <a:pt x="93" y="1549"/>
                    <a:pt x="112" y="1549"/>
                  </a:cubicBezTo>
                  <a:cubicBezTo>
                    <a:pt x="130" y="1549"/>
                    <a:pt x="140" y="1549"/>
                    <a:pt x="158" y="1531"/>
                  </a:cubicBezTo>
                  <a:lnTo>
                    <a:pt x="594" y="1058"/>
                  </a:lnTo>
                  <a:cubicBezTo>
                    <a:pt x="752" y="881"/>
                    <a:pt x="743" y="612"/>
                    <a:pt x="576" y="455"/>
                  </a:cubicBezTo>
                  <a:lnTo>
                    <a:pt x="112" y="19"/>
                  </a:lnTo>
                  <a:cubicBezTo>
                    <a:pt x="99" y="6"/>
                    <a:pt x="85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920" rIns="90000" bIns="439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65" name="Google Shape;1492;p28"/>
            <p:cNvSpPr/>
            <p:nvPr/>
          </p:nvSpPr>
          <p:spPr>
            <a:xfrm>
              <a:off x="1746360" y="2625120"/>
              <a:ext cx="213480" cy="213480"/>
            </a:xfrm>
            <a:custGeom>
              <a:avLst/>
              <a:gdLst>
                <a:gd name="textAreaLeft" fmla="*/ 0 w 213480"/>
                <a:gd name="textAreaRight" fmla="*/ 214920 w 213480"/>
                <a:gd name="textAreaTop" fmla="*/ 0 h 213480"/>
                <a:gd name="textAreaBottom" fmla="*/ 214920 h 213480"/>
              </a:gdLst>
              <a:ahLst/>
              <a:cxnLst/>
              <a:rect l="textAreaLeft" t="textAreaTop" r="textAreaRight" b="textAreaBottom"/>
              <a:pathLst>
                <a:path w="3776" h="3777">
                  <a:moveTo>
                    <a:pt x="353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9"/>
                    <a:pt x="158" y="697"/>
                    <a:pt x="353" y="697"/>
                  </a:cubicBezTo>
                  <a:cubicBezTo>
                    <a:pt x="1856" y="697"/>
                    <a:pt x="3080" y="1921"/>
                    <a:pt x="3080" y="3424"/>
                  </a:cubicBezTo>
                  <a:cubicBezTo>
                    <a:pt x="3080" y="3619"/>
                    <a:pt x="3238" y="3776"/>
                    <a:pt x="3433" y="3776"/>
                  </a:cubicBezTo>
                  <a:cubicBezTo>
                    <a:pt x="3627" y="3776"/>
                    <a:pt x="3776" y="3619"/>
                    <a:pt x="3776" y="3424"/>
                  </a:cubicBezTo>
                  <a:cubicBezTo>
                    <a:pt x="3776" y="1531"/>
                    <a:pt x="2236" y="1"/>
                    <a:pt x="353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66" name="Google Shape;1493;p28"/>
            <p:cNvSpPr/>
            <p:nvPr/>
          </p:nvSpPr>
          <p:spPr>
            <a:xfrm>
              <a:off x="934560" y="3576240"/>
              <a:ext cx="116280" cy="41400"/>
            </a:xfrm>
            <a:custGeom>
              <a:avLst/>
              <a:gdLst>
                <a:gd name="textAreaLeft" fmla="*/ 0 w 116280"/>
                <a:gd name="textAreaRight" fmla="*/ 117720 w 116280"/>
                <a:gd name="textAreaTop" fmla="*/ 0 h 41400"/>
                <a:gd name="textAreaBottom" fmla="*/ 42840 h 41400"/>
              </a:gdLst>
              <a:ahLst/>
              <a:cxnLst/>
              <a:rect l="textAreaLeft" t="textAreaTop" r="textAreaRight" b="textAreaBottom"/>
              <a:pathLst>
                <a:path w="2070" h="753">
                  <a:moveTo>
                    <a:pt x="2010" y="1"/>
                  </a:moveTo>
                  <a:cubicBezTo>
                    <a:pt x="1990" y="1"/>
                    <a:pt x="1970" y="11"/>
                    <a:pt x="1958" y="29"/>
                  </a:cubicBezTo>
                  <a:cubicBezTo>
                    <a:pt x="1649" y="428"/>
                    <a:pt x="1332" y="634"/>
                    <a:pt x="1014" y="634"/>
                  </a:cubicBezTo>
                  <a:cubicBezTo>
                    <a:pt x="970" y="634"/>
                    <a:pt x="926" y="630"/>
                    <a:pt x="882" y="623"/>
                  </a:cubicBezTo>
                  <a:cubicBezTo>
                    <a:pt x="428" y="548"/>
                    <a:pt x="140" y="103"/>
                    <a:pt x="122" y="47"/>
                  </a:cubicBezTo>
                  <a:cubicBezTo>
                    <a:pt x="112" y="20"/>
                    <a:pt x="94" y="1"/>
                    <a:pt x="66" y="1"/>
                  </a:cubicBezTo>
                  <a:cubicBezTo>
                    <a:pt x="29" y="1"/>
                    <a:pt x="1" y="29"/>
                    <a:pt x="1" y="57"/>
                  </a:cubicBezTo>
                  <a:cubicBezTo>
                    <a:pt x="1" y="140"/>
                    <a:pt x="289" y="548"/>
                    <a:pt x="697" y="697"/>
                  </a:cubicBezTo>
                  <a:cubicBezTo>
                    <a:pt x="790" y="725"/>
                    <a:pt x="892" y="752"/>
                    <a:pt x="1003" y="752"/>
                  </a:cubicBezTo>
                  <a:cubicBezTo>
                    <a:pt x="1300" y="752"/>
                    <a:pt x="1662" y="604"/>
                    <a:pt x="2051" y="94"/>
                  </a:cubicBezTo>
                  <a:cubicBezTo>
                    <a:pt x="2070" y="66"/>
                    <a:pt x="2060" y="38"/>
                    <a:pt x="2042" y="10"/>
                  </a:cubicBezTo>
                  <a:cubicBezTo>
                    <a:pt x="2032" y="4"/>
                    <a:pt x="2021" y="1"/>
                    <a:pt x="201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1240" rIns="90000" bIns="212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1867" name="Google Shape;1494;p28"/>
            <p:cNvSpPr/>
            <p:nvPr/>
          </p:nvSpPr>
          <p:spPr>
            <a:xfrm>
              <a:off x="924840" y="2752920"/>
              <a:ext cx="1224360" cy="928080"/>
            </a:xfrm>
            <a:custGeom>
              <a:avLst/>
              <a:gdLst>
                <a:gd name="textAreaLeft" fmla="*/ 0 w 1224360"/>
                <a:gd name="textAreaRight" fmla="*/ 1225800 w 1224360"/>
                <a:gd name="textAreaTop" fmla="*/ 0 h 928080"/>
                <a:gd name="textAreaBottom" fmla="*/ 929520 h 928080"/>
              </a:gdLst>
              <a:ahLst/>
              <a:cxnLst/>
              <a:rect l="textAreaLeft" t="textAreaTop" r="textAreaRight" b="textAreaBottom"/>
              <a:pathLst>
                <a:path w="21532" h="16328">
                  <a:moveTo>
                    <a:pt x="21179" y="1"/>
                  </a:moveTo>
                  <a:cubicBezTo>
                    <a:pt x="21271" y="483"/>
                    <a:pt x="21327" y="975"/>
                    <a:pt x="21327" y="1485"/>
                  </a:cubicBezTo>
                  <a:cubicBezTo>
                    <a:pt x="21327" y="5567"/>
                    <a:pt x="18015" y="8879"/>
                    <a:pt x="13924" y="8879"/>
                  </a:cubicBezTo>
                  <a:cubicBezTo>
                    <a:pt x="12273" y="8879"/>
                    <a:pt x="10742" y="8331"/>
                    <a:pt x="9509" y="7413"/>
                  </a:cubicBezTo>
                  <a:cubicBezTo>
                    <a:pt x="9611" y="7533"/>
                    <a:pt x="9611" y="7728"/>
                    <a:pt x="9490" y="7840"/>
                  </a:cubicBezTo>
                  <a:lnTo>
                    <a:pt x="8488" y="8841"/>
                  </a:lnTo>
                  <a:cubicBezTo>
                    <a:pt x="8368" y="8962"/>
                    <a:pt x="8164" y="8962"/>
                    <a:pt x="8043" y="8841"/>
                  </a:cubicBezTo>
                  <a:lnTo>
                    <a:pt x="7848" y="8647"/>
                  </a:lnTo>
                  <a:lnTo>
                    <a:pt x="6781" y="9732"/>
                  </a:lnTo>
                  <a:cubicBezTo>
                    <a:pt x="6948" y="9927"/>
                    <a:pt x="7050" y="10075"/>
                    <a:pt x="7022" y="10103"/>
                  </a:cubicBezTo>
                  <a:lnTo>
                    <a:pt x="2032" y="15038"/>
                  </a:lnTo>
                  <a:cubicBezTo>
                    <a:pt x="1521" y="15539"/>
                    <a:pt x="705" y="15539"/>
                    <a:pt x="195" y="15038"/>
                  </a:cubicBezTo>
                  <a:cubicBezTo>
                    <a:pt x="130" y="14973"/>
                    <a:pt x="74" y="14908"/>
                    <a:pt x="28" y="14834"/>
                  </a:cubicBezTo>
                  <a:cubicBezTo>
                    <a:pt x="0" y="15187"/>
                    <a:pt x="130" y="15548"/>
                    <a:pt x="399" y="15827"/>
                  </a:cubicBezTo>
                  <a:cubicBezTo>
                    <a:pt x="909" y="16328"/>
                    <a:pt x="1735" y="16328"/>
                    <a:pt x="2236" y="15827"/>
                  </a:cubicBezTo>
                  <a:lnTo>
                    <a:pt x="7227" y="10892"/>
                  </a:lnTo>
                  <a:cubicBezTo>
                    <a:pt x="7264" y="10854"/>
                    <a:pt x="7162" y="10715"/>
                    <a:pt x="6995" y="10511"/>
                  </a:cubicBezTo>
                  <a:lnTo>
                    <a:pt x="8052" y="9435"/>
                  </a:lnTo>
                  <a:lnTo>
                    <a:pt x="8247" y="9630"/>
                  </a:lnTo>
                  <a:cubicBezTo>
                    <a:pt x="8368" y="9751"/>
                    <a:pt x="8572" y="9751"/>
                    <a:pt x="8692" y="9630"/>
                  </a:cubicBezTo>
                  <a:lnTo>
                    <a:pt x="9703" y="8628"/>
                  </a:lnTo>
                  <a:cubicBezTo>
                    <a:pt x="9815" y="8507"/>
                    <a:pt x="9824" y="8322"/>
                    <a:pt x="9713" y="8192"/>
                  </a:cubicBezTo>
                  <a:cubicBezTo>
                    <a:pt x="10947" y="9120"/>
                    <a:pt x="12477" y="9658"/>
                    <a:pt x="14138" y="9658"/>
                  </a:cubicBezTo>
                  <a:cubicBezTo>
                    <a:pt x="18219" y="9658"/>
                    <a:pt x="21531" y="6346"/>
                    <a:pt x="21531" y="2264"/>
                  </a:cubicBezTo>
                  <a:cubicBezTo>
                    <a:pt x="21531" y="1476"/>
                    <a:pt x="21411" y="715"/>
                    <a:pt x="2117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uFillTx/>
                <a:latin typeface="Arial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PlaceHolder 1"/>
          <p:cNvSpPr>
            <a:spLocks noGrp="1"/>
          </p:cNvSpPr>
          <p:nvPr>
            <p:ph type="subTitle"/>
          </p:nvPr>
        </p:nvSpPr>
        <p:spPr>
          <a:xfrm>
            <a:off x="527040" y="1215360"/>
            <a:ext cx="8289000" cy="3461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a lightweight, standalone, and executable package that includes </a:t>
            </a:r>
            <a:r>
              <a:rPr lang="en-US" sz="22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everything</a:t>
            </a: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 needed to run a piece of software, such as the code, runtime, libraries, environment variables, and configuration files.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composed of </a:t>
            </a:r>
            <a:r>
              <a:rPr lang="en-US" sz="2200" b="1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Layers</a:t>
            </a: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, where each layer adds something to the image (e.g., installing a new package, copying files, setting environment variables).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Think of it like a blueprint for creating containers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9" name="PlaceHolder 2"/>
          <p:cNvSpPr>
            <a:spLocks noGrp="1"/>
          </p:cNvSpPr>
          <p:nvPr>
            <p:ph type="title"/>
          </p:nvPr>
        </p:nvSpPr>
        <p:spPr>
          <a:xfrm>
            <a:off x="696960" y="639360"/>
            <a:ext cx="430524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 Images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PlaceHolder 1"/>
          <p:cNvSpPr>
            <a:spLocks noGrp="1"/>
          </p:cNvSpPr>
          <p:nvPr>
            <p:ph type="subTitle"/>
          </p:nvPr>
        </p:nvSpPr>
        <p:spPr>
          <a:xfrm>
            <a:off x="527040" y="1215360"/>
            <a:ext cx="8289000" cy="3461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a runnable instance of a Docker image. 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While images are static and read-only, containers are dynamic and can have read-write operations.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191919"/>
              </a:buClr>
              <a:buFont typeface="OpenSymbol"/>
              <a:buChar char="-"/>
            </a:pPr>
            <a:r>
              <a:rPr lang="en-US" sz="2200" b="0" u="none" strike="noStrike" dirty="0">
                <a:solidFill>
                  <a:schemeClr val="dk1"/>
                </a:solidFill>
                <a:uFillTx/>
                <a:latin typeface="Open Sans"/>
                <a:ea typeface="Open Sans"/>
              </a:rPr>
              <a:t>Containers use the image to create an isolated environment where the application runs with its dependencies. Containers share the host system's kernel but remain isolated from each other. </a:t>
            </a: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1" name="PlaceHolder 2"/>
          <p:cNvSpPr>
            <a:spLocks noGrp="1"/>
          </p:cNvSpPr>
          <p:nvPr>
            <p:ph type="title"/>
          </p:nvPr>
        </p:nvSpPr>
        <p:spPr>
          <a:xfrm>
            <a:off x="696960" y="639360"/>
            <a:ext cx="430524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u="none" strike="noStrike">
                <a:solidFill>
                  <a:schemeClr val="dk1"/>
                </a:solidFill>
                <a:uFillTx/>
                <a:latin typeface="Sora"/>
                <a:ea typeface="Sora"/>
              </a:rPr>
              <a:t>Docker Containers</a:t>
            </a:r>
            <a:endParaRPr lang="en-US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</TotalTime>
  <Words>1607</Words>
  <Application>Microsoft Office PowerPoint</Application>
  <PresentationFormat>On-screen Show (16:9)</PresentationFormat>
  <Paragraphs>183</Paragraphs>
  <Slides>38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38</vt:i4>
      </vt:variant>
    </vt:vector>
  </HeadingPairs>
  <TitlesOfParts>
    <vt:vector size="69" baseType="lpstr">
      <vt:lpstr>Arial</vt:lpstr>
      <vt:lpstr>Arial Unicode MS</vt:lpstr>
      <vt:lpstr>Courier New</vt:lpstr>
      <vt:lpstr>Open Sans</vt:lpstr>
      <vt:lpstr>OpenSymbol</vt:lpstr>
      <vt:lpstr>Sora</vt:lpstr>
      <vt:lpstr>Symbol</vt:lpstr>
      <vt:lpstr>Wingdings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Software Engineering Business Plan by Slidesgo</vt:lpstr>
      <vt:lpstr>DOCKER Introduction</vt:lpstr>
      <vt:lpstr>Table of contents</vt:lpstr>
      <vt:lpstr>What are containers?</vt:lpstr>
      <vt:lpstr>Containers</vt:lpstr>
      <vt:lpstr>Containers VS Virtual Machines (VM)</vt:lpstr>
      <vt:lpstr>Containers in Docker</vt:lpstr>
      <vt:lpstr>Docker Concepts</vt:lpstr>
      <vt:lpstr>Docker Images</vt:lpstr>
      <vt:lpstr>Docker Containers</vt:lpstr>
      <vt:lpstr>Docker Daemon</vt:lpstr>
      <vt:lpstr>Docker Registry</vt:lpstr>
      <vt:lpstr>Docker Volume</vt:lpstr>
      <vt:lpstr>DockerFile</vt:lpstr>
      <vt:lpstr>DockerFile</vt:lpstr>
      <vt:lpstr>Sample Dockerfile</vt:lpstr>
      <vt:lpstr>Dockerfile instructions</vt:lpstr>
      <vt:lpstr>Docker Commands</vt:lpstr>
      <vt:lpstr>Basic Commands </vt:lpstr>
      <vt:lpstr>docker pull &lt;image_name&gt;</vt:lpstr>
      <vt:lpstr>docker run -it &lt;image_name&gt;  Example: docker run -it --gpus=all pytorch/pytorch bash</vt:lpstr>
      <vt:lpstr>docker ps -a</vt:lpstr>
      <vt:lpstr>docker run --gpus all nvidia/cuda:12.2.0-runtime-ubuntu22.04</vt:lpstr>
      <vt:lpstr>nvidia-smi  - shows current gpu usage</vt:lpstr>
      <vt:lpstr>Stopping Docker</vt:lpstr>
      <vt:lpstr>pip install &lt;package_name&gt;</vt:lpstr>
      <vt:lpstr>docker rm &lt;container_id&gt;</vt:lpstr>
      <vt:lpstr>Exercise: Hello world</vt:lpstr>
      <vt:lpstr>#0: hello-world container: docker run hello-world</vt:lpstr>
      <vt:lpstr>#1: pytorch container (we did this already)</vt:lpstr>
      <vt:lpstr>#2: simple pytorch  </vt:lpstr>
      <vt:lpstr>#2: simple pytorch</vt:lpstr>
      <vt:lpstr>Exercise: Batch Script – Docker</vt:lpstr>
      <vt:lpstr>#0: simple pytorch script (simple_pytorch.py)</vt:lpstr>
      <vt:lpstr>#1: pull image </vt:lpstr>
      <vt:lpstr>#2: write batch script (run_pytorch_container.sbatch) </vt:lpstr>
      <vt:lpstr>#2: write batch script (run_pytorch_container.sbatch)</vt:lpstr>
      <vt:lpstr>#3: submiting batch job</vt:lpstr>
      <vt:lpstr>Thank you~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Deki Peltshog</dc:creator>
  <dc:description/>
  <cp:lastModifiedBy>Peltshog, Deki</cp:lastModifiedBy>
  <cp:revision>79</cp:revision>
  <dcterms:modified xsi:type="dcterms:W3CDTF">2025-04-15T19:49:46Z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0x010100390EE2E96D69F4418542F4F6C57794B5</vt:lpwstr>
  </property>
  <property fmtid="{D5CDD505-2E9C-101B-9397-08002B2CF9AE}" pid="3" name="MSIP_Label_b73649dc-6fee-4eb8-a128-734c3c842ea8_ActionId">
    <vt:lpwstr>42aba96f-a618-46e6-a8d0-6254aaece746</vt:lpwstr>
  </property>
  <property fmtid="{D5CDD505-2E9C-101B-9397-08002B2CF9AE}" pid="4" name="MSIP_Label_b73649dc-6fee-4eb8-a128-734c3c842ea8_ContentBits">
    <vt:lpwstr>0</vt:lpwstr>
  </property>
  <property fmtid="{D5CDD505-2E9C-101B-9397-08002B2CF9AE}" pid="5" name="MSIP_Label_b73649dc-6fee-4eb8-a128-734c3c842ea8_Enabled">
    <vt:lpwstr>true</vt:lpwstr>
  </property>
  <property fmtid="{D5CDD505-2E9C-101B-9397-08002B2CF9AE}" pid="6" name="MSIP_Label_b73649dc-6fee-4eb8-a128-734c3c842ea8_Method">
    <vt:lpwstr>Standard</vt:lpwstr>
  </property>
  <property fmtid="{D5CDD505-2E9C-101B-9397-08002B2CF9AE}" pid="7" name="MSIP_Label_b73649dc-6fee-4eb8-a128-734c3c842ea8_Name">
    <vt:lpwstr>defa4170-0d19-0005-0004-bc88714345d2</vt:lpwstr>
  </property>
  <property fmtid="{D5CDD505-2E9C-101B-9397-08002B2CF9AE}" pid="8" name="MSIP_Label_b73649dc-6fee-4eb8-a128-734c3c842ea8_SetDate">
    <vt:lpwstr>2024-09-24T05:26:25Z</vt:lpwstr>
  </property>
  <property fmtid="{D5CDD505-2E9C-101B-9397-08002B2CF9AE}" pid="9" name="MSIP_Label_b73649dc-6fee-4eb8-a128-734c3c842ea8_SiteId">
    <vt:lpwstr>857c21d2-1a16-43a4-90cf-d57f3fab9d2f</vt:lpwstr>
  </property>
  <property fmtid="{D5CDD505-2E9C-101B-9397-08002B2CF9AE}" pid="10" name="Notes">
    <vt:i4>38</vt:i4>
  </property>
  <property fmtid="{D5CDD505-2E9C-101B-9397-08002B2CF9AE}" pid="11" name="PresentationFormat">
    <vt:lpwstr>On-screen Show (16:9)</vt:lpwstr>
  </property>
  <property fmtid="{D5CDD505-2E9C-101B-9397-08002B2CF9AE}" pid="12" name="Slides">
    <vt:i4>38</vt:i4>
  </property>
</Properties>
</file>