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 id="2147483657" r:id="rId3"/>
    <p:sldMasterId id="2147483661" r:id="rId4"/>
    <p:sldMasterId id="2147483663" r:id="rId5"/>
  </p:sldMasterIdLst>
  <p:notesMasterIdLst>
    <p:notesMasterId r:id="rId11"/>
  </p:notesMasterIdLst>
  <p:handoutMasterIdLst>
    <p:handoutMasterId r:id="rId12"/>
  </p:handoutMasterIdLst>
  <p:sldIdLst>
    <p:sldId id="265" r:id="rId6"/>
    <p:sldId id="261" r:id="rId7"/>
    <p:sldId id="257" r:id="rId8"/>
    <p:sldId id="258" r:id="rId9"/>
    <p:sldId id="264" r:id="rId10"/>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2"/>
    <a:srgbClr val="FF8200"/>
    <a:srgbClr val="B1B3B3"/>
    <a:srgbClr val="C7D5ED"/>
    <a:srgbClr val="F6F8FC"/>
    <a:srgbClr val="545554"/>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218" autoAdjust="0"/>
  </p:normalViewPr>
  <p:slideViewPr>
    <p:cSldViewPr snapToGrid="0" snapToObjects="1" showGuides="1">
      <p:cViewPr varScale="1">
        <p:scale>
          <a:sx n="18" d="100"/>
          <a:sy n="18" d="100"/>
        </p:scale>
        <p:origin x="2292" y="13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896-4B15-81E6-CC2A235EA7D2}"/>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896-4B15-81E6-CC2A235EA7D2}"/>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896-4B15-81E6-CC2A235EA7D2}"/>
            </c:ext>
          </c:extLst>
        </c:ser>
        <c:dLbls>
          <c:showLegendKey val="0"/>
          <c:showVal val="1"/>
          <c:showCatName val="0"/>
          <c:showSerName val="0"/>
          <c:showPercent val="0"/>
          <c:showBubbleSize val="0"/>
        </c:dLbls>
        <c:gapWidth val="150"/>
        <c:overlap val="-25"/>
        <c:axId val="1004038320"/>
        <c:axId val="1004051760"/>
      </c:barChart>
      <c:catAx>
        <c:axId val="100403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4051760"/>
        <c:crosses val="autoZero"/>
        <c:auto val="1"/>
        <c:lblAlgn val="ctr"/>
        <c:lblOffset val="100"/>
        <c:noMultiLvlLbl val="0"/>
      </c:catAx>
      <c:valAx>
        <c:axId val="1004051760"/>
        <c:scaling>
          <c:orientation val="minMax"/>
        </c:scaling>
        <c:delete val="1"/>
        <c:axPos val="l"/>
        <c:numFmt formatCode="General" sourceLinked="1"/>
        <c:majorTickMark val="none"/>
        <c:minorTickMark val="none"/>
        <c:tickLblPos val="nextTo"/>
        <c:crossAx val="1004038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7/7/2026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7/7/2026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sterpresentations.com/helpdesk.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dirty="0"/>
              <a:t>For assistance with this research poster template visit: </a:t>
            </a:r>
            <a:r>
              <a:rPr lang="en-US" sz="2000" dirty="0">
                <a:hlinkClick r:id="rId3"/>
              </a:rPr>
              <a:t>https://www.posterpresentations.com/helpdesk.html</a:t>
            </a:r>
            <a:endParaRPr lang="en-US" sz="2000" dirty="0"/>
          </a:p>
        </p:txBody>
      </p:sp>
      <p:sp>
        <p:nvSpPr>
          <p:cNvPr id="4" name="Slide Number Placeholder 3"/>
          <p:cNvSpPr>
            <a:spLocks noGrp="1"/>
          </p:cNvSpPr>
          <p:nvPr>
            <p:ph type="sldNum" sz="quarter" idx="5"/>
          </p:nvPr>
        </p:nvSpPr>
        <p:spPr/>
        <p:txBody>
          <a:bodyPr/>
          <a:lstStyle/>
          <a:p>
            <a:pPr marL="0" marR="0" lvl="0" indent="0" algn="r" defTabSz="4388900" rtl="0" eaLnBrk="1" fontAlgn="auto" latinLnBrk="0" hangingPunct="1">
              <a:lnSpc>
                <a:spcPct val="100000"/>
              </a:lnSpc>
              <a:spcBef>
                <a:spcPts val="0"/>
              </a:spcBef>
              <a:spcAft>
                <a:spcPts val="0"/>
              </a:spcAft>
              <a:buClrTx/>
              <a:buSzTx/>
              <a:buFontTx/>
              <a:buNone/>
              <a:tabLst/>
              <a:defRPr/>
            </a:pPr>
            <a:fld id="{26A1A87D-CAF7-4BDC-A0D3-C0DBEDE816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3889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48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3234496"/>
            <a:ext cx="21069300" cy="769441"/>
          </a:xfrm>
          <a:prstGeom prst="rect">
            <a:avLst/>
          </a:prstGeom>
        </p:spPr>
        <p:txBody>
          <a:bodyPr wrap="square">
            <a:spAutoFit/>
          </a:bodyPr>
          <a:lstStyle>
            <a:lvl1pPr marL="0" indent="0" algn="ctr">
              <a:buNone/>
              <a:defRPr sz="4400" b="1" i="0">
                <a:solidFill>
                  <a:schemeClr val="bg1"/>
                </a:solidFill>
                <a:latin typeface="Open Sans" pitchFamily="2" charset="0"/>
                <a:ea typeface="Open Sans" pitchFamily="2" charset="0"/>
                <a:cs typeface="Open Sans" pitchFamily="2"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2213316"/>
            <a:ext cx="21069300" cy="830997"/>
          </a:xfrm>
          <a:prstGeom prst="rect">
            <a:avLst/>
          </a:prstGeom>
        </p:spPr>
        <p:txBody>
          <a:bodyPr wrap="square">
            <a:spAutoFit/>
          </a:bodyPr>
          <a:lstStyle>
            <a:lvl1pPr marL="0" indent="0" algn="ctr">
              <a:buNone/>
              <a:defRPr sz="4800" b="1" i="0">
                <a:solidFill>
                  <a:schemeClr val="bg1"/>
                </a:solidFill>
                <a:latin typeface="Open Sans" pitchFamily="2" charset="0"/>
                <a:ea typeface="Open Sans" pitchFamily="2" charset="0"/>
                <a:cs typeface="Open Sans" pitchFamily="2"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569660"/>
          </a:xfrm>
          <a:prstGeom prst="rect">
            <a:avLst/>
          </a:prstGeom>
        </p:spPr>
        <p:txBody>
          <a:bodyPr wrap="square">
            <a:spAutoFit/>
          </a:bodyPr>
          <a:lstStyle>
            <a:lvl1pPr marL="0" indent="0" algn="ctr">
              <a:buNone/>
              <a:defRPr sz="9600" b="1" i="0">
                <a:solidFill>
                  <a:schemeClr val="bg1"/>
                </a:solidFill>
                <a:latin typeface="Roboto" panose="02000000000000000000" pitchFamily="2" charset="0"/>
                <a:ea typeface="Roboto" panose="02000000000000000000" pitchFamily="2" charset="0"/>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F0E94-995E-41FD-9DDC-A2FD72E01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EF7CB-E80C-4CE2-B41B-EA670E6D38D8}"/>
              </a:ext>
            </a:extLst>
          </p:cNvPr>
          <p:cNvSpPr>
            <a:spLocks noGrp="1"/>
          </p:cNvSpPr>
          <p:nvPr>
            <p:ph sz="half" idx="1"/>
          </p:nvPr>
        </p:nvSpPr>
        <p:spPr>
          <a:xfrm>
            <a:off x="3017838" y="8763000"/>
            <a:ext cx="18851562"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59BFD-2015-4D56-A6E4-A136631FAE28}"/>
              </a:ext>
            </a:extLst>
          </p:cNvPr>
          <p:cNvSpPr>
            <a:spLocks noGrp="1"/>
          </p:cNvSpPr>
          <p:nvPr>
            <p:ph sz="half" idx="2"/>
          </p:nvPr>
        </p:nvSpPr>
        <p:spPr>
          <a:xfrm>
            <a:off x="22021800" y="8763000"/>
            <a:ext cx="18851563" cy="2088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AF7C7-70F1-4DA0-B5A4-5B22D58E79BC}"/>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6" name="Footer Placeholder 5">
            <a:extLst>
              <a:ext uri="{FF2B5EF4-FFF2-40B4-BE49-F238E27FC236}">
                <a16:creationId xmlns:a16="http://schemas.microsoft.com/office/drawing/2014/main" id="{A4C1D4FC-BC8E-42AF-ADA3-422D37735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498BF-4077-469A-9AFA-8BF05A1F4EC7}"/>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291054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7F91-BE43-450F-8EAC-956A6A817627}"/>
              </a:ext>
            </a:extLst>
          </p:cNvPr>
          <p:cNvSpPr>
            <a:spLocks noGrp="1"/>
          </p:cNvSpPr>
          <p:nvPr>
            <p:ph type="title"/>
          </p:nvPr>
        </p:nvSpPr>
        <p:spPr>
          <a:xfrm>
            <a:off x="3022600" y="1752600"/>
            <a:ext cx="37857113" cy="63627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4324F0-37A2-4823-8F26-D62E8546AF20}"/>
              </a:ext>
            </a:extLst>
          </p:cNvPr>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A85DFD-CE0A-429D-BB05-649A57325F41}"/>
              </a:ext>
            </a:extLst>
          </p:cNvPr>
          <p:cNvSpPr>
            <a:spLocks noGrp="1"/>
          </p:cNvSpPr>
          <p:nvPr>
            <p:ph sz="half" idx="2"/>
          </p:nvPr>
        </p:nvSpPr>
        <p:spPr>
          <a:xfrm>
            <a:off x="3022600" y="12023725"/>
            <a:ext cx="18568988"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36C98-3935-42F5-AE67-AFC81D80A600}"/>
              </a:ext>
            </a:extLst>
          </p:cNvPr>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94744D-6E54-4EB5-AE08-6EA450C8016E}"/>
              </a:ext>
            </a:extLst>
          </p:cNvPr>
          <p:cNvSpPr>
            <a:spLocks noGrp="1"/>
          </p:cNvSpPr>
          <p:nvPr>
            <p:ph sz="quarter" idx="4"/>
          </p:nvPr>
        </p:nvSpPr>
        <p:spPr>
          <a:xfrm>
            <a:off x="22220238" y="12023725"/>
            <a:ext cx="18659475" cy="17686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E15C50-5D81-4C2C-9802-1400BA2F90F2}"/>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8" name="Footer Placeholder 7">
            <a:extLst>
              <a:ext uri="{FF2B5EF4-FFF2-40B4-BE49-F238E27FC236}">
                <a16:creationId xmlns:a16="http://schemas.microsoft.com/office/drawing/2014/main" id="{5ABB3580-37C1-4429-B702-585F4731E0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8E6D7E-04D2-41D9-AEDC-E83958110212}"/>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1577770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5329-BFA7-4543-993C-169DFA844D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17B6CE-FAF3-4838-9FDE-035FDEB68E0A}"/>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4" name="Footer Placeholder 3">
            <a:extLst>
              <a:ext uri="{FF2B5EF4-FFF2-40B4-BE49-F238E27FC236}">
                <a16:creationId xmlns:a16="http://schemas.microsoft.com/office/drawing/2014/main" id="{44C6A243-305C-415E-B194-FDEEDA25B8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C8D465-FB34-45A7-83F4-97912D904476}"/>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58940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AA780-5D51-42D5-856D-4479ED125AC8}"/>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3" name="Footer Placeholder 2">
            <a:extLst>
              <a:ext uri="{FF2B5EF4-FFF2-40B4-BE49-F238E27FC236}">
                <a16:creationId xmlns:a16="http://schemas.microsoft.com/office/drawing/2014/main" id="{A4D79588-3E87-460F-B3B9-D8FE7A3AC2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A023A-CEC8-4451-9D2B-A33AD46A3288}"/>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146387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9458-0DF3-4BA6-A907-7BF5C172B5F9}"/>
              </a:ext>
            </a:extLst>
          </p:cNvPr>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762B53-A2A2-483B-9680-4A17733DE87C}"/>
              </a:ext>
            </a:extLst>
          </p:cNvPr>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81D226-48ED-44CE-A866-F496490ADDAA}"/>
              </a:ext>
            </a:extLst>
          </p:cNvPr>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BF43C-17AF-4824-AD87-F60CEC490F6C}"/>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6" name="Footer Placeholder 5">
            <a:extLst>
              <a:ext uri="{FF2B5EF4-FFF2-40B4-BE49-F238E27FC236}">
                <a16:creationId xmlns:a16="http://schemas.microsoft.com/office/drawing/2014/main" id="{96FA6AEF-9EDD-4C0F-B3CE-3E437EC3A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306AD-7709-4732-ACC1-41A197A75E0A}"/>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285654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344D-B26A-4588-8510-CB8D07CE1F9C}"/>
              </a:ext>
            </a:extLst>
          </p:cNvPr>
          <p:cNvSpPr>
            <a:spLocks noGrp="1"/>
          </p:cNvSpPr>
          <p:nvPr>
            <p:ph type="title"/>
          </p:nvPr>
        </p:nvSpPr>
        <p:spPr>
          <a:xfrm>
            <a:off x="3022600" y="2193925"/>
            <a:ext cx="14157325" cy="7681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68CAF-370C-4874-8413-589145DCA38D}"/>
              </a:ext>
            </a:extLst>
          </p:cNvPr>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E9FB78-A1EF-447F-965F-71C58CF50ACF}"/>
              </a:ext>
            </a:extLst>
          </p:cNvPr>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1C2D9-2CC7-4067-A81D-67B1B641737F}"/>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6" name="Footer Placeholder 5">
            <a:extLst>
              <a:ext uri="{FF2B5EF4-FFF2-40B4-BE49-F238E27FC236}">
                <a16:creationId xmlns:a16="http://schemas.microsoft.com/office/drawing/2014/main" id="{E199A8DD-EF98-4DCC-8538-41B43469C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E2481-A049-4239-8466-CDB5ADEBB595}"/>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31028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6145-005C-40C7-A908-266165091C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1193EF-6D9B-4B81-A966-3C2426E0A3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B47C9-CE7D-4CDD-9474-DDB04A9F7D28}"/>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5" name="Footer Placeholder 4">
            <a:extLst>
              <a:ext uri="{FF2B5EF4-FFF2-40B4-BE49-F238E27FC236}">
                <a16:creationId xmlns:a16="http://schemas.microsoft.com/office/drawing/2014/main" id="{79C922C8-F7E1-4885-86EF-A1024AA9F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8C5CF-EC28-4674-8CF1-E40CA6D4F31A}"/>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2454211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42964-E99D-49FE-9237-E067359BEFD6}"/>
              </a:ext>
            </a:extLst>
          </p:cNvPr>
          <p:cNvSpPr>
            <a:spLocks noGrp="1"/>
          </p:cNvSpPr>
          <p:nvPr>
            <p:ph type="title" orient="vert"/>
          </p:nvPr>
        </p:nvSpPr>
        <p:spPr>
          <a:xfrm>
            <a:off x="31410275" y="1752600"/>
            <a:ext cx="9463088" cy="278971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2FC17C-5F57-454A-8BEA-7AD1EB80EB8B}"/>
              </a:ext>
            </a:extLst>
          </p:cNvPr>
          <p:cNvSpPr>
            <a:spLocks noGrp="1"/>
          </p:cNvSpPr>
          <p:nvPr>
            <p:ph type="body" orient="vert" idx="1"/>
          </p:nvPr>
        </p:nvSpPr>
        <p:spPr>
          <a:xfrm>
            <a:off x="3017838" y="1752600"/>
            <a:ext cx="28240037" cy="2789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22499-5B96-426A-96B8-D1DE444BB267}"/>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5" name="Footer Placeholder 4">
            <a:extLst>
              <a:ext uri="{FF2B5EF4-FFF2-40B4-BE49-F238E27FC236}">
                <a16:creationId xmlns:a16="http://schemas.microsoft.com/office/drawing/2014/main" id="{0939FF49-C14F-4576-9F48-0A1606D31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057F5-978B-4B09-9291-F2A268930D8E}"/>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403378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092999"/>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12839"/>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174865"/>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27138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3234496"/>
            <a:ext cx="21069300" cy="769441"/>
          </a:xfrm>
          <a:prstGeom prst="rect">
            <a:avLst/>
          </a:prstGeom>
        </p:spPr>
        <p:txBody>
          <a:bodyPr wrap="square">
            <a:spAutoFit/>
          </a:bodyPr>
          <a:lstStyle>
            <a:lvl1pPr marL="0" indent="0" algn="ctr">
              <a:buNone/>
              <a:defRPr sz="4400" b="1" i="0">
                <a:solidFill>
                  <a:schemeClr val="bg1"/>
                </a:solidFill>
                <a:latin typeface="Open Sans" pitchFamily="2" charset="0"/>
                <a:ea typeface="Open Sans" pitchFamily="2" charset="0"/>
                <a:cs typeface="Open Sans" pitchFamily="2"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2213316"/>
            <a:ext cx="21069300" cy="830997"/>
          </a:xfrm>
          <a:prstGeom prst="rect">
            <a:avLst/>
          </a:prstGeom>
        </p:spPr>
        <p:txBody>
          <a:bodyPr wrap="square">
            <a:spAutoFit/>
          </a:bodyPr>
          <a:lstStyle>
            <a:lvl1pPr marL="0" indent="0" algn="ctr">
              <a:buNone/>
              <a:defRPr sz="4800" b="1" i="0">
                <a:solidFill>
                  <a:schemeClr val="bg1"/>
                </a:solidFill>
                <a:latin typeface="Open Sans" pitchFamily="2" charset="0"/>
                <a:ea typeface="Open Sans" pitchFamily="2" charset="0"/>
                <a:cs typeface="Open Sans" pitchFamily="2"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569660"/>
          </a:xfrm>
          <a:prstGeom prst="rect">
            <a:avLst/>
          </a:prstGeom>
        </p:spPr>
        <p:txBody>
          <a:bodyPr wrap="square">
            <a:spAutoFit/>
          </a:bodyPr>
          <a:lstStyle>
            <a:lvl1pPr marL="0" indent="0" algn="ctr">
              <a:buNone/>
              <a:defRPr sz="9600" b="1" i="0">
                <a:solidFill>
                  <a:schemeClr val="bg1"/>
                </a:solidFill>
                <a:latin typeface="Roboto" panose="02000000000000000000" pitchFamily="2" charset="0"/>
                <a:ea typeface="Roboto" panose="02000000000000000000" pitchFamily="2" charset="0"/>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Roboto" panose="02000000000000000000" pitchFamily="2" charset="0"/>
                <a:ea typeface="Roboto" panose="02000000000000000000" pitchFamily="2"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atin typeface="Open Sans" pitchFamily="2" charset="0"/>
                <a:ea typeface="Open Sans" pitchFamily="2" charset="0"/>
                <a:cs typeface="Open Sans" pitchFamily="2" charset="0"/>
              </a:defRPr>
            </a:lvl1pPr>
            <a:lvl2pPr marL="461963" indent="-231775">
              <a:tabLst/>
              <a:defRPr lang="en-US" sz="2400" dirty="0">
                <a:latin typeface="Open Sans" pitchFamily="2" charset="0"/>
                <a:ea typeface="Open Sans" pitchFamily="2" charset="0"/>
                <a:cs typeface="Open Sans" pitchFamily="2" charset="0"/>
              </a:defRPr>
            </a:lvl2pPr>
            <a:lvl3pPr marL="461963" indent="-231775">
              <a:tabLst/>
              <a:defRPr lang="en-US" sz="1800" dirty="0">
                <a:latin typeface="Open Sans" pitchFamily="2" charset="0"/>
                <a:ea typeface="Open Sans" pitchFamily="2" charset="0"/>
                <a:cs typeface="Open Sans" pitchFamily="2" charset="0"/>
              </a:defRPr>
            </a:lvl3pPr>
            <a:lvl4pPr marL="461963" indent="-231775">
              <a:tabLst/>
              <a:defRPr lang="en-US" sz="1200" dirty="0">
                <a:latin typeface="Open Sans" pitchFamily="2" charset="0"/>
                <a:ea typeface="Open Sans" pitchFamily="2" charset="0"/>
                <a:cs typeface="Open Sans" pitchFamily="2" charset="0"/>
              </a:defRPr>
            </a:lvl4pPr>
            <a:lvl5pPr marL="461963" indent="-231775">
              <a:tabLst/>
              <a:defRPr lang="en-US" sz="1200" dirty="0">
                <a:latin typeface="Open Sans" pitchFamily="2" charset="0"/>
                <a:ea typeface="Open Sans" pitchFamily="2" charset="0"/>
                <a:cs typeface="Open Sans" pitchFamily="2"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8107992"/>
      </p:ext>
    </p:extLst>
  </p:cSld>
  <p:clrMapOvr>
    <a:masterClrMapping/>
  </p:clrMapOvr>
  <p:extLst>
    <p:ext uri="{DCECCB84-F9BA-43D5-87BE-67443E8EF086}">
      <p15:sldGuideLst xmlns:p15="http://schemas.microsoft.com/office/powerpoint/2012/main">
        <p15:guide id="1" orient="horz" pos="20208">
          <p15:clr>
            <a:srgbClr val="FBAE40"/>
          </p15:clr>
        </p15:guide>
        <p15:guide id="2" pos="288">
          <p15:clr>
            <a:srgbClr val="FBAE40"/>
          </p15:clr>
        </p15:guide>
        <p15:guide id="3" pos="6624">
          <p15:clr>
            <a:srgbClr val="FBAE40"/>
          </p15:clr>
        </p15:guide>
        <p15:guide id="4" pos="7200">
          <p15:clr>
            <a:srgbClr val="FBAE40"/>
          </p15:clr>
        </p15:guide>
        <p15:guide id="5" pos="13536">
          <p15:clr>
            <a:srgbClr val="FBAE40"/>
          </p15:clr>
        </p15:guide>
        <p15:guide id="6" pos="14112">
          <p15:clr>
            <a:srgbClr val="FBAE40"/>
          </p15:clr>
        </p15:guide>
        <p15:guide id="7" pos="20448">
          <p15:clr>
            <a:srgbClr val="FBAE40"/>
          </p15:clr>
        </p15:guide>
        <p15:guide id="8" pos="21024">
          <p15:clr>
            <a:srgbClr val="FBAE40"/>
          </p15:clr>
        </p15:guide>
        <p15:guide id="9" pos="27360">
          <p15:clr>
            <a:srgbClr val="FBAE40"/>
          </p15:clr>
        </p15:guide>
        <p15:guide id="10" orient="horz" pos="29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rgbClr val="041E42"/>
                </a:solidFill>
                <a:latin typeface="Roboto" panose="02000000000000000000" pitchFamily="2" charset="0"/>
                <a:ea typeface="Roboto" panose="02000000000000000000" pitchFamily="2"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rgbClr val="041E42"/>
                </a:solidFill>
                <a:latin typeface="Roboto" panose="02000000000000000000" pitchFamily="2" charset="0"/>
                <a:ea typeface="Roboto" panose="02000000000000000000" pitchFamily="2"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rgbClr val="041E42"/>
                </a:solidFill>
                <a:latin typeface="Roboto" panose="02000000000000000000" pitchFamily="2" charset="0"/>
                <a:ea typeface="Roboto" panose="02000000000000000000" pitchFamily="2"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rgbClr val="041E42"/>
                </a:solidFill>
                <a:latin typeface="Roboto" panose="02000000000000000000" pitchFamily="2" charset="0"/>
                <a:ea typeface="Roboto" panose="02000000000000000000" pitchFamily="2"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rgbClr val="041E42"/>
                </a:solidFill>
                <a:latin typeface="Roboto" panose="02000000000000000000" pitchFamily="2" charset="0"/>
                <a:ea typeface="Roboto" panose="02000000000000000000" pitchFamily="2"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rgbClr val="041E42"/>
                </a:solidFill>
                <a:latin typeface="Roboto" panose="02000000000000000000" pitchFamily="2" charset="0"/>
                <a:ea typeface="Roboto" panose="02000000000000000000" pitchFamily="2"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763535" y="25394708"/>
            <a:ext cx="10047018" cy="1323431"/>
          </a:xfrm>
          <a:prstGeom prst="rect">
            <a:avLst/>
          </a:prstGeom>
          <a:noFill/>
        </p:spPr>
        <p:txBody>
          <a:bodyPr wrap="square" lIns="91436" tIns="91436" rIns="91436" bIns="91436" anchor="ctr" anchorCtr="0">
            <a:spAutoFit/>
          </a:bodyPr>
          <a:lstStyle>
            <a:lvl1pPr marL="0" indent="0" algn="ctr">
              <a:buNone/>
              <a:defRPr sz="3700" b="1" u="sng" baseline="0">
                <a:solidFill>
                  <a:srgbClr val="041E42"/>
                </a:solidFill>
                <a:latin typeface="Roboto" panose="02000000000000000000" pitchFamily="2" charset="0"/>
                <a:ea typeface="Roboto" panose="02000000000000000000" pitchFamily="2"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Open Sans" pitchFamily="2" charset="0"/>
                <a:ea typeface="Open Sans" pitchFamily="2" charset="0"/>
                <a:cs typeface="Open Sans" pitchFamily="2"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Open Sans" pitchFamily="2" charset="0"/>
                <a:ea typeface="Open Sans" pitchFamily="2" charset="0"/>
                <a:cs typeface="Open Sans" pitchFamily="2"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Roboto" panose="02000000000000000000" pitchFamily="2" charset="0"/>
                <a:ea typeface="Roboto" panose="02000000000000000000" pitchFamily="2"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71163757"/>
      </p:ext>
    </p:extLst>
  </p:cSld>
  <p:clrMapOvr>
    <a:masterClrMapping/>
  </p:clrMapOvr>
  <p:extLst>
    <p:ext uri="{DCECCB84-F9BA-43D5-87BE-67443E8EF086}">
      <p15:sldGuideLst xmlns:p15="http://schemas.microsoft.com/office/powerpoint/2012/main">
        <p15:guide id="1" orient="horz" pos="32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Open Sans" pitchFamily="2" charset="0"/>
                <a:ea typeface="Open Sans" pitchFamily="2" charset="0"/>
                <a:cs typeface="Open Sans" pitchFamily="2"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rgbClr val="041E42"/>
                </a:solidFill>
                <a:latin typeface="Roboto" panose="02000000000000000000" pitchFamily="2" charset="0"/>
                <a:ea typeface="Roboto" panose="02000000000000000000" pitchFamily="2" charset="0"/>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rgbClr val="041E42"/>
                </a:solidFill>
                <a:latin typeface="Roboto" panose="02000000000000000000" pitchFamily="2" charset="0"/>
                <a:ea typeface="Roboto" panose="02000000000000000000" pitchFamily="2" charset="0"/>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rgbClr val="041E42"/>
                </a:solidFill>
                <a:latin typeface="Roboto" panose="02000000000000000000" pitchFamily="2" charset="0"/>
                <a:ea typeface="Roboto" panose="02000000000000000000" pitchFamily="2" charset="0"/>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Open Sans" pitchFamily="2" charset="0"/>
                <a:ea typeface="Open Sans" pitchFamily="2" charset="0"/>
                <a:cs typeface="Open Sans" pitchFamily="2"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rgbClr val="041E42"/>
                </a:solidFill>
                <a:latin typeface="Roboto" panose="02000000000000000000" pitchFamily="2" charset="0"/>
                <a:ea typeface="Roboto" panose="02000000000000000000" pitchFamily="2" charset="0"/>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Open Sans" pitchFamily="2" charset="0"/>
                <a:ea typeface="Open Sans" pitchFamily="2" charset="0"/>
                <a:cs typeface="Open Sans" pitchFamily="2"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Open Sans" pitchFamily="2" charset="0"/>
                <a:ea typeface="Open Sans" pitchFamily="2" charset="0"/>
                <a:cs typeface="Open Sans" pitchFamily="2"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Roboto" panose="02000000000000000000" pitchFamily="2" charset="0"/>
                <a:ea typeface="Roboto" panose="02000000000000000000" pitchFamily="2"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Open Sans" pitchFamily="2" charset="0"/>
                <a:ea typeface="Open Sans" pitchFamily="2" charset="0"/>
                <a:cs typeface="Open Sans" pitchFamily="2"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Open Sans" pitchFamily="2" charset="0"/>
                <a:ea typeface="Open Sans" pitchFamily="2" charset="0"/>
                <a:cs typeface="Open Sans" pitchFamily="2"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rgbClr val="041E42"/>
                </a:solidFill>
                <a:latin typeface="Roboto" panose="02000000000000000000" pitchFamily="2" charset="0"/>
                <a:ea typeface="Roboto" panose="02000000000000000000" pitchFamily="2" charset="0"/>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Open Sans" pitchFamily="2" charset="0"/>
                <a:ea typeface="Open Sans" pitchFamily="2" charset="0"/>
                <a:cs typeface="Open Sans" pitchFamily="2"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rgbClr val="041E42"/>
                </a:solidFill>
                <a:latin typeface="Roboto" panose="02000000000000000000" pitchFamily="2" charset="0"/>
                <a:ea typeface="Roboto" panose="02000000000000000000" pitchFamily="2"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2251793149"/>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CBD1-3EDF-47C0-9583-01D3B5D718C8}"/>
              </a:ext>
            </a:extLst>
          </p:cNvPr>
          <p:cNvSpPr>
            <a:spLocks noGrp="1"/>
          </p:cNvSpPr>
          <p:nvPr>
            <p:ph type="ctrTitle"/>
          </p:nvPr>
        </p:nvSpPr>
        <p:spPr>
          <a:xfrm>
            <a:off x="5486400" y="5387975"/>
            <a:ext cx="32918400" cy="114601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126CE-98D9-4B57-BD1B-EBD725294BF3}"/>
              </a:ext>
            </a:extLst>
          </p:cNvPr>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554938-1F9D-472A-A6DD-0EC46B99F343}"/>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5" name="Footer Placeholder 4">
            <a:extLst>
              <a:ext uri="{FF2B5EF4-FFF2-40B4-BE49-F238E27FC236}">
                <a16:creationId xmlns:a16="http://schemas.microsoft.com/office/drawing/2014/main" id="{29A194F6-1840-4DDA-9C4D-28669AEB2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DC35D-722E-4FA9-8528-BB1BBAD69E4C}"/>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397938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9E55-9A3D-4465-AAF5-034EE2B4B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656146-5FDC-4A0E-89AC-E6376ED79D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13C2D-27F6-4459-A7CA-9EE56961E127}"/>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5" name="Footer Placeholder 4">
            <a:extLst>
              <a:ext uri="{FF2B5EF4-FFF2-40B4-BE49-F238E27FC236}">
                <a16:creationId xmlns:a16="http://schemas.microsoft.com/office/drawing/2014/main" id="{F67D537E-8A8E-4C34-A391-A2E805A9A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62A2B-49B6-4080-8B0E-FCE1ADF02C62}"/>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3408217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9594-D4C3-4CAC-8B77-0139AC88A4F7}"/>
              </a:ext>
            </a:extLst>
          </p:cNvPr>
          <p:cNvSpPr>
            <a:spLocks noGrp="1"/>
          </p:cNvSpPr>
          <p:nvPr>
            <p:ph type="title"/>
          </p:nvPr>
        </p:nvSpPr>
        <p:spPr>
          <a:xfrm>
            <a:off x="2994025" y="8207375"/>
            <a:ext cx="37857113" cy="136921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FEF88-B313-4C39-999D-B2825D1BF344}"/>
              </a:ext>
            </a:extLst>
          </p:cNvPr>
          <p:cNvSpPr>
            <a:spLocks noGrp="1"/>
          </p:cNvSpPr>
          <p:nvPr>
            <p:ph type="body" idx="1"/>
          </p:nvPr>
        </p:nvSpPr>
        <p:spPr>
          <a:xfrm>
            <a:off x="2994025" y="22029738"/>
            <a:ext cx="37857113" cy="72009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10294D-20A2-4978-893E-C1EA36FD06FF}"/>
              </a:ext>
            </a:extLst>
          </p:cNvPr>
          <p:cNvSpPr>
            <a:spLocks noGrp="1"/>
          </p:cNvSpPr>
          <p:nvPr>
            <p:ph type="dt" sz="half" idx="10"/>
          </p:nvPr>
        </p:nvSpPr>
        <p:spPr/>
        <p:txBody>
          <a:bodyPr/>
          <a:lstStyle/>
          <a:p>
            <a:fld id="{39E6223A-C06A-4191-B69A-5D667D1D2B31}" type="datetimeFigureOut">
              <a:rPr lang="en-US" smtClean="0"/>
              <a:t>7/7/2026</a:t>
            </a:fld>
            <a:endParaRPr lang="en-US"/>
          </a:p>
        </p:txBody>
      </p:sp>
      <p:sp>
        <p:nvSpPr>
          <p:cNvPr id="5" name="Footer Placeholder 4">
            <a:extLst>
              <a:ext uri="{FF2B5EF4-FFF2-40B4-BE49-F238E27FC236}">
                <a16:creationId xmlns:a16="http://schemas.microsoft.com/office/drawing/2014/main" id="{8F3522CD-3638-429C-B6CB-6EDD5B9A9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831F6-3241-4B62-B17E-121BB6E94672}"/>
              </a:ext>
            </a:extLst>
          </p:cNvPr>
          <p:cNvSpPr>
            <a:spLocks noGrp="1"/>
          </p:cNvSpPr>
          <p:nvPr>
            <p:ph type="sldNum" sz="quarter" idx="12"/>
          </p:nvPr>
        </p:nvSpPr>
        <p:spPr/>
        <p:txBody>
          <a:bodyPr/>
          <a:lstStyle/>
          <a:p>
            <a:fld id="{8AE107EE-0B85-41AD-8056-AE8586C05E58}" type="slidenum">
              <a:rPr lang="en-US" smtClean="0"/>
              <a:t>‹#›</a:t>
            </a:fld>
            <a:endParaRPr lang="en-US"/>
          </a:p>
        </p:txBody>
      </p:sp>
    </p:spTree>
    <p:extLst>
      <p:ext uri="{BB962C8B-B14F-4D97-AF65-F5344CB8AC3E}">
        <p14:creationId xmlns:p14="http://schemas.microsoft.com/office/powerpoint/2010/main" val="25419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rgbClr val="041E42"/>
          </a:solidFill>
          <a:ln w="9525">
            <a:solidFill>
              <a:srgbClr val="041E42"/>
            </a:solidFill>
            <a:miter lim="800000"/>
            <a:headEnd/>
            <a:tailEnd/>
          </a:ln>
          <a:effectLst/>
        </p:spPr>
        <p:txBody>
          <a:bodyPr wrap="none" lIns="162554" tIns="81277" rIns="162554" bIns="81277" anchor="ctr"/>
          <a:lstStyle/>
          <a:p>
            <a:pPr>
              <a:defRPr/>
            </a:pPr>
            <a:endParaRPr lang="en-US" sz="8736" dirty="0"/>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 id="2147483675" r:id="rId2"/>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rgbClr val="FF8200"/>
          </a:solidFill>
          <a:ln w="9525">
            <a:solidFill>
              <a:srgbClr val="FF8200"/>
            </a:solidFill>
            <a:miter lim="800000"/>
            <a:headEnd/>
            <a:tailEnd/>
          </a:ln>
          <a:effectLst/>
        </p:spPr>
        <p:txBody>
          <a:bodyPr wrap="none" lIns="162554" tIns="81277" rIns="162554" bIns="81277" anchor="ctr"/>
          <a:lstStyle/>
          <a:p>
            <a:pPr>
              <a:defRPr/>
            </a:pPr>
            <a:endParaRPr lang="en-US" sz="8736" dirty="0"/>
          </a:p>
        </p:txBody>
      </p: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76" r:id="rId1"/>
    <p:sldLayoutId id="2147483656" r:id="rId2"/>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8200"/>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B8960428-AECF-6B4B-B332-48160A87CED3}"/>
              </a:ext>
            </a:extLst>
          </p:cNvPr>
          <p:cNvSpPr>
            <a:spLocks noChangeArrowheads="1"/>
          </p:cNvSpPr>
          <p:nvPr userDrawn="1"/>
        </p:nvSpPr>
        <p:spPr bwMode="auto">
          <a:xfrm>
            <a:off x="-30222" y="31191530"/>
            <a:ext cx="43921422" cy="1726870"/>
          </a:xfrm>
          <a:prstGeom prst="rect">
            <a:avLst/>
          </a:prstGeom>
          <a:solidFill>
            <a:srgbClr val="041E42"/>
          </a:solidFill>
          <a:ln w="9525">
            <a:solidFill>
              <a:srgbClr val="041E42"/>
            </a:solid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09FD8DB9-A9C7-874D-87B2-9285AECC9E3B}"/>
              </a:ext>
            </a:extLst>
          </p:cNvPr>
          <p:cNvSpPr>
            <a:spLocks noChangeArrowheads="1"/>
          </p:cNvSpPr>
          <p:nvPr userDrawn="1"/>
        </p:nvSpPr>
        <p:spPr bwMode="auto">
          <a:xfrm>
            <a:off x="0" y="-15834"/>
            <a:ext cx="43891200" cy="5186922"/>
          </a:xfrm>
          <a:prstGeom prst="rect">
            <a:avLst/>
          </a:prstGeom>
          <a:solidFill>
            <a:srgbClr val="041E42"/>
          </a:solidFill>
          <a:ln w="9525">
            <a:solidFill>
              <a:srgbClr val="041E42"/>
            </a:solid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DB092838-408F-4440-B2D2-A65569FD0EE5}"/>
              </a:ext>
            </a:extLst>
          </p:cNvPr>
          <p:cNvSpPr/>
          <p:nvPr userDrawn="1"/>
        </p:nvSpPr>
        <p:spPr>
          <a:xfrm>
            <a:off x="731517" y="4135663"/>
            <a:ext cx="42428163" cy="27683945"/>
          </a:xfrm>
          <a:prstGeom prst="roundRect">
            <a:avLst>
              <a:gd name="adj" fmla="val 0"/>
            </a:avLst>
          </a:prstGeom>
          <a:solidFill>
            <a:schemeClr val="bg1"/>
          </a:solidFill>
          <a:ln w="19050">
            <a:no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76446288"/>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rgbClr val="FF8200"/>
          </a:solidFill>
          <a:ln>
            <a:solidFill>
              <a:srgbClr val="F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rgbClr val="041E42"/>
          </a:solidFill>
          <a:ln w="19050">
            <a:solidFill>
              <a:srgbClr val="041E4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graphicFrame>
        <p:nvGraphicFramePr>
          <p:cNvPr id="60" name="Table 59">
            <a:extLst>
              <a:ext uri="{FF2B5EF4-FFF2-40B4-BE49-F238E27FC236}">
                <a16:creationId xmlns:a16="http://schemas.microsoft.com/office/drawing/2014/main" id="{C7BA96D5-2156-2D45-9020-DE8BBB03796F}"/>
              </a:ext>
            </a:extLst>
          </p:cNvPr>
          <p:cNvGraphicFramePr>
            <a:graphicFrameLocks noGrp="1"/>
          </p:cNvGraphicFramePr>
          <p:nvPr userDrawn="1">
            <p:extLst>
              <p:ext uri="{D42A27DB-BD31-4B8C-83A1-F6EECF244321}">
                <p14:modId xmlns:p14="http://schemas.microsoft.com/office/powerpoint/2010/main" val="67755176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D190F9AB-56D0-244B-B0D0-9D7AC22249AE}"/>
              </a:ext>
            </a:extLst>
          </p:cNvPr>
          <p:cNvGraphicFramePr>
            <a:graphicFrameLocks noGrp="1"/>
          </p:cNvGraphicFramePr>
          <p:nvPr userDrawn="1">
            <p:extLst>
              <p:ext uri="{D42A27DB-BD31-4B8C-83A1-F6EECF244321}">
                <p14:modId xmlns:p14="http://schemas.microsoft.com/office/powerpoint/2010/main" val="364806806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41127386"/>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97B2C-9813-44AD-B9A0-B5E5EDE4CF6D}"/>
              </a:ext>
            </a:extLst>
          </p:cNvPr>
          <p:cNvSpPr>
            <a:spLocks noGrp="1"/>
          </p:cNvSpPr>
          <p:nvPr>
            <p:ph type="title"/>
          </p:nvPr>
        </p:nvSpPr>
        <p:spPr>
          <a:xfrm>
            <a:off x="3017838" y="1752600"/>
            <a:ext cx="37855525" cy="6362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0FCE9C-A388-49F0-B88C-7BDC306E56B4}"/>
              </a:ext>
            </a:extLst>
          </p:cNvPr>
          <p:cNvSpPr>
            <a:spLocks noGrp="1"/>
          </p:cNvSpPr>
          <p:nvPr>
            <p:ph type="body" idx="1"/>
          </p:nvPr>
        </p:nvSpPr>
        <p:spPr>
          <a:xfrm>
            <a:off x="3017838" y="8763000"/>
            <a:ext cx="37855525" cy="20886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31934-C6FA-4901-8EB3-A7E42C690C46}"/>
              </a:ext>
            </a:extLst>
          </p:cNvPr>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39E6223A-C06A-4191-B69A-5D667D1D2B31}" type="datetimeFigureOut">
              <a:rPr lang="en-US" smtClean="0"/>
              <a:t>7/7/2026</a:t>
            </a:fld>
            <a:endParaRPr lang="en-US"/>
          </a:p>
        </p:txBody>
      </p:sp>
      <p:sp>
        <p:nvSpPr>
          <p:cNvPr id="5" name="Footer Placeholder 4">
            <a:extLst>
              <a:ext uri="{FF2B5EF4-FFF2-40B4-BE49-F238E27FC236}">
                <a16:creationId xmlns:a16="http://schemas.microsoft.com/office/drawing/2014/main" id="{28412640-AB67-46AD-A4E6-C02E9A5CED65}"/>
              </a:ext>
            </a:extLst>
          </p:cNvPr>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E635ED-2918-490E-B213-206BE16F2773}"/>
              </a:ext>
            </a:extLst>
          </p:cNvPr>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8AE107EE-0B85-41AD-8056-AE8586C05E58}" type="slidenum">
              <a:rPr lang="en-US" smtClean="0"/>
              <a:t>‹#›</a:t>
            </a:fld>
            <a:endParaRPr lang="en-US"/>
          </a:p>
        </p:txBody>
      </p:sp>
    </p:spTree>
    <p:extLst>
      <p:ext uri="{BB962C8B-B14F-4D97-AF65-F5344CB8AC3E}">
        <p14:creationId xmlns:p14="http://schemas.microsoft.com/office/powerpoint/2010/main" val="31922211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onts.google.com/specimen/Inter" TargetMode="External"/><Relationship Id="rId13"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hyperlink" Target="https://fonts.google.com/specimen/Crimson+Pro" TargetMode="External"/><Relationship Id="rId12"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4.svg"/><Relationship Id="rId5" Type="http://schemas.openxmlformats.org/officeDocument/2006/relationships/image" Target="../media/image11.png"/><Relationship Id="rId15" Type="http://schemas.openxmlformats.org/officeDocument/2006/relationships/image" Target="../media/image18.svg"/><Relationship Id="rId10" Type="http://schemas.openxmlformats.org/officeDocument/2006/relationships/image" Target="../media/image13.svg"/><Relationship Id="rId4" Type="http://schemas.microsoft.com/office/2007/relationships/hdphoto" Target="../media/hdphoto1.wdp"/><Relationship Id="rId9" Type="http://schemas.openxmlformats.org/officeDocument/2006/relationships/hyperlink" Target="https://fonts.google.com/specimen/Inter+Tight" TargetMode="External"/><Relationship Id="rId1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78ED913-FCEF-4020-8E7E-E2A7D43F6F92}"/>
              </a:ext>
            </a:extLst>
          </p:cNvPr>
          <p:cNvSpPr>
            <a:spLocks noGrp="1"/>
          </p:cNvSpPr>
          <p:nvPr>
            <p:ph type="title"/>
          </p:nvPr>
        </p:nvSpPr>
        <p:spPr>
          <a:xfrm>
            <a:off x="3017838" y="1752600"/>
            <a:ext cx="25466263" cy="6362700"/>
          </a:xfrm>
        </p:spPr>
        <p:txBody>
          <a:bodyPr anchor="t">
            <a:normAutofit fontScale="90000"/>
          </a:bodyPr>
          <a:lstStyle/>
          <a:p>
            <a:r>
              <a:rPr lang="en-US" sz="16600" dirty="0">
                <a:latin typeface="Roboto Black" panose="02000000000000000000" pitchFamily="2" charset="0"/>
                <a:ea typeface="Roboto Black" panose="02000000000000000000" pitchFamily="2" charset="0"/>
              </a:rPr>
              <a:t>UTEP Logos for your posters</a:t>
            </a:r>
            <a:br>
              <a:rPr lang="en-US" sz="16600" dirty="0">
                <a:latin typeface="Roboto Black" panose="02000000000000000000" pitchFamily="2" charset="0"/>
                <a:ea typeface="Roboto Black" panose="02000000000000000000" pitchFamily="2" charset="0"/>
              </a:rPr>
            </a:br>
            <a:r>
              <a:rPr lang="en-US" sz="6700" dirty="0"/>
              <a:t>These logos are already using the official UTEP colors.</a:t>
            </a:r>
            <a:br>
              <a:rPr lang="en-US" sz="6700" dirty="0"/>
            </a:br>
            <a:br>
              <a:rPr lang="en-US" sz="6700" dirty="0"/>
            </a:br>
            <a:r>
              <a:rPr lang="en-US" sz="6700" dirty="0"/>
              <a:t>DO NOT CHANGE THE COLORS!</a:t>
            </a:r>
            <a:br>
              <a:rPr lang="en-US" sz="6700" dirty="0"/>
            </a:br>
            <a:br>
              <a:rPr lang="en-US" sz="6700" dirty="0"/>
            </a:br>
            <a:r>
              <a:rPr lang="en-US" sz="6700" dirty="0"/>
              <a:t>If you resize one, make sure it is PROPORTIONAL</a:t>
            </a:r>
            <a:endParaRPr lang="en-US" sz="16600" dirty="0">
              <a:latin typeface="Roboto Black" panose="02000000000000000000" pitchFamily="2" charset="0"/>
              <a:ea typeface="Roboto Black" panose="02000000000000000000" pitchFamily="2" charset="0"/>
            </a:endParaRPr>
          </a:p>
        </p:txBody>
      </p:sp>
      <p:pic>
        <p:nvPicPr>
          <p:cNvPr id="1026" name="Picture 2">
            <a:extLst>
              <a:ext uri="{FF2B5EF4-FFF2-40B4-BE49-F238E27FC236}">
                <a16:creationId xmlns:a16="http://schemas.microsoft.com/office/drawing/2014/main" id="{CE81D2F7-3A15-47E5-B1E1-2A7A50B9D6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7166" y="18290107"/>
            <a:ext cx="3365501" cy="2465388"/>
          </a:xfrm>
          <a:prstGeom prst="rect">
            <a:avLst/>
          </a:prstGeom>
          <a:noFill/>
          <a:ln>
            <a:noFill/>
          </a:ln>
          <a:effectLst/>
          <a:extLst>
            <a:ext uri="{909E8E84-426E-40DD-AFC4-6F175D3DCCD1}">
              <a14:hiddenFill xmlns:a14="http://schemas.microsoft.com/office/drawing/2010/main">
                <a:solidFill>
                  <a:srgbClr val="041E4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a:extLst>
              <a:ext uri="{FF2B5EF4-FFF2-40B4-BE49-F238E27FC236}">
                <a16:creationId xmlns:a16="http://schemas.microsoft.com/office/drawing/2014/main" id="{3940CFF9-392F-410D-9E0D-31E5D258F31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758264" y="18371611"/>
            <a:ext cx="3365501" cy="2465388"/>
          </a:xfrm>
          <a:prstGeom prst="rect">
            <a:avLst/>
          </a:prstGeom>
          <a:noFill/>
          <a:ln>
            <a:noFill/>
          </a:ln>
          <a:effectLst/>
          <a:extLst>
            <a:ext uri="{909E8E84-426E-40DD-AFC4-6F175D3DCCD1}">
              <a14:hiddenFill xmlns:a14="http://schemas.microsoft.com/office/drawing/2010/main">
                <a:solidFill>
                  <a:srgbClr val="041E4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a:extLst>
              <a:ext uri="{FF2B5EF4-FFF2-40B4-BE49-F238E27FC236}">
                <a16:creationId xmlns:a16="http://schemas.microsoft.com/office/drawing/2014/main" id="{832D7B52-C3BE-4A94-9810-50F2777827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6779" y="18370024"/>
            <a:ext cx="3365500" cy="2466975"/>
          </a:xfrm>
          <a:prstGeom prst="rect">
            <a:avLst/>
          </a:prstGeom>
          <a:noFill/>
          <a:ln>
            <a:noFill/>
          </a:ln>
          <a:effectLst/>
          <a:extLst>
            <a:ext uri="{909E8E84-426E-40DD-AFC4-6F175D3DCCD1}">
              <a14:hiddenFill xmlns:a14="http://schemas.microsoft.com/office/drawing/2010/main">
                <a:solidFill>
                  <a:srgbClr val="041E4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Rectangle 6">
            <a:extLst>
              <a:ext uri="{FF2B5EF4-FFF2-40B4-BE49-F238E27FC236}">
                <a16:creationId xmlns:a16="http://schemas.microsoft.com/office/drawing/2014/main" id="{5F79FCB3-0F3E-430E-9CBC-786AB53A9FF6}"/>
              </a:ext>
            </a:extLst>
          </p:cNvPr>
          <p:cNvSpPr>
            <a:spLocks noChangeArrowheads="1"/>
          </p:cNvSpPr>
          <p:nvPr/>
        </p:nvSpPr>
        <p:spPr bwMode="auto">
          <a:xfrm>
            <a:off x="17799229" y="18103997"/>
            <a:ext cx="4751294" cy="3133725"/>
          </a:xfrm>
          <a:prstGeom prst="rect">
            <a:avLst/>
          </a:prstGeom>
          <a:solidFill>
            <a:srgbClr val="041E42"/>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1" name="Picture 7">
            <a:extLst>
              <a:ext uri="{FF2B5EF4-FFF2-40B4-BE49-F238E27FC236}">
                <a16:creationId xmlns:a16="http://schemas.microsoft.com/office/drawing/2014/main" id="{89B222AE-D50F-41C2-9417-862B6F109C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92126" y="18438166"/>
            <a:ext cx="3365500" cy="2465387"/>
          </a:xfrm>
          <a:prstGeom prst="rect">
            <a:avLst/>
          </a:prstGeom>
          <a:noFill/>
          <a:ln>
            <a:noFill/>
          </a:ln>
          <a:effectLst/>
          <a:extLst>
            <a:ext uri="{909E8E84-426E-40DD-AFC4-6F175D3DCCD1}">
              <a14:hiddenFill xmlns:a14="http://schemas.microsoft.com/office/drawing/2010/main">
                <a:solidFill>
                  <a:srgbClr val="041E42"/>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Box 18">
            <a:extLst>
              <a:ext uri="{FF2B5EF4-FFF2-40B4-BE49-F238E27FC236}">
                <a16:creationId xmlns:a16="http://schemas.microsoft.com/office/drawing/2014/main" id="{A212FED0-4B82-45CB-9B65-66757889C951}"/>
              </a:ext>
            </a:extLst>
          </p:cNvPr>
          <p:cNvSpPr txBox="1"/>
          <p:nvPr/>
        </p:nvSpPr>
        <p:spPr>
          <a:xfrm>
            <a:off x="989081" y="16993897"/>
            <a:ext cx="3572420" cy="943015"/>
          </a:xfrm>
          <a:prstGeom prst="rect">
            <a:avLst/>
          </a:prstGeom>
          <a:noFill/>
        </p:spPr>
        <p:txBody>
          <a:bodyPr wrap="square" rtlCol="0">
            <a:spAutoFit/>
          </a:bodyPr>
          <a:lstStyle/>
          <a:p>
            <a:pPr algn="ctr"/>
            <a:r>
              <a:rPr lang="en-US" dirty="0"/>
              <a:t>Blue</a:t>
            </a:r>
          </a:p>
        </p:txBody>
      </p:sp>
      <p:sp>
        <p:nvSpPr>
          <p:cNvPr id="27" name="TextBox 26">
            <a:extLst>
              <a:ext uri="{FF2B5EF4-FFF2-40B4-BE49-F238E27FC236}">
                <a16:creationId xmlns:a16="http://schemas.microsoft.com/office/drawing/2014/main" id="{E42DBF3C-A63B-4B63-894D-FD9F6B4590EA}"/>
              </a:ext>
            </a:extLst>
          </p:cNvPr>
          <p:cNvSpPr txBox="1"/>
          <p:nvPr/>
        </p:nvSpPr>
        <p:spPr>
          <a:xfrm>
            <a:off x="12551345" y="16993897"/>
            <a:ext cx="3572420" cy="943015"/>
          </a:xfrm>
          <a:prstGeom prst="rect">
            <a:avLst/>
          </a:prstGeom>
          <a:noFill/>
        </p:spPr>
        <p:txBody>
          <a:bodyPr wrap="square" rtlCol="0">
            <a:spAutoFit/>
          </a:bodyPr>
          <a:lstStyle/>
          <a:p>
            <a:pPr algn="ctr"/>
            <a:r>
              <a:rPr lang="en-US" dirty="0"/>
              <a:t>Black</a:t>
            </a:r>
          </a:p>
        </p:txBody>
      </p:sp>
      <p:sp>
        <p:nvSpPr>
          <p:cNvPr id="29" name="TextBox 28">
            <a:extLst>
              <a:ext uri="{FF2B5EF4-FFF2-40B4-BE49-F238E27FC236}">
                <a16:creationId xmlns:a16="http://schemas.microsoft.com/office/drawing/2014/main" id="{41850642-EFD8-4A47-82C1-8B873C71BEF8}"/>
              </a:ext>
            </a:extLst>
          </p:cNvPr>
          <p:cNvSpPr txBox="1"/>
          <p:nvPr/>
        </p:nvSpPr>
        <p:spPr>
          <a:xfrm>
            <a:off x="18406279" y="16993897"/>
            <a:ext cx="3572420" cy="943015"/>
          </a:xfrm>
          <a:prstGeom prst="rect">
            <a:avLst/>
          </a:prstGeom>
          <a:noFill/>
        </p:spPr>
        <p:txBody>
          <a:bodyPr wrap="square" rtlCol="0">
            <a:spAutoFit/>
          </a:bodyPr>
          <a:lstStyle/>
          <a:p>
            <a:pPr algn="ctr"/>
            <a:r>
              <a:rPr lang="en-US" dirty="0"/>
              <a:t>White</a:t>
            </a:r>
          </a:p>
        </p:txBody>
      </p:sp>
      <p:sp>
        <p:nvSpPr>
          <p:cNvPr id="30" name="TextBox 29">
            <a:extLst>
              <a:ext uri="{FF2B5EF4-FFF2-40B4-BE49-F238E27FC236}">
                <a16:creationId xmlns:a16="http://schemas.microsoft.com/office/drawing/2014/main" id="{01788D12-3AEF-4680-B916-D6B5A88B4A9F}"/>
              </a:ext>
            </a:extLst>
          </p:cNvPr>
          <p:cNvSpPr txBox="1"/>
          <p:nvPr/>
        </p:nvSpPr>
        <p:spPr>
          <a:xfrm>
            <a:off x="6499859" y="16993897"/>
            <a:ext cx="3572420" cy="943015"/>
          </a:xfrm>
          <a:prstGeom prst="rect">
            <a:avLst/>
          </a:prstGeom>
          <a:noFill/>
        </p:spPr>
        <p:txBody>
          <a:bodyPr wrap="square" rtlCol="0">
            <a:spAutoFit/>
          </a:bodyPr>
          <a:lstStyle/>
          <a:p>
            <a:pPr algn="ctr"/>
            <a:r>
              <a:rPr lang="en-US" dirty="0"/>
              <a:t>Orange</a:t>
            </a:r>
          </a:p>
        </p:txBody>
      </p:sp>
      <p:grpSp>
        <p:nvGrpSpPr>
          <p:cNvPr id="25" name="Group 24">
            <a:extLst>
              <a:ext uri="{FF2B5EF4-FFF2-40B4-BE49-F238E27FC236}">
                <a16:creationId xmlns:a16="http://schemas.microsoft.com/office/drawing/2014/main" id="{1C74F481-49E3-22AF-C72D-D781A80D2D68}"/>
              </a:ext>
            </a:extLst>
          </p:cNvPr>
          <p:cNvGrpSpPr/>
          <p:nvPr/>
        </p:nvGrpSpPr>
        <p:grpSpPr>
          <a:xfrm>
            <a:off x="30972384" y="5837094"/>
            <a:ext cx="3931920" cy="5461218"/>
            <a:chOff x="29830245" y="2870382"/>
            <a:chExt cx="3931920" cy="5461218"/>
          </a:xfrm>
        </p:grpSpPr>
        <p:sp>
          <p:nvSpPr>
            <p:cNvPr id="2" name="Rectangle 1">
              <a:extLst>
                <a:ext uri="{FF2B5EF4-FFF2-40B4-BE49-F238E27FC236}">
                  <a16:creationId xmlns:a16="http://schemas.microsoft.com/office/drawing/2014/main" id="{5533A25F-5AA4-950F-503E-65F4CE03DA72}"/>
                </a:ext>
              </a:extLst>
            </p:cNvPr>
            <p:cNvSpPr/>
            <p:nvPr/>
          </p:nvSpPr>
          <p:spPr>
            <a:xfrm>
              <a:off x="30333165" y="2870382"/>
              <a:ext cx="2926080" cy="2926080"/>
            </a:xfrm>
            <a:prstGeom prst="rect">
              <a:avLst/>
            </a:prstGeom>
            <a:solidFill>
              <a:srgbClr val="041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E45F60-3D40-9B05-2B64-F5DA69EC26FC}"/>
                </a:ext>
              </a:extLst>
            </p:cNvPr>
            <p:cNvSpPr txBox="1"/>
            <p:nvPr/>
          </p:nvSpPr>
          <p:spPr>
            <a:xfrm>
              <a:off x="29830245" y="6207942"/>
              <a:ext cx="3931920" cy="2123658"/>
            </a:xfrm>
            <a:prstGeom prst="rect">
              <a:avLst/>
            </a:prstGeom>
            <a:noFill/>
          </p:spPr>
          <p:txBody>
            <a:bodyPr wrap="square" rtlCol="0">
              <a:spAutoFit/>
            </a:bodyPr>
            <a:lstStyle/>
            <a:p>
              <a:pPr algn="ctr"/>
              <a:r>
                <a:rPr lang="en-US" sz="4400" dirty="0"/>
                <a:t>Midnight Pick</a:t>
              </a:r>
            </a:p>
            <a:p>
              <a:pPr algn="ctr"/>
              <a:r>
                <a:rPr lang="en-US" sz="4400" dirty="0"/>
                <a:t>#041E42</a:t>
              </a:r>
            </a:p>
            <a:p>
              <a:pPr algn="ctr"/>
              <a:r>
                <a:rPr lang="en-US" sz="4400" dirty="0"/>
                <a:t>R4 G30 B66</a:t>
              </a:r>
            </a:p>
          </p:txBody>
        </p:sp>
      </p:grpSp>
      <p:grpSp>
        <p:nvGrpSpPr>
          <p:cNvPr id="31" name="Group 30">
            <a:extLst>
              <a:ext uri="{FF2B5EF4-FFF2-40B4-BE49-F238E27FC236}">
                <a16:creationId xmlns:a16="http://schemas.microsoft.com/office/drawing/2014/main" id="{DF7EE4E9-A1EE-D0F6-EA4D-89DB48B0B7B0}"/>
              </a:ext>
            </a:extLst>
          </p:cNvPr>
          <p:cNvGrpSpPr/>
          <p:nvPr/>
        </p:nvGrpSpPr>
        <p:grpSpPr>
          <a:xfrm>
            <a:off x="37022663" y="5837094"/>
            <a:ext cx="4711307" cy="5461218"/>
            <a:chOff x="35880524" y="2870382"/>
            <a:chExt cx="4711307" cy="5461218"/>
          </a:xfrm>
        </p:grpSpPr>
        <p:sp>
          <p:nvSpPr>
            <p:cNvPr id="3" name="Rectangle 2">
              <a:extLst>
                <a:ext uri="{FF2B5EF4-FFF2-40B4-BE49-F238E27FC236}">
                  <a16:creationId xmlns:a16="http://schemas.microsoft.com/office/drawing/2014/main" id="{FBA7498F-10A9-DDA9-FA9F-96D9AF720CD3}"/>
                </a:ext>
              </a:extLst>
            </p:cNvPr>
            <p:cNvSpPr/>
            <p:nvPr/>
          </p:nvSpPr>
          <p:spPr>
            <a:xfrm>
              <a:off x="36773137" y="2870382"/>
              <a:ext cx="2926080" cy="2926080"/>
            </a:xfrm>
            <a:prstGeom prst="rect">
              <a:avLst/>
            </a:prstGeom>
            <a:solidFill>
              <a:srgbClr val="FF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460AE7-2D1C-92F4-2D74-7B22ADE57B71}"/>
                </a:ext>
              </a:extLst>
            </p:cNvPr>
            <p:cNvSpPr txBox="1"/>
            <p:nvPr/>
          </p:nvSpPr>
          <p:spPr>
            <a:xfrm>
              <a:off x="35880524" y="6207942"/>
              <a:ext cx="4711307" cy="2123658"/>
            </a:xfrm>
            <a:prstGeom prst="rect">
              <a:avLst/>
            </a:prstGeom>
            <a:noFill/>
          </p:spPr>
          <p:txBody>
            <a:bodyPr wrap="square" rtlCol="0">
              <a:spAutoFit/>
            </a:bodyPr>
            <a:lstStyle/>
            <a:p>
              <a:pPr algn="ctr"/>
              <a:r>
                <a:rPr lang="en-US" sz="4400" dirty="0"/>
                <a:t>Miner Blaze</a:t>
              </a:r>
            </a:p>
            <a:p>
              <a:pPr algn="ctr"/>
              <a:r>
                <a:rPr lang="en-US" sz="4400" dirty="0"/>
                <a:t>#FF8200</a:t>
              </a:r>
            </a:p>
            <a:p>
              <a:pPr algn="ctr"/>
              <a:r>
                <a:rPr lang="en-US" sz="4400" dirty="0"/>
                <a:t>R255 G130 B0</a:t>
              </a:r>
            </a:p>
          </p:txBody>
        </p:sp>
      </p:grpSp>
      <p:sp>
        <p:nvSpPr>
          <p:cNvPr id="8" name="TextBox 7">
            <a:extLst>
              <a:ext uri="{FF2B5EF4-FFF2-40B4-BE49-F238E27FC236}">
                <a16:creationId xmlns:a16="http://schemas.microsoft.com/office/drawing/2014/main" id="{B393928F-15EC-3C82-5764-F9CAC1100950}"/>
              </a:ext>
            </a:extLst>
          </p:cNvPr>
          <p:cNvSpPr txBox="1"/>
          <p:nvPr/>
        </p:nvSpPr>
        <p:spPr>
          <a:xfrm>
            <a:off x="1457166" y="8938841"/>
            <a:ext cx="21461415" cy="5196423"/>
          </a:xfrm>
          <a:prstGeom prst="rect">
            <a:avLst/>
          </a:prstGeom>
          <a:noFill/>
        </p:spPr>
        <p:txBody>
          <a:bodyPr wrap="square" rtlCol="0">
            <a:spAutoFit/>
          </a:bodyPr>
          <a:lstStyle/>
          <a:p>
            <a:r>
              <a:rPr lang="en-US" b="1" dirty="0"/>
              <a:t>Suggest Fonts:</a:t>
            </a:r>
          </a:p>
          <a:p>
            <a:r>
              <a:rPr lang="en-US" dirty="0"/>
              <a:t>Crimson Pro - </a:t>
            </a:r>
            <a:r>
              <a:rPr lang="en-US" dirty="0">
                <a:hlinkClick r:id="rId7"/>
              </a:rPr>
              <a:t>https://fonts.google.com/specimen/Crimson+Pro</a:t>
            </a:r>
            <a:endParaRPr lang="en-US" dirty="0"/>
          </a:p>
          <a:p>
            <a:r>
              <a:rPr lang="en-US" dirty="0"/>
              <a:t>Inter - </a:t>
            </a:r>
            <a:r>
              <a:rPr lang="en-US" dirty="0">
                <a:hlinkClick r:id="rId8"/>
              </a:rPr>
              <a:t>https://fonts.google.com/specimen/Inter</a:t>
            </a:r>
            <a:endParaRPr lang="en-US" dirty="0"/>
          </a:p>
          <a:p>
            <a:r>
              <a:rPr lang="en-US" dirty="0"/>
              <a:t>Inter Tight - </a:t>
            </a:r>
            <a:r>
              <a:rPr lang="en-US" dirty="0">
                <a:hlinkClick r:id="rId9"/>
              </a:rPr>
              <a:t>https://fonts.google.com/specimen/Inter+Tight</a:t>
            </a:r>
            <a:endParaRPr lang="en-US" dirty="0"/>
          </a:p>
          <a:p>
            <a:r>
              <a:rPr lang="en-US" b="1" dirty="0"/>
              <a:t>Alternate Fonts</a:t>
            </a:r>
          </a:p>
          <a:p>
            <a:r>
              <a:rPr lang="en-US" dirty="0"/>
              <a:t>Aptos as primary, Arial if Aptos is not available</a:t>
            </a:r>
          </a:p>
        </p:txBody>
      </p:sp>
      <p:grpSp>
        <p:nvGrpSpPr>
          <p:cNvPr id="32" name="Group 31">
            <a:extLst>
              <a:ext uri="{FF2B5EF4-FFF2-40B4-BE49-F238E27FC236}">
                <a16:creationId xmlns:a16="http://schemas.microsoft.com/office/drawing/2014/main" id="{992FF192-3BAC-8DE5-E6A7-FCD1F3B39089}"/>
              </a:ext>
            </a:extLst>
          </p:cNvPr>
          <p:cNvGrpSpPr/>
          <p:nvPr/>
        </p:nvGrpSpPr>
        <p:grpSpPr>
          <a:xfrm>
            <a:off x="27511466" y="14067528"/>
            <a:ext cx="4910156" cy="5613618"/>
            <a:chOff x="25540876" y="8521646"/>
            <a:chExt cx="4910156" cy="5613618"/>
          </a:xfrm>
        </p:grpSpPr>
        <p:sp>
          <p:nvSpPr>
            <p:cNvPr id="11" name="Rectangle 10">
              <a:extLst>
                <a:ext uri="{FF2B5EF4-FFF2-40B4-BE49-F238E27FC236}">
                  <a16:creationId xmlns:a16="http://schemas.microsoft.com/office/drawing/2014/main" id="{FE93C6F8-1513-301D-AC4B-AC011BD93EFA}"/>
                </a:ext>
              </a:extLst>
            </p:cNvPr>
            <p:cNvSpPr/>
            <p:nvPr/>
          </p:nvSpPr>
          <p:spPr>
            <a:xfrm>
              <a:off x="26532914" y="8521646"/>
              <a:ext cx="2926080" cy="29260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C1DFA0-7161-EBCA-5729-1F6057F105DA}"/>
                </a:ext>
              </a:extLst>
            </p:cNvPr>
            <p:cNvSpPr txBox="1"/>
            <p:nvPr/>
          </p:nvSpPr>
          <p:spPr>
            <a:xfrm>
              <a:off x="25540876" y="12011606"/>
              <a:ext cx="4910156" cy="2123658"/>
            </a:xfrm>
            <a:prstGeom prst="rect">
              <a:avLst/>
            </a:prstGeom>
            <a:noFill/>
          </p:spPr>
          <p:txBody>
            <a:bodyPr wrap="square" rtlCol="0">
              <a:spAutoFit/>
            </a:bodyPr>
            <a:lstStyle/>
            <a:p>
              <a:pPr algn="ctr"/>
              <a:r>
                <a:rPr lang="en-US" sz="4400" dirty="0"/>
                <a:t>Desert Dust</a:t>
              </a:r>
            </a:p>
            <a:p>
              <a:pPr algn="ctr"/>
              <a:r>
                <a:rPr lang="en-US" sz="4400" dirty="0"/>
                <a:t>#D9D9D6</a:t>
              </a:r>
            </a:p>
            <a:p>
              <a:pPr algn="ctr"/>
              <a:r>
                <a:rPr lang="en-US" sz="4400" dirty="0"/>
                <a:t>R217 G217 B214</a:t>
              </a:r>
            </a:p>
          </p:txBody>
        </p:sp>
      </p:grpSp>
      <p:grpSp>
        <p:nvGrpSpPr>
          <p:cNvPr id="33" name="Group 32">
            <a:extLst>
              <a:ext uri="{FF2B5EF4-FFF2-40B4-BE49-F238E27FC236}">
                <a16:creationId xmlns:a16="http://schemas.microsoft.com/office/drawing/2014/main" id="{CEA0DC28-949C-183C-FC4B-7DAEA26AF175}"/>
              </a:ext>
            </a:extLst>
          </p:cNvPr>
          <p:cNvGrpSpPr/>
          <p:nvPr/>
        </p:nvGrpSpPr>
        <p:grpSpPr>
          <a:xfrm>
            <a:off x="33145947" y="14067528"/>
            <a:ext cx="4910156" cy="5613618"/>
            <a:chOff x="31629611" y="9198754"/>
            <a:chExt cx="4910156" cy="5613618"/>
          </a:xfrm>
        </p:grpSpPr>
        <p:sp>
          <p:nvSpPr>
            <p:cNvPr id="4" name="Rectangle 3">
              <a:extLst>
                <a:ext uri="{FF2B5EF4-FFF2-40B4-BE49-F238E27FC236}">
                  <a16:creationId xmlns:a16="http://schemas.microsoft.com/office/drawing/2014/main" id="{C04A9216-D308-9158-FE27-8356888AF09A}"/>
                </a:ext>
              </a:extLst>
            </p:cNvPr>
            <p:cNvSpPr/>
            <p:nvPr/>
          </p:nvSpPr>
          <p:spPr>
            <a:xfrm>
              <a:off x="32621649" y="9198754"/>
              <a:ext cx="2926080" cy="2926080"/>
            </a:xfrm>
            <a:prstGeom prst="rect">
              <a:avLst/>
            </a:prstGeom>
            <a:solidFill>
              <a:srgbClr val="B1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C1611CF-0417-BC76-7CD4-B9D1533CCEB5}"/>
                </a:ext>
              </a:extLst>
            </p:cNvPr>
            <p:cNvSpPr txBox="1"/>
            <p:nvPr/>
          </p:nvSpPr>
          <p:spPr>
            <a:xfrm>
              <a:off x="31629611" y="12688714"/>
              <a:ext cx="4910156" cy="2123658"/>
            </a:xfrm>
            <a:prstGeom prst="rect">
              <a:avLst/>
            </a:prstGeom>
            <a:noFill/>
          </p:spPr>
          <p:txBody>
            <a:bodyPr wrap="square" rtlCol="0">
              <a:spAutoFit/>
            </a:bodyPr>
            <a:lstStyle/>
            <a:p>
              <a:pPr algn="ctr"/>
              <a:r>
                <a:rPr lang="en-US" sz="4400" dirty="0"/>
                <a:t>Mesa Mist</a:t>
              </a:r>
            </a:p>
            <a:p>
              <a:pPr algn="ctr"/>
              <a:r>
                <a:rPr lang="en-US" sz="4400" dirty="0"/>
                <a:t>#D9D9D6</a:t>
              </a:r>
            </a:p>
            <a:p>
              <a:pPr algn="ctr"/>
              <a:r>
                <a:rPr lang="en-US" sz="4400" dirty="0"/>
                <a:t>R177 G179 B179</a:t>
              </a:r>
            </a:p>
          </p:txBody>
        </p:sp>
      </p:grpSp>
      <p:grpSp>
        <p:nvGrpSpPr>
          <p:cNvPr id="34" name="Group 33">
            <a:extLst>
              <a:ext uri="{FF2B5EF4-FFF2-40B4-BE49-F238E27FC236}">
                <a16:creationId xmlns:a16="http://schemas.microsoft.com/office/drawing/2014/main" id="{89C44ACE-012D-710E-5FE4-B7142D9BFB1F}"/>
              </a:ext>
            </a:extLst>
          </p:cNvPr>
          <p:cNvGrpSpPr/>
          <p:nvPr/>
        </p:nvGrpSpPr>
        <p:grpSpPr>
          <a:xfrm>
            <a:off x="38780428" y="14067528"/>
            <a:ext cx="4910156" cy="5613618"/>
            <a:chOff x="36844175" y="9198754"/>
            <a:chExt cx="4910156" cy="5613618"/>
          </a:xfrm>
        </p:grpSpPr>
        <p:sp>
          <p:nvSpPr>
            <p:cNvPr id="13" name="Rectangle 12">
              <a:extLst>
                <a:ext uri="{FF2B5EF4-FFF2-40B4-BE49-F238E27FC236}">
                  <a16:creationId xmlns:a16="http://schemas.microsoft.com/office/drawing/2014/main" id="{5A3D80B6-B58A-F1EB-25AF-DE52CAA06BC3}"/>
                </a:ext>
              </a:extLst>
            </p:cNvPr>
            <p:cNvSpPr/>
            <p:nvPr/>
          </p:nvSpPr>
          <p:spPr>
            <a:xfrm>
              <a:off x="37836213" y="9198754"/>
              <a:ext cx="2926080" cy="29260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01CB0B4-E5B2-8B46-5796-15327B27DCD8}"/>
                </a:ext>
              </a:extLst>
            </p:cNvPr>
            <p:cNvSpPr txBox="1"/>
            <p:nvPr/>
          </p:nvSpPr>
          <p:spPr>
            <a:xfrm>
              <a:off x="36844175" y="12688714"/>
              <a:ext cx="4910156" cy="2123658"/>
            </a:xfrm>
            <a:prstGeom prst="rect">
              <a:avLst/>
            </a:prstGeom>
            <a:noFill/>
          </p:spPr>
          <p:txBody>
            <a:bodyPr wrap="square" rtlCol="0">
              <a:spAutoFit/>
            </a:bodyPr>
            <a:lstStyle/>
            <a:p>
              <a:pPr algn="ctr"/>
              <a:r>
                <a:rPr lang="en-US" sz="4400" dirty="0"/>
                <a:t>Mineral Gris</a:t>
              </a:r>
            </a:p>
            <a:p>
              <a:pPr algn="ctr"/>
              <a:r>
                <a:rPr lang="en-US" sz="4400" dirty="0"/>
                <a:t>#4E4B48</a:t>
              </a:r>
            </a:p>
            <a:p>
              <a:pPr algn="ctr"/>
              <a:r>
                <a:rPr lang="en-US" sz="4400" dirty="0"/>
                <a:t>R78 G75 B72</a:t>
              </a:r>
            </a:p>
          </p:txBody>
        </p:sp>
      </p:grpSp>
      <p:grpSp>
        <p:nvGrpSpPr>
          <p:cNvPr id="35" name="Group 34">
            <a:extLst>
              <a:ext uri="{FF2B5EF4-FFF2-40B4-BE49-F238E27FC236}">
                <a16:creationId xmlns:a16="http://schemas.microsoft.com/office/drawing/2014/main" id="{56910D0E-66B4-956E-6E3D-3CA0D05B55F2}"/>
              </a:ext>
            </a:extLst>
          </p:cNvPr>
          <p:cNvGrpSpPr/>
          <p:nvPr/>
        </p:nvGrpSpPr>
        <p:grpSpPr>
          <a:xfrm>
            <a:off x="30926664" y="22072491"/>
            <a:ext cx="4711306" cy="5461218"/>
            <a:chOff x="30790365" y="13882326"/>
            <a:chExt cx="4711306" cy="5461218"/>
          </a:xfrm>
        </p:grpSpPr>
        <p:sp>
          <p:nvSpPr>
            <p:cNvPr id="21" name="Rectangle 20">
              <a:extLst>
                <a:ext uri="{FF2B5EF4-FFF2-40B4-BE49-F238E27FC236}">
                  <a16:creationId xmlns:a16="http://schemas.microsoft.com/office/drawing/2014/main" id="{EB6AEDCB-BA3E-5651-B415-4E619B4A4541}"/>
                </a:ext>
              </a:extLst>
            </p:cNvPr>
            <p:cNvSpPr/>
            <p:nvPr/>
          </p:nvSpPr>
          <p:spPr>
            <a:xfrm>
              <a:off x="31682978" y="13882326"/>
              <a:ext cx="2926080" cy="292608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4163564-8F52-BCE4-0000-FF5F441AE84D}"/>
                </a:ext>
              </a:extLst>
            </p:cNvPr>
            <p:cNvSpPr txBox="1"/>
            <p:nvPr/>
          </p:nvSpPr>
          <p:spPr>
            <a:xfrm>
              <a:off x="30790365" y="17219886"/>
              <a:ext cx="4711306" cy="2123658"/>
            </a:xfrm>
            <a:prstGeom prst="rect">
              <a:avLst/>
            </a:prstGeom>
            <a:noFill/>
          </p:spPr>
          <p:txBody>
            <a:bodyPr wrap="square" rtlCol="0">
              <a:spAutoFit/>
            </a:bodyPr>
            <a:lstStyle/>
            <a:p>
              <a:pPr algn="ctr"/>
              <a:r>
                <a:rPr lang="en-US" sz="4400" dirty="0"/>
                <a:t>Borderland Azul</a:t>
              </a:r>
            </a:p>
            <a:p>
              <a:pPr algn="ctr"/>
              <a:r>
                <a:rPr lang="en-US" sz="4400" dirty="0"/>
                <a:t>#1CA6DF</a:t>
              </a:r>
            </a:p>
            <a:p>
              <a:pPr algn="ctr"/>
              <a:r>
                <a:rPr lang="en-US" sz="4400" dirty="0"/>
                <a:t>R28 G166 B223</a:t>
              </a:r>
            </a:p>
          </p:txBody>
        </p:sp>
      </p:grpSp>
      <p:grpSp>
        <p:nvGrpSpPr>
          <p:cNvPr id="48" name="Group 47">
            <a:extLst>
              <a:ext uri="{FF2B5EF4-FFF2-40B4-BE49-F238E27FC236}">
                <a16:creationId xmlns:a16="http://schemas.microsoft.com/office/drawing/2014/main" id="{ADC89984-4794-54A1-5DC8-C5711AE21DDF}"/>
              </a:ext>
            </a:extLst>
          </p:cNvPr>
          <p:cNvGrpSpPr/>
          <p:nvPr/>
        </p:nvGrpSpPr>
        <p:grpSpPr>
          <a:xfrm>
            <a:off x="36976943" y="22072491"/>
            <a:ext cx="4711307" cy="5461218"/>
            <a:chOff x="36976943" y="20245026"/>
            <a:chExt cx="4711307" cy="5461218"/>
          </a:xfrm>
        </p:grpSpPr>
        <p:sp>
          <p:nvSpPr>
            <p:cNvPr id="22" name="Rectangle 21">
              <a:extLst>
                <a:ext uri="{FF2B5EF4-FFF2-40B4-BE49-F238E27FC236}">
                  <a16:creationId xmlns:a16="http://schemas.microsoft.com/office/drawing/2014/main" id="{33AEFDDC-2CDD-B588-773C-5DDD84AC851A}"/>
                </a:ext>
              </a:extLst>
            </p:cNvPr>
            <p:cNvSpPr/>
            <p:nvPr/>
          </p:nvSpPr>
          <p:spPr>
            <a:xfrm>
              <a:off x="37869556" y="20245026"/>
              <a:ext cx="2926080" cy="292608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16460-DAE9-9468-A09D-C9C75AF0AE60}"/>
                </a:ext>
              </a:extLst>
            </p:cNvPr>
            <p:cNvSpPr txBox="1"/>
            <p:nvPr/>
          </p:nvSpPr>
          <p:spPr>
            <a:xfrm>
              <a:off x="36976943" y="23582586"/>
              <a:ext cx="4711307" cy="2123658"/>
            </a:xfrm>
            <a:prstGeom prst="rect">
              <a:avLst/>
            </a:prstGeom>
            <a:noFill/>
          </p:spPr>
          <p:txBody>
            <a:bodyPr wrap="square" rtlCol="0">
              <a:spAutoFit/>
            </a:bodyPr>
            <a:lstStyle/>
            <a:p>
              <a:pPr algn="ctr"/>
              <a:r>
                <a:rPr lang="en-US" sz="4400" dirty="0"/>
                <a:t>Desert Gold</a:t>
              </a:r>
            </a:p>
            <a:p>
              <a:pPr algn="ctr"/>
              <a:r>
                <a:rPr lang="en-US" sz="4400" dirty="0"/>
                <a:t>#FFD500</a:t>
              </a:r>
            </a:p>
            <a:p>
              <a:pPr algn="ctr"/>
              <a:r>
                <a:rPr lang="en-US" sz="4400" dirty="0"/>
                <a:t>R255 G214 B0</a:t>
              </a:r>
            </a:p>
          </p:txBody>
        </p:sp>
      </p:grpSp>
      <p:pic>
        <p:nvPicPr>
          <p:cNvPr id="37" name="Graphic 36">
            <a:extLst>
              <a:ext uri="{FF2B5EF4-FFF2-40B4-BE49-F238E27FC236}">
                <a16:creationId xmlns:a16="http://schemas.microsoft.com/office/drawing/2014/main" id="{CD560079-5248-87AF-54F0-B60E53D2A1C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1153134" y="27771678"/>
            <a:ext cx="8813410" cy="3200400"/>
          </a:xfrm>
          <a:prstGeom prst="rect">
            <a:avLst/>
          </a:prstGeom>
        </p:spPr>
      </p:pic>
      <p:pic>
        <p:nvPicPr>
          <p:cNvPr id="39" name="Graphic 38">
            <a:extLst>
              <a:ext uri="{FF2B5EF4-FFF2-40B4-BE49-F238E27FC236}">
                <a16:creationId xmlns:a16="http://schemas.microsoft.com/office/drawing/2014/main" id="{80156BE4-32D3-E34C-DFF3-3A28F71B4BB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4441014" y="23310138"/>
            <a:ext cx="3822060" cy="3200400"/>
          </a:xfrm>
          <a:prstGeom prst="rect">
            <a:avLst/>
          </a:prstGeom>
        </p:spPr>
      </p:pic>
      <p:pic>
        <p:nvPicPr>
          <p:cNvPr id="41" name="Graphic 40">
            <a:extLst>
              <a:ext uri="{FF2B5EF4-FFF2-40B4-BE49-F238E27FC236}">
                <a16:creationId xmlns:a16="http://schemas.microsoft.com/office/drawing/2014/main" id="{3DB2B70D-8ED0-CC3F-EA21-E9694F1C131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6389315" y="27771678"/>
            <a:ext cx="3807784" cy="3200400"/>
          </a:xfrm>
          <a:prstGeom prst="rect">
            <a:avLst/>
          </a:prstGeom>
        </p:spPr>
      </p:pic>
      <p:pic>
        <p:nvPicPr>
          <p:cNvPr id="43" name="Graphic 42">
            <a:extLst>
              <a:ext uri="{FF2B5EF4-FFF2-40B4-BE49-F238E27FC236}">
                <a16:creationId xmlns:a16="http://schemas.microsoft.com/office/drawing/2014/main" id="{A4B9BD56-44F3-52D1-573F-7615D00730D2}"/>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1983309" y="27771678"/>
            <a:ext cx="3812241" cy="3200400"/>
          </a:xfrm>
          <a:prstGeom prst="rect">
            <a:avLst/>
          </a:prstGeom>
        </p:spPr>
      </p:pic>
      <p:pic>
        <p:nvPicPr>
          <p:cNvPr id="45" name="Graphic 44">
            <a:extLst>
              <a:ext uri="{FF2B5EF4-FFF2-40B4-BE49-F238E27FC236}">
                <a16:creationId xmlns:a16="http://schemas.microsoft.com/office/drawing/2014/main" id="{75B66CDF-720B-2ED5-669E-449951B41B3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585021" y="23271370"/>
            <a:ext cx="3825478" cy="3200400"/>
          </a:xfrm>
          <a:prstGeom prst="rect">
            <a:avLst/>
          </a:prstGeom>
        </p:spPr>
      </p:pic>
      <p:pic>
        <p:nvPicPr>
          <p:cNvPr id="47" name="Graphic 46">
            <a:extLst>
              <a:ext uri="{FF2B5EF4-FFF2-40B4-BE49-F238E27FC236}">
                <a16:creationId xmlns:a16="http://schemas.microsoft.com/office/drawing/2014/main" id="{F94E7F5C-3A22-0C94-E128-9598E7B5B237}"/>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9419613" y="23271370"/>
            <a:ext cx="3814877" cy="3200400"/>
          </a:xfrm>
          <a:prstGeom prst="rect">
            <a:avLst/>
          </a:prstGeom>
        </p:spPr>
      </p:pic>
      <p:sp>
        <p:nvSpPr>
          <p:cNvPr id="50" name="TextBox 49">
            <a:extLst>
              <a:ext uri="{FF2B5EF4-FFF2-40B4-BE49-F238E27FC236}">
                <a16:creationId xmlns:a16="http://schemas.microsoft.com/office/drawing/2014/main" id="{23A6AEC0-A2F6-C92A-4300-288AA3594B3B}"/>
              </a:ext>
            </a:extLst>
          </p:cNvPr>
          <p:cNvSpPr txBox="1"/>
          <p:nvPr/>
        </p:nvSpPr>
        <p:spPr>
          <a:xfrm>
            <a:off x="29966544" y="3364290"/>
            <a:ext cx="12057756" cy="1569660"/>
          </a:xfrm>
          <a:prstGeom prst="rect">
            <a:avLst/>
          </a:prstGeom>
          <a:noFill/>
        </p:spPr>
        <p:txBody>
          <a:bodyPr wrap="square">
            <a:spAutoFit/>
          </a:bodyPr>
          <a:lstStyle/>
          <a:p>
            <a:pPr algn="ctr"/>
            <a:r>
              <a:rPr lang="en-US" sz="9600" dirty="0">
                <a:latin typeface="Roboto Black" panose="02000000000000000000" pitchFamily="2" charset="0"/>
                <a:ea typeface="Roboto Black" panose="02000000000000000000" pitchFamily="2" charset="0"/>
              </a:rPr>
              <a:t>Primary UTEP Colors</a:t>
            </a:r>
            <a:endParaRPr lang="en-US" dirty="0"/>
          </a:p>
        </p:txBody>
      </p:sp>
      <p:sp>
        <p:nvSpPr>
          <p:cNvPr id="52" name="TextBox 51">
            <a:extLst>
              <a:ext uri="{FF2B5EF4-FFF2-40B4-BE49-F238E27FC236}">
                <a16:creationId xmlns:a16="http://schemas.microsoft.com/office/drawing/2014/main" id="{84CFE409-B1A4-87B1-C645-8254CE0EEADF}"/>
              </a:ext>
            </a:extLst>
          </p:cNvPr>
          <p:cNvSpPr txBox="1"/>
          <p:nvPr/>
        </p:nvSpPr>
        <p:spPr>
          <a:xfrm>
            <a:off x="30781114" y="20729890"/>
            <a:ext cx="10952856" cy="1015663"/>
          </a:xfrm>
          <a:prstGeom prst="rect">
            <a:avLst/>
          </a:prstGeom>
          <a:noFill/>
        </p:spPr>
        <p:txBody>
          <a:bodyPr wrap="square">
            <a:spAutoFit/>
          </a:bodyPr>
          <a:lstStyle/>
          <a:p>
            <a:pPr algn="ctr"/>
            <a:r>
              <a:rPr lang="en-US" sz="6000" dirty="0">
                <a:latin typeface="Roboto Black" panose="02000000000000000000" pitchFamily="2" charset="0"/>
                <a:ea typeface="Roboto Black" panose="02000000000000000000" pitchFamily="2" charset="0"/>
              </a:rPr>
              <a:t>UTEP Colors for Highlighting</a:t>
            </a:r>
            <a:endParaRPr lang="en-US" dirty="0"/>
          </a:p>
        </p:txBody>
      </p:sp>
      <p:sp>
        <p:nvSpPr>
          <p:cNvPr id="53" name="TextBox 52">
            <a:extLst>
              <a:ext uri="{FF2B5EF4-FFF2-40B4-BE49-F238E27FC236}">
                <a16:creationId xmlns:a16="http://schemas.microsoft.com/office/drawing/2014/main" id="{E457DC52-97A6-DB05-A134-6372A765F3EF}"/>
              </a:ext>
            </a:extLst>
          </p:cNvPr>
          <p:cNvSpPr txBox="1"/>
          <p:nvPr/>
        </p:nvSpPr>
        <p:spPr>
          <a:xfrm>
            <a:off x="30518994" y="12427672"/>
            <a:ext cx="10952856" cy="1015663"/>
          </a:xfrm>
          <a:prstGeom prst="rect">
            <a:avLst/>
          </a:prstGeom>
          <a:noFill/>
        </p:spPr>
        <p:txBody>
          <a:bodyPr wrap="square">
            <a:spAutoFit/>
          </a:bodyPr>
          <a:lstStyle/>
          <a:p>
            <a:pPr algn="ctr"/>
            <a:r>
              <a:rPr lang="en-US" sz="6000" dirty="0">
                <a:latin typeface="Roboto Black" panose="02000000000000000000" pitchFamily="2" charset="0"/>
                <a:ea typeface="Roboto Black" panose="02000000000000000000" pitchFamily="2" charset="0"/>
              </a:rPr>
              <a:t>Secondary Colors</a:t>
            </a:r>
            <a:endParaRPr lang="en-US" dirty="0"/>
          </a:p>
        </p:txBody>
      </p:sp>
    </p:spTree>
    <p:extLst>
      <p:ext uri="{BB962C8B-B14F-4D97-AF65-F5344CB8AC3E}">
        <p14:creationId xmlns:p14="http://schemas.microsoft.com/office/powerpoint/2010/main" val="264160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5036AC81-DBB2-0640-A267-6633E3F50FE6}"/>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p:txBody>
          <a:bodyPr/>
          <a:lstStyle/>
          <a:p>
            <a:endParaRPr lang="en-US"/>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5"/>
          </p:nvPr>
        </p:nvSpPr>
        <p:spPr/>
        <p:txBody>
          <a:bodyPr/>
          <a:lstStyle/>
          <a:p>
            <a:endParaRPr lang="en-US"/>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p:txBody>
          <a:bodyPr/>
          <a:lstStyle/>
          <a:p>
            <a:endParaRPr lang="en-US"/>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p:txBody>
          <a:bodyPr/>
          <a:lstStyle/>
          <a:p>
            <a:endParaRPr lang="en-US"/>
          </a:p>
        </p:txBody>
      </p:sp>
      <p:sp>
        <p:nvSpPr>
          <p:cNvPr id="18" name="Text Placeholder 17">
            <a:extLst>
              <a:ext uri="{FF2B5EF4-FFF2-40B4-BE49-F238E27FC236}">
                <a16:creationId xmlns:a16="http://schemas.microsoft.com/office/drawing/2014/main" id="{E641D930-5617-634E-B179-DBF1A8A3CF60}"/>
              </a:ext>
            </a:extLst>
          </p:cNvPr>
          <p:cNvSpPr>
            <a:spLocks noGrp="1"/>
          </p:cNvSpPr>
          <p:nvPr>
            <p:ph type="body" sz="quarter" idx="28"/>
          </p:nvPr>
        </p:nvSpPr>
        <p:spPr/>
        <p:txBody>
          <a:bodyPr/>
          <a:lstStyle/>
          <a:p>
            <a:endParaRPr lang="en-US"/>
          </a:p>
        </p:txBody>
      </p:sp>
      <p:graphicFrame>
        <p:nvGraphicFramePr>
          <p:cNvPr id="21" name="Chart 20">
            <a:extLst>
              <a:ext uri="{FF2B5EF4-FFF2-40B4-BE49-F238E27FC236}">
                <a16:creationId xmlns:a16="http://schemas.microsoft.com/office/drawing/2014/main" id="{ED08D192-6345-BEAF-2FB8-034B3F47344D}"/>
              </a:ext>
            </a:extLst>
          </p:cNvPr>
          <p:cNvGraphicFramePr/>
          <p:nvPr>
            <p:extLst>
              <p:ext uri="{D42A27DB-BD31-4B8C-83A1-F6EECF244321}">
                <p14:modId xmlns:p14="http://schemas.microsoft.com/office/powerpoint/2010/main" val="2283830541"/>
              </p:ext>
            </p:extLst>
          </p:nvPr>
        </p:nvGraphicFramePr>
        <p:xfrm>
          <a:off x="14401800" y="10063158"/>
          <a:ext cx="14859000" cy="78630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38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E74B2-C793-6C46-ACA9-33886F449B2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089FFE6-A569-2BE7-1ED8-A4B0447F15D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E26AD92-1E49-9D7D-500C-726349CAD06F}"/>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6D3A6C2E-8447-F749-660E-B810E10E8318}"/>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C79766D6-7323-C6BC-3E49-0644D12B1C8F}"/>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3DDD262F-9C51-6E20-1218-6FDB352C68C9}"/>
              </a:ext>
            </a:extLst>
          </p:cNvPr>
          <p:cNvSpPr>
            <a:spLocks noGrp="1"/>
          </p:cNvSpPr>
          <p:nvPr>
            <p:ph type="body" sz="quarter" idx="18"/>
          </p:nvPr>
        </p:nvSpPr>
        <p:spPr/>
        <p:txBody>
          <a:bodyPr/>
          <a:lstStyle/>
          <a:p>
            <a:endParaRPr lang="en-US"/>
          </a:p>
        </p:txBody>
      </p:sp>
      <p:sp>
        <p:nvSpPr>
          <p:cNvPr id="9" name="Text Placeholder 8">
            <a:extLst>
              <a:ext uri="{FF2B5EF4-FFF2-40B4-BE49-F238E27FC236}">
                <a16:creationId xmlns:a16="http://schemas.microsoft.com/office/drawing/2014/main" id="{BCC221E7-E0EB-1EFC-10F7-77B33F1A3B58}"/>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B110FBF7-09F3-1CAE-D1D5-3FF06EAB3F00}"/>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03227ECB-541E-E6DC-E57E-F5AA86608D22}"/>
              </a:ext>
            </a:extLst>
          </p:cNvPr>
          <p:cNvSpPr>
            <a:spLocks noGrp="1"/>
          </p:cNvSpPr>
          <p:nvPr>
            <p:ph type="body" sz="quarter" idx="21"/>
          </p:nvPr>
        </p:nvSpPr>
        <p:spPr/>
        <p:txBody>
          <a:bodyPr/>
          <a:lstStyle/>
          <a:p>
            <a:endParaRPr lang="en-US"/>
          </a:p>
        </p:txBody>
      </p:sp>
      <p:sp>
        <p:nvSpPr>
          <p:cNvPr id="12" name="Text Placeholder 11">
            <a:extLst>
              <a:ext uri="{FF2B5EF4-FFF2-40B4-BE49-F238E27FC236}">
                <a16:creationId xmlns:a16="http://schemas.microsoft.com/office/drawing/2014/main" id="{907A4814-7146-F8B5-0721-05C4BC11AC91}"/>
              </a:ext>
            </a:extLst>
          </p:cNvPr>
          <p:cNvSpPr>
            <a:spLocks noGrp="1"/>
          </p:cNvSpPr>
          <p:nvPr>
            <p:ph type="body" sz="quarter" idx="22"/>
          </p:nvPr>
        </p:nvSpPr>
        <p:spPr/>
        <p:txBody>
          <a:bodyPr/>
          <a:lstStyle/>
          <a:p>
            <a:endParaRPr lang="en-US"/>
          </a:p>
        </p:txBody>
      </p:sp>
      <p:sp>
        <p:nvSpPr>
          <p:cNvPr id="6" name="Text Placeholder 5">
            <a:extLst>
              <a:ext uri="{FF2B5EF4-FFF2-40B4-BE49-F238E27FC236}">
                <a16:creationId xmlns:a16="http://schemas.microsoft.com/office/drawing/2014/main" id="{664C3040-247A-403D-937A-1D6B07BC97BD}"/>
              </a:ext>
            </a:extLst>
          </p:cNvPr>
          <p:cNvSpPr>
            <a:spLocks noGrp="1"/>
          </p:cNvSpPr>
          <p:nvPr>
            <p:ph type="body" sz="quarter" idx="16"/>
          </p:nvPr>
        </p:nvSpPr>
        <p:spPr/>
        <p:txBody>
          <a:bodyPr/>
          <a:lstStyle/>
          <a:p>
            <a:endParaRPr lang="en-US"/>
          </a:p>
        </p:txBody>
      </p:sp>
      <p:sp>
        <p:nvSpPr>
          <p:cNvPr id="13" name="Text Placeholder 12">
            <a:extLst>
              <a:ext uri="{FF2B5EF4-FFF2-40B4-BE49-F238E27FC236}">
                <a16:creationId xmlns:a16="http://schemas.microsoft.com/office/drawing/2014/main" id="{BF1F8F0E-2DF2-EE52-775F-9686AEE2A9CF}"/>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F7BF2DA8-1111-5CA6-CBC0-B5B23D55AE3D}"/>
              </a:ext>
            </a:extLst>
          </p:cNvPr>
          <p:cNvSpPr>
            <a:spLocks noGrp="1"/>
          </p:cNvSpPr>
          <p:nvPr>
            <p:ph type="body" sz="quarter" idx="24"/>
          </p:nvPr>
        </p:nvSpPr>
        <p:spPr/>
        <p:txBody>
          <a:bodyPr/>
          <a:lstStyle/>
          <a:p>
            <a:endParaRPr lang="en-US"/>
          </a:p>
        </p:txBody>
      </p:sp>
      <p:sp>
        <p:nvSpPr>
          <p:cNvPr id="15" name="Text Placeholder 14">
            <a:extLst>
              <a:ext uri="{FF2B5EF4-FFF2-40B4-BE49-F238E27FC236}">
                <a16:creationId xmlns:a16="http://schemas.microsoft.com/office/drawing/2014/main" id="{D1507E4D-0283-1EA2-1D59-937BABEA83D7}"/>
              </a:ext>
            </a:extLst>
          </p:cNvPr>
          <p:cNvSpPr>
            <a:spLocks noGrp="1"/>
          </p:cNvSpPr>
          <p:nvPr>
            <p:ph type="body" sz="quarter" idx="25"/>
          </p:nvPr>
        </p:nvSpPr>
        <p:spPr/>
        <p:txBody>
          <a:bodyPr/>
          <a:lstStyle/>
          <a:p>
            <a:endParaRPr lang="en-US"/>
          </a:p>
        </p:txBody>
      </p:sp>
      <p:sp>
        <p:nvSpPr>
          <p:cNvPr id="16" name="Text Placeholder 15">
            <a:extLst>
              <a:ext uri="{FF2B5EF4-FFF2-40B4-BE49-F238E27FC236}">
                <a16:creationId xmlns:a16="http://schemas.microsoft.com/office/drawing/2014/main" id="{61943715-92B3-8AEC-760A-AFCCA1C1EF3E}"/>
              </a:ext>
            </a:extLst>
          </p:cNvPr>
          <p:cNvSpPr>
            <a:spLocks noGrp="1"/>
          </p:cNvSpPr>
          <p:nvPr>
            <p:ph type="body" sz="quarter" idx="26"/>
          </p:nvPr>
        </p:nvSpPr>
        <p:spPr/>
        <p:txBody>
          <a:bodyPr/>
          <a:lstStyle/>
          <a:p>
            <a:endParaRPr lang="en-US"/>
          </a:p>
        </p:txBody>
      </p:sp>
      <p:sp>
        <p:nvSpPr>
          <p:cNvPr id="17" name="Text Placeholder 16">
            <a:extLst>
              <a:ext uri="{FF2B5EF4-FFF2-40B4-BE49-F238E27FC236}">
                <a16:creationId xmlns:a16="http://schemas.microsoft.com/office/drawing/2014/main" id="{6BF31A43-8D8C-CCAB-456D-B07B85085C77}"/>
              </a:ext>
            </a:extLst>
          </p:cNvPr>
          <p:cNvSpPr>
            <a:spLocks noGrp="1"/>
          </p:cNvSpPr>
          <p:nvPr>
            <p:ph type="body" sz="quarter" idx="27"/>
          </p:nvPr>
        </p:nvSpPr>
        <p:spPr/>
        <p:txBody>
          <a:bodyPr/>
          <a:lstStyle/>
          <a:p>
            <a:endParaRPr lang="en-US"/>
          </a:p>
        </p:txBody>
      </p:sp>
      <p:sp>
        <p:nvSpPr>
          <p:cNvPr id="18" name="Text Placeholder 17">
            <a:extLst>
              <a:ext uri="{FF2B5EF4-FFF2-40B4-BE49-F238E27FC236}">
                <a16:creationId xmlns:a16="http://schemas.microsoft.com/office/drawing/2014/main" id="{E8C85FE2-5B3B-770E-10D2-695FD2E7D891}"/>
              </a:ext>
            </a:extLst>
          </p:cNvPr>
          <p:cNvSpPr>
            <a:spLocks noGrp="1"/>
          </p:cNvSpPr>
          <p:nvPr>
            <p:ph type="body" sz="quarter" idx="28"/>
          </p:nvPr>
        </p:nvSpPr>
        <p:spPr/>
        <p:txBody>
          <a:bodyPr/>
          <a:lstStyle/>
          <a:p>
            <a:endParaRPr lang="en-US"/>
          </a:p>
        </p:txBody>
      </p:sp>
    </p:spTree>
    <p:extLst>
      <p:ext uri="{BB962C8B-B14F-4D97-AF65-F5344CB8AC3E}">
        <p14:creationId xmlns:p14="http://schemas.microsoft.com/office/powerpoint/2010/main" val="134783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530E01-B262-B047-951C-9A1F3925E675}"/>
              </a:ext>
            </a:extLst>
          </p:cNvPr>
          <p:cNvSpPr>
            <a:spLocks noGrp="1"/>
          </p:cNvSpPr>
          <p:nvPr>
            <p:ph type="body" sz="quarter" idx="10"/>
          </p:nvPr>
        </p:nvSpPr>
        <p:spPr>
          <a:xfrm>
            <a:off x="1204542" y="5544990"/>
            <a:ext cx="10056813" cy="846363"/>
          </a:xfrm>
        </p:spPr>
        <p:txBody>
          <a:bodyPr/>
          <a:lstStyle/>
          <a:p>
            <a:endParaRPr lang="en-US"/>
          </a:p>
        </p:txBody>
      </p:sp>
      <p:sp>
        <p:nvSpPr>
          <p:cNvPr id="3" name="Text Placeholder 2">
            <a:extLst>
              <a:ext uri="{FF2B5EF4-FFF2-40B4-BE49-F238E27FC236}">
                <a16:creationId xmlns:a16="http://schemas.microsoft.com/office/drawing/2014/main" id="{5670D40C-5BD0-FC47-BDCE-BDE48A160F35}"/>
              </a:ext>
            </a:extLst>
          </p:cNvPr>
          <p:cNvSpPr>
            <a:spLocks noGrp="1"/>
          </p:cNvSpPr>
          <p:nvPr>
            <p:ph type="body" sz="quarter" idx="11"/>
          </p:nvPr>
        </p:nvSpPr>
        <p:spPr>
          <a:xfrm>
            <a:off x="1204542" y="4688012"/>
            <a:ext cx="10048875" cy="754045"/>
          </a:xfrm>
        </p:spPr>
        <p:txBody>
          <a:bodyPr/>
          <a:lstStyle/>
          <a:p>
            <a:endParaRPr lang="en-US"/>
          </a:p>
        </p:txBody>
      </p:sp>
      <p:sp>
        <p:nvSpPr>
          <p:cNvPr id="4" name="Text Placeholder 3">
            <a:extLst>
              <a:ext uri="{FF2B5EF4-FFF2-40B4-BE49-F238E27FC236}">
                <a16:creationId xmlns:a16="http://schemas.microsoft.com/office/drawing/2014/main" id="{9EE92D83-3B0F-8142-BF87-BE89F4B3C124}"/>
              </a:ext>
            </a:extLst>
          </p:cNvPr>
          <p:cNvSpPr>
            <a:spLocks noGrp="1"/>
          </p:cNvSpPr>
          <p:nvPr>
            <p:ph type="body" sz="quarter" idx="20"/>
          </p:nvPr>
        </p:nvSpPr>
        <p:spPr>
          <a:xfrm>
            <a:off x="1204542" y="14181956"/>
            <a:ext cx="10050462" cy="754045"/>
          </a:xfrm>
        </p:spPr>
        <p:txBody>
          <a:bodyPr/>
          <a:lstStyle/>
          <a:p>
            <a:endParaRPr lang="en-US"/>
          </a:p>
        </p:txBody>
      </p:sp>
      <p:sp>
        <p:nvSpPr>
          <p:cNvPr id="5" name="Text Placeholder 4">
            <a:extLst>
              <a:ext uri="{FF2B5EF4-FFF2-40B4-BE49-F238E27FC236}">
                <a16:creationId xmlns:a16="http://schemas.microsoft.com/office/drawing/2014/main" id="{37463DA4-FC08-CE4D-9DCC-0E2B3981D8B6}"/>
              </a:ext>
            </a:extLst>
          </p:cNvPr>
          <p:cNvSpPr>
            <a:spLocks noGrp="1"/>
          </p:cNvSpPr>
          <p:nvPr>
            <p:ph type="body" sz="quarter" idx="21"/>
          </p:nvPr>
        </p:nvSpPr>
        <p:spPr>
          <a:xfrm>
            <a:off x="11738038" y="5517744"/>
            <a:ext cx="10048874" cy="846363"/>
          </a:xfrm>
        </p:spPr>
        <p:txBody>
          <a:bodyPr/>
          <a:lstStyle/>
          <a:p>
            <a:endParaRPr lang="en-US"/>
          </a:p>
        </p:txBody>
      </p:sp>
      <p:sp>
        <p:nvSpPr>
          <p:cNvPr id="6" name="Text Placeholder 5">
            <a:extLst>
              <a:ext uri="{FF2B5EF4-FFF2-40B4-BE49-F238E27FC236}">
                <a16:creationId xmlns:a16="http://schemas.microsoft.com/office/drawing/2014/main" id="{46B6BEA9-4297-E841-A5DF-3FC5A8689F40}"/>
              </a:ext>
            </a:extLst>
          </p:cNvPr>
          <p:cNvSpPr>
            <a:spLocks noGrp="1"/>
          </p:cNvSpPr>
          <p:nvPr>
            <p:ph type="body" sz="quarter" idx="22"/>
          </p:nvPr>
        </p:nvSpPr>
        <p:spPr>
          <a:xfrm>
            <a:off x="11738037" y="4724400"/>
            <a:ext cx="10048875" cy="754045"/>
          </a:xfrm>
        </p:spPr>
        <p:txBody>
          <a:bodyPr/>
          <a:lstStyle/>
          <a:p>
            <a:endParaRPr lang="en-US"/>
          </a:p>
        </p:txBody>
      </p:sp>
      <p:sp>
        <p:nvSpPr>
          <p:cNvPr id="7" name="Text Placeholder 6">
            <a:extLst>
              <a:ext uri="{FF2B5EF4-FFF2-40B4-BE49-F238E27FC236}">
                <a16:creationId xmlns:a16="http://schemas.microsoft.com/office/drawing/2014/main" id="{675A44F2-261A-4B4F-ADD6-1D08D12764A1}"/>
              </a:ext>
            </a:extLst>
          </p:cNvPr>
          <p:cNvSpPr>
            <a:spLocks noGrp="1"/>
          </p:cNvSpPr>
          <p:nvPr>
            <p:ph type="body" sz="quarter" idx="23"/>
          </p:nvPr>
        </p:nvSpPr>
        <p:spPr>
          <a:xfrm>
            <a:off x="22263595" y="5517744"/>
            <a:ext cx="10048874" cy="846363"/>
          </a:xfrm>
        </p:spPr>
        <p:txBody>
          <a:bodyPr/>
          <a:lstStyle/>
          <a:p>
            <a:endParaRPr lang="en-US"/>
          </a:p>
        </p:txBody>
      </p:sp>
      <p:sp>
        <p:nvSpPr>
          <p:cNvPr id="8" name="Text Placeholder 7">
            <a:extLst>
              <a:ext uri="{FF2B5EF4-FFF2-40B4-BE49-F238E27FC236}">
                <a16:creationId xmlns:a16="http://schemas.microsoft.com/office/drawing/2014/main" id="{B143406A-EFD5-2E42-865D-A4660751CC04}"/>
              </a:ext>
            </a:extLst>
          </p:cNvPr>
          <p:cNvSpPr>
            <a:spLocks noGrp="1"/>
          </p:cNvSpPr>
          <p:nvPr>
            <p:ph type="body" sz="quarter" idx="24"/>
          </p:nvPr>
        </p:nvSpPr>
        <p:spPr>
          <a:xfrm>
            <a:off x="22271532" y="4724400"/>
            <a:ext cx="10058400" cy="754045"/>
          </a:xfrm>
        </p:spPr>
        <p:txBody>
          <a:bodyPr/>
          <a:lstStyle/>
          <a:p>
            <a:endParaRPr lang="en-US"/>
          </a:p>
        </p:txBody>
      </p:sp>
      <p:sp>
        <p:nvSpPr>
          <p:cNvPr id="9" name="Text Placeholder 8">
            <a:extLst>
              <a:ext uri="{FF2B5EF4-FFF2-40B4-BE49-F238E27FC236}">
                <a16:creationId xmlns:a16="http://schemas.microsoft.com/office/drawing/2014/main" id="{C386760F-A20B-7F49-9C12-75A6EA2EB5FA}"/>
              </a:ext>
            </a:extLst>
          </p:cNvPr>
          <p:cNvSpPr>
            <a:spLocks noGrp="1"/>
          </p:cNvSpPr>
          <p:nvPr>
            <p:ph type="body" sz="quarter" idx="25"/>
          </p:nvPr>
        </p:nvSpPr>
        <p:spPr>
          <a:xfrm>
            <a:off x="32820003" y="4724400"/>
            <a:ext cx="10047018" cy="754045"/>
          </a:xfrm>
        </p:spPr>
        <p:txBody>
          <a:bodyPr/>
          <a:lstStyle/>
          <a:p>
            <a:endParaRPr lang="en-US"/>
          </a:p>
        </p:txBody>
      </p:sp>
      <p:sp>
        <p:nvSpPr>
          <p:cNvPr id="10" name="Text Placeholder 9">
            <a:extLst>
              <a:ext uri="{FF2B5EF4-FFF2-40B4-BE49-F238E27FC236}">
                <a16:creationId xmlns:a16="http://schemas.microsoft.com/office/drawing/2014/main" id="{D765487B-6201-6645-A16D-3E0C337F590E}"/>
              </a:ext>
            </a:extLst>
          </p:cNvPr>
          <p:cNvSpPr>
            <a:spLocks noGrp="1"/>
          </p:cNvSpPr>
          <p:nvPr>
            <p:ph type="body" sz="quarter" idx="26"/>
          </p:nvPr>
        </p:nvSpPr>
        <p:spPr>
          <a:xfrm>
            <a:off x="32820003" y="5544990"/>
            <a:ext cx="10047018" cy="846363"/>
          </a:xfrm>
        </p:spPr>
        <p:txBody>
          <a:bodyPr/>
          <a:lstStyle/>
          <a:p>
            <a:endParaRPr lang="en-US"/>
          </a:p>
        </p:txBody>
      </p:sp>
      <p:sp>
        <p:nvSpPr>
          <p:cNvPr id="11" name="Text Placeholder 10">
            <a:extLst>
              <a:ext uri="{FF2B5EF4-FFF2-40B4-BE49-F238E27FC236}">
                <a16:creationId xmlns:a16="http://schemas.microsoft.com/office/drawing/2014/main" id="{F641841A-54DE-F445-A718-355188557039}"/>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15A77928-6D48-FC48-808A-E68EF48360FB}"/>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AFE1A4CF-366C-A74D-90FE-5ACBD4F9943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C9F5A64B-CFC8-054F-A52E-A08D1C0AEA2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49C7C664-4AB0-A147-ABBE-224EDE5467C6}"/>
              </a:ext>
            </a:extLst>
          </p:cNvPr>
          <p:cNvSpPr>
            <a:spLocks noGrp="1"/>
          </p:cNvSpPr>
          <p:nvPr>
            <p:ph type="body" sz="quarter" idx="96"/>
          </p:nvPr>
        </p:nvSpPr>
        <p:spPr>
          <a:xfrm>
            <a:off x="1198191" y="14995183"/>
            <a:ext cx="10056813" cy="846363"/>
          </a:xfrm>
        </p:spPr>
        <p:txBody>
          <a:bodyPr/>
          <a:lstStyle/>
          <a:p>
            <a:endParaRPr lang="en-US"/>
          </a:p>
        </p:txBody>
      </p:sp>
      <p:sp>
        <p:nvSpPr>
          <p:cNvPr id="16" name="Text Placeholder 15">
            <a:extLst>
              <a:ext uri="{FF2B5EF4-FFF2-40B4-BE49-F238E27FC236}">
                <a16:creationId xmlns:a16="http://schemas.microsoft.com/office/drawing/2014/main" id="{778E60CB-0EBD-4049-BFFD-CAB062A6CA0F}"/>
              </a:ext>
            </a:extLst>
          </p:cNvPr>
          <p:cNvSpPr>
            <a:spLocks noGrp="1"/>
          </p:cNvSpPr>
          <p:nvPr>
            <p:ph type="body" sz="quarter" idx="150"/>
          </p:nvPr>
        </p:nvSpPr>
        <p:spPr>
          <a:xfrm>
            <a:off x="5932593" y="3127915"/>
            <a:ext cx="31998968" cy="1140673"/>
          </a:xfrm>
        </p:spPr>
        <p:txBody>
          <a:bodyPr/>
          <a:lstStyle/>
          <a:p>
            <a:endParaRPr lang="en-US"/>
          </a:p>
        </p:txBody>
      </p:sp>
      <p:sp>
        <p:nvSpPr>
          <p:cNvPr id="17" name="Text Placeholder 16">
            <a:extLst>
              <a:ext uri="{FF2B5EF4-FFF2-40B4-BE49-F238E27FC236}">
                <a16:creationId xmlns:a16="http://schemas.microsoft.com/office/drawing/2014/main" id="{9AAB1BB2-2685-9042-9343-90636A19089C}"/>
              </a:ext>
            </a:extLst>
          </p:cNvPr>
          <p:cNvSpPr>
            <a:spLocks noGrp="1"/>
          </p:cNvSpPr>
          <p:nvPr>
            <p:ph type="body" sz="quarter" idx="151"/>
          </p:nvPr>
        </p:nvSpPr>
        <p:spPr>
          <a:xfrm>
            <a:off x="5932593" y="1771555"/>
            <a:ext cx="31998968" cy="1280160"/>
          </a:xfrm>
        </p:spPr>
        <p:txBody>
          <a:bodyPr/>
          <a:lstStyle/>
          <a:p>
            <a:endParaRPr lang="en-US" dirty="0"/>
          </a:p>
        </p:txBody>
      </p:sp>
      <p:sp>
        <p:nvSpPr>
          <p:cNvPr id="18" name="Text Placeholder 17">
            <a:extLst>
              <a:ext uri="{FF2B5EF4-FFF2-40B4-BE49-F238E27FC236}">
                <a16:creationId xmlns:a16="http://schemas.microsoft.com/office/drawing/2014/main" id="{9FFCC562-221F-8240-980C-DCE8D467C705}"/>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69953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9FB"/>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4E7DA59-2404-F940-AB16-3000C9D38836}"/>
              </a:ext>
            </a:extLst>
          </p:cNvPr>
          <p:cNvSpPr>
            <a:spLocks noGrp="1"/>
          </p:cNvSpPr>
          <p:nvPr>
            <p:ph type="body" sz="quarter" idx="10"/>
          </p:nvPr>
        </p:nvSpPr>
        <p:spPr/>
        <p:txBody>
          <a:bodyPr/>
          <a:lstStyle/>
          <a:p>
            <a:endParaRPr lang="en-US"/>
          </a:p>
        </p:txBody>
      </p:sp>
      <p:sp>
        <p:nvSpPr>
          <p:cNvPr id="18" name="Text Placeholder 17">
            <a:extLst>
              <a:ext uri="{FF2B5EF4-FFF2-40B4-BE49-F238E27FC236}">
                <a16:creationId xmlns:a16="http://schemas.microsoft.com/office/drawing/2014/main" id="{B7FDE71C-B466-2241-8074-F003B01B4F9F}"/>
              </a:ext>
            </a:extLst>
          </p:cNvPr>
          <p:cNvSpPr>
            <a:spLocks noGrp="1"/>
          </p:cNvSpPr>
          <p:nvPr>
            <p:ph type="body" sz="quarter" idx="11"/>
          </p:nvPr>
        </p:nvSpPr>
        <p:spPr/>
        <p:txBody>
          <a:bodyPr/>
          <a:lstStyle/>
          <a:p>
            <a:endParaRPr lang="en-US"/>
          </a:p>
        </p:txBody>
      </p:sp>
      <p:sp>
        <p:nvSpPr>
          <p:cNvPr id="19" name="Text Placeholder 18">
            <a:extLst>
              <a:ext uri="{FF2B5EF4-FFF2-40B4-BE49-F238E27FC236}">
                <a16:creationId xmlns:a16="http://schemas.microsoft.com/office/drawing/2014/main" id="{8717B25D-9D4A-1941-BDCF-A843A732BDDA}"/>
              </a:ext>
            </a:extLst>
          </p:cNvPr>
          <p:cNvSpPr>
            <a:spLocks noGrp="1"/>
          </p:cNvSpPr>
          <p:nvPr>
            <p:ph type="body" sz="quarter" idx="20"/>
          </p:nvPr>
        </p:nvSpPr>
        <p:spPr/>
        <p:txBody>
          <a:bodyPr/>
          <a:lstStyle/>
          <a:p>
            <a:endParaRPr lang="en-US"/>
          </a:p>
        </p:txBody>
      </p:sp>
      <p:sp>
        <p:nvSpPr>
          <p:cNvPr id="20" name="Text Placeholder 19">
            <a:extLst>
              <a:ext uri="{FF2B5EF4-FFF2-40B4-BE49-F238E27FC236}">
                <a16:creationId xmlns:a16="http://schemas.microsoft.com/office/drawing/2014/main" id="{8CEC88B4-601E-5648-AABB-A5549E013645}"/>
              </a:ext>
            </a:extLst>
          </p:cNvPr>
          <p:cNvSpPr>
            <a:spLocks noGrp="1"/>
          </p:cNvSpPr>
          <p:nvPr>
            <p:ph type="body" sz="quarter" idx="27"/>
          </p:nvPr>
        </p:nvSpPr>
        <p:spPr/>
        <p:txBody>
          <a:bodyPr/>
          <a:lstStyle/>
          <a:p>
            <a:endParaRPr lang="en-US"/>
          </a:p>
        </p:txBody>
      </p:sp>
      <p:sp>
        <p:nvSpPr>
          <p:cNvPr id="21" name="Text Placeholder 20">
            <a:extLst>
              <a:ext uri="{FF2B5EF4-FFF2-40B4-BE49-F238E27FC236}">
                <a16:creationId xmlns:a16="http://schemas.microsoft.com/office/drawing/2014/main" id="{2B2F6538-B8B9-9B49-9DF3-A68A9ABB3D94}"/>
              </a:ext>
            </a:extLst>
          </p:cNvPr>
          <p:cNvSpPr>
            <a:spLocks noGrp="1"/>
          </p:cNvSpPr>
          <p:nvPr>
            <p:ph type="body" sz="quarter" idx="28"/>
          </p:nvPr>
        </p:nvSpPr>
        <p:spPr/>
        <p:txBody>
          <a:bodyPr/>
          <a:lstStyle/>
          <a:p>
            <a:endParaRPr lang="en-US"/>
          </a:p>
        </p:txBody>
      </p:sp>
      <p:sp>
        <p:nvSpPr>
          <p:cNvPr id="22" name="Text Placeholder 21">
            <a:extLst>
              <a:ext uri="{FF2B5EF4-FFF2-40B4-BE49-F238E27FC236}">
                <a16:creationId xmlns:a16="http://schemas.microsoft.com/office/drawing/2014/main" id="{FB3537EB-7133-E049-ABB3-6DDC8A47B65B}"/>
              </a:ext>
            </a:extLst>
          </p:cNvPr>
          <p:cNvSpPr>
            <a:spLocks noGrp="1"/>
          </p:cNvSpPr>
          <p:nvPr>
            <p:ph type="body" sz="quarter" idx="29"/>
          </p:nvPr>
        </p:nvSpPr>
        <p:spPr/>
        <p:txBody>
          <a:bodyPr/>
          <a:lstStyle/>
          <a:p>
            <a:endParaRPr lang="en-US"/>
          </a:p>
        </p:txBody>
      </p:sp>
      <p:sp>
        <p:nvSpPr>
          <p:cNvPr id="23" name="Text Placeholder 22">
            <a:extLst>
              <a:ext uri="{FF2B5EF4-FFF2-40B4-BE49-F238E27FC236}">
                <a16:creationId xmlns:a16="http://schemas.microsoft.com/office/drawing/2014/main" id="{749C5BA6-076B-2A49-A1CF-02551F816FF1}"/>
              </a:ext>
            </a:extLst>
          </p:cNvPr>
          <p:cNvSpPr>
            <a:spLocks noGrp="1"/>
          </p:cNvSpPr>
          <p:nvPr>
            <p:ph type="body" sz="quarter" idx="30"/>
          </p:nvPr>
        </p:nvSpPr>
        <p:spPr/>
        <p:txBody>
          <a:bodyPr/>
          <a:lstStyle/>
          <a:p>
            <a:endParaRPr lang="en-US"/>
          </a:p>
        </p:txBody>
      </p:sp>
      <p:sp>
        <p:nvSpPr>
          <p:cNvPr id="24" name="Text Placeholder 23">
            <a:extLst>
              <a:ext uri="{FF2B5EF4-FFF2-40B4-BE49-F238E27FC236}">
                <a16:creationId xmlns:a16="http://schemas.microsoft.com/office/drawing/2014/main" id="{04C12DA0-72E9-7245-A596-E069725C2ABC}"/>
              </a:ext>
            </a:extLst>
          </p:cNvPr>
          <p:cNvSpPr>
            <a:spLocks noGrp="1"/>
          </p:cNvSpPr>
          <p:nvPr>
            <p:ph type="body" sz="quarter" idx="96"/>
          </p:nvPr>
        </p:nvSpPr>
        <p:spPr/>
        <p:txBody>
          <a:bodyPr/>
          <a:lstStyle/>
          <a:p>
            <a:endParaRPr lang="en-US"/>
          </a:p>
        </p:txBody>
      </p:sp>
      <p:sp>
        <p:nvSpPr>
          <p:cNvPr id="25" name="Text Placeholder 24">
            <a:extLst>
              <a:ext uri="{FF2B5EF4-FFF2-40B4-BE49-F238E27FC236}">
                <a16:creationId xmlns:a16="http://schemas.microsoft.com/office/drawing/2014/main" id="{29994D04-7C15-C148-BE2D-AD657AAEF15E}"/>
              </a:ext>
            </a:extLst>
          </p:cNvPr>
          <p:cNvSpPr>
            <a:spLocks noGrp="1"/>
          </p:cNvSpPr>
          <p:nvPr>
            <p:ph type="body" sz="quarter" idx="154"/>
          </p:nvPr>
        </p:nvSpPr>
        <p:spPr/>
        <p:txBody>
          <a:bodyPr/>
          <a:lstStyle/>
          <a:p>
            <a:endParaRPr lang="en-US" dirty="0"/>
          </a:p>
        </p:txBody>
      </p:sp>
      <p:sp>
        <p:nvSpPr>
          <p:cNvPr id="26" name="Picture Placeholder 25">
            <a:extLst>
              <a:ext uri="{FF2B5EF4-FFF2-40B4-BE49-F238E27FC236}">
                <a16:creationId xmlns:a16="http://schemas.microsoft.com/office/drawing/2014/main" id="{5B9C7C8F-A601-1249-B036-FEF93CFE1FC8}"/>
              </a:ext>
            </a:extLst>
          </p:cNvPr>
          <p:cNvSpPr>
            <a:spLocks noGrp="1"/>
          </p:cNvSpPr>
          <p:nvPr>
            <p:ph type="pic" sz="quarter" idx="155"/>
          </p:nvPr>
        </p:nvSpPr>
        <p:spPr/>
        <p:txBody>
          <a:bodyPr/>
          <a:lstStyle/>
          <a:p>
            <a:endParaRPr lang="en-US"/>
          </a:p>
        </p:txBody>
      </p:sp>
      <p:sp>
        <p:nvSpPr>
          <p:cNvPr id="28" name="Text Placeholder 27">
            <a:extLst>
              <a:ext uri="{FF2B5EF4-FFF2-40B4-BE49-F238E27FC236}">
                <a16:creationId xmlns:a16="http://schemas.microsoft.com/office/drawing/2014/main" id="{E213558D-69AA-E643-AE61-0A3BA464E76C}"/>
              </a:ext>
            </a:extLst>
          </p:cNvPr>
          <p:cNvSpPr>
            <a:spLocks noGrp="1"/>
          </p:cNvSpPr>
          <p:nvPr>
            <p:ph type="body" sz="quarter" idx="157"/>
          </p:nvPr>
        </p:nvSpPr>
        <p:spPr/>
        <p:txBody>
          <a:bodyPr/>
          <a:lstStyle/>
          <a:p>
            <a:endParaRPr lang="en-US"/>
          </a:p>
        </p:txBody>
      </p:sp>
      <p:sp>
        <p:nvSpPr>
          <p:cNvPr id="29" name="Text Placeholder 28">
            <a:extLst>
              <a:ext uri="{FF2B5EF4-FFF2-40B4-BE49-F238E27FC236}">
                <a16:creationId xmlns:a16="http://schemas.microsoft.com/office/drawing/2014/main" id="{D195F3F8-46B6-F84F-91EF-12EAF459C14D}"/>
              </a:ext>
            </a:extLst>
          </p:cNvPr>
          <p:cNvSpPr>
            <a:spLocks noGrp="1"/>
          </p:cNvSpPr>
          <p:nvPr>
            <p:ph type="body" sz="quarter" idx="158"/>
          </p:nvPr>
        </p:nvSpPr>
        <p:spPr/>
        <p:txBody>
          <a:bodyPr/>
          <a:lstStyle/>
          <a:p>
            <a:endParaRPr lang="en-US"/>
          </a:p>
        </p:txBody>
      </p:sp>
      <p:sp>
        <p:nvSpPr>
          <p:cNvPr id="30" name="Text Placeholder 29">
            <a:extLst>
              <a:ext uri="{FF2B5EF4-FFF2-40B4-BE49-F238E27FC236}">
                <a16:creationId xmlns:a16="http://schemas.microsoft.com/office/drawing/2014/main" id="{DC7212AC-BE8E-ED48-A9F4-BDCF9F158B5E}"/>
              </a:ext>
            </a:extLst>
          </p:cNvPr>
          <p:cNvSpPr>
            <a:spLocks noGrp="1"/>
          </p:cNvSpPr>
          <p:nvPr>
            <p:ph type="body" sz="quarter" idx="163"/>
          </p:nvPr>
        </p:nvSpPr>
        <p:spPr/>
        <p:txBody>
          <a:bodyPr/>
          <a:lstStyle/>
          <a:p>
            <a:endParaRPr lang="en-US"/>
          </a:p>
        </p:txBody>
      </p:sp>
      <p:sp>
        <p:nvSpPr>
          <p:cNvPr id="31" name="Text Placeholder 30">
            <a:extLst>
              <a:ext uri="{FF2B5EF4-FFF2-40B4-BE49-F238E27FC236}">
                <a16:creationId xmlns:a16="http://schemas.microsoft.com/office/drawing/2014/main" id="{228ED3A4-03D2-AD4C-B3F2-296FEB85D426}"/>
              </a:ext>
            </a:extLst>
          </p:cNvPr>
          <p:cNvSpPr>
            <a:spLocks noGrp="1"/>
          </p:cNvSpPr>
          <p:nvPr>
            <p:ph type="body" sz="quarter" idx="164"/>
          </p:nvPr>
        </p:nvSpPr>
        <p:spPr/>
        <p:txBody>
          <a:bodyPr/>
          <a:lstStyle/>
          <a:p>
            <a:endParaRPr lang="en-US"/>
          </a:p>
        </p:txBody>
      </p:sp>
      <p:sp>
        <p:nvSpPr>
          <p:cNvPr id="27" name="Text Placeholder 26">
            <a:extLst>
              <a:ext uri="{FF2B5EF4-FFF2-40B4-BE49-F238E27FC236}">
                <a16:creationId xmlns:a16="http://schemas.microsoft.com/office/drawing/2014/main" id="{7C8C3BFB-E760-3844-B88E-37D24EC0843D}"/>
              </a:ext>
            </a:extLst>
          </p:cNvPr>
          <p:cNvSpPr>
            <a:spLocks noGrp="1"/>
          </p:cNvSpPr>
          <p:nvPr>
            <p:ph type="body" sz="quarter" idx="156"/>
          </p:nvPr>
        </p:nvSpPr>
        <p:spPr/>
        <p:txBody>
          <a:bodyPr/>
          <a:lstStyle/>
          <a:p>
            <a:endParaRPr lang="en-US"/>
          </a:p>
        </p:txBody>
      </p:sp>
    </p:spTree>
    <p:extLst>
      <p:ext uri="{BB962C8B-B14F-4D97-AF65-F5344CB8AC3E}">
        <p14:creationId xmlns:p14="http://schemas.microsoft.com/office/powerpoint/2010/main" val="2042682582"/>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36x48-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Custom Design">
  <a:themeElements>
    <a:clrScheme name="UTEP26">
      <a:dk1>
        <a:sysClr val="windowText" lastClr="000000"/>
      </a:dk1>
      <a:lt1>
        <a:sysClr val="window" lastClr="FFFFFF"/>
      </a:lt1>
      <a:dk2>
        <a:srgbClr val="4E4B48"/>
      </a:dk2>
      <a:lt2>
        <a:srgbClr val="D9D9D6"/>
      </a:lt2>
      <a:accent1>
        <a:srgbClr val="041E42"/>
      </a:accent1>
      <a:accent2>
        <a:srgbClr val="FF8200"/>
      </a:accent2>
      <a:accent3>
        <a:srgbClr val="D9D9D6"/>
      </a:accent3>
      <a:accent4>
        <a:srgbClr val="B1B3B3"/>
      </a:accent4>
      <a:accent5>
        <a:srgbClr val="1CA6DF"/>
      </a:accent5>
      <a:accent6>
        <a:srgbClr val="FFD500"/>
      </a:accent6>
      <a:hlink>
        <a:srgbClr val="0075F2"/>
      </a:hlink>
      <a:folHlink>
        <a:srgbClr val="9AC449"/>
      </a:folHlink>
    </a:clrScheme>
    <a:fontScheme name="UTEP">
      <a:majorFont>
        <a:latin typeface="Roboto Medium"/>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1180</TotalTime>
  <Words>181</Words>
  <Application>Microsoft Office PowerPoint</Application>
  <PresentationFormat>Custom</PresentationFormat>
  <Paragraphs>38</Paragraphs>
  <Slides>5</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vt:i4>
      </vt:variant>
    </vt:vector>
  </HeadingPairs>
  <TitlesOfParts>
    <vt:vector size="20" baseType="lpstr">
      <vt:lpstr>Arial</vt:lpstr>
      <vt:lpstr>Arial Black</vt:lpstr>
      <vt:lpstr>Arial Narrow</vt:lpstr>
      <vt:lpstr>Calibri</vt:lpstr>
      <vt:lpstr>Open Sans</vt:lpstr>
      <vt:lpstr>Roboto</vt:lpstr>
      <vt:lpstr>Roboto Black</vt:lpstr>
      <vt:lpstr>Roboto Medium</vt:lpstr>
      <vt:lpstr>Times New Roman</vt:lpstr>
      <vt:lpstr>Trebuchet MS</vt:lpstr>
      <vt:lpstr>With Guides</vt:lpstr>
      <vt:lpstr>Without Guides</vt:lpstr>
      <vt:lpstr>36x48-Template</vt:lpstr>
      <vt:lpstr>36x48-Template - One center panel</vt:lpstr>
      <vt:lpstr>Custom Design</vt:lpstr>
      <vt:lpstr>UTEP Logos for your posters These logos are already using the official UTEP colors.  DO NOT CHANGE THE COLORS!  If you resize one, make sure it is PROPORTIONAL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Ramos, Joseph A</cp:lastModifiedBy>
  <cp:revision>34</cp:revision>
  <dcterms:created xsi:type="dcterms:W3CDTF">2019-01-07T21:49:45Z</dcterms:created>
  <dcterms:modified xsi:type="dcterms:W3CDTF">2026-07-07T19:48:40Z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3649dc-6fee-4eb8-a128-734c3c842ea8_Enabled">
    <vt:lpwstr>true</vt:lpwstr>
  </property>
  <property fmtid="{D5CDD505-2E9C-101B-9397-08002B2CF9AE}" pid="3" name="MSIP_Label_b73649dc-6fee-4eb8-a128-734c3c842ea8_SetDate">
    <vt:lpwstr>2024-03-12T19:43:54Z</vt:lpwstr>
  </property>
  <property fmtid="{D5CDD505-2E9C-101B-9397-08002B2CF9AE}" pid="4" name="MSIP_Label_b73649dc-6fee-4eb8-a128-734c3c842ea8_Method">
    <vt:lpwstr>Standard</vt:lpwstr>
  </property>
  <property fmtid="{D5CDD505-2E9C-101B-9397-08002B2CF9AE}" pid="5" name="MSIP_Label_b73649dc-6fee-4eb8-a128-734c3c842ea8_Name">
    <vt:lpwstr>defa4170-0d19-0005-0004-bc88714345d2</vt:lpwstr>
  </property>
  <property fmtid="{D5CDD505-2E9C-101B-9397-08002B2CF9AE}" pid="6" name="MSIP_Label_b73649dc-6fee-4eb8-a128-734c3c842ea8_SiteId">
    <vt:lpwstr>857c21d2-1a16-43a4-90cf-d57f3fab9d2f</vt:lpwstr>
  </property>
  <property fmtid="{D5CDD505-2E9C-101B-9397-08002B2CF9AE}" pid="7" name="MSIP_Label_b73649dc-6fee-4eb8-a128-734c3c842ea8_ActionId">
    <vt:lpwstr>0ffa542d-5b5d-4f74-9264-be8258ee86d5</vt:lpwstr>
  </property>
  <property fmtid="{D5CDD505-2E9C-101B-9397-08002B2CF9AE}" pid="8" name="MSIP_Label_b73649dc-6fee-4eb8-a128-734c3c842ea8_ContentBits">
    <vt:lpwstr>0</vt:lpwstr>
  </property>
</Properties>
</file>