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342" r:id="rId5"/>
    <p:sldId id="373" r:id="rId6"/>
    <p:sldId id="376" r:id="rId7"/>
    <p:sldId id="377" r:id="rId8"/>
    <p:sldId id="378" r:id="rId9"/>
    <p:sldId id="374" r:id="rId10"/>
    <p:sldId id="379" r:id="rId11"/>
    <p:sldId id="375" r:id="rId12"/>
    <p:sldId id="382" r:id="rId13"/>
    <p:sldId id="380" r:id="rId14"/>
    <p:sldId id="3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FBFE"/>
    <a:srgbClr val="000000"/>
    <a:srgbClr val="FFFFFF"/>
    <a:srgbClr val="05202E"/>
    <a:srgbClr val="0515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737DED-DB22-4D41-97B9-EF547270814F}" v="64" dt="2025-08-23T13:46:04.673"/>
  </p1510:revLst>
</p1510:revInfo>
</file>

<file path=ppt/tableStyles.xml><?xml version="1.0" encoding="utf-8"?>
<a:tblStyleLst xmlns:a="http://schemas.openxmlformats.org/drawingml/2006/main" def="{10A1B5D5-9B99-4C35-A422-299274C87663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484" autoAdjust="0"/>
  </p:normalViewPr>
  <p:slideViewPr>
    <p:cSldViewPr snapToGrid="0" snapToObjects="1" showGuides="1">
      <p:cViewPr>
        <p:scale>
          <a:sx n="40" d="100"/>
          <a:sy n="40" d="100"/>
        </p:scale>
        <p:origin x="1584" y="5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ra Jones" userId="449f61a0-2fd3-40d6-ac9c-d8f5acd5640d" providerId="ADAL" clId="{EF737DED-DB22-4D41-97B9-EF547270814F}"/>
    <pc:docChg chg="undo custSel addSld delSld modSld sldOrd">
      <pc:chgData name="Dora Jones" userId="449f61a0-2fd3-40d6-ac9c-d8f5acd5640d" providerId="ADAL" clId="{EF737DED-DB22-4D41-97B9-EF547270814F}" dt="2025-08-23T13:47:39.556" v="600"/>
      <pc:docMkLst>
        <pc:docMk/>
      </pc:docMkLst>
      <pc:sldChg chg="modSp del mod">
        <pc:chgData name="Dora Jones" userId="449f61a0-2fd3-40d6-ac9c-d8f5acd5640d" providerId="ADAL" clId="{EF737DED-DB22-4D41-97B9-EF547270814F}" dt="2025-08-22T19:27:50.808" v="342" actId="47"/>
        <pc:sldMkLst>
          <pc:docMk/>
          <pc:sldMk cId="1460159330" sldId="359"/>
        </pc:sldMkLst>
      </pc:sldChg>
      <pc:sldChg chg="del">
        <pc:chgData name="Dora Jones" userId="449f61a0-2fd3-40d6-ac9c-d8f5acd5640d" providerId="ADAL" clId="{EF737DED-DB22-4D41-97B9-EF547270814F}" dt="2025-08-22T19:32:22.721" v="366" actId="47"/>
        <pc:sldMkLst>
          <pc:docMk/>
          <pc:sldMk cId="1330733909" sldId="365"/>
        </pc:sldMkLst>
      </pc:sldChg>
      <pc:sldChg chg="del">
        <pc:chgData name="Dora Jones" userId="449f61a0-2fd3-40d6-ac9c-d8f5acd5640d" providerId="ADAL" clId="{EF737DED-DB22-4D41-97B9-EF547270814F}" dt="2025-08-22T19:32:19.517" v="359" actId="47"/>
        <pc:sldMkLst>
          <pc:docMk/>
          <pc:sldMk cId="2395464980" sldId="372"/>
        </pc:sldMkLst>
      </pc:sldChg>
      <pc:sldChg chg="addSp delSp modSp mod delAnim modAnim">
        <pc:chgData name="Dora Jones" userId="449f61a0-2fd3-40d6-ac9c-d8f5acd5640d" providerId="ADAL" clId="{EF737DED-DB22-4D41-97B9-EF547270814F}" dt="2025-08-23T13:46:30.227" v="598" actId="171"/>
        <pc:sldMkLst>
          <pc:docMk/>
          <pc:sldMk cId="1397193754" sldId="373"/>
        </pc:sldMkLst>
        <pc:spChg chg="del">
          <ac:chgData name="Dora Jones" userId="449f61a0-2fd3-40d6-ac9c-d8f5acd5640d" providerId="ADAL" clId="{EF737DED-DB22-4D41-97B9-EF547270814F}" dt="2025-08-22T02:15:19.898" v="112" actId="478"/>
          <ac:spMkLst>
            <pc:docMk/>
            <pc:sldMk cId="1397193754" sldId="373"/>
            <ac:spMk id="2" creationId="{E117F7C5-CBA2-9823-0CBA-5BD773998046}"/>
          </ac:spMkLst>
        </pc:spChg>
        <pc:spChg chg="del">
          <ac:chgData name="Dora Jones" userId="449f61a0-2fd3-40d6-ac9c-d8f5acd5640d" providerId="ADAL" clId="{EF737DED-DB22-4D41-97B9-EF547270814F}" dt="2025-08-22T02:15:27.282" v="114" actId="478"/>
          <ac:spMkLst>
            <pc:docMk/>
            <pc:sldMk cId="1397193754" sldId="373"/>
            <ac:spMk id="4" creationId="{260D053B-A40A-3228-B6D5-3371B9EE2E56}"/>
          </ac:spMkLst>
        </pc:spChg>
        <pc:spChg chg="add del mod">
          <ac:chgData name="Dora Jones" userId="449f61a0-2fd3-40d6-ac9c-d8f5acd5640d" providerId="ADAL" clId="{EF737DED-DB22-4D41-97B9-EF547270814F}" dt="2025-08-22T02:15:24.151" v="113" actId="478"/>
          <ac:spMkLst>
            <pc:docMk/>
            <pc:sldMk cId="1397193754" sldId="373"/>
            <ac:spMk id="6" creationId="{1EA4A1D9-8599-E386-CFF4-61D4FE9AF8EA}"/>
          </ac:spMkLst>
        </pc:spChg>
        <pc:spChg chg="add del mod">
          <ac:chgData name="Dora Jones" userId="449f61a0-2fd3-40d6-ac9c-d8f5acd5640d" providerId="ADAL" clId="{EF737DED-DB22-4D41-97B9-EF547270814F}" dt="2025-08-22T02:15:29.018" v="115" actId="478"/>
          <ac:spMkLst>
            <pc:docMk/>
            <pc:sldMk cId="1397193754" sldId="373"/>
            <ac:spMk id="8" creationId="{695E0C32-E6E7-142B-9C78-DEF32F966033}"/>
          </ac:spMkLst>
        </pc:spChg>
        <pc:spChg chg="add mod">
          <ac:chgData name="Dora Jones" userId="449f61a0-2fd3-40d6-ac9c-d8f5acd5640d" providerId="ADAL" clId="{EF737DED-DB22-4D41-97B9-EF547270814F}" dt="2025-08-22T19:25:05.649" v="323" actId="1076"/>
          <ac:spMkLst>
            <pc:docMk/>
            <pc:sldMk cId="1397193754" sldId="373"/>
            <ac:spMk id="19" creationId="{72CBCD42-9A63-38AE-3C89-31523C9CB253}"/>
          </ac:spMkLst>
        </pc:spChg>
        <pc:picChg chg="add mod ord">
          <ac:chgData name="Dora Jones" userId="449f61a0-2fd3-40d6-ac9c-d8f5acd5640d" providerId="ADAL" clId="{EF737DED-DB22-4D41-97B9-EF547270814F}" dt="2025-08-22T19:26:33.373" v="335" actId="166"/>
          <ac:picMkLst>
            <pc:docMk/>
            <pc:sldMk cId="1397193754" sldId="373"/>
            <ac:picMk id="10" creationId="{1B095B6B-6FC9-BEB9-0F9D-E15D6B672102}"/>
          </ac:picMkLst>
        </pc:picChg>
        <pc:picChg chg="add mod">
          <ac:chgData name="Dora Jones" userId="449f61a0-2fd3-40d6-ac9c-d8f5acd5640d" providerId="ADAL" clId="{EF737DED-DB22-4D41-97B9-EF547270814F}" dt="2025-08-22T19:25:33.004" v="328" actId="1076"/>
          <ac:picMkLst>
            <pc:docMk/>
            <pc:sldMk cId="1397193754" sldId="373"/>
            <ac:picMk id="12" creationId="{2E20AFF0-F3A7-84B0-9AB3-DA698997C488}"/>
          </ac:picMkLst>
        </pc:picChg>
        <pc:picChg chg="add del mod ord">
          <ac:chgData name="Dora Jones" userId="449f61a0-2fd3-40d6-ac9c-d8f5acd5640d" providerId="ADAL" clId="{EF737DED-DB22-4D41-97B9-EF547270814F}" dt="2025-08-23T13:45:21.866" v="594" actId="478"/>
          <ac:picMkLst>
            <pc:docMk/>
            <pc:sldMk cId="1397193754" sldId="373"/>
            <ac:picMk id="14" creationId="{7B62B10B-FA90-2FE1-93AF-84EBE99C88C2}"/>
          </ac:picMkLst>
        </pc:picChg>
        <pc:picChg chg="add mod ord">
          <ac:chgData name="Dora Jones" userId="449f61a0-2fd3-40d6-ac9c-d8f5acd5640d" providerId="ADAL" clId="{EF737DED-DB22-4D41-97B9-EF547270814F}" dt="2025-08-22T19:26:52.112" v="339" actId="166"/>
          <ac:picMkLst>
            <pc:docMk/>
            <pc:sldMk cId="1397193754" sldId="373"/>
            <ac:picMk id="16" creationId="{432DAE39-A42D-BDC4-EB0D-C55ABB6A7B4D}"/>
          </ac:picMkLst>
        </pc:picChg>
        <pc:picChg chg="add del mod ord modCrop">
          <ac:chgData name="Dora Jones" userId="449f61a0-2fd3-40d6-ac9c-d8f5acd5640d" providerId="ADAL" clId="{EF737DED-DB22-4D41-97B9-EF547270814F}" dt="2025-08-23T13:39:44.772" v="572" actId="478"/>
          <ac:picMkLst>
            <pc:docMk/>
            <pc:sldMk cId="1397193754" sldId="373"/>
            <ac:picMk id="18" creationId="{74745C2D-AF10-F65C-0225-14428F6E3AFA}"/>
          </ac:picMkLst>
        </pc:picChg>
        <pc:picChg chg="add mod ord">
          <ac:chgData name="Dora Jones" userId="449f61a0-2fd3-40d6-ac9c-d8f5acd5640d" providerId="ADAL" clId="{EF737DED-DB22-4D41-97B9-EF547270814F}" dt="2025-08-23T13:40:40.515" v="579" actId="167"/>
          <ac:picMkLst>
            <pc:docMk/>
            <pc:sldMk cId="1397193754" sldId="373"/>
            <ac:picMk id="21" creationId="{AB637797-674B-5BE2-F5D0-CD87AA60E804}"/>
          </ac:picMkLst>
        </pc:picChg>
        <pc:picChg chg="add mod ord">
          <ac:chgData name="Dora Jones" userId="449f61a0-2fd3-40d6-ac9c-d8f5acd5640d" providerId="ADAL" clId="{EF737DED-DB22-4D41-97B9-EF547270814F}" dt="2025-08-23T13:46:30.227" v="598" actId="171"/>
          <ac:picMkLst>
            <pc:docMk/>
            <pc:sldMk cId="1397193754" sldId="373"/>
            <ac:picMk id="23" creationId="{594E197A-D2F8-9986-699E-88A297950A84}"/>
          </ac:picMkLst>
        </pc:picChg>
      </pc:sldChg>
      <pc:sldChg chg="addSp delSp modSp mod ord">
        <pc:chgData name="Dora Jones" userId="449f61a0-2fd3-40d6-ac9c-d8f5acd5640d" providerId="ADAL" clId="{EF737DED-DB22-4D41-97B9-EF547270814F}" dt="2025-08-23T13:37:15.455" v="524"/>
        <pc:sldMkLst>
          <pc:docMk/>
          <pc:sldMk cId="598144966" sldId="374"/>
        </pc:sldMkLst>
        <pc:spChg chg="del">
          <ac:chgData name="Dora Jones" userId="449f61a0-2fd3-40d6-ac9c-d8f5acd5640d" providerId="ADAL" clId="{EF737DED-DB22-4D41-97B9-EF547270814F}" dt="2025-08-22T19:15:10.829" v="253" actId="478"/>
          <ac:spMkLst>
            <pc:docMk/>
            <pc:sldMk cId="598144966" sldId="374"/>
            <ac:spMk id="5" creationId="{BE4E0F37-0AD5-833C-CBE5-EAE02EC46069}"/>
          </ac:spMkLst>
        </pc:spChg>
        <pc:spChg chg="add mod">
          <ac:chgData name="Dora Jones" userId="449f61a0-2fd3-40d6-ac9c-d8f5acd5640d" providerId="ADAL" clId="{EF737DED-DB22-4D41-97B9-EF547270814F}" dt="2025-08-22T19:16:26.660" v="287" actId="1076"/>
          <ac:spMkLst>
            <pc:docMk/>
            <pc:sldMk cId="598144966" sldId="374"/>
            <ac:spMk id="13" creationId="{1428186D-6E34-A11D-E387-97AD1DA6BDF2}"/>
          </ac:spMkLst>
        </pc:spChg>
        <pc:picChg chg="add mod ord modCrop">
          <ac:chgData name="Dora Jones" userId="449f61a0-2fd3-40d6-ac9c-d8f5acd5640d" providerId="ADAL" clId="{EF737DED-DB22-4D41-97B9-EF547270814F}" dt="2025-08-22T19:15:06.557" v="252" actId="1076"/>
          <ac:picMkLst>
            <pc:docMk/>
            <pc:sldMk cId="598144966" sldId="374"/>
            <ac:picMk id="6" creationId="{4E6D83EC-238B-ED73-1235-6645EB690CE3}"/>
          </ac:picMkLst>
        </pc:picChg>
        <pc:picChg chg="add mod ord modCrop">
          <ac:chgData name="Dora Jones" userId="449f61a0-2fd3-40d6-ac9c-d8f5acd5640d" providerId="ADAL" clId="{EF737DED-DB22-4D41-97B9-EF547270814F}" dt="2025-08-22T19:14:13.234" v="246" actId="732"/>
          <ac:picMkLst>
            <pc:docMk/>
            <pc:sldMk cId="598144966" sldId="374"/>
            <ac:picMk id="9" creationId="{AA89F4FB-A1B1-951F-90AF-E65A0131053E}"/>
          </ac:picMkLst>
        </pc:picChg>
        <pc:picChg chg="add mod modCrop">
          <ac:chgData name="Dora Jones" userId="449f61a0-2fd3-40d6-ac9c-d8f5acd5640d" providerId="ADAL" clId="{EF737DED-DB22-4D41-97B9-EF547270814F}" dt="2025-08-22T19:15:00.051" v="251" actId="1076"/>
          <ac:picMkLst>
            <pc:docMk/>
            <pc:sldMk cId="598144966" sldId="374"/>
            <ac:picMk id="11" creationId="{970BF4BC-FD1B-1C2C-28D3-166337B8EB2D}"/>
          </ac:picMkLst>
        </pc:picChg>
      </pc:sldChg>
      <pc:sldChg chg="addSp modSp mod">
        <pc:chgData name="Dora Jones" userId="449f61a0-2fd3-40d6-ac9c-d8f5acd5640d" providerId="ADAL" clId="{EF737DED-DB22-4D41-97B9-EF547270814F}" dt="2025-08-22T19:29:02.610" v="358" actId="1076"/>
        <pc:sldMkLst>
          <pc:docMk/>
          <pc:sldMk cId="1962637282" sldId="375"/>
        </pc:sldMkLst>
        <pc:spChg chg="add mod">
          <ac:chgData name="Dora Jones" userId="449f61a0-2fd3-40d6-ac9c-d8f5acd5640d" providerId="ADAL" clId="{EF737DED-DB22-4D41-97B9-EF547270814F}" dt="2025-08-22T19:29:02.610" v="358" actId="1076"/>
          <ac:spMkLst>
            <pc:docMk/>
            <pc:sldMk cId="1962637282" sldId="375"/>
            <ac:spMk id="9" creationId="{883DFBCB-FD9B-815A-81EE-F7FF06E61D5D}"/>
          </ac:spMkLst>
        </pc:spChg>
        <pc:picChg chg="add mod ord">
          <ac:chgData name="Dora Jones" userId="449f61a0-2fd3-40d6-ac9c-d8f5acd5640d" providerId="ADAL" clId="{EF737DED-DB22-4D41-97B9-EF547270814F}" dt="2025-08-22T19:13:34.324" v="243" actId="166"/>
          <ac:picMkLst>
            <pc:docMk/>
            <pc:sldMk cId="1962637282" sldId="375"/>
            <ac:picMk id="6" creationId="{A2C57044-19B3-1E80-BED4-F6447D21E78C}"/>
          </ac:picMkLst>
        </pc:picChg>
        <pc:picChg chg="add mod">
          <ac:chgData name="Dora Jones" userId="449f61a0-2fd3-40d6-ac9c-d8f5acd5640d" providerId="ADAL" clId="{EF737DED-DB22-4D41-97B9-EF547270814F}" dt="2025-08-22T19:28:56.805" v="357" actId="1076"/>
          <ac:picMkLst>
            <pc:docMk/>
            <pc:sldMk cId="1962637282" sldId="375"/>
            <ac:picMk id="8" creationId="{2D200F23-E203-2724-262E-9A6A4C2D368D}"/>
          </ac:picMkLst>
        </pc:picChg>
      </pc:sldChg>
      <pc:sldChg chg="del">
        <pc:chgData name="Dora Jones" userId="449f61a0-2fd3-40d6-ac9c-d8f5acd5640d" providerId="ADAL" clId="{EF737DED-DB22-4D41-97B9-EF547270814F}" dt="2025-08-22T19:32:22.198" v="365" actId="47"/>
        <pc:sldMkLst>
          <pc:docMk/>
          <pc:sldMk cId="1073601555" sldId="376"/>
        </pc:sldMkLst>
      </pc:sldChg>
      <pc:sldChg chg="addSp delSp modSp new mod">
        <pc:chgData name="Dora Jones" userId="449f61a0-2fd3-40d6-ac9c-d8f5acd5640d" providerId="ADAL" clId="{EF737DED-DB22-4D41-97B9-EF547270814F}" dt="2025-08-22T19:35:36.353" v="406" actId="1076"/>
        <pc:sldMkLst>
          <pc:docMk/>
          <pc:sldMk cId="2747868469" sldId="376"/>
        </pc:sldMkLst>
        <pc:spChg chg="mod">
          <ac:chgData name="Dora Jones" userId="449f61a0-2fd3-40d6-ac9c-d8f5acd5640d" providerId="ADAL" clId="{EF737DED-DB22-4D41-97B9-EF547270814F}" dt="2025-08-22T19:34:21.406" v="395" actId="20577"/>
          <ac:spMkLst>
            <pc:docMk/>
            <pc:sldMk cId="2747868469" sldId="376"/>
            <ac:spMk id="2" creationId="{3D64517A-A974-8620-F427-0CE04C9119DF}"/>
          </ac:spMkLst>
        </pc:spChg>
        <pc:spChg chg="del">
          <ac:chgData name="Dora Jones" userId="449f61a0-2fd3-40d6-ac9c-d8f5acd5640d" providerId="ADAL" clId="{EF737DED-DB22-4D41-97B9-EF547270814F}" dt="2025-08-22T19:34:51.591" v="396"/>
          <ac:spMkLst>
            <pc:docMk/>
            <pc:sldMk cId="2747868469" sldId="376"/>
            <ac:spMk id="3" creationId="{A27956A6-0139-F185-1E0E-E16C40143780}"/>
          </ac:spMkLst>
        </pc:spChg>
        <pc:picChg chg="add mod">
          <ac:chgData name="Dora Jones" userId="449f61a0-2fd3-40d6-ac9c-d8f5acd5640d" providerId="ADAL" clId="{EF737DED-DB22-4D41-97B9-EF547270814F}" dt="2025-08-22T19:35:36.353" v="406" actId="1076"/>
          <ac:picMkLst>
            <pc:docMk/>
            <pc:sldMk cId="2747868469" sldId="376"/>
            <ac:picMk id="1026" creationId="{8F70AD18-AA36-308A-BA9B-D06EA82624ED}"/>
          </ac:picMkLst>
        </pc:picChg>
        <pc:picChg chg="add mod">
          <ac:chgData name="Dora Jones" userId="449f61a0-2fd3-40d6-ac9c-d8f5acd5640d" providerId="ADAL" clId="{EF737DED-DB22-4D41-97B9-EF547270814F}" dt="2025-08-22T19:35:17.858" v="400" actId="1076"/>
          <ac:picMkLst>
            <pc:docMk/>
            <pc:sldMk cId="2747868469" sldId="376"/>
            <ac:picMk id="1028" creationId="{D7B9547B-38EB-3ED8-B14B-8848F046B04F}"/>
          </ac:picMkLst>
        </pc:picChg>
      </pc:sldChg>
      <pc:sldChg chg="addSp delSp modSp new mod modClrScheme chgLayout">
        <pc:chgData name="Dora Jones" userId="449f61a0-2fd3-40d6-ac9c-d8f5acd5640d" providerId="ADAL" clId="{EF737DED-DB22-4D41-97B9-EF547270814F}" dt="2025-08-22T19:37:09.080" v="467"/>
        <pc:sldMkLst>
          <pc:docMk/>
          <pc:sldMk cId="191844845" sldId="377"/>
        </pc:sldMkLst>
        <pc:spChg chg="del">
          <ac:chgData name="Dora Jones" userId="449f61a0-2fd3-40d6-ac9c-d8f5acd5640d" providerId="ADAL" clId="{EF737DED-DB22-4D41-97B9-EF547270814F}" dt="2025-08-22T19:36:21.533" v="408" actId="26606"/>
          <ac:spMkLst>
            <pc:docMk/>
            <pc:sldMk cId="191844845" sldId="377"/>
            <ac:spMk id="2" creationId="{94AB1099-6DB6-38B0-D7D1-8B1B6AB6B8DB}"/>
          </ac:spMkLst>
        </pc:spChg>
        <pc:spChg chg="del">
          <ac:chgData name="Dora Jones" userId="449f61a0-2fd3-40d6-ac9c-d8f5acd5640d" providerId="ADAL" clId="{EF737DED-DB22-4D41-97B9-EF547270814F}" dt="2025-08-22T19:36:21.533" v="408" actId="26606"/>
          <ac:spMkLst>
            <pc:docMk/>
            <pc:sldMk cId="191844845" sldId="377"/>
            <ac:spMk id="3" creationId="{0BBD1193-9BBF-56BD-FAF2-991E12B2A7CF}"/>
          </ac:spMkLst>
        </pc:spChg>
        <pc:spChg chg="mod">
          <ac:chgData name="Dora Jones" userId="449f61a0-2fd3-40d6-ac9c-d8f5acd5640d" providerId="ADAL" clId="{EF737DED-DB22-4D41-97B9-EF547270814F}" dt="2025-08-22T19:36:21.533" v="408" actId="26606"/>
          <ac:spMkLst>
            <pc:docMk/>
            <pc:sldMk cId="191844845" sldId="377"/>
            <ac:spMk id="4" creationId="{2CC0FAFB-5112-708D-1E1A-0F3FE974818D}"/>
          </ac:spMkLst>
        </pc:spChg>
        <pc:spChg chg="add mod">
          <ac:chgData name="Dora Jones" userId="449f61a0-2fd3-40d6-ac9c-d8f5acd5640d" providerId="ADAL" clId="{EF737DED-DB22-4D41-97B9-EF547270814F}" dt="2025-08-22T19:36:57.499" v="466" actId="14100"/>
          <ac:spMkLst>
            <pc:docMk/>
            <pc:sldMk cId="191844845" sldId="377"/>
            <ac:spMk id="9" creationId="{B5DC4F0F-0ADF-0BDC-F5F8-4035262888DD}"/>
          </ac:spMkLst>
        </pc:spChg>
        <pc:spChg chg="add mod">
          <ac:chgData name="Dora Jones" userId="449f61a0-2fd3-40d6-ac9c-d8f5acd5640d" providerId="ADAL" clId="{EF737DED-DB22-4D41-97B9-EF547270814F}" dt="2025-08-22T19:37:09.080" v="467"/>
          <ac:spMkLst>
            <pc:docMk/>
            <pc:sldMk cId="191844845" sldId="377"/>
            <ac:spMk id="11" creationId="{8ECDA5A4-C733-371F-8996-12706AFD36C6}"/>
          </ac:spMkLst>
        </pc:spChg>
      </pc:sldChg>
      <pc:sldChg chg="del">
        <pc:chgData name="Dora Jones" userId="449f61a0-2fd3-40d6-ac9c-d8f5acd5640d" providerId="ADAL" clId="{EF737DED-DB22-4D41-97B9-EF547270814F}" dt="2025-08-22T19:32:21.782" v="364" actId="47"/>
        <pc:sldMkLst>
          <pc:docMk/>
          <pc:sldMk cId="2728059627" sldId="377"/>
        </pc:sldMkLst>
      </pc:sldChg>
      <pc:sldChg chg="del">
        <pc:chgData name="Dora Jones" userId="449f61a0-2fd3-40d6-ac9c-d8f5acd5640d" providerId="ADAL" clId="{EF737DED-DB22-4D41-97B9-EF547270814F}" dt="2025-08-22T19:32:21.443" v="363" actId="47"/>
        <pc:sldMkLst>
          <pc:docMk/>
          <pc:sldMk cId="910315636" sldId="378"/>
        </pc:sldMkLst>
      </pc:sldChg>
      <pc:sldChg chg="addSp delSp modSp new mod modClrScheme chgLayout">
        <pc:chgData name="Dora Jones" userId="449f61a0-2fd3-40d6-ac9c-d8f5acd5640d" providerId="ADAL" clId="{EF737DED-DB22-4D41-97B9-EF547270814F}" dt="2025-08-23T13:35:49.260" v="515" actId="15"/>
        <pc:sldMkLst>
          <pc:docMk/>
          <pc:sldMk cId="3999938312" sldId="378"/>
        </pc:sldMkLst>
        <pc:spChg chg="del mod ord">
          <ac:chgData name="Dora Jones" userId="449f61a0-2fd3-40d6-ac9c-d8f5acd5640d" providerId="ADAL" clId="{EF737DED-DB22-4D41-97B9-EF547270814F}" dt="2025-08-22T19:59:21.060" v="477" actId="700"/>
          <ac:spMkLst>
            <pc:docMk/>
            <pc:sldMk cId="3999938312" sldId="378"/>
            <ac:spMk id="2" creationId="{193AD1D9-4253-864F-6CE8-7C562B96A1C9}"/>
          </ac:spMkLst>
        </pc:spChg>
        <pc:spChg chg="del mod ord">
          <ac:chgData name="Dora Jones" userId="449f61a0-2fd3-40d6-ac9c-d8f5acd5640d" providerId="ADAL" clId="{EF737DED-DB22-4D41-97B9-EF547270814F}" dt="2025-08-22T19:59:21.060" v="477" actId="700"/>
          <ac:spMkLst>
            <pc:docMk/>
            <pc:sldMk cId="3999938312" sldId="378"/>
            <ac:spMk id="3" creationId="{73A502D6-E638-ECAF-CEB6-8AE9B4A60438}"/>
          </ac:spMkLst>
        </pc:spChg>
        <pc:spChg chg="add mod ord">
          <ac:chgData name="Dora Jones" userId="449f61a0-2fd3-40d6-ac9c-d8f5acd5640d" providerId="ADAL" clId="{EF737DED-DB22-4D41-97B9-EF547270814F}" dt="2025-08-23T13:33:46.291" v="507" actId="20577"/>
          <ac:spMkLst>
            <pc:docMk/>
            <pc:sldMk cId="3999938312" sldId="378"/>
            <ac:spMk id="5" creationId="{B4D65160-D36B-D357-A97B-AEE296F8370B}"/>
          </ac:spMkLst>
        </pc:spChg>
        <pc:spChg chg="add mod ord">
          <ac:chgData name="Dora Jones" userId="449f61a0-2fd3-40d6-ac9c-d8f5acd5640d" providerId="ADAL" clId="{EF737DED-DB22-4D41-97B9-EF547270814F}" dt="2025-08-23T13:35:49.260" v="515" actId="15"/>
          <ac:spMkLst>
            <pc:docMk/>
            <pc:sldMk cId="3999938312" sldId="378"/>
            <ac:spMk id="6" creationId="{9E9E451A-D85F-BA27-4DEA-032B22357C57}"/>
          </ac:spMkLst>
        </pc:spChg>
        <pc:graphicFrameChg chg="add del mod modGraphic">
          <ac:chgData name="Dora Jones" userId="449f61a0-2fd3-40d6-ac9c-d8f5acd5640d" providerId="ADAL" clId="{EF737DED-DB22-4D41-97B9-EF547270814F}" dt="2025-08-22T19:59:08.901" v="476" actId="478"/>
          <ac:graphicFrameMkLst>
            <pc:docMk/>
            <pc:sldMk cId="3999938312" sldId="378"/>
            <ac:graphicFrameMk id="4" creationId="{F2519E0E-2B79-A3F0-7ADF-769F0D3E1658}"/>
          </ac:graphicFrameMkLst>
        </pc:graphicFrameChg>
      </pc:sldChg>
      <pc:sldChg chg="del">
        <pc:chgData name="Dora Jones" userId="449f61a0-2fd3-40d6-ac9c-d8f5acd5640d" providerId="ADAL" clId="{EF737DED-DB22-4D41-97B9-EF547270814F}" dt="2025-08-22T19:32:21.113" v="362" actId="47"/>
        <pc:sldMkLst>
          <pc:docMk/>
          <pc:sldMk cId="2170071140" sldId="379"/>
        </pc:sldMkLst>
      </pc:sldChg>
      <pc:sldChg chg="modSp add mod">
        <pc:chgData name="Dora Jones" userId="449f61a0-2fd3-40d6-ac9c-d8f5acd5640d" providerId="ADAL" clId="{EF737DED-DB22-4D41-97B9-EF547270814F}" dt="2025-08-23T13:36:39.627" v="522" actId="15"/>
        <pc:sldMkLst>
          <pc:docMk/>
          <pc:sldMk cId="4204632208" sldId="379"/>
        </pc:sldMkLst>
        <pc:spChg chg="mod">
          <ac:chgData name="Dora Jones" userId="449f61a0-2fd3-40d6-ac9c-d8f5acd5640d" providerId="ADAL" clId="{EF737DED-DB22-4D41-97B9-EF547270814F}" dt="2025-08-23T13:36:39.627" v="522" actId="15"/>
          <ac:spMkLst>
            <pc:docMk/>
            <pc:sldMk cId="4204632208" sldId="379"/>
            <ac:spMk id="6" creationId="{EBB6B2FC-3A38-993D-1E07-799893C2859A}"/>
          </ac:spMkLst>
        </pc:spChg>
      </pc:sldChg>
      <pc:sldChg chg="del">
        <pc:chgData name="Dora Jones" userId="449f61a0-2fd3-40d6-ac9c-d8f5acd5640d" providerId="ADAL" clId="{EF737DED-DB22-4D41-97B9-EF547270814F}" dt="2025-08-22T19:32:20.855" v="361" actId="47"/>
        <pc:sldMkLst>
          <pc:docMk/>
          <pc:sldMk cId="79695288" sldId="380"/>
        </pc:sldMkLst>
      </pc:sldChg>
      <pc:sldChg chg="modSp new mod">
        <pc:chgData name="Dora Jones" userId="449f61a0-2fd3-40d6-ac9c-d8f5acd5640d" providerId="ADAL" clId="{EF737DED-DB22-4D41-97B9-EF547270814F}" dt="2025-08-23T13:38:03.556" v="553" actId="20577"/>
        <pc:sldMkLst>
          <pc:docMk/>
          <pc:sldMk cId="2047545801" sldId="380"/>
        </pc:sldMkLst>
        <pc:spChg chg="mod">
          <ac:chgData name="Dora Jones" userId="449f61a0-2fd3-40d6-ac9c-d8f5acd5640d" providerId="ADAL" clId="{EF737DED-DB22-4D41-97B9-EF547270814F}" dt="2025-08-23T13:38:03.556" v="553" actId="20577"/>
          <ac:spMkLst>
            <pc:docMk/>
            <pc:sldMk cId="2047545801" sldId="380"/>
            <ac:spMk id="2" creationId="{D7934960-0554-0486-9B01-FE97F34DEC8E}"/>
          </ac:spMkLst>
        </pc:spChg>
      </pc:sldChg>
      <pc:sldChg chg="modSp new mod">
        <pc:chgData name="Dora Jones" userId="449f61a0-2fd3-40d6-ac9c-d8f5acd5640d" providerId="ADAL" clId="{EF737DED-DB22-4D41-97B9-EF547270814F}" dt="2025-08-23T13:38:20.531" v="565" actId="5793"/>
        <pc:sldMkLst>
          <pc:docMk/>
          <pc:sldMk cId="2291611630" sldId="381"/>
        </pc:sldMkLst>
        <pc:spChg chg="mod">
          <ac:chgData name="Dora Jones" userId="449f61a0-2fd3-40d6-ac9c-d8f5acd5640d" providerId="ADAL" clId="{EF737DED-DB22-4D41-97B9-EF547270814F}" dt="2025-08-23T13:38:20.531" v="565" actId="5793"/>
          <ac:spMkLst>
            <pc:docMk/>
            <pc:sldMk cId="2291611630" sldId="381"/>
            <ac:spMk id="2" creationId="{4D1CE27F-55BA-2FEE-83EF-E2851FC0C22F}"/>
          </ac:spMkLst>
        </pc:spChg>
      </pc:sldChg>
      <pc:sldChg chg="del">
        <pc:chgData name="Dora Jones" userId="449f61a0-2fd3-40d6-ac9c-d8f5acd5640d" providerId="ADAL" clId="{EF737DED-DB22-4D41-97B9-EF547270814F}" dt="2025-08-22T19:32:20.410" v="360" actId="47"/>
        <pc:sldMkLst>
          <pc:docMk/>
          <pc:sldMk cId="3304068007" sldId="381"/>
        </pc:sldMkLst>
      </pc:sldChg>
      <pc:sldChg chg="modSp add mod ord">
        <pc:chgData name="Dora Jones" userId="449f61a0-2fd3-40d6-ac9c-d8f5acd5640d" providerId="ADAL" clId="{EF737DED-DB22-4D41-97B9-EF547270814F}" dt="2025-08-23T13:47:39.556" v="600"/>
        <pc:sldMkLst>
          <pc:docMk/>
          <pc:sldMk cId="1676145327" sldId="382"/>
        </pc:sldMkLst>
        <pc:spChg chg="mod">
          <ac:chgData name="Dora Jones" userId="449f61a0-2fd3-40d6-ac9c-d8f5acd5640d" providerId="ADAL" clId="{EF737DED-DB22-4D41-97B9-EF547270814F}" dt="2025-08-23T13:43:12.534" v="588" actId="15"/>
          <ac:spMkLst>
            <pc:docMk/>
            <pc:sldMk cId="1676145327" sldId="382"/>
            <ac:spMk id="6" creationId="{C4FF25F0-F6F4-417C-4DD7-31C709237A98}"/>
          </ac:spMkLst>
        </pc:spChg>
      </pc:sldChg>
      <pc:sldChg chg="add del">
        <pc:chgData name="Dora Jones" userId="449f61a0-2fd3-40d6-ac9c-d8f5acd5640d" providerId="ADAL" clId="{EF737DED-DB22-4D41-97B9-EF547270814F}" dt="2025-08-23T13:42:53.422" v="585"/>
        <pc:sldMkLst>
          <pc:docMk/>
          <pc:sldMk cId="2848567668" sldId="383"/>
        </pc:sldMkLst>
      </pc:sldChg>
      <pc:sldChg chg="add del">
        <pc:chgData name="Dora Jones" userId="449f61a0-2fd3-40d6-ac9c-d8f5acd5640d" providerId="ADAL" clId="{EF737DED-DB22-4D41-97B9-EF547270814F}" dt="2025-08-23T13:42:43.864" v="582"/>
        <pc:sldMkLst>
          <pc:docMk/>
          <pc:sldMk cId="2881821204" sldId="38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459878-C319-6BF3-52DC-16FA4340A6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FA7FC-DFAE-8499-5A3E-AD9648D7FC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BFD57-AB0A-470B-A7AF-56DFE7B5174A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C12BB-9544-9F9A-BEDA-E7168643859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E77E4-B9A2-A882-9240-3AE65EE217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D61A1-75D9-49F7-83EB-F587264261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2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3339F-6CEA-4641-BE08-40DAFD6FCF2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75CB5-5666-5049-9AE0-38EFD385C2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562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99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64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07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F75CB5-5666-5049-9AE0-38EFD385C21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522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04799"/>
            <a:ext cx="12191998" cy="3215641"/>
          </a:xfrm>
        </p:spPr>
        <p:txBody>
          <a:bodyPr lIns="0" rIns="0" bIns="0" anchor="b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8B9CAE2-F3DD-D6D3-96C8-D947A41177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" y="3670628"/>
            <a:ext cx="12191997" cy="2577772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 cap="all" spc="600" baseline="0">
                <a:solidFill>
                  <a:schemeClr val="accent3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19321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93000">
              <a:schemeClr val="tx2"/>
            </a:gs>
            <a:gs pos="81000">
              <a:schemeClr val="accent6">
                <a:lumMod val="50000"/>
              </a:schemeClr>
            </a:gs>
            <a:gs pos="27000">
              <a:schemeClr val="tx1"/>
            </a:gs>
            <a:gs pos="8000">
              <a:schemeClr val="accent4">
                <a:lumMod val="75000"/>
              </a:schemeClr>
            </a:gs>
            <a:gs pos="0">
              <a:schemeClr val="accent4"/>
            </a:gs>
            <a:gs pos="99000">
              <a:schemeClr val="tx2">
                <a:lumMod val="40000"/>
                <a:lumOff val="60000"/>
              </a:schemeClr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BA6450-E291-DC40-F198-C02B485137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1"/>
            <a:ext cx="12192003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62FF1-D97D-8505-FE7F-8B2DB411A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" y="1821180"/>
            <a:ext cx="12191994" cy="3215641"/>
          </a:xfrm>
        </p:spPr>
        <p:txBody>
          <a:bodyPr lIns="0" rIns="0" bIns="0" anchor="ctr" anchorCtr="0">
            <a:noAutofit/>
          </a:bodyPr>
          <a:lstStyle>
            <a:lvl1pPr algn="ctr">
              <a:defRPr sz="6000" kern="1200" cap="all" spc="3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63504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A084D09-1B2D-4EE2-82A7-83196133B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6350"/>
            <a:ext cx="12185769" cy="6864350"/>
            <a:chOff x="0" y="-6350"/>
            <a:chExt cx="12185769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860AA6-1B14-DF89-B725-CC444E5020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-6350"/>
              <a:ext cx="6160393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Content Placeholder 14">
              <a:extLst>
                <a:ext uri="{FF2B5EF4-FFF2-40B4-BE49-F238E27FC236}">
                  <a16:creationId xmlns:a16="http://schemas.microsoft.com/office/drawing/2014/main" id="{D172E570-D67F-4980-88C2-CF6560C1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5750267" y="410125"/>
              <a:ext cx="6845628" cy="6025377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F90BF68-CF26-6705-CBFD-428BEB787EDB}"/>
                </a:ext>
              </a:extLst>
            </p:cNvPr>
            <p:cNvGrpSpPr/>
            <p:nvPr/>
          </p:nvGrpSpPr>
          <p:grpSpPr>
            <a:xfrm rot="10800000">
              <a:off x="5304704" y="259572"/>
              <a:ext cx="584267" cy="390181"/>
              <a:chOff x="1876516" y="596691"/>
              <a:chExt cx="584267" cy="39018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066F635-8DB9-B091-8467-D8F0327217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876516" y="842493"/>
                <a:ext cx="144379" cy="144379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Graphic 12">
                <a:extLst>
                  <a:ext uri="{FF2B5EF4-FFF2-40B4-BE49-F238E27FC236}">
                    <a16:creationId xmlns:a16="http://schemas.microsoft.com/office/drawing/2014/main" id="{882D2FD3-A05B-400C-6347-115486FFD94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360199" y="596691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60459F4-C5B9-4070-46D1-2E7DA3EF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4466502" cy="1936866"/>
          </a:xfrm>
        </p:spPr>
        <p:txBody>
          <a:bodyPr anchor="b"/>
          <a:lstStyle>
            <a:lvl1pPr>
              <a:defRPr sz="3200" cap="all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F613B1-323C-4C25-4526-1D3313A716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20500"/>
            <a:ext cx="4471665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D2C2143-1936-BBDA-A6A8-40B6DBD16A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1" y="3097848"/>
            <a:ext cx="4466504" cy="3405187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09040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12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B5B81B-FCE8-FE9C-8F0A-6488B25F0F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869" y="579120"/>
            <a:ext cx="11548261" cy="2733306"/>
          </a:xfrm>
        </p:spPr>
        <p:txBody>
          <a:bodyPr anchor="b">
            <a:noAutofit/>
          </a:bodyPr>
          <a:lstStyle>
            <a:lvl1pPr algn="ctr">
              <a:defRPr sz="32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F877C2F-8190-18D9-5D24-5BD7B05A29F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868" y="3484615"/>
            <a:ext cx="11562303" cy="2387865"/>
          </a:xfrm>
        </p:spPr>
        <p:txBody>
          <a:bodyPr>
            <a:noAutofit/>
          </a:bodyPr>
          <a:lstStyle>
            <a:lvl1pPr marL="0" indent="0" algn="ctr">
              <a:buNone/>
              <a:defRPr sz="60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659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gradFill>
          <a:gsLst>
            <a:gs pos="100000">
              <a:schemeClr val="tx2"/>
            </a:gs>
            <a:gs pos="79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664209F-41AB-70E5-1B9E-7490900C59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" y="1"/>
            <a:ext cx="12191997" cy="6857998"/>
          </a:xfrm>
          <a:prstGeom prst="rect">
            <a:avLst/>
          </a:prstGeom>
          <a:gradFill flip="none" rotWithShape="1">
            <a:gsLst>
              <a:gs pos="0">
                <a:srgbClr val="1A012C"/>
              </a:gs>
              <a:gs pos="45000">
                <a:srgbClr val="1A012C">
                  <a:alpha val="50000"/>
                </a:srgbClr>
              </a:gs>
              <a:gs pos="100000">
                <a:schemeClr val="accent6">
                  <a:lumMod val="5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2D3409-585B-54E2-1DCC-AC58804E4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6350"/>
            <a:ext cx="6096000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9891" y="511762"/>
            <a:ext cx="4960830" cy="2785158"/>
          </a:xfrm>
        </p:spPr>
        <p:txBody>
          <a:bodyPr anchor="b">
            <a:noAutofit/>
          </a:bodyPr>
          <a:lstStyle>
            <a:lvl1pPr algn="l">
              <a:defRPr sz="2400" cap="all" spc="3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47B8A5C-E279-DB0B-E9D3-9274178761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02640" y="3484615"/>
            <a:ext cx="4958081" cy="2387865"/>
          </a:xfrm>
        </p:spPr>
        <p:txBody>
          <a:bodyPr>
            <a:noAutofit/>
          </a:bodyPr>
          <a:lstStyle>
            <a:lvl1pPr marL="0" indent="0" algn="l">
              <a:buNone/>
              <a:defRPr sz="3200" b="0" i="0" cap="all" spc="600" baseline="0">
                <a:solidFill>
                  <a:schemeClr val="accent3">
                    <a:lumMod val="75000"/>
                  </a:schemeClr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386C402-C5C5-2A54-C618-62673AD93CB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638" y="336550"/>
            <a:ext cx="5322887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18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2 column">
    <p:bg>
      <p:bgPr>
        <a:gradFill>
          <a:gsLst>
            <a:gs pos="100000">
              <a:schemeClr val="tx2"/>
            </a:gs>
            <a:gs pos="79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4">
            <a:extLst>
              <a:ext uri="{FF2B5EF4-FFF2-40B4-BE49-F238E27FC236}">
                <a16:creationId xmlns:a16="http://schemas.microsoft.com/office/drawing/2014/main" id="{318CE367-BBCB-F4AB-635F-4C9995EAE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6350"/>
            <a:ext cx="2356339" cy="68538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E3FBBA-81E2-31F1-EF51-02706B5B5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56339" y="-6350"/>
            <a:ext cx="983180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AD3746D-3CD1-FFA5-0019-AD0C588B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305669" y="2002443"/>
            <a:ext cx="7922116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5669" y="113097"/>
            <a:ext cx="7420819" cy="16563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9624CF4-7769-4663-3361-39136F5E20C8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305669" y="2470150"/>
            <a:ext cx="7420819" cy="3676649"/>
          </a:xfrm>
        </p:spPr>
        <p:txBody>
          <a:bodyPr/>
          <a:lstStyle>
            <a:lvl1pPr marL="2857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  <a:latin typeface="+mn-lt"/>
              </a:defRPr>
            </a:lvl1pPr>
            <a:lvl2pPr marL="8001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2pPr>
            <a:lvl3pPr marL="1257300" indent="-34290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  <a:latin typeface="+mn-lt"/>
              </a:defRPr>
            </a:lvl3pPr>
            <a:lvl4pPr marL="16573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4pPr>
            <a:lvl5pPr marL="2114550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26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361F2FA-20C7-5447-C138-CE2CA186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" y="2"/>
            <a:ext cx="12191997" cy="6857998"/>
            <a:chOff x="3" y="2"/>
            <a:chExt cx="12191997" cy="685799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FEDD626-82E4-71C6-25F1-CDA46B7B3F39}"/>
                </a:ext>
              </a:extLst>
            </p:cNvPr>
            <p:cNvSpPr/>
            <p:nvPr/>
          </p:nvSpPr>
          <p:spPr>
            <a:xfrm>
              <a:off x="3" y="2"/>
              <a:ext cx="12191997" cy="6857998"/>
            </a:xfrm>
            <a:prstGeom prst="rect">
              <a:avLst/>
            </a:prstGeom>
            <a:gradFill flip="none" rotWithShape="1">
              <a:gsLst>
                <a:gs pos="0">
                  <a:srgbClr val="1A012C"/>
                </a:gs>
                <a:gs pos="45000">
                  <a:srgbClr val="1A012C">
                    <a:alpha val="50000"/>
                  </a:srgbClr>
                </a:gs>
                <a:gs pos="100000">
                  <a:schemeClr val="accent6">
                    <a:lumMod val="5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DC952AF-CE06-54F7-CB4A-1722F90AC3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" y="2"/>
              <a:ext cx="12191994" cy="6857996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E6EDFF3-843B-AAE9-DB73-423142606F52}"/>
                </a:ext>
              </a:extLst>
            </p:cNvPr>
            <p:cNvGrpSpPr/>
            <p:nvPr/>
          </p:nvGrpSpPr>
          <p:grpSpPr>
            <a:xfrm rot="5400000">
              <a:off x="1645776" y="1222395"/>
              <a:ext cx="431603" cy="412684"/>
              <a:chOff x="1870859" y="869908"/>
              <a:chExt cx="431603" cy="412684"/>
            </a:xfrm>
          </p:grpSpPr>
          <p:sp>
            <p:nvSpPr>
              <p:cNvPr id="12" name="Graphic 15">
                <a:extLst>
                  <a:ext uri="{FF2B5EF4-FFF2-40B4-BE49-F238E27FC236}">
                    <a16:creationId xmlns:a16="http://schemas.microsoft.com/office/drawing/2014/main" id="{312F4F85-6C79-201D-E20D-64CD4728E4C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01D71DAD-ECC6-A850-88E4-A4EDCF494A2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632CC6D-6024-2368-8EBA-4B7A2D6428BC}"/>
                </a:ext>
              </a:extLst>
            </p:cNvPr>
            <p:cNvGrpSpPr/>
            <p:nvPr/>
          </p:nvGrpSpPr>
          <p:grpSpPr>
            <a:xfrm rot="20626702">
              <a:off x="10248169" y="5448942"/>
              <a:ext cx="431603" cy="412684"/>
              <a:chOff x="1870859" y="869908"/>
              <a:chExt cx="431603" cy="412684"/>
            </a:xfrm>
          </p:grpSpPr>
          <p:sp>
            <p:nvSpPr>
              <p:cNvPr id="6" name="Graphic 15">
                <a:extLst>
                  <a:ext uri="{FF2B5EF4-FFF2-40B4-BE49-F238E27FC236}">
                    <a16:creationId xmlns:a16="http://schemas.microsoft.com/office/drawing/2014/main" id="{B05BE7BE-7D54-A09B-8A67-6B28CF6BB6C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7" name="Graphic 12">
                <a:extLst>
                  <a:ext uri="{FF2B5EF4-FFF2-40B4-BE49-F238E27FC236}">
                    <a16:creationId xmlns:a16="http://schemas.microsoft.com/office/drawing/2014/main" id="{258346A9-F75C-6704-EEED-CF7A8A0F801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82CC39D-03B1-4933-F236-462B5862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2448" y="264160"/>
            <a:ext cx="6327105" cy="3373973"/>
          </a:xfrm>
        </p:spPr>
        <p:txBody>
          <a:bodyPr anchor="b"/>
          <a:lstStyle>
            <a:lvl1pPr algn="ctr">
              <a:defRPr sz="3200" cap="all" spc="6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711CA51-49DC-62CA-F147-F286B1C9DB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32448" y="3962135"/>
            <a:ext cx="6327105" cy="2653771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 cap="all" spc="300" baseline="0">
                <a:solidFill>
                  <a:schemeClr val="bg1"/>
                </a:solidFill>
                <a:latin typeface="+mj-lt"/>
                <a:cs typeface="Biome Light" panose="020B03030302040208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118341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7D5518-914C-92E3-E9EC-26752C9F0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" y="-6350"/>
            <a:ext cx="12192000" cy="6864350"/>
            <a:chOff x="-1" y="-6350"/>
            <a:chExt cx="12192000" cy="686435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82D0B82-F74C-65EF-3BF6-8EEA16F3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428750" y="-6350"/>
              <a:ext cx="10763249" cy="686435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6" name="Picture 5" descr="A blue and purple spiral&#10;&#10;Description automatically generated">
              <a:extLst>
                <a:ext uri="{FF2B5EF4-FFF2-40B4-BE49-F238E27FC236}">
                  <a16:creationId xmlns:a16="http://schemas.microsoft.com/office/drawing/2014/main" id="{44E12326-9CF4-38EC-1BAF-1F994F2208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93"/>
            <a:stretch/>
          </p:blipFill>
          <p:spPr>
            <a:xfrm flipH="1">
              <a:off x="-1" y="0"/>
              <a:ext cx="1428751" cy="6858000"/>
            </a:xfrm>
            <a:prstGeom prst="rect">
              <a:avLst/>
            </a:prstGeom>
          </p:spPr>
        </p:pic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D5C1D9C-B114-FC6A-9213-7287D39EAD9F}"/>
                </a:ext>
              </a:extLst>
            </p:cNvPr>
            <p:cNvGrpSpPr/>
            <p:nvPr/>
          </p:nvGrpSpPr>
          <p:grpSpPr>
            <a:xfrm>
              <a:off x="10649689" y="4382998"/>
              <a:ext cx="754139" cy="1865729"/>
              <a:chOff x="653351" y="2693558"/>
              <a:chExt cx="754139" cy="1865729"/>
            </a:xfrm>
          </p:grpSpPr>
          <p:sp>
            <p:nvSpPr>
              <p:cNvPr id="11" name="Graphic 15">
                <a:extLst>
                  <a:ext uri="{FF2B5EF4-FFF2-40B4-BE49-F238E27FC236}">
                    <a16:creationId xmlns:a16="http://schemas.microsoft.com/office/drawing/2014/main" id="{2BC89B10-C93E-8CE5-73B3-F6049168C31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098137" y="2693558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2" name="Graphic 12">
                <a:extLst>
                  <a:ext uri="{FF2B5EF4-FFF2-40B4-BE49-F238E27FC236}">
                    <a16:creationId xmlns:a16="http://schemas.microsoft.com/office/drawing/2014/main" id="{39DB2AA2-9661-AC91-932D-2F1BEC47BD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306906" y="3837599"/>
                <a:ext cx="100584" cy="100584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3" name="Graphic 12">
                <a:extLst>
                  <a:ext uri="{FF2B5EF4-FFF2-40B4-BE49-F238E27FC236}">
                    <a16:creationId xmlns:a16="http://schemas.microsoft.com/office/drawing/2014/main" id="{86C9AC9B-3792-E880-03FE-D46FB046AB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653351" y="4521502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42A133-65D6-D958-C0CD-E8D45B9BD7BB}"/>
                </a:ext>
              </a:extLst>
            </p:cNvPr>
            <p:cNvGrpSpPr/>
            <p:nvPr/>
          </p:nvGrpSpPr>
          <p:grpSpPr>
            <a:xfrm>
              <a:off x="1870859" y="869908"/>
              <a:ext cx="431603" cy="412684"/>
              <a:chOff x="1870859" y="869908"/>
              <a:chExt cx="431603" cy="412684"/>
            </a:xfrm>
          </p:grpSpPr>
          <p:sp>
            <p:nvSpPr>
              <p:cNvPr id="9" name="Graphic 15">
                <a:extLst>
                  <a:ext uri="{FF2B5EF4-FFF2-40B4-BE49-F238E27FC236}">
                    <a16:creationId xmlns:a16="http://schemas.microsoft.com/office/drawing/2014/main" id="{A746B023-387D-4EAC-052B-60F131E6E70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 rot="10800000">
                <a:off x="1870859" y="1154576"/>
                <a:ext cx="128016" cy="128016"/>
              </a:xfrm>
              <a:custGeom>
                <a:avLst/>
                <a:gdLst>
                  <a:gd name="connsiteX0" fmla="*/ 63857 w 127713"/>
                  <a:gd name="connsiteY0" fmla="*/ 18874 h 127713"/>
                  <a:gd name="connsiteX1" fmla="*/ 108839 w 127713"/>
                  <a:gd name="connsiteY1" fmla="*/ 63857 h 127713"/>
                  <a:gd name="connsiteX2" fmla="*/ 63857 w 127713"/>
                  <a:gd name="connsiteY2" fmla="*/ 108839 h 127713"/>
                  <a:gd name="connsiteX3" fmla="*/ 18874 w 127713"/>
                  <a:gd name="connsiteY3" fmla="*/ 63857 h 127713"/>
                  <a:gd name="connsiteX4" fmla="*/ 63857 w 127713"/>
                  <a:gd name="connsiteY4" fmla="*/ 18874 h 127713"/>
                  <a:gd name="connsiteX5" fmla="*/ 63857 w 127713"/>
                  <a:gd name="connsiteY5" fmla="*/ 0 h 127713"/>
                  <a:gd name="connsiteX6" fmla="*/ 0 w 127713"/>
                  <a:gd name="connsiteY6" fmla="*/ 63857 h 127713"/>
                  <a:gd name="connsiteX7" fmla="*/ 63857 w 127713"/>
                  <a:gd name="connsiteY7" fmla="*/ 127713 h 127713"/>
                  <a:gd name="connsiteX8" fmla="*/ 127713 w 127713"/>
                  <a:gd name="connsiteY8" fmla="*/ 63857 h 127713"/>
                  <a:gd name="connsiteX9" fmla="*/ 63857 w 127713"/>
                  <a:gd name="connsiteY9" fmla="*/ 0 h 127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7713" h="127713">
                    <a:moveTo>
                      <a:pt x="63857" y="18874"/>
                    </a:moveTo>
                    <a:cubicBezTo>
                      <a:pt x="88700" y="18874"/>
                      <a:pt x="108839" y="39013"/>
                      <a:pt x="108839" y="63857"/>
                    </a:cubicBezTo>
                    <a:cubicBezTo>
                      <a:pt x="108839" y="88700"/>
                      <a:pt x="88700" y="108839"/>
                      <a:pt x="63857" y="108839"/>
                    </a:cubicBezTo>
                    <a:cubicBezTo>
                      <a:pt x="39013" y="108839"/>
                      <a:pt x="18874" y="88700"/>
                      <a:pt x="18874" y="63857"/>
                    </a:cubicBezTo>
                    <a:cubicBezTo>
                      <a:pt x="18898" y="39023"/>
                      <a:pt x="39023" y="18898"/>
                      <a:pt x="63857" y="18874"/>
                    </a:cubicBezTo>
                    <a:moveTo>
                      <a:pt x="63857" y="0"/>
                    </a:moveTo>
                    <a:cubicBezTo>
                      <a:pt x="28590" y="0"/>
                      <a:pt x="0" y="28590"/>
                      <a:pt x="0" y="63857"/>
                    </a:cubicBezTo>
                    <a:cubicBezTo>
                      <a:pt x="0" y="99124"/>
                      <a:pt x="28590" y="127713"/>
                      <a:pt x="63857" y="127713"/>
                    </a:cubicBezTo>
                    <a:cubicBezTo>
                      <a:pt x="99124" y="127713"/>
                      <a:pt x="127713" y="99124"/>
                      <a:pt x="127713" y="63857"/>
                    </a:cubicBezTo>
                    <a:cubicBezTo>
                      <a:pt x="127713" y="28590"/>
                      <a:pt x="99124" y="0"/>
                      <a:pt x="63857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610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10" name="Graphic 12">
                <a:extLst>
                  <a:ext uri="{FF2B5EF4-FFF2-40B4-BE49-F238E27FC236}">
                    <a16:creationId xmlns:a16="http://schemas.microsoft.com/office/drawing/2014/main" id="{20760125-21CF-A296-3EA7-3C6C0E9BCB2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2256743" y="869908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F851D11-41E3-33F2-CBA6-B2A9A5A2A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2369139" y="2002443"/>
            <a:ext cx="88735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99620" y="162560"/>
            <a:ext cx="8843050" cy="1616904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2373002" y="2474811"/>
            <a:ext cx="4015098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D77F99A7-26FA-422E-43E9-C76B4A56E44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995159" y="2474811"/>
            <a:ext cx="4227332" cy="35283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82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A7247A-846A-F316-B494-69B42CBF3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4B3AF6-983E-0901-0045-6CDF4E93E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3C5B7647-403E-A66E-6CF4-0D3A99AA5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0800000" flipH="1">
            <a:off x="10488530" y="4210019"/>
            <a:ext cx="754139" cy="1865729"/>
            <a:chOff x="653351" y="2693558"/>
            <a:chExt cx="754139" cy="1865729"/>
          </a:xfrm>
        </p:grpSpPr>
        <p:sp>
          <p:nvSpPr>
            <p:cNvPr id="10" name="Graphic 15">
              <a:extLst>
                <a:ext uri="{FF2B5EF4-FFF2-40B4-BE49-F238E27FC236}">
                  <a16:creationId xmlns:a16="http://schemas.microsoft.com/office/drawing/2014/main" id="{E48E731E-FEF1-9C59-64B0-9CB6E8853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98137" y="2693558"/>
              <a:ext cx="128016" cy="128016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610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Graphic 12">
              <a:extLst>
                <a:ext uri="{FF2B5EF4-FFF2-40B4-BE49-F238E27FC236}">
                  <a16:creationId xmlns:a16="http://schemas.microsoft.com/office/drawing/2014/main" id="{AFE83BB3-4D12-8E20-CA93-1834D7F0A4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06906" y="3837599"/>
              <a:ext cx="100584" cy="100584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2" name="Graphic 12">
              <a:extLst>
                <a:ext uri="{FF2B5EF4-FFF2-40B4-BE49-F238E27FC236}">
                  <a16:creationId xmlns:a16="http://schemas.microsoft.com/office/drawing/2014/main" id="{3EB1D810-BC05-6C0E-0DE4-3604EBAAD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53351" y="4521502"/>
              <a:ext cx="45719" cy="37785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49071"/>
              </a:schemeClr>
            </a:solidFill>
            <a:ln w="42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1680" y="430482"/>
            <a:ext cx="10500989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2003C5A-BF21-DE87-0ED1-3E2D0F32B5D8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07038" y="2465539"/>
            <a:ext cx="3774587" cy="3723753"/>
          </a:xfrm>
        </p:spPr>
        <p:txBody>
          <a:bodyPr/>
          <a:lstStyle>
            <a:lvl1pPr marL="342900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eriod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62636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eriod"/>
              <a:defRPr sz="1800" spc="0">
                <a:solidFill>
                  <a:schemeClr val="bg1"/>
                </a:solidFill>
                <a:latin typeface="+mn-lt"/>
              </a:defRPr>
            </a:lvl2pPr>
            <a:lvl3pPr marL="918972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rabicParenR"/>
              <a:defRPr sz="1800" spc="0">
                <a:solidFill>
                  <a:schemeClr val="bg1"/>
                </a:solidFill>
                <a:latin typeface="+mn-lt"/>
              </a:defRPr>
            </a:lvl3pPr>
            <a:lvl4pPr marL="1209294" indent="-34290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+mj-lt"/>
              <a:buAutoNum type="alphaLcParenR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927600" y="2465539"/>
            <a:ext cx="6315069" cy="3723753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283464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2pPr>
            <a:lvl3pPr marL="566928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3pPr>
            <a:lvl4pPr marL="859536" indent="-285750">
              <a:lnSpc>
                <a:spcPct val="120000"/>
              </a:lnSpc>
              <a:spcBef>
                <a:spcPts val="1000"/>
              </a:spcBef>
              <a:buClr>
                <a:schemeClr val="accent3">
                  <a:lumMod val="75000"/>
                </a:schemeClr>
              </a:buClr>
              <a:buFont typeface="Arial" panose="020B0604020202020204" pitchFamily="34" charset="0"/>
              <a:buChar char="•"/>
              <a:defRPr sz="1800" spc="0">
                <a:solidFill>
                  <a:schemeClr val="bg1"/>
                </a:solidFill>
                <a:latin typeface="+mn-lt"/>
              </a:defRPr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22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23B0D0-B01D-0BB0-6127-A878BE49D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39728" y="-6350"/>
            <a:ext cx="6154615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9627" y="173736"/>
            <a:ext cx="4352662" cy="220370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C363351-4779-B42E-ED7A-C4AF2920BABC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36550" y="336550"/>
            <a:ext cx="5303640" cy="6184900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889627" y="3104277"/>
            <a:ext cx="4371560" cy="3022201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712911-615E-724B-FC0F-996291526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889627" y="2679480"/>
            <a:ext cx="4352662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082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55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FFF0E2-6B47-67EB-D6AA-D972E7B7C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350"/>
            <a:ext cx="4646951" cy="686435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4827F6F-999F-23E9-8C09-325D1A76B0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80134"/>
            <a:ext cx="3114078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171396"/>
            <a:ext cx="3736630" cy="2202350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41716" y="3078480"/>
            <a:ext cx="3108193" cy="3047997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Font typeface="Arial" panose="020B0604020202020204" pitchFamily="34" charset="0"/>
              <a:buNone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921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2pPr>
            <a:lvl3pPr marL="861822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3pPr>
            <a:lvl4pPr marL="1152144" indent="-285750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D360C16C-E69B-FDEF-F033-CA9A2E238288}"/>
              </a:ext>
            </a:extLst>
          </p:cNvPr>
          <p:cNvSpPr>
            <a:spLocks noGrp="1"/>
          </p:cNvSpPr>
          <p:nvPr>
            <p:ph type="tbl" sz="quarter" idx="37"/>
          </p:nvPr>
        </p:nvSpPr>
        <p:spPr>
          <a:xfrm>
            <a:off x="5067300" y="404813"/>
            <a:ext cx="6705600" cy="6048375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907219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196A82D-0723-4BA3-0283-9F0D67B0C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A20A5FD-BDFB-45F2-E644-E93FB81CA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416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562" y="433906"/>
            <a:ext cx="10515601" cy="1327464"/>
          </a:xfrm>
        </p:spPr>
        <p:txBody>
          <a:bodyPr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39870F08-C2AE-9AF7-58DE-EEA8A48BEDA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814302" y="2465535"/>
            <a:ext cx="7303538" cy="3427265"/>
          </a:xfrm>
        </p:spPr>
        <p:txBody>
          <a:bodyPr/>
          <a:lstStyle>
            <a:lvl1pPr marL="283464" indent="-283464"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spc="0" baseline="0">
                <a:solidFill>
                  <a:schemeClr val="bg1"/>
                </a:solidFill>
                <a:latin typeface="+mn-lt"/>
              </a:defRPr>
            </a:lvl1pPr>
            <a:lvl2pPr marL="566928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2pPr>
            <a:lvl3pPr marL="859536" indent="-28346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3pPr>
            <a:lvl4pPr marL="1152144">
              <a:lnSpc>
                <a:spcPct val="120000"/>
              </a:lnSpc>
              <a:spcBef>
                <a:spcPts val="500"/>
              </a:spcBef>
              <a:buClr>
                <a:schemeClr val="accent3"/>
              </a:buClr>
              <a:defRPr sz="1800" spc="0"/>
            </a:lvl4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E7FC75E-AA73-003E-D4E3-B1819886AF9C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8392160" y="2465388"/>
            <a:ext cx="2856865" cy="3427412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611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">
    <p:bg>
      <p:bgPr>
        <a:gradFill>
          <a:gsLst>
            <a:gs pos="100000">
              <a:schemeClr val="tx2"/>
            </a:gs>
            <a:gs pos="81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2D51531-1219-2E4B-DCE7-C6FD9D809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1869" y="343814"/>
            <a:ext cx="11550701" cy="6210605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EC02E56-87A4-158A-F0B0-DB8E9BE3A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91547"/>
            <a:ext cx="10546763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F8070BB-B3B5-3A8A-2466-D661C74179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370" y="643842"/>
            <a:ext cx="10515601" cy="1140849"/>
          </a:xfrm>
        </p:spPr>
        <p:txBody>
          <a:bodyPr lIns="0" anchor="b">
            <a:noAutofit/>
          </a:bodyPr>
          <a:lstStyle>
            <a:lvl1pPr algn="l">
              <a:defRPr sz="3200" cap="all" spc="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able Placeholder 9">
            <a:extLst>
              <a:ext uri="{FF2B5EF4-FFF2-40B4-BE49-F238E27FC236}">
                <a16:creationId xmlns:a16="http://schemas.microsoft.com/office/drawing/2014/main" id="{471D7DE3-05F5-8052-02FA-6EF9717E15B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5025" y="2560638"/>
            <a:ext cx="10515600" cy="3478212"/>
          </a:xfrm>
        </p:spPr>
        <p:txBody>
          <a:bodyPr/>
          <a:lstStyle>
            <a:lvl1pPr>
              <a:defRPr sz="2400">
                <a:latin typeface="+mn-lt"/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468DE94-FC46-A848-7949-ABFEADADE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7039" y="1983705"/>
            <a:ext cx="10435630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02A6961-FD29-3446-6A70-B0D4EE5D1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405" y="6237287"/>
            <a:ext cx="4114800" cy="365125"/>
          </a:xfrm>
        </p:spPr>
        <p:txBody>
          <a:bodyPr>
            <a:noAutofit/>
          </a:bodyPr>
          <a:lstStyle>
            <a:lvl1pPr algn="l">
              <a:defRPr sz="1200" spc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68477A85-1CCD-1BF5-8FF0-11B80AE2F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59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gradFill>
          <a:gsLst>
            <a:gs pos="81987">
              <a:schemeClr val="accent6">
                <a:lumMod val="50000"/>
              </a:schemeClr>
            </a:gs>
            <a:gs pos="35040">
              <a:srgbClr val="020B11"/>
            </a:gs>
            <a:gs pos="11979">
              <a:schemeClr val="accent4">
                <a:lumMod val="50000"/>
              </a:schemeClr>
            </a:gs>
            <a:gs pos="0">
              <a:schemeClr val="accent4"/>
            </a:gs>
            <a:gs pos="99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89F5C3D-E9E6-75E0-BF7D-799B5CFE5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575462" y="4137"/>
            <a:ext cx="7616537" cy="6853863"/>
            <a:chOff x="4575462" y="4137"/>
            <a:chExt cx="7616537" cy="685386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DE1D2C2-40C4-6B80-E8C6-B4CE94C23037}"/>
                </a:ext>
              </a:extLst>
            </p:cNvPr>
            <p:cNvGrpSpPr/>
            <p:nvPr/>
          </p:nvGrpSpPr>
          <p:grpSpPr>
            <a:xfrm>
              <a:off x="4575462" y="691665"/>
              <a:ext cx="364018" cy="857035"/>
              <a:chOff x="468157" y="1144246"/>
              <a:chExt cx="364018" cy="857035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7C904D88-E1BE-F1FA-D405-F55DA966DA8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705405" y="1144246"/>
                <a:ext cx="126770" cy="126770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  <a:alpha val="4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8" name="Graphic 12">
                <a:extLst>
                  <a:ext uri="{FF2B5EF4-FFF2-40B4-BE49-F238E27FC236}">
                    <a16:creationId xmlns:a16="http://schemas.microsoft.com/office/drawing/2014/main" id="{1D8F0816-C429-D32E-058B-33405874DFA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68157" y="1963496"/>
                <a:ext cx="45719" cy="37785"/>
              </a:xfrm>
              <a:custGeom>
                <a:avLst/>
                <a:gdLst>
                  <a:gd name="connsiteX0" fmla="*/ 91138 w 91138"/>
                  <a:gd name="connsiteY0" fmla="*/ 45569 h 91138"/>
                  <a:gd name="connsiteX1" fmla="*/ 45569 w 91138"/>
                  <a:gd name="connsiteY1" fmla="*/ 91138 h 91138"/>
                  <a:gd name="connsiteX2" fmla="*/ 0 w 91138"/>
                  <a:gd name="connsiteY2" fmla="*/ 45569 h 91138"/>
                  <a:gd name="connsiteX3" fmla="*/ 45569 w 91138"/>
                  <a:gd name="connsiteY3" fmla="*/ 0 h 91138"/>
                  <a:gd name="connsiteX4" fmla="*/ 91138 w 91138"/>
                  <a:gd name="connsiteY4" fmla="*/ 45569 h 91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38" h="91138">
                    <a:moveTo>
                      <a:pt x="91138" y="45569"/>
                    </a:moveTo>
                    <a:cubicBezTo>
                      <a:pt x="91138" y="70736"/>
                      <a:pt x="70736" y="91138"/>
                      <a:pt x="45569" y="91138"/>
                    </a:cubicBezTo>
                    <a:cubicBezTo>
                      <a:pt x="20402" y="91138"/>
                      <a:pt x="0" y="70736"/>
                      <a:pt x="0" y="45569"/>
                    </a:cubicBezTo>
                    <a:cubicBezTo>
                      <a:pt x="0" y="20402"/>
                      <a:pt x="20402" y="0"/>
                      <a:pt x="45569" y="0"/>
                    </a:cubicBezTo>
                    <a:cubicBezTo>
                      <a:pt x="70736" y="0"/>
                      <a:pt x="91138" y="20402"/>
                      <a:pt x="91138" y="45569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49071"/>
                </a:schemeClr>
              </a:solidFill>
              <a:ln w="42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US" dirty="0"/>
              </a:p>
            </p:txBody>
          </p:sp>
        </p:grpSp>
        <p:pic>
          <p:nvPicPr>
            <p:cNvPr id="4" name="Content Placeholder 14">
              <a:extLst>
                <a:ext uri="{FF2B5EF4-FFF2-40B4-BE49-F238E27FC236}">
                  <a16:creationId xmlns:a16="http://schemas.microsoft.com/office/drawing/2014/main" id="{14AC0A97-7D79-3DBE-FB53-A9EBFD806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42796" y="4137"/>
              <a:ext cx="5649203" cy="685386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E83F98-B388-2594-BACB-E3DB652C9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831" y="173735"/>
            <a:ext cx="4409514" cy="2203704"/>
          </a:xfrm>
        </p:spPr>
        <p:txBody>
          <a:bodyPr anchor="b">
            <a:noAutofit/>
          </a:bodyPr>
          <a:lstStyle>
            <a:lvl1pPr>
              <a:defRPr sz="3200" cap="all" baseline="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D9D0F3E-69D8-49F3-5D7A-71FDC4E3EEE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1850" y="3079119"/>
            <a:ext cx="4413250" cy="2752725"/>
          </a:xfrm>
        </p:spPr>
        <p:txBody>
          <a:bodyPr/>
          <a:lstStyle>
            <a:lvl1pPr>
              <a:lnSpc>
                <a:spcPct val="120000"/>
              </a:lnSpc>
              <a:spcBef>
                <a:spcPts val="1000"/>
              </a:spcBef>
              <a:defRPr sz="1800">
                <a:solidFill>
                  <a:schemeClr val="bg1"/>
                </a:solidFill>
                <a:latin typeface="+mn-lt"/>
              </a:defRPr>
            </a:lvl1pPr>
            <a:lvl2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600">
                <a:solidFill>
                  <a:schemeClr val="bg1"/>
                </a:solidFill>
                <a:latin typeface="+mn-lt"/>
              </a:defRPr>
            </a:lvl2pPr>
            <a:lvl3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400">
                <a:solidFill>
                  <a:schemeClr val="bg1"/>
                </a:solidFill>
                <a:latin typeface="+mn-lt"/>
              </a:defRPr>
            </a:lvl3pPr>
            <a:lvl4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4pPr>
            <a:lvl5pPr>
              <a:lnSpc>
                <a:spcPct val="120000"/>
              </a:lnSpc>
              <a:spcBef>
                <a:spcPts val="1000"/>
              </a:spcBef>
              <a:buClr>
                <a:schemeClr val="accent3"/>
              </a:buClr>
              <a:defRPr sz="12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1CFC792-44F7-2497-E19D-8FB08AFF9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5831" y="2679192"/>
            <a:ext cx="4101929" cy="0"/>
          </a:xfrm>
          <a:prstGeom prst="line">
            <a:avLst/>
          </a:prstGeom>
          <a:ln w="25400">
            <a:gradFill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6"/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8260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99000">
              <a:srgbClr val="05202E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3EA418-19D1-0D4D-BE52-40A86E32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BAE0C-5187-A64D-A481-E6924567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9C05-48F5-9346-8256-5B61C6990E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75D63-7351-9C4A-AEE0-10E27B3B64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0889F-2BBA-5F45-95BC-BEA668816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  <a:latin typeface="+mj-lt"/>
                <a:cs typeface="Biome" panose="020B0503030204020804" pitchFamily="34" charset="0"/>
              </a:defRPr>
            </a:lvl1pPr>
          </a:lstStyle>
          <a:p>
            <a:fld id="{FE024F78-56A6-7740-B68D-8D4D026EDF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693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79" r:id="rId2"/>
    <p:sldLayoutId id="2147483669" r:id="rId3"/>
    <p:sldLayoutId id="2147483672" r:id="rId4"/>
    <p:sldLayoutId id="2147483673" r:id="rId5"/>
    <p:sldLayoutId id="2147483674" r:id="rId6"/>
    <p:sldLayoutId id="2147483671" r:id="rId7"/>
    <p:sldLayoutId id="2147483675" r:id="rId8"/>
    <p:sldLayoutId id="2147483676" r:id="rId9"/>
    <p:sldLayoutId id="2147483670" r:id="rId10"/>
    <p:sldLayoutId id="2147483677" r:id="rId11"/>
    <p:sldLayoutId id="2147483678" r:id="rId12"/>
    <p:sldLayoutId id="2147483664" r:id="rId13"/>
    <p:sldLayoutId id="2147483663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300" baseline="0">
          <a:solidFill>
            <a:schemeClr val="bg1"/>
          </a:solidFill>
          <a:latin typeface="+mj-lt"/>
          <a:ea typeface="+mj-ea"/>
          <a:cs typeface="Biome" panose="020B05030302040208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3"/>
          </a:solidFill>
          <a:latin typeface="+mj-lt"/>
          <a:ea typeface="+mn-ea"/>
          <a:cs typeface="Biome" panose="020B05030302040208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6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pstudents.collegeboard.org/courses/ap-computer-science-principles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pstudents.collegeboard.org/courses/ap-computer-science-principles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pstudents.collegeboard.org/courses/ap-computer-science-principles/assessment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97874EA-2F67-60CD-631F-5A787057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638299"/>
            <a:ext cx="12191998" cy="3215641"/>
          </a:xfrm>
        </p:spPr>
        <p:txBody>
          <a:bodyPr anchor="b"/>
          <a:lstStyle/>
          <a:p>
            <a:r>
              <a:rPr lang="en-US" dirty="0" err="1"/>
              <a:t>Micro:bits</a:t>
            </a:r>
            <a:br>
              <a:rPr lang="en-US" dirty="0"/>
            </a:br>
            <a:r>
              <a:rPr lang="en-US" dirty="0"/>
              <a:t>for computer</a:t>
            </a:r>
            <a:br>
              <a:rPr lang="en-US" dirty="0"/>
            </a:br>
            <a:r>
              <a:rPr lang="en-US" dirty="0"/>
              <a:t>science</a:t>
            </a:r>
          </a:p>
        </p:txBody>
      </p:sp>
      <p:sp>
        <p:nvSpPr>
          <p:cNvPr id="9" name="Subtitle 3">
            <a:extLst>
              <a:ext uri="{FF2B5EF4-FFF2-40B4-BE49-F238E27FC236}">
                <a16:creationId xmlns:a16="http://schemas.microsoft.com/office/drawing/2014/main" id="{2981AB9E-AF0F-CAD0-2DD2-D640FB871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" y="5588000"/>
            <a:ext cx="12191997" cy="660400"/>
          </a:xfrm>
        </p:spPr>
        <p:txBody>
          <a:bodyPr/>
          <a:lstStyle/>
          <a:p>
            <a:r>
              <a:rPr lang="en-US" dirty="0"/>
              <a:t>By: </a:t>
            </a:r>
            <a:r>
              <a:rPr lang="en-US" dirty="0" err="1"/>
              <a:t>dora</a:t>
            </a:r>
            <a:r>
              <a:rPr lang="en-US" dirty="0"/>
              <a:t> Jones</a:t>
            </a:r>
          </a:p>
        </p:txBody>
      </p:sp>
    </p:spTree>
    <p:extLst>
      <p:ext uri="{BB962C8B-B14F-4D97-AF65-F5344CB8AC3E}">
        <p14:creationId xmlns:p14="http://schemas.microsoft.com/office/powerpoint/2010/main" val="249803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group of people posing for a photo">
            <a:extLst>
              <a:ext uri="{FF2B5EF4-FFF2-40B4-BE49-F238E27FC236}">
                <a16:creationId xmlns:a16="http://schemas.microsoft.com/office/drawing/2014/main" id="{AB637797-674B-5BE2-F5D0-CD87AA60E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514730" y="0"/>
            <a:ext cx="6858000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A971A9-0C5C-DDFC-67F9-2E5A55F12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2" name="Picture 11" descr="A group of people wearing white hardhats&#10;&#10;AI-generated content may be incorrect.">
            <a:extLst>
              <a:ext uri="{FF2B5EF4-FFF2-40B4-BE49-F238E27FC236}">
                <a16:creationId xmlns:a16="http://schemas.microsoft.com/office/drawing/2014/main" id="{2E20AFF0-F3A7-84B0-9AB3-DA698997C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344400" y="4837182"/>
            <a:ext cx="12192000" cy="6858000"/>
          </a:xfrm>
          <a:prstGeom prst="rect">
            <a:avLst/>
          </a:prstGeom>
        </p:spPr>
      </p:pic>
      <p:sp>
        <p:nvSpPr>
          <p:cNvPr id="19" name="Title 6">
            <a:extLst>
              <a:ext uri="{FF2B5EF4-FFF2-40B4-BE49-F238E27FC236}">
                <a16:creationId xmlns:a16="http://schemas.microsoft.com/office/drawing/2014/main" id="{72CBCD42-9A63-38AE-3C89-31523C9CB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221" y="-561475"/>
            <a:ext cx="7420819" cy="1656304"/>
          </a:xfrm>
        </p:spPr>
        <p:txBody>
          <a:bodyPr anchor="b">
            <a:normAutofit/>
          </a:bodyPr>
          <a:lstStyle/>
          <a:p>
            <a:r>
              <a:rPr lang="en-US" dirty="0"/>
              <a:t>About me</a:t>
            </a:r>
          </a:p>
        </p:txBody>
      </p:sp>
      <p:pic>
        <p:nvPicPr>
          <p:cNvPr id="23" name="Picture 22" descr="A group of people in reflective vests and helmets">
            <a:extLst>
              <a:ext uri="{FF2B5EF4-FFF2-40B4-BE49-F238E27FC236}">
                <a16:creationId xmlns:a16="http://schemas.microsoft.com/office/drawing/2014/main" id="{594E197A-D2F8-9986-699E-88A297950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56036"/>
            <a:ext cx="12192000" cy="5545928"/>
          </a:xfrm>
          <a:prstGeom prst="rect">
            <a:avLst/>
          </a:prstGeom>
        </p:spPr>
      </p:pic>
      <p:pic>
        <p:nvPicPr>
          <p:cNvPr id="10" name="Picture 9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1B095B6B-6FC9-BEB9-0F9D-E15D6B6721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2723" y="0"/>
            <a:ext cx="6872317" cy="6858000"/>
          </a:xfrm>
          <a:prstGeom prst="rect">
            <a:avLst/>
          </a:prstGeom>
        </p:spPr>
      </p:pic>
      <p:pic>
        <p:nvPicPr>
          <p:cNvPr id="16" name="Picture 15" descr="A person wearing a hard hat and goggles&#10;&#10;AI-generated content may be incorrect.">
            <a:extLst>
              <a:ext uri="{FF2B5EF4-FFF2-40B4-BE49-F238E27FC236}">
                <a16:creationId xmlns:a16="http://schemas.microsoft.com/office/drawing/2014/main" id="{432DAE39-A42D-BDC4-EB0D-C55ABB6A7B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7290590" y="2118209"/>
            <a:ext cx="4828960" cy="482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9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70532 L 0.27187 -0.13981 C 0.32826 -0.01226 0.41302 0.05672 0.50208 0.05672 C 0.60313 0.05672 0.68424 -0.01226 0.74063 -0.13981 L 1.0125 -0.70532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25" y="3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4517A-A974-8620-F427-0CE04C911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SUMMER RESEARCH WITH CREEDS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68780-023C-4371-35DF-7256ADBAC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24F78-56A6-7740-B68D-8D4D026EDF3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7B9547B-38EB-3ED8-B14B-8848F046B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10862"/>
            <a:ext cx="7150368" cy="388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F70AD18-AA36-308A-BA9B-D06EA82624ED}"/>
              </a:ext>
            </a:extLst>
          </p:cNvPr>
          <p:cNvPicPr>
            <a:picLocks noGrp="1" noChangeAspect="1" noChangeArrowheads="1"/>
          </p:cNvPicPr>
          <p:nvPr>
            <p:ph type="tbl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189" y="2143489"/>
            <a:ext cx="6709631" cy="4082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868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5DC4F0F-0ADF-0BDC-F5F8-403526288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643842"/>
            <a:ext cx="12039600" cy="1140849"/>
          </a:xfrm>
        </p:spPr>
        <p:txBody>
          <a:bodyPr/>
          <a:lstStyle/>
          <a:p>
            <a:r>
              <a:rPr lang="en-US" dirty="0"/>
              <a:t>ARTIFICIAL INTELLIGENCE, CYBERSECURITY, DATA SCIENCE</a:t>
            </a:r>
          </a:p>
        </p:txBody>
      </p:sp>
      <p:sp>
        <p:nvSpPr>
          <p:cNvPr id="11" name="Table Placeholder 2">
            <a:extLst>
              <a:ext uri="{FF2B5EF4-FFF2-40B4-BE49-F238E27FC236}">
                <a16:creationId xmlns:a16="http://schemas.microsoft.com/office/drawing/2014/main" id="{8ECDA5A4-C733-371F-8996-12706AFD36C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5025" y="2560638"/>
            <a:ext cx="10515600" cy="3478212"/>
          </a:xfrm>
        </p:spPr>
        <p:txBody>
          <a:bodyPr/>
          <a:lstStyle/>
          <a:p>
            <a:r>
              <a:rPr lang="en-US" dirty="0"/>
              <a:t>This project builds a predictive model for reservoir water releases forecasting using LSTM neural networks and </a:t>
            </a:r>
            <a:r>
              <a:rPr lang="en-US" dirty="0" err="1"/>
              <a:t>RealPaver</a:t>
            </a:r>
            <a:r>
              <a:rPr lang="en-US" dirty="0"/>
              <a:t>. It analyzes how storage levels respond to inflow, outflow, and evaporation, aiming to improve water and energy planning under climate stress.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0FAFB-5112-708D-1E1A-0F3FE9748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FE024F78-56A6-7740-B68D-8D4D026EDF3F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4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D65160-D36B-D357-A97B-AEE296F83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</a:t>
            </a:r>
            <a:r>
              <a:rPr lang="en-US" dirty="0" err="1"/>
              <a:t>COMPUter</a:t>
            </a:r>
            <a:r>
              <a:rPr lang="en-US" dirty="0"/>
              <a:t> science principles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9E451A-D85F-BA27-4DEA-032B22357C57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162301" y="2133600"/>
            <a:ext cx="7564188" cy="4013199"/>
          </a:xfrm>
        </p:spPr>
        <p:txBody>
          <a:bodyPr/>
          <a:lstStyle/>
          <a:p>
            <a:r>
              <a:rPr lang="en-US" b="1" u="sng" dirty="0"/>
              <a:t>Big Idea 1: Creative Development</a:t>
            </a:r>
            <a:endParaRPr lang="en-US" u="sng" dirty="0"/>
          </a:p>
          <a:p>
            <a:pPr lvl="1"/>
            <a:r>
              <a:rPr lang="en-US" dirty="0"/>
              <a:t>You’ll learn how important collaboration is in developing programs and how to use an iterative process in your work.</a:t>
            </a:r>
            <a:endParaRPr lang="en-US" dirty="0">
              <a:hlinkClick r:id="rId2"/>
            </a:endParaRPr>
          </a:p>
          <a:p>
            <a:r>
              <a:rPr lang="en-US" dirty="0"/>
              <a:t>Topics may include:</a:t>
            </a:r>
          </a:p>
          <a:p>
            <a:pPr lvl="1"/>
            <a:r>
              <a:rPr lang="en-US" dirty="0"/>
              <a:t>Collaboration</a:t>
            </a:r>
          </a:p>
          <a:p>
            <a:pPr lvl="1"/>
            <a:r>
              <a:rPr lang="en-US" dirty="0"/>
              <a:t>Program design and development</a:t>
            </a:r>
          </a:p>
          <a:p>
            <a:r>
              <a:rPr lang="en-US" b="1" dirty="0"/>
              <a:t>On the Exam</a:t>
            </a:r>
            <a:endParaRPr lang="en-US" dirty="0"/>
          </a:p>
          <a:p>
            <a:pPr lvl="1"/>
            <a:r>
              <a:rPr lang="en-US" dirty="0"/>
              <a:t>10%–13% of exam score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938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/>
            </a:gs>
            <a:gs pos="79000">
              <a:schemeClr val="accent6"/>
            </a:gs>
            <a:gs pos="31000">
              <a:srgbClr val="02090E"/>
            </a:gs>
            <a:gs pos="14000">
              <a:schemeClr val="accent4">
                <a:lumMod val="75000"/>
              </a:schemeClr>
            </a:gs>
            <a:gs pos="0">
              <a:schemeClr val="accent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EFE388-CD0B-9671-4D4E-D6D8004C8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891" y="511762"/>
            <a:ext cx="4960830" cy="2785158"/>
          </a:xfrm>
        </p:spPr>
        <p:txBody>
          <a:bodyPr/>
          <a:lstStyle/>
          <a:p>
            <a:r>
              <a:rPr lang="en-US" dirty="0"/>
              <a:t>Overcoming </a:t>
            </a:r>
          </a:p>
        </p:txBody>
      </p:sp>
      <p:pic>
        <p:nvPicPr>
          <p:cNvPr id="8" name="Picture Placeholder 7" descr="A blue and purple spirals">
            <a:extLst>
              <a:ext uri="{FF2B5EF4-FFF2-40B4-BE49-F238E27FC236}">
                <a16:creationId xmlns:a16="http://schemas.microsoft.com/office/drawing/2014/main" id="{E1DBD4C7-D952-4426-40FD-8799F80F82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31" b="31"/>
          <a:stretch/>
        </p:blipFill>
        <p:spPr>
          <a:xfrm>
            <a:off x="6497638" y="336550"/>
            <a:ext cx="5322887" cy="61849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EA54-3083-FB0D-9011-2353791B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1" name="Picture 10" descr="A group of people sitting at computers&#10;&#10;AI-generated content may be incorrect.">
            <a:extLst>
              <a:ext uri="{FF2B5EF4-FFF2-40B4-BE49-F238E27FC236}">
                <a16:creationId xmlns:a16="http://schemas.microsoft.com/office/drawing/2014/main" id="{970BF4BC-FD1B-1C2C-28D3-166337B8EB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963" b="23408"/>
          <a:stretch>
            <a:fillRect/>
          </a:stretch>
        </p:blipFill>
        <p:spPr>
          <a:xfrm>
            <a:off x="3280306" y="0"/>
            <a:ext cx="9144000" cy="3129280"/>
          </a:xfrm>
          <a:prstGeom prst="rect">
            <a:avLst/>
          </a:prstGeom>
        </p:spPr>
      </p:pic>
      <p:pic>
        <p:nvPicPr>
          <p:cNvPr id="9" name="Picture 8" descr="A group of people sitting at a desk&#10;&#10;AI-generated content may be incorrect.">
            <a:extLst>
              <a:ext uri="{FF2B5EF4-FFF2-40B4-BE49-F238E27FC236}">
                <a16:creationId xmlns:a16="http://schemas.microsoft.com/office/drawing/2014/main" id="{AA89F4FB-A1B1-951F-90AF-E65A013105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202"/>
          <a:stretch>
            <a:fillRect/>
          </a:stretch>
        </p:blipFill>
        <p:spPr>
          <a:xfrm rot="5400000">
            <a:off x="-1461980" y="1453939"/>
            <a:ext cx="6858000" cy="3950121"/>
          </a:xfrm>
          <a:prstGeom prst="rect">
            <a:avLst/>
          </a:prstGeom>
        </p:spPr>
      </p:pic>
      <p:pic>
        <p:nvPicPr>
          <p:cNvPr id="6" name="Picture 5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4E6D83EC-238B-ED73-1235-6645EB690CE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6889" r="11556"/>
          <a:stretch>
            <a:fillRect/>
          </a:stretch>
        </p:blipFill>
        <p:spPr>
          <a:xfrm rot="5400000">
            <a:off x="6172981" y="2338070"/>
            <a:ext cx="3535680" cy="5143500"/>
          </a:xfrm>
          <a:prstGeom prst="rect">
            <a:avLst/>
          </a:prstGeom>
        </p:spPr>
      </p:pic>
      <p:sp>
        <p:nvSpPr>
          <p:cNvPr id="13" name="Subtitle 12">
            <a:extLst>
              <a:ext uri="{FF2B5EF4-FFF2-40B4-BE49-F238E27FC236}">
                <a16:creationId xmlns:a16="http://schemas.microsoft.com/office/drawing/2014/main" id="{1428186D-6E34-A11D-E387-97AD1DA6B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4803" y="5449963"/>
            <a:ext cx="8056880" cy="620025"/>
          </a:xfrm>
          <a:solidFill>
            <a:schemeClr val="accent5"/>
          </a:solidFill>
        </p:spPr>
        <p:txBody>
          <a:bodyPr/>
          <a:lstStyle/>
          <a:p>
            <a:r>
              <a:rPr lang="en-US" dirty="0"/>
              <a:t>LOGIC AND STRATEGY GAMES</a:t>
            </a:r>
          </a:p>
        </p:txBody>
      </p:sp>
    </p:spTree>
    <p:extLst>
      <p:ext uri="{BB962C8B-B14F-4D97-AF65-F5344CB8AC3E}">
        <p14:creationId xmlns:p14="http://schemas.microsoft.com/office/powerpoint/2010/main" val="59814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B1A1A-6A65-E6BC-5DD7-1650C8137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76A627-9B5B-885A-8B2B-9378E4F6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</a:t>
            </a:r>
            <a:r>
              <a:rPr lang="en-US" dirty="0" err="1"/>
              <a:t>COMPUter</a:t>
            </a:r>
            <a:r>
              <a:rPr lang="en-US" dirty="0"/>
              <a:t> science principles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B6B2FC-3A38-993D-1E07-799893C2859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162301" y="2133600"/>
            <a:ext cx="7564188" cy="4013199"/>
          </a:xfrm>
        </p:spPr>
        <p:txBody>
          <a:bodyPr/>
          <a:lstStyle/>
          <a:p>
            <a:r>
              <a:rPr lang="en-US" b="1" u="sng" dirty="0">
                <a:hlinkClick r:id="rId2"/>
              </a:rPr>
              <a:t>Big Idea 2: Data</a:t>
            </a:r>
            <a:endParaRPr lang="en-US" u="sng" dirty="0">
              <a:hlinkClick r:id="rId2"/>
            </a:endParaRPr>
          </a:p>
          <a:p>
            <a:pPr lvl="1"/>
            <a:r>
              <a:rPr lang="en-US" dirty="0"/>
              <a:t>You’ll explore how computers handle data and how data can be used to produce new information and solve problems.</a:t>
            </a:r>
            <a:endParaRPr lang="en-US" dirty="0">
              <a:hlinkClick r:id="rId2"/>
            </a:endParaRPr>
          </a:p>
          <a:p>
            <a:r>
              <a:rPr lang="en-US" dirty="0"/>
              <a:t>Topics may include:</a:t>
            </a:r>
          </a:p>
          <a:p>
            <a:pPr lvl="1"/>
            <a:r>
              <a:rPr lang="en-US" dirty="0"/>
              <a:t>Data compression</a:t>
            </a:r>
          </a:p>
          <a:p>
            <a:pPr lvl="1"/>
            <a:r>
              <a:rPr lang="en-US" dirty="0"/>
              <a:t>Extracting information from data</a:t>
            </a:r>
          </a:p>
          <a:p>
            <a:r>
              <a:rPr lang="en-US" b="1" dirty="0"/>
              <a:t>On the Exam</a:t>
            </a:r>
            <a:endParaRPr lang="en-US" dirty="0"/>
          </a:p>
          <a:p>
            <a:pPr lvl="1"/>
            <a:r>
              <a:rPr lang="en-US" dirty="0"/>
              <a:t>17%−22% of exam score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32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60903-003B-273E-3584-5312F76C3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669" y="113097"/>
            <a:ext cx="7420819" cy="1656304"/>
          </a:xfrm>
        </p:spPr>
        <p:txBody>
          <a:bodyPr/>
          <a:lstStyle/>
          <a:p>
            <a:r>
              <a:rPr lang="en-US" dirty="0"/>
              <a:t>ENGAGING THE AUDIENCE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160DFF-2E7E-7A22-819A-C011020DFF0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305669" y="2470150"/>
            <a:ext cx="7420819" cy="3676649"/>
          </a:xfrm>
        </p:spPr>
        <p:txBody>
          <a:bodyPr/>
          <a:lstStyle/>
          <a:p>
            <a:r>
              <a:rPr lang="en-US" dirty="0"/>
              <a:t>Make eye contact with your audience to create a sense of intimacy and involvement</a:t>
            </a:r>
          </a:p>
          <a:p>
            <a:r>
              <a:rPr lang="en-US" dirty="0"/>
              <a:t>Weave relatable stories into your presentation using narratives that make your message memorable and impactful</a:t>
            </a:r>
          </a:p>
          <a:p>
            <a:r>
              <a:rPr lang="en-US" dirty="0"/>
              <a:t>Encourage questions and provide thoughtful responses to enhance audience participation</a:t>
            </a:r>
          </a:p>
          <a:p>
            <a:r>
              <a:rPr lang="en-US" dirty="0"/>
              <a:t>Use live polls or surveys to gather audience opinions, promoting engagement and making sure the audience feel involved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347AE7-D6A2-42FB-3D58-6297742FC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0971" y="6226198"/>
            <a:ext cx="2743200" cy="365125"/>
          </a:xfrm>
        </p:spPr>
        <p:txBody>
          <a:bodyPr/>
          <a:lstStyle/>
          <a:p>
            <a:fld id="{FE024F78-56A6-7740-B68D-8D4D026EDF3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 descr="A hand holding a small device with wires&#10;&#10;AI-generated content may be incorrect.">
            <a:extLst>
              <a:ext uri="{FF2B5EF4-FFF2-40B4-BE49-F238E27FC236}">
                <a16:creationId xmlns:a16="http://schemas.microsoft.com/office/drawing/2014/main" id="{2D200F23-E203-2724-262E-9A6A4C2D36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116064" y="857250"/>
            <a:ext cx="6858000" cy="5143500"/>
          </a:xfrm>
          <a:prstGeom prst="rect">
            <a:avLst/>
          </a:prstGeom>
        </p:spPr>
      </p:pic>
      <p:pic>
        <p:nvPicPr>
          <p:cNvPr id="6" name="Picture 5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A2C57044-19B3-1E80-BED4-F6447D21E7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9" name="Subtitle 12">
            <a:extLst>
              <a:ext uri="{FF2B5EF4-FFF2-40B4-BE49-F238E27FC236}">
                <a16:creationId xmlns:a16="http://schemas.microsoft.com/office/drawing/2014/main" id="{883DFBCB-FD9B-815A-81EE-F7FF06E61D5D}"/>
              </a:ext>
            </a:extLst>
          </p:cNvPr>
          <p:cNvSpPr txBox="1">
            <a:spLocks/>
          </p:cNvSpPr>
          <p:nvPr/>
        </p:nvSpPr>
        <p:spPr>
          <a:xfrm>
            <a:off x="3709353" y="5526774"/>
            <a:ext cx="2386647" cy="620025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accent3"/>
                </a:solidFill>
                <a:latin typeface="+mj-lt"/>
                <a:ea typeface="+mn-ea"/>
                <a:cs typeface="Biome" panose="020B0503030204020804" pitchFamily="34" charset="0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MICRO:BITS</a:t>
            </a:r>
          </a:p>
        </p:txBody>
      </p:sp>
    </p:spTree>
    <p:extLst>
      <p:ext uri="{BB962C8B-B14F-4D97-AF65-F5344CB8AC3E}">
        <p14:creationId xmlns:p14="http://schemas.microsoft.com/office/powerpoint/2010/main" val="1962637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EA278-3323-D45D-7EA1-99B99F8C1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0C6DD9-665A-09AC-BA9E-4E5E8C2B8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</a:t>
            </a:r>
            <a:r>
              <a:rPr lang="en-US" dirty="0" err="1"/>
              <a:t>COMPUter</a:t>
            </a:r>
            <a:r>
              <a:rPr lang="en-US" dirty="0"/>
              <a:t> science principles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FF25F0-F6F4-417C-4DD7-31C709237A9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162301" y="2133600"/>
            <a:ext cx="7564188" cy="4013199"/>
          </a:xfrm>
        </p:spPr>
        <p:txBody>
          <a:bodyPr/>
          <a:lstStyle/>
          <a:p>
            <a:r>
              <a:rPr lang="en-US" b="1" dirty="0">
                <a:hlinkClick r:id="rId2"/>
              </a:rPr>
              <a:t>Section II: Create Performance Task</a:t>
            </a:r>
            <a:endParaRPr lang="en-US" dirty="0">
              <a:hlinkClick r:id="rId2"/>
            </a:endParaRPr>
          </a:p>
          <a:p>
            <a:r>
              <a:rPr lang="en-US" dirty="0"/>
              <a:t>30% of score</a:t>
            </a:r>
          </a:p>
          <a:p>
            <a:pPr lvl="1"/>
            <a:r>
              <a:rPr lang="en-US" dirty="0"/>
              <a:t>Create performance task program code, video, and student-authored Personalized Project Reference | 9 hours in-class</a:t>
            </a:r>
          </a:p>
          <a:p>
            <a:pPr lvl="1"/>
            <a:r>
              <a:rPr lang="en-US" dirty="0"/>
              <a:t>2 written response questions | 60 minutes end-of-course exam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14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4960-0554-0486-9B01-FE97F34DE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CREEDS EXPERIENCE and impact</a:t>
            </a:r>
          </a:p>
        </p:txBody>
      </p:sp>
    </p:spTree>
    <p:extLst>
      <p:ext uri="{BB962C8B-B14F-4D97-AF65-F5344CB8AC3E}">
        <p14:creationId xmlns:p14="http://schemas.microsoft.com/office/powerpoint/2010/main" val="2047545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CE27F-55BA-2FEE-83EF-E2851FC0C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29161163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000000"/>
      </a:dk1>
      <a:lt1>
        <a:srgbClr val="FFFFFF"/>
      </a:lt1>
      <a:dk2>
        <a:srgbClr val="FC4EFB"/>
      </a:dk2>
      <a:lt2>
        <a:srgbClr val="E7E6E6"/>
      </a:lt2>
      <a:accent1>
        <a:srgbClr val="FAF24C"/>
      </a:accent1>
      <a:accent2>
        <a:srgbClr val="5EFCAC"/>
      </a:accent2>
      <a:accent3>
        <a:srgbClr val="73EBF9"/>
      </a:accent3>
      <a:accent4>
        <a:srgbClr val="316CFC"/>
      </a:accent4>
      <a:accent5>
        <a:srgbClr val="B059FD"/>
      </a:accent5>
      <a:accent6>
        <a:srgbClr val="9405FC"/>
      </a:accent6>
      <a:hlink>
        <a:srgbClr val="FFFFFF"/>
      </a:hlink>
      <a:folHlink>
        <a:srgbClr val="FFFFFF"/>
      </a:folHlink>
    </a:clrScheme>
    <a:fontScheme name="Custom 15">
      <a:majorFont>
        <a:latin typeface="Biome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936837_win32_SL_V11" id="{EAD6EF7B-6F25-4469-AF6A-07D6EB1461DD}" vid="{30FEA78B-2F89-4FF0-8415-E3920802C5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2c49fc-9484-408e-b7e7-300f22e63dd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767BBA72A2AD47820AE00225164DE3" ma:contentTypeVersion="11" ma:contentTypeDescription="Create a new document." ma:contentTypeScope="" ma:versionID="1d65d883278e19f0903166dc1a7aaa86">
  <xsd:schema xmlns:xsd="http://www.w3.org/2001/XMLSchema" xmlns:xs="http://www.w3.org/2001/XMLSchema" xmlns:p="http://schemas.microsoft.com/office/2006/metadata/properties" xmlns:ns2="a72c49fc-9484-408e-b7e7-300f22e63dd7" targetNamespace="http://schemas.microsoft.com/office/2006/metadata/properties" ma:root="true" ma:fieldsID="411215c9c017ffa4efbe99de0ac237ec" ns2:_="">
    <xsd:import namespace="a72c49fc-9484-408e-b7e7-300f22e63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c49fc-9484-408e-b7e7-300f22e63d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33a83bf-3dc4-4ddf-aecd-47f0779e4f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05301E-11B3-4B9D-A588-21F3C9809371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4137456-21FC-4AE2-8A94-BF06CAF2EB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E058B0-8F04-4D2A-AA3D-F9573DEFA635}"/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{41022797-47CB-4841-9E0A-C6FFE2F0D71E}TFe8699e8e-689b-4d7e-abcf-e888fd749829db3118dc_win32-d573b439b56f</Template>
  <TotalTime>5101</TotalTime>
  <Words>291</Words>
  <Application>Microsoft Office PowerPoint</Application>
  <PresentationFormat>Widescreen</PresentationFormat>
  <Paragraphs>46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Nova</vt:lpstr>
      <vt:lpstr>Biome</vt:lpstr>
      <vt:lpstr>Calibri</vt:lpstr>
      <vt:lpstr>Custom</vt:lpstr>
      <vt:lpstr>Micro:bits for computer science</vt:lpstr>
      <vt:lpstr>About me</vt:lpstr>
      <vt:lpstr>SUMMER RESEARCH WITH CREEDS</vt:lpstr>
      <vt:lpstr>ARTIFICIAL INTELLIGENCE, CYBERSECURITY, DATA SCIENCE</vt:lpstr>
      <vt:lpstr>AP COMPUter science principles</vt:lpstr>
      <vt:lpstr>Overcoming </vt:lpstr>
      <vt:lpstr>AP COMPUter science principles</vt:lpstr>
      <vt:lpstr>ENGAGING THE AUDIENCE</vt:lpstr>
      <vt:lpstr>AP COMPUter science principles</vt:lpstr>
      <vt:lpstr>CREEDS EXPERIENCE and impact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Dora Jones</dc:creator>
  <cp:lastModifiedBy>Dora Jones</cp:lastModifiedBy>
  <cp:revision>1</cp:revision>
  <dcterms:created xsi:type="dcterms:W3CDTF">2025-08-20T01:26:25Z</dcterms:created>
  <dcterms:modified xsi:type="dcterms:W3CDTF">2025-08-23T14:28:23Z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0x01010065767BBA72A2AD47820AE00225164DE3</vt:lpwstr>
  </property>
</Properties>
</file>