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presProps.xml" ContentType="application/vnd.openxmlformats-officedocument.presentationml.presProps+xml"/>
  <Override PartName="/ppt/tableStyles.xml" ContentType="application/vnd.openxmlformats-officedocument.presentationml.tableStyles+xml"/>
  <Override PartName="/docProps/custom.xml" ContentType="application/vnd.openxmlformats-officedocument.custom-properties+xml"/>
  <Override PartName="/docProps/core.xml" ContentType="application/vnd.openxmlformats-package.core-properties+xml"/>
  <Override PartName="/ppt/presentation.xml" ContentType="application/vnd.openxmlformats-officedocument.presentationml.presentation.main+xml"/>
  <Override PartName="/ppt/metadata" ContentType="application/binary"/>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Types>
</file>

<file path=_rels/.rels><?xml version="1.0" encoding="UTF-8" standalone="yes"?><Relationships xmlns="http://schemas.openxmlformats.org/package/2006/relationships"><Relationship Id="rId1" Type="http://schemas.openxmlformats.org/officeDocument/2006/relationships/custom-properties" Target="docProps/custom.xml"/><Relationship Id="rId2" Type="http://schemas.openxmlformats.org/package/2006/relationships/metadata/core-properties" Target="docProps/core.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4"/>
    <p:sldMasterId id="2147483661"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Lst>
  <p:sldSz cy="6858000" cx="12192000"/>
  <p:notesSz cx="6858000" cy="9144000"/>
  <p:embeddedFontLst>
    <p:embeddedFont>
      <p:font typeface="Roboto Mono"/>
      <p:regular r:id="rId36"/>
      <p:bold r:id="rId37"/>
      <p:italic r:id="rId38"/>
      <p:boldItalic r:id="rId39"/>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40" roundtripDataSignature="AMtx7mjgVVpbUMugt8sh4szvTeiSFEM4Jg=="/>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EA8EE8EC-4416-4CAD-9A28-2BD4263D0FB0}">
  <a:tblStyle styleId="{EA8EE8EC-4416-4CAD-9A28-2BD4263D0FB0}" styleName="Table_0">
    <a:wholeTbl>
      <a:tcTxStyle>
        <a:font>
          <a:latin typeface="Arial"/>
          <a:ea typeface="Arial"/>
          <a:cs typeface="Arial"/>
        </a:font>
        <a:srgbClr val="000000"/>
      </a:tcTx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 styleId="{EE9FFA53-57E5-4AE3-919B-7C9BEE38D292}" styleName="Table_1">
    <a:wholeTbl>
      <a:tcTxStyle>
        <a:font>
          <a:latin typeface="Arial"/>
          <a:ea typeface="Arial"/>
          <a:cs typeface="Arial"/>
        </a:font>
        <a:srgbClr val="000000"/>
      </a:tcTxStyle>
      <a:tcStyle>
        <a:tcBdr>
          <a:left>
            <a:ln cap="flat" cmpd="sng" w="12700">
              <a:solidFill>
                <a:srgbClr val="000000"/>
              </a:solidFill>
              <a:prstDash val="solid"/>
              <a:round/>
              <a:headEnd len="sm" w="sm" type="none"/>
              <a:tailEnd len="sm" w="sm" type="none"/>
            </a:ln>
          </a:left>
          <a:right>
            <a:ln cap="flat" cmpd="sng" w="12700">
              <a:solidFill>
                <a:srgbClr val="000000"/>
              </a:solidFill>
              <a:prstDash val="solid"/>
              <a:round/>
              <a:headEnd len="sm" w="sm" type="none"/>
              <a:tailEnd len="sm" w="sm" type="none"/>
            </a:ln>
          </a:right>
          <a:top>
            <a:ln cap="flat" cmpd="sng" w="12700">
              <a:solidFill>
                <a:srgbClr val="000000"/>
              </a:solidFill>
              <a:prstDash val="solid"/>
              <a:round/>
              <a:headEnd len="sm" w="sm" type="none"/>
              <a:tailEnd len="sm" w="sm" type="none"/>
            </a:ln>
          </a:top>
          <a:bottom>
            <a:ln cap="flat" cmpd="sng" w="12700">
              <a:solidFill>
                <a:srgbClr val="000000"/>
              </a:solidFill>
              <a:prstDash val="solid"/>
              <a:round/>
              <a:headEnd len="sm" w="sm" type="none"/>
              <a:tailEnd len="sm" w="sm" type="none"/>
            </a:ln>
          </a:bottom>
          <a:insideH>
            <a:ln cap="flat" cmpd="sng" w="12700">
              <a:solidFill>
                <a:srgbClr val="000000"/>
              </a:solidFill>
              <a:prstDash val="solid"/>
              <a:round/>
              <a:headEnd len="sm" w="sm" type="none"/>
              <a:tailEnd len="sm" w="sm" type="none"/>
            </a:ln>
          </a:insideH>
          <a:insideV>
            <a:ln cap="flat" cmpd="sng" w="12700">
              <a:solidFill>
                <a:srgbClr val="000000"/>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_rels/presentation.xml.rels><?xml version="1.0" encoding="UTF-8" standalone="yes"?>
<Relationships xmlns="http://schemas.openxmlformats.org/package/2006/relationships"><Relationship Id="rId26" Type="http://schemas.openxmlformats.org/officeDocument/2006/relationships/slide" Target="slides/slide20.xml"/><Relationship Id="rId13" Type="http://schemas.openxmlformats.org/officeDocument/2006/relationships/slide" Target="slides/slide7.xml"/><Relationship Id="rId39" Type="http://schemas.openxmlformats.org/officeDocument/2006/relationships/font" Target="fonts/RobotoMono-boldItalic.fntdata"/><Relationship Id="rId18" Type="http://schemas.openxmlformats.org/officeDocument/2006/relationships/slide" Target="slides/slide12.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customXml" Target="../customXml/item2.xml"/><Relationship Id="rId7" Type="http://schemas.openxmlformats.org/officeDocument/2006/relationships/slide" Target="slides/slide1.xml"/><Relationship Id="rId20" Type="http://schemas.openxmlformats.org/officeDocument/2006/relationships/slide" Target="slides/slide14.xml"/><Relationship Id="rId2" Type="http://schemas.openxmlformats.org/officeDocument/2006/relationships/presProps" Target="presProps.xml"/><Relationship Id="rId29" Type="http://schemas.openxmlformats.org/officeDocument/2006/relationships/slide" Target="slides/slide23.xml"/><Relationship Id="rId16" Type="http://schemas.openxmlformats.org/officeDocument/2006/relationships/slide" Target="slides/slide10.xml"/><Relationship Id="rId41" Type="http://schemas.openxmlformats.org/officeDocument/2006/relationships/customXml" Target="../customXml/item1.xml"/><Relationship Id="rId40" Type="http://customschemas.google.com/relationships/presentationmetadata" Target="metadata"/><Relationship Id="rId24" Type="http://schemas.openxmlformats.org/officeDocument/2006/relationships/slide" Target="slides/slide18.xml"/><Relationship Id="rId1" Type="http://schemas.openxmlformats.org/officeDocument/2006/relationships/theme" Target="theme/theme2.xml"/><Relationship Id="rId6" Type="http://schemas.openxmlformats.org/officeDocument/2006/relationships/notesMaster" Target="notesMasters/notesMaster1.xml"/><Relationship Id="rId11" Type="http://schemas.openxmlformats.org/officeDocument/2006/relationships/slide" Target="slides/slide5.xml"/><Relationship Id="rId32" Type="http://schemas.openxmlformats.org/officeDocument/2006/relationships/slide" Target="slides/slide26.xml"/><Relationship Id="rId37" Type="http://schemas.openxmlformats.org/officeDocument/2006/relationships/font" Target="fonts/RobotoMono-bold.fntdata"/><Relationship Id="rId23" Type="http://schemas.openxmlformats.org/officeDocument/2006/relationships/slide" Target="slides/slide17.xml"/><Relationship Id="rId28" Type="http://schemas.openxmlformats.org/officeDocument/2006/relationships/slide" Target="slides/slide22.xml"/><Relationship Id="rId5" Type="http://schemas.openxmlformats.org/officeDocument/2006/relationships/slideMaster" Target="slideMasters/slideMaster2.xml"/><Relationship Id="rId15" Type="http://schemas.openxmlformats.org/officeDocument/2006/relationships/slide" Target="slides/slide9.xml"/><Relationship Id="rId36" Type="http://schemas.openxmlformats.org/officeDocument/2006/relationships/font" Target="fonts/RobotoMono-regular.fntdata"/><Relationship Id="rId31" Type="http://schemas.openxmlformats.org/officeDocument/2006/relationships/slide" Target="slides/slide25.xml"/><Relationship Id="rId10" Type="http://schemas.openxmlformats.org/officeDocument/2006/relationships/slide" Target="slides/slide4.xml"/><Relationship Id="rId19" Type="http://schemas.openxmlformats.org/officeDocument/2006/relationships/slide" Target="slides/slide13.xml"/><Relationship Id="rId22" Type="http://schemas.openxmlformats.org/officeDocument/2006/relationships/slide" Target="slides/slide16.xml"/><Relationship Id="rId4" Type="http://schemas.openxmlformats.org/officeDocument/2006/relationships/slideMaster" Target="slideMasters/slideMaster1.xml"/><Relationship Id="rId9" Type="http://schemas.openxmlformats.org/officeDocument/2006/relationships/slide" Target="slides/slide3.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14" Type="http://schemas.openxmlformats.org/officeDocument/2006/relationships/slide" Target="slides/slide8.xml"/><Relationship Id="rId43" Type="http://schemas.openxmlformats.org/officeDocument/2006/relationships/customXml" Target="../customXml/item3.xml"/><Relationship Id="rId8" Type="http://schemas.openxmlformats.org/officeDocument/2006/relationships/slide" Target="slides/slide2.xml"/><Relationship Id="rId3" Type="http://schemas.openxmlformats.org/officeDocument/2006/relationships/tableStyles" Target="tableStyles.xml"/><Relationship Id="rId25" Type="http://schemas.openxmlformats.org/officeDocument/2006/relationships/slide" Target="slides/slide19.xml"/><Relationship Id="rId33" Type="http://schemas.openxmlformats.org/officeDocument/2006/relationships/slide" Target="slides/slide27.xml"/><Relationship Id="rId12" Type="http://schemas.openxmlformats.org/officeDocument/2006/relationships/slide" Target="slides/slide6.xml"/><Relationship Id="rId17" Type="http://schemas.openxmlformats.org/officeDocument/2006/relationships/slide" Target="slides/slide11.xml"/><Relationship Id="rId38" Type="http://schemas.openxmlformats.org/officeDocument/2006/relationships/font" Target="fonts/RobotoMono-italic.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6" name="Shape 106"/>
        <p:cNvGrpSpPr/>
        <p:nvPr/>
      </p:nvGrpSpPr>
      <p:grpSpPr>
        <a:xfrm>
          <a:off x="0" y="0"/>
          <a:ext cx="0" cy="0"/>
          <a:chOff x="0" y="0"/>
          <a:chExt cx="0" cy="0"/>
        </a:xfrm>
      </p:grpSpPr>
      <p:sp>
        <p:nvSpPr>
          <p:cNvPr id="107" name="Google Shape;107;p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08" name="Google Shape;108;p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4" name="Shape 114"/>
        <p:cNvGrpSpPr/>
        <p:nvPr/>
      </p:nvGrpSpPr>
      <p:grpSpPr>
        <a:xfrm>
          <a:off x="0" y="0"/>
          <a:ext cx="0" cy="0"/>
          <a:chOff x="0" y="0"/>
          <a:chExt cx="0" cy="0"/>
        </a:xfrm>
      </p:grpSpPr>
      <p:sp>
        <p:nvSpPr>
          <p:cNvPr id="115" name="Google Shape;115;p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16" name="Google Shape;116;p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0" name="Shape 120"/>
        <p:cNvGrpSpPr/>
        <p:nvPr/>
      </p:nvGrpSpPr>
      <p:grpSpPr>
        <a:xfrm>
          <a:off x="0" y="0"/>
          <a:ext cx="0" cy="0"/>
          <a:chOff x="0" y="0"/>
          <a:chExt cx="0" cy="0"/>
        </a:xfrm>
      </p:grpSpPr>
      <p:sp>
        <p:nvSpPr>
          <p:cNvPr id="121" name="Google Shape;121;p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22" name="Google Shape;122;p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6" name="Shape 126"/>
        <p:cNvGrpSpPr/>
        <p:nvPr/>
      </p:nvGrpSpPr>
      <p:grpSpPr>
        <a:xfrm>
          <a:off x="0" y="0"/>
          <a:ext cx="0" cy="0"/>
          <a:chOff x="0" y="0"/>
          <a:chExt cx="0" cy="0"/>
        </a:xfrm>
      </p:grpSpPr>
      <p:sp>
        <p:nvSpPr>
          <p:cNvPr id="127" name="Google Shape;127;g3777f9a34d9_0_71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128" name="Google Shape;128;g3777f9a34d9_0_7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1" name="Shape 131"/>
        <p:cNvGrpSpPr/>
        <p:nvPr/>
      </p:nvGrpSpPr>
      <p:grpSpPr>
        <a:xfrm>
          <a:off x="0" y="0"/>
          <a:ext cx="0" cy="0"/>
          <a:chOff x="0" y="0"/>
          <a:chExt cx="0" cy="0"/>
        </a:xfrm>
      </p:grpSpPr>
      <p:sp>
        <p:nvSpPr>
          <p:cNvPr id="132" name="Google Shape;132;g37672df76a2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33" name="Google Shape;133;g37672df76a2_0_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0" name="Shape 140"/>
        <p:cNvGrpSpPr/>
        <p:nvPr/>
      </p:nvGrpSpPr>
      <p:grpSpPr>
        <a:xfrm>
          <a:off x="0" y="0"/>
          <a:ext cx="0" cy="0"/>
          <a:chOff x="0" y="0"/>
          <a:chExt cx="0" cy="0"/>
        </a:xfrm>
      </p:grpSpPr>
      <p:sp>
        <p:nvSpPr>
          <p:cNvPr id="141" name="Google Shape;141;p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42" name="Google Shape;142;p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8" name="Shape 148"/>
        <p:cNvGrpSpPr/>
        <p:nvPr/>
      </p:nvGrpSpPr>
      <p:grpSpPr>
        <a:xfrm>
          <a:off x="0" y="0"/>
          <a:ext cx="0" cy="0"/>
          <a:chOff x="0" y="0"/>
          <a:chExt cx="0" cy="0"/>
        </a:xfrm>
      </p:grpSpPr>
      <p:sp>
        <p:nvSpPr>
          <p:cNvPr id="149" name="Google Shape;149;g3777f9a34d9_0_71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150" name="Google Shape;150;g3777f9a34d9_0_7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4" name="Shape 154"/>
        <p:cNvGrpSpPr/>
        <p:nvPr/>
      </p:nvGrpSpPr>
      <p:grpSpPr>
        <a:xfrm>
          <a:off x="0" y="0"/>
          <a:ext cx="0" cy="0"/>
          <a:chOff x="0" y="0"/>
          <a:chExt cx="0" cy="0"/>
        </a:xfrm>
      </p:grpSpPr>
      <p:sp>
        <p:nvSpPr>
          <p:cNvPr id="155" name="Google Shape;155;g37672df76a2_0_9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56" name="Google Shape;156;g37672df76a2_0_9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2" name="Shape 182"/>
        <p:cNvGrpSpPr/>
        <p:nvPr/>
      </p:nvGrpSpPr>
      <p:grpSpPr>
        <a:xfrm>
          <a:off x="0" y="0"/>
          <a:ext cx="0" cy="0"/>
          <a:chOff x="0" y="0"/>
          <a:chExt cx="0" cy="0"/>
        </a:xfrm>
      </p:grpSpPr>
      <p:sp>
        <p:nvSpPr>
          <p:cNvPr id="183" name="Google Shape;183;g36e86bc61ed_0_1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184" name="Google Shape;184;g36e86bc61ed_0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2" name="Shape 192"/>
        <p:cNvGrpSpPr/>
        <p:nvPr/>
      </p:nvGrpSpPr>
      <p:grpSpPr>
        <a:xfrm>
          <a:off x="0" y="0"/>
          <a:ext cx="0" cy="0"/>
          <a:chOff x="0" y="0"/>
          <a:chExt cx="0" cy="0"/>
        </a:xfrm>
      </p:grpSpPr>
      <p:sp>
        <p:nvSpPr>
          <p:cNvPr id="193" name="Google Shape;193;g37672df76a2_0_477: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194" name="Google Shape;194;g37672df76a2_0_47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9" name="Shape 199"/>
        <p:cNvGrpSpPr/>
        <p:nvPr/>
      </p:nvGrpSpPr>
      <p:grpSpPr>
        <a:xfrm>
          <a:off x="0" y="0"/>
          <a:ext cx="0" cy="0"/>
          <a:chOff x="0" y="0"/>
          <a:chExt cx="0" cy="0"/>
        </a:xfrm>
      </p:grpSpPr>
      <p:sp>
        <p:nvSpPr>
          <p:cNvPr id="200" name="Google Shape;200;g37672df76a2_0_483: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201" name="Google Shape;201;g37672df76a2_0_48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4" name="Shape 204"/>
        <p:cNvGrpSpPr/>
        <p:nvPr/>
      </p:nvGrpSpPr>
      <p:grpSpPr>
        <a:xfrm>
          <a:off x="0" y="0"/>
          <a:ext cx="0" cy="0"/>
          <a:chOff x="0" y="0"/>
          <a:chExt cx="0" cy="0"/>
        </a:xfrm>
      </p:grpSpPr>
      <p:sp>
        <p:nvSpPr>
          <p:cNvPr id="205" name="Google Shape;205;g37672df76a2_0_37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06" name="Google Shape;206;g37672df76a2_0_37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0" name="Shape 230"/>
        <p:cNvGrpSpPr/>
        <p:nvPr/>
      </p:nvGrpSpPr>
      <p:grpSpPr>
        <a:xfrm>
          <a:off x="0" y="0"/>
          <a:ext cx="0" cy="0"/>
          <a:chOff x="0" y="0"/>
          <a:chExt cx="0" cy="0"/>
        </a:xfrm>
      </p:grpSpPr>
      <p:sp>
        <p:nvSpPr>
          <p:cNvPr id="231" name="Google Shape;231;g37b99751042_0_116:notes"/>
          <p:cNvSpPr txBox="1"/>
          <p:nvPr>
            <p:ph idx="1" type="body"/>
          </p:nvPr>
        </p:nvSpPr>
        <p:spPr>
          <a:xfrm>
            <a:off x="685795" y="4343377"/>
            <a:ext cx="5486400" cy="4114800"/>
          </a:xfrm>
          <a:prstGeom prst="rect">
            <a:avLst/>
          </a:prstGeom>
          <a:noFill/>
          <a:ln>
            <a:noFill/>
          </a:ln>
        </p:spPr>
        <p:txBody>
          <a:bodyPr anchorCtr="0" anchor="t" bIns="89675" lIns="89675" spcFirstLastPara="1" rIns="89675" wrap="square" tIns="89675">
            <a:noAutofit/>
          </a:bodyPr>
          <a:lstStyle/>
          <a:p>
            <a:pPr indent="0" lvl="0" marL="0" rtl="0" algn="l">
              <a:spcBef>
                <a:spcPts val="0"/>
              </a:spcBef>
              <a:spcAft>
                <a:spcPts val="0"/>
              </a:spcAft>
              <a:buSzPts val="1100"/>
              <a:buNone/>
            </a:pPr>
            <a:r>
              <a:t/>
            </a:r>
            <a:endParaRPr/>
          </a:p>
        </p:txBody>
      </p:sp>
      <p:sp>
        <p:nvSpPr>
          <p:cNvPr id="232" name="Google Shape;232;g37b99751042_0_116:notes"/>
          <p:cNvSpPr/>
          <p:nvPr>
            <p:ph idx="2" type="sldImg"/>
          </p:nvPr>
        </p:nvSpPr>
        <p:spPr>
          <a:xfrm>
            <a:off x="719883" y="685796"/>
            <a:ext cx="5418900" cy="3428700"/>
          </a:xfrm>
          <a:custGeom>
            <a:rect b="b" l="l" r="r" t="t"/>
            <a:pathLst>
              <a:path extrusionOk="0" h="120000" w="120000">
                <a:moveTo>
                  <a:pt x="0" y="0"/>
                </a:moveTo>
                <a:lnTo>
                  <a:pt x="120000" y="0"/>
                </a:lnTo>
                <a:lnTo>
                  <a:pt x="120000" y="120000"/>
                </a:lnTo>
                <a:lnTo>
                  <a:pt x="0" y="120000"/>
                </a:lnTo>
                <a:close/>
              </a:path>
            </a:pathLst>
          </a:custGeom>
          <a:noFill/>
          <a:ln cap="flat" cmpd="sng" w="9350">
            <a:solidFill>
              <a:srgbClr val="000000"/>
            </a:solidFill>
            <a:prstDash val="solid"/>
            <a:round/>
            <a:headEnd len="sm" w="sm" type="none"/>
            <a:tailEnd len="sm" w="sm" type="none"/>
          </a:ln>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6" name="Shape 306"/>
        <p:cNvGrpSpPr/>
        <p:nvPr/>
      </p:nvGrpSpPr>
      <p:grpSpPr>
        <a:xfrm>
          <a:off x="0" y="0"/>
          <a:ext cx="0" cy="0"/>
          <a:chOff x="0" y="0"/>
          <a:chExt cx="0" cy="0"/>
        </a:xfrm>
      </p:grpSpPr>
      <p:sp>
        <p:nvSpPr>
          <p:cNvPr id="307" name="Google Shape;307;p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08" name="Google Shape;308;p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2" name="Shape 312"/>
        <p:cNvGrpSpPr/>
        <p:nvPr/>
      </p:nvGrpSpPr>
      <p:grpSpPr>
        <a:xfrm>
          <a:off x="0" y="0"/>
          <a:ext cx="0" cy="0"/>
          <a:chOff x="0" y="0"/>
          <a:chExt cx="0" cy="0"/>
        </a:xfrm>
      </p:grpSpPr>
      <p:sp>
        <p:nvSpPr>
          <p:cNvPr id="313" name="Google Shape;313;g37b99751042_0_1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314" name="Google Shape;314;g37b99751042_0_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7" name="Shape 317"/>
        <p:cNvGrpSpPr/>
        <p:nvPr/>
      </p:nvGrpSpPr>
      <p:grpSpPr>
        <a:xfrm>
          <a:off x="0" y="0"/>
          <a:ext cx="0" cy="0"/>
          <a:chOff x="0" y="0"/>
          <a:chExt cx="0" cy="0"/>
        </a:xfrm>
      </p:grpSpPr>
      <p:sp>
        <p:nvSpPr>
          <p:cNvPr id="318" name="Google Shape;318;g3777f9a34d9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9" name="Google Shape;319;g3777f9a34d9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2" name="Shape 322"/>
        <p:cNvGrpSpPr/>
        <p:nvPr/>
      </p:nvGrpSpPr>
      <p:grpSpPr>
        <a:xfrm>
          <a:off x="0" y="0"/>
          <a:ext cx="0" cy="0"/>
          <a:chOff x="0" y="0"/>
          <a:chExt cx="0" cy="0"/>
        </a:xfrm>
      </p:grpSpPr>
      <p:sp>
        <p:nvSpPr>
          <p:cNvPr id="323" name="Google Shape;323;g3777f9a34d9_0_5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4" name="Google Shape;324;g3777f9a34d9_0_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7" name="Shape 327"/>
        <p:cNvGrpSpPr/>
        <p:nvPr/>
      </p:nvGrpSpPr>
      <p:grpSpPr>
        <a:xfrm>
          <a:off x="0" y="0"/>
          <a:ext cx="0" cy="0"/>
          <a:chOff x="0" y="0"/>
          <a:chExt cx="0" cy="0"/>
        </a:xfrm>
      </p:grpSpPr>
      <p:sp>
        <p:nvSpPr>
          <p:cNvPr id="328" name="Google Shape;328;g3777f9a34d9_0_10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9" name="Google Shape;329;g3777f9a34d9_0_10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2" name="Shape 332"/>
        <p:cNvGrpSpPr/>
        <p:nvPr/>
      </p:nvGrpSpPr>
      <p:grpSpPr>
        <a:xfrm>
          <a:off x="0" y="0"/>
          <a:ext cx="0" cy="0"/>
          <a:chOff x="0" y="0"/>
          <a:chExt cx="0" cy="0"/>
        </a:xfrm>
      </p:grpSpPr>
      <p:sp>
        <p:nvSpPr>
          <p:cNvPr id="333" name="Google Shape;333;g3777f9a34d9_0_15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4" name="Google Shape;334;g3777f9a34d9_0_1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8" name="Shape 338"/>
        <p:cNvGrpSpPr/>
        <p:nvPr/>
      </p:nvGrpSpPr>
      <p:grpSpPr>
        <a:xfrm>
          <a:off x="0" y="0"/>
          <a:ext cx="0" cy="0"/>
          <a:chOff x="0" y="0"/>
          <a:chExt cx="0" cy="0"/>
        </a:xfrm>
      </p:grpSpPr>
      <p:sp>
        <p:nvSpPr>
          <p:cNvPr id="339" name="Google Shape;339;g3777f9a34d9_0_20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40" name="Google Shape;340;g3777f9a34d9_0_20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3" name="Shape 343"/>
        <p:cNvGrpSpPr/>
        <p:nvPr/>
      </p:nvGrpSpPr>
      <p:grpSpPr>
        <a:xfrm>
          <a:off x="0" y="0"/>
          <a:ext cx="0" cy="0"/>
          <a:chOff x="0" y="0"/>
          <a:chExt cx="0" cy="0"/>
        </a:xfrm>
      </p:grpSpPr>
      <p:sp>
        <p:nvSpPr>
          <p:cNvPr id="344" name="Google Shape;344;g3777f9a34d9_0_35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45" name="Google Shape;345;g3777f9a34d9_0_3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9" name="Shape 349"/>
        <p:cNvGrpSpPr/>
        <p:nvPr/>
      </p:nvGrpSpPr>
      <p:grpSpPr>
        <a:xfrm>
          <a:off x="0" y="0"/>
          <a:ext cx="0" cy="0"/>
          <a:chOff x="0" y="0"/>
          <a:chExt cx="0" cy="0"/>
        </a:xfrm>
      </p:grpSpPr>
      <p:sp>
        <p:nvSpPr>
          <p:cNvPr id="350" name="Google Shape;350;g3777f9a34d9_0_40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51" name="Google Shape;351;g3777f9a34d9_0_40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6" name="Shape 356"/>
        <p:cNvGrpSpPr/>
        <p:nvPr/>
      </p:nvGrpSpPr>
      <p:grpSpPr>
        <a:xfrm>
          <a:off x="0" y="0"/>
          <a:ext cx="0" cy="0"/>
          <a:chOff x="0" y="0"/>
          <a:chExt cx="0" cy="0"/>
        </a:xfrm>
      </p:grpSpPr>
      <p:sp>
        <p:nvSpPr>
          <p:cNvPr id="357" name="Google Shape;357;g3777f9a34d9_0_45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58" name="Google Shape;358;g3777f9a34d9_0_45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3" name="Shape 363"/>
        <p:cNvGrpSpPr/>
        <p:nvPr/>
      </p:nvGrpSpPr>
      <p:grpSpPr>
        <a:xfrm>
          <a:off x="0" y="0"/>
          <a:ext cx="0" cy="0"/>
          <a:chOff x="0" y="0"/>
          <a:chExt cx="0" cy="0"/>
        </a:xfrm>
      </p:grpSpPr>
      <p:sp>
        <p:nvSpPr>
          <p:cNvPr id="364" name="Google Shape;364;g37b99751042_0_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365" name="Google Shape;365;g37b99751042_0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8" name="Shape 368"/>
        <p:cNvGrpSpPr/>
        <p:nvPr/>
      </p:nvGrpSpPr>
      <p:grpSpPr>
        <a:xfrm>
          <a:off x="0" y="0"/>
          <a:ext cx="0" cy="0"/>
          <a:chOff x="0" y="0"/>
          <a:chExt cx="0" cy="0"/>
        </a:xfrm>
      </p:grpSpPr>
      <p:sp>
        <p:nvSpPr>
          <p:cNvPr id="369" name="Google Shape;369;g3777f9a34d9_0_723: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370" name="Google Shape;370;g3777f9a34d9_0_7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4" name="Shape 374"/>
        <p:cNvGrpSpPr/>
        <p:nvPr/>
      </p:nvGrpSpPr>
      <p:grpSpPr>
        <a:xfrm>
          <a:off x="0" y="0"/>
          <a:ext cx="0" cy="0"/>
          <a:chOff x="0" y="0"/>
          <a:chExt cx="0" cy="0"/>
        </a:xfrm>
      </p:grpSpPr>
      <p:sp>
        <p:nvSpPr>
          <p:cNvPr id="375" name="Google Shape;375;g3777f9a34d9_0_729: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376" name="Google Shape;376;g3777f9a34d9_0_7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9" name="Shape 379"/>
        <p:cNvGrpSpPr/>
        <p:nvPr/>
      </p:nvGrpSpPr>
      <p:grpSpPr>
        <a:xfrm>
          <a:off x="0" y="0"/>
          <a:ext cx="0" cy="0"/>
          <a:chOff x="0" y="0"/>
          <a:chExt cx="0" cy="0"/>
        </a:xfrm>
      </p:grpSpPr>
      <p:sp>
        <p:nvSpPr>
          <p:cNvPr id="380" name="Google Shape;380;g3777f9a34d9_0_737: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381" name="Google Shape;381;g3777f9a34d9_0_7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4" name="Shape 384"/>
        <p:cNvGrpSpPr/>
        <p:nvPr/>
      </p:nvGrpSpPr>
      <p:grpSpPr>
        <a:xfrm>
          <a:off x="0" y="0"/>
          <a:ext cx="0" cy="0"/>
          <a:chOff x="0" y="0"/>
          <a:chExt cx="0" cy="0"/>
        </a:xfrm>
      </p:grpSpPr>
      <p:sp>
        <p:nvSpPr>
          <p:cNvPr id="385" name="Google Shape;385;g37672df76a2_0_19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86" name="Google Shape;386;g37672df76a2_0_198: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6" name="Shape 406"/>
        <p:cNvGrpSpPr/>
        <p:nvPr/>
      </p:nvGrpSpPr>
      <p:grpSpPr>
        <a:xfrm>
          <a:off x="0" y="0"/>
          <a:ext cx="0" cy="0"/>
          <a:chOff x="0" y="0"/>
          <a:chExt cx="0" cy="0"/>
        </a:xfrm>
      </p:grpSpPr>
      <p:sp>
        <p:nvSpPr>
          <p:cNvPr id="407" name="Google Shape;407;g37672df76a2_0_29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08" name="Google Shape;408;g37672df76a2_0_294: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5.png"/><Relationship Id="rId3" Type="http://schemas.openxmlformats.org/officeDocument/2006/relationships/image" Target="../media/image34.pn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1" name="Shape 11"/>
        <p:cNvGrpSpPr/>
        <p:nvPr/>
      </p:nvGrpSpPr>
      <p:grpSpPr>
        <a:xfrm>
          <a:off x="0" y="0"/>
          <a:ext cx="0" cy="0"/>
          <a:chOff x="0" y="0"/>
          <a:chExt cx="0" cy="0"/>
        </a:xfrm>
      </p:grpSpPr>
      <p:sp>
        <p:nvSpPr>
          <p:cNvPr id="12" name="Google Shape;12;p11"/>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3" name="Google Shape;13;p11"/>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14" name="Google Shape;14;p1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 name="Google Shape;15;p1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6" name="Google Shape;16;p1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7" name="Shape 17"/>
        <p:cNvGrpSpPr/>
        <p:nvPr/>
      </p:nvGrpSpPr>
      <p:grpSpPr>
        <a:xfrm>
          <a:off x="0" y="0"/>
          <a:ext cx="0" cy="0"/>
          <a:chOff x="0" y="0"/>
          <a:chExt cx="0" cy="0"/>
        </a:xfrm>
      </p:grpSpPr>
      <p:sp>
        <p:nvSpPr>
          <p:cNvPr id="18" name="Google Shape;18;p12"/>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9" name="Google Shape;19;p12"/>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0" name="Google Shape;20;p1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1" name="Google Shape;21;p1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2" name="Google Shape;22;p1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3" name="Shape 23"/>
        <p:cNvGrpSpPr/>
        <p:nvPr/>
      </p:nvGrpSpPr>
      <p:grpSpPr>
        <a:xfrm>
          <a:off x="0" y="0"/>
          <a:ext cx="0" cy="0"/>
          <a:chOff x="0" y="0"/>
          <a:chExt cx="0" cy="0"/>
        </a:xfrm>
      </p:grpSpPr>
      <p:sp>
        <p:nvSpPr>
          <p:cNvPr id="24" name="Google Shape;24;p13"/>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5" name="Google Shape;25;p13"/>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26" name="Google Shape;26;p1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7" name="Google Shape;27;p1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8" name="Google Shape;28;p1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29" name="Shape 29"/>
        <p:cNvGrpSpPr/>
        <p:nvPr/>
      </p:nvGrpSpPr>
      <p:grpSpPr>
        <a:xfrm>
          <a:off x="0" y="0"/>
          <a:ext cx="0" cy="0"/>
          <a:chOff x="0" y="0"/>
          <a:chExt cx="0" cy="0"/>
        </a:xfrm>
      </p:grpSpPr>
      <p:sp>
        <p:nvSpPr>
          <p:cNvPr id="30" name="Google Shape;30;p14"/>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1" name="Google Shape;31;p14"/>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2" name="Google Shape;32;p14"/>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3" name="Google Shape;33;p1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4" name="Google Shape;34;p1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5" name="Google Shape;35;p1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36" name="Shape 36"/>
        <p:cNvGrpSpPr/>
        <p:nvPr/>
      </p:nvGrpSpPr>
      <p:grpSpPr>
        <a:xfrm>
          <a:off x="0" y="0"/>
          <a:ext cx="0" cy="0"/>
          <a:chOff x="0" y="0"/>
          <a:chExt cx="0" cy="0"/>
        </a:xfrm>
      </p:grpSpPr>
      <p:sp>
        <p:nvSpPr>
          <p:cNvPr id="37" name="Google Shape;37;p15"/>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8" name="Google Shape;38;p15"/>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39" name="Google Shape;39;p15"/>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0" name="Google Shape;40;p15"/>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41" name="Google Shape;41;p15"/>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2" name="Google Shape;42;p1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3" name="Google Shape;43;p1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4" name="Google Shape;44;p1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5" name="Shape 45"/>
        <p:cNvGrpSpPr/>
        <p:nvPr/>
      </p:nvGrpSpPr>
      <p:grpSpPr>
        <a:xfrm>
          <a:off x="0" y="0"/>
          <a:ext cx="0" cy="0"/>
          <a:chOff x="0" y="0"/>
          <a:chExt cx="0" cy="0"/>
        </a:xfrm>
      </p:grpSpPr>
      <p:sp>
        <p:nvSpPr>
          <p:cNvPr id="46" name="Google Shape;46;p16"/>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7" name="Google Shape;47;p1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8" name="Google Shape;48;p1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9" name="Google Shape;49;p1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0" name="Shape 50"/>
        <p:cNvGrpSpPr/>
        <p:nvPr/>
      </p:nvGrpSpPr>
      <p:grpSpPr>
        <a:xfrm>
          <a:off x="0" y="0"/>
          <a:ext cx="0" cy="0"/>
          <a:chOff x="0" y="0"/>
          <a:chExt cx="0" cy="0"/>
        </a:xfrm>
      </p:grpSpPr>
      <p:sp>
        <p:nvSpPr>
          <p:cNvPr id="51" name="Google Shape;51;p1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2" name="Google Shape;52;p1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3" name="Google Shape;53;p1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4" name="Shape 54"/>
        <p:cNvGrpSpPr/>
        <p:nvPr/>
      </p:nvGrpSpPr>
      <p:grpSpPr>
        <a:xfrm>
          <a:off x="0" y="0"/>
          <a:ext cx="0" cy="0"/>
          <a:chOff x="0" y="0"/>
          <a:chExt cx="0" cy="0"/>
        </a:xfrm>
      </p:grpSpPr>
      <p:sp>
        <p:nvSpPr>
          <p:cNvPr id="55" name="Google Shape;55;p18"/>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6" name="Google Shape;56;p18"/>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57" name="Google Shape;57;p18"/>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58" name="Google Shape;58;p1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9" name="Google Shape;59;p1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0" name="Google Shape;60;p1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1" name="Shape 61"/>
        <p:cNvGrpSpPr/>
        <p:nvPr/>
      </p:nvGrpSpPr>
      <p:grpSpPr>
        <a:xfrm>
          <a:off x="0" y="0"/>
          <a:ext cx="0" cy="0"/>
          <a:chOff x="0" y="0"/>
          <a:chExt cx="0" cy="0"/>
        </a:xfrm>
      </p:grpSpPr>
      <p:sp>
        <p:nvSpPr>
          <p:cNvPr id="62" name="Google Shape;62;p19"/>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3" name="Google Shape;63;p19"/>
          <p:cNvSpPr/>
          <p:nvPr>
            <p:ph idx="2" type="pic"/>
          </p:nvPr>
        </p:nvSpPr>
        <p:spPr>
          <a:xfrm>
            <a:off x="5183188" y="987425"/>
            <a:ext cx="6172200" cy="4873625"/>
          </a:xfrm>
          <a:prstGeom prst="rect">
            <a:avLst/>
          </a:prstGeom>
          <a:noFill/>
          <a:ln>
            <a:noFill/>
          </a:ln>
        </p:spPr>
      </p:sp>
      <p:sp>
        <p:nvSpPr>
          <p:cNvPr id="64" name="Google Shape;64;p19"/>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65" name="Google Shape;65;p1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6" name="Google Shape;66;p1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7" name="Google Shape;67;p1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68" name="Shape 68"/>
        <p:cNvGrpSpPr/>
        <p:nvPr/>
      </p:nvGrpSpPr>
      <p:grpSpPr>
        <a:xfrm>
          <a:off x="0" y="0"/>
          <a:ext cx="0" cy="0"/>
          <a:chOff x="0" y="0"/>
          <a:chExt cx="0" cy="0"/>
        </a:xfrm>
      </p:grpSpPr>
      <p:sp>
        <p:nvSpPr>
          <p:cNvPr id="69" name="Google Shape;69;p20"/>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0" name="Google Shape;70;p20"/>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1" name="Google Shape;71;p2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2" name="Google Shape;72;p2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3" name="Google Shape;73;p2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74" name="Shape 74"/>
        <p:cNvGrpSpPr/>
        <p:nvPr/>
      </p:nvGrpSpPr>
      <p:grpSpPr>
        <a:xfrm>
          <a:off x="0" y="0"/>
          <a:ext cx="0" cy="0"/>
          <a:chOff x="0" y="0"/>
          <a:chExt cx="0" cy="0"/>
        </a:xfrm>
      </p:grpSpPr>
      <p:sp>
        <p:nvSpPr>
          <p:cNvPr id="75" name="Google Shape;75;p21"/>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6" name="Google Shape;76;p21"/>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7" name="Google Shape;77;p2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8" name="Google Shape;78;p2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9" name="Google Shape;79;p2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80" name="Shape 80"/>
        <p:cNvGrpSpPr/>
        <p:nvPr/>
      </p:nvGrpSpPr>
      <p:grpSpPr>
        <a:xfrm>
          <a:off x="0" y="0"/>
          <a:ext cx="0" cy="0"/>
          <a:chOff x="0" y="0"/>
          <a:chExt cx="0" cy="0"/>
        </a:xfrm>
      </p:grpSpPr>
      <p:sp>
        <p:nvSpPr>
          <p:cNvPr id="81" name="Google Shape;81;g3777f9a34d9_0_103"/>
          <p:cNvSpPr txBox="1"/>
          <p:nvPr>
            <p:ph type="title"/>
          </p:nvPr>
        </p:nvSpPr>
        <p:spPr>
          <a:xfrm>
            <a:off x="415600" y="593367"/>
            <a:ext cx="11360700" cy="763500"/>
          </a:xfrm>
          <a:prstGeom prst="rect">
            <a:avLst/>
          </a:prstGeom>
        </p:spPr>
        <p:txBody>
          <a:bodyPr anchorCtr="0" anchor="ctr" bIns="45700" lIns="91425" spcFirstLastPara="1" rIns="91425" wrap="square" tIns="45700">
            <a:normAutofit/>
          </a:bodyPr>
          <a:lstStyle>
            <a:lvl1pPr lvl="0">
              <a:spcBef>
                <a:spcPts val="0"/>
              </a:spcBef>
              <a:spcAft>
                <a:spcPts val="0"/>
              </a:spcAft>
              <a:buSzPts val="44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2" name="Google Shape;82;g3777f9a34d9_0_103"/>
          <p:cNvSpPr txBox="1"/>
          <p:nvPr>
            <p:ph idx="1" type="body"/>
          </p:nvPr>
        </p:nvSpPr>
        <p:spPr>
          <a:xfrm>
            <a:off x="415600" y="1536633"/>
            <a:ext cx="11360700" cy="4555200"/>
          </a:xfrm>
          <a:prstGeom prst="rect">
            <a:avLst/>
          </a:prstGeom>
        </p:spPr>
        <p:txBody>
          <a:bodyPr anchorCtr="0" anchor="t" bIns="45700" lIns="91425" spcFirstLastPara="1" rIns="91425" wrap="square" tIns="45700">
            <a:normAutofit/>
          </a:bodyPr>
          <a:lstStyle>
            <a:lvl1pPr indent="-406400" lvl="0" marL="457200">
              <a:spcBef>
                <a:spcPts val="1000"/>
              </a:spcBef>
              <a:spcAft>
                <a:spcPts val="0"/>
              </a:spcAft>
              <a:buSzPts val="2800"/>
              <a:buChar char="•"/>
              <a:defRPr/>
            </a:lvl1pPr>
            <a:lvl2pPr indent="-381000" lvl="1" marL="914400">
              <a:spcBef>
                <a:spcPts val="500"/>
              </a:spcBef>
              <a:spcAft>
                <a:spcPts val="0"/>
              </a:spcAft>
              <a:buSzPts val="2400"/>
              <a:buChar char="•"/>
              <a:defRPr/>
            </a:lvl2pPr>
            <a:lvl3pPr indent="-355600" lvl="2" marL="1371600">
              <a:spcBef>
                <a:spcPts val="500"/>
              </a:spcBef>
              <a:spcAft>
                <a:spcPts val="0"/>
              </a:spcAft>
              <a:buSzPts val="2000"/>
              <a:buChar char="•"/>
              <a:defRPr/>
            </a:lvl3pPr>
            <a:lvl4pPr indent="-342900" lvl="3" marL="1828800">
              <a:spcBef>
                <a:spcPts val="500"/>
              </a:spcBef>
              <a:spcAft>
                <a:spcPts val="0"/>
              </a:spcAft>
              <a:buSzPts val="1800"/>
              <a:buChar char="•"/>
              <a:defRPr/>
            </a:lvl4pPr>
            <a:lvl5pPr indent="-342900" lvl="4" marL="2286000">
              <a:spcBef>
                <a:spcPts val="500"/>
              </a:spcBef>
              <a:spcAft>
                <a:spcPts val="0"/>
              </a:spcAft>
              <a:buSzPts val="1800"/>
              <a:buChar char="•"/>
              <a:defRPr/>
            </a:lvl5pPr>
            <a:lvl6pPr indent="-342900" lvl="5" marL="2743200">
              <a:spcBef>
                <a:spcPts val="500"/>
              </a:spcBef>
              <a:spcAft>
                <a:spcPts val="0"/>
              </a:spcAft>
              <a:buSzPts val="1800"/>
              <a:buChar char="•"/>
              <a:defRPr/>
            </a:lvl6pPr>
            <a:lvl7pPr indent="-342900" lvl="6" marL="3200400">
              <a:spcBef>
                <a:spcPts val="500"/>
              </a:spcBef>
              <a:spcAft>
                <a:spcPts val="0"/>
              </a:spcAft>
              <a:buSzPts val="1800"/>
              <a:buChar char="•"/>
              <a:defRPr/>
            </a:lvl7pPr>
            <a:lvl8pPr indent="-342900" lvl="7" marL="3657600">
              <a:spcBef>
                <a:spcPts val="500"/>
              </a:spcBef>
              <a:spcAft>
                <a:spcPts val="0"/>
              </a:spcAft>
              <a:buSzPts val="1800"/>
              <a:buChar char="•"/>
              <a:defRPr/>
            </a:lvl8pPr>
            <a:lvl9pPr indent="-342900" lvl="8" marL="4114800">
              <a:spcBef>
                <a:spcPts val="500"/>
              </a:spcBef>
              <a:spcAft>
                <a:spcPts val="0"/>
              </a:spcAft>
              <a:buSzPts val="1800"/>
              <a:buChar char="•"/>
              <a:defRPr/>
            </a:lvl9pPr>
          </a:lstStyle>
          <a:p/>
        </p:txBody>
      </p:sp>
      <p:sp>
        <p:nvSpPr>
          <p:cNvPr id="83" name="Google Shape;83;g3777f9a34d9_0_103"/>
          <p:cNvSpPr txBox="1"/>
          <p:nvPr>
            <p:ph idx="12" type="sldNum"/>
          </p:nvPr>
        </p:nvSpPr>
        <p:spPr>
          <a:xfrm>
            <a:off x="11296610" y="6217622"/>
            <a:ext cx="731700" cy="524700"/>
          </a:xfrm>
          <a:prstGeom prst="rect">
            <a:avLst/>
          </a:prstGeom>
        </p:spPr>
        <p:txBody>
          <a:bodyPr anchorCtr="0" anchor="ctr" bIns="45700" lIns="91425" spcFirstLastPara="1" rIns="91425" wrap="square" tIns="4570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90" name="Shape 90"/>
        <p:cNvGrpSpPr/>
        <p:nvPr/>
      </p:nvGrpSpPr>
      <p:grpSpPr>
        <a:xfrm>
          <a:off x="0" y="0"/>
          <a:ext cx="0" cy="0"/>
          <a:chOff x="0" y="0"/>
          <a:chExt cx="0" cy="0"/>
        </a:xfrm>
      </p:grpSpPr>
      <p:sp>
        <p:nvSpPr>
          <p:cNvPr id="91" name="Google Shape;91;g37b99751042_0_197"/>
          <p:cNvSpPr txBox="1"/>
          <p:nvPr>
            <p:ph type="title"/>
          </p:nvPr>
        </p:nvSpPr>
        <p:spPr>
          <a:xfrm>
            <a:off x="609600" y="274638"/>
            <a:ext cx="10972800" cy="1143000"/>
          </a:xfrm>
          <a:prstGeom prst="rect">
            <a:avLst/>
          </a:prstGeom>
          <a:noFill/>
          <a:ln>
            <a:noFill/>
          </a:ln>
        </p:spPr>
        <p:txBody>
          <a:bodyPr anchorCtr="0" anchor="ctr" bIns="41250" lIns="82525" spcFirstLastPara="1" rIns="82525" wrap="square" tIns="41250">
            <a:normAutofit/>
          </a:bodyPr>
          <a:lstStyle>
            <a:lvl1pPr lvl="0" algn="ctr">
              <a:lnSpc>
                <a:spcPct val="100000"/>
              </a:lnSpc>
              <a:spcBef>
                <a:spcPts val="0"/>
              </a:spcBef>
              <a:spcAft>
                <a:spcPts val="0"/>
              </a:spcAft>
              <a:buClr>
                <a:schemeClr val="dk1"/>
              </a:buClr>
              <a:buSzPts val="600"/>
              <a:buNone/>
              <a:defRPr/>
            </a:lvl1pPr>
            <a:lvl2pPr lvl="1" algn="l">
              <a:lnSpc>
                <a:spcPct val="100000"/>
              </a:lnSpc>
              <a:spcBef>
                <a:spcPts val="0"/>
              </a:spcBef>
              <a:spcAft>
                <a:spcPts val="0"/>
              </a:spcAft>
              <a:buSzPts val="500"/>
              <a:buNone/>
              <a:defRPr/>
            </a:lvl2pPr>
            <a:lvl3pPr lvl="2" algn="l">
              <a:lnSpc>
                <a:spcPct val="100000"/>
              </a:lnSpc>
              <a:spcBef>
                <a:spcPts val="0"/>
              </a:spcBef>
              <a:spcAft>
                <a:spcPts val="0"/>
              </a:spcAft>
              <a:buSzPts val="500"/>
              <a:buNone/>
              <a:defRPr/>
            </a:lvl3pPr>
            <a:lvl4pPr lvl="3" algn="l">
              <a:lnSpc>
                <a:spcPct val="100000"/>
              </a:lnSpc>
              <a:spcBef>
                <a:spcPts val="0"/>
              </a:spcBef>
              <a:spcAft>
                <a:spcPts val="0"/>
              </a:spcAft>
              <a:buSzPts val="500"/>
              <a:buNone/>
              <a:defRPr/>
            </a:lvl4pPr>
            <a:lvl5pPr lvl="4" algn="l">
              <a:lnSpc>
                <a:spcPct val="100000"/>
              </a:lnSpc>
              <a:spcBef>
                <a:spcPts val="0"/>
              </a:spcBef>
              <a:spcAft>
                <a:spcPts val="0"/>
              </a:spcAft>
              <a:buSzPts val="500"/>
              <a:buNone/>
              <a:defRPr/>
            </a:lvl5pPr>
            <a:lvl6pPr lvl="5" algn="l">
              <a:lnSpc>
                <a:spcPct val="100000"/>
              </a:lnSpc>
              <a:spcBef>
                <a:spcPts val="0"/>
              </a:spcBef>
              <a:spcAft>
                <a:spcPts val="0"/>
              </a:spcAft>
              <a:buSzPts val="500"/>
              <a:buNone/>
              <a:defRPr/>
            </a:lvl6pPr>
            <a:lvl7pPr lvl="6" algn="l">
              <a:lnSpc>
                <a:spcPct val="100000"/>
              </a:lnSpc>
              <a:spcBef>
                <a:spcPts val="0"/>
              </a:spcBef>
              <a:spcAft>
                <a:spcPts val="0"/>
              </a:spcAft>
              <a:buSzPts val="500"/>
              <a:buNone/>
              <a:defRPr/>
            </a:lvl7pPr>
            <a:lvl8pPr lvl="7" algn="l">
              <a:lnSpc>
                <a:spcPct val="100000"/>
              </a:lnSpc>
              <a:spcBef>
                <a:spcPts val="0"/>
              </a:spcBef>
              <a:spcAft>
                <a:spcPts val="0"/>
              </a:spcAft>
              <a:buSzPts val="500"/>
              <a:buNone/>
              <a:defRPr/>
            </a:lvl8pPr>
            <a:lvl9pPr lvl="8" algn="l">
              <a:lnSpc>
                <a:spcPct val="100000"/>
              </a:lnSpc>
              <a:spcBef>
                <a:spcPts val="0"/>
              </a:spcBef>
              <a:spcAft>
                <a:spcPts val="0"/>
              </a:spcAft>
              <a:buSzPts val="500"/>
              <a:buNone/>
              <a:defRPr/>
            </a:lvl9pPr>
          </a:lstStyle>
          <a:p/>
        </p:txBody>
      </p:sp>
      <p:sp>
        <p:nvSpPr>
          <p:cNvPr id="92" name="Google Shape;92;g37b99751042_0_197"/>
          <p:cNvSpPr txBox="1"/>
          <p:nvPr>
            <p:ph idx="1" type="body"/>
          </p:nvPr>
        </p:nvSpPr>
        <p:spPr>
          <a:xfrm>
            <a:off x="609600" y="1600201"/>
            <a:ext cx="10972800" cy="4526100"/>
          </a:xfrm>
          <a:prstGeom prst="rect">
            <a:avLst/>
          </a:prstGeom>
          <a:noFill/>
          <a:ln>
            <a:noFill/>
          </a:ln>
        </p:spPr>
        <p:txBody>
          <a:bodyPr anchorCtr="0" anchor="t" bIns="41250" lIns="82525" spcFirstLastPara="1" rIns="82525" wrap="square" tIns="41250">
            <a:normAutofit/>
          </a:bodyPr>
          <a:lstStyle>
            <a:lvl1pPr indent="-266700" lvl="0" marL="457200" algn="l">
              <a:lnSpc>
                <a:spcPct val="100000"/>
              </a:lnSpc>
              <a:spcBef>
                <a:spcPts val="100"/>
              </a:spcBef>
              <a:spcAft>
                <a:spcPts val="0"/>
              </a:spcAft>
              <a:buClr>
                <a:schemeClr val="dk1"/>
              </a:buClr>
              <a:buSzPts val="600"/>
              <a:buChar char="•"/>
              <a:defRPr/>
            </a:lvl1pPr>
            <a:lvl2pPr indent="-266700" lvl="1" marL="914400" algn="l">
              <a:lnSpc>
                <a:spcPct val="100000"/>
              </a:lnSpc>
              <a:spcBef>
                <a:spcPts val="100"/>
              </a:spcBef>
              <a:spcAft>
                <a:spcPts val="0"/>
              </a:spcAft>
              <a:buClr>
                <a:schemeClr val="dk1"/>
              </a:buClr>
              <a:buSzPts val="600"/>
              <a:buChar char="–"/>
              <a:defRPr/>
            </a:lvl2pPr>
            <a:lvl3pPr indent="-266700" lvl="2" marL="1371600" algn="l">
              <a:lnSpc>
                <a:spcPct val="100000"/>
              </a:lnSpc>
              <a:spcBef>
                <a:spcPts val="100"/>
              </a:spcBef>
              <a:spcAft>
                <a:spcPts val="0"/>
              </a:spcAft>
              <a:buClr>
                <a:schemeClr val="dk1"/>
              </a:buClr>
              <a:buSzPts val="600"/>
              <a:buChar char="•"/>
              <a:defRPr/>
            </a:lvl3pPr>
            <a:lvl4pPr indent="-266700" lvl="3" marL="1828800" algn="l">
              <a:lnSpc>
                <a:spcPct val="100000"/>
              </a:lnSpc>
              <a:spcBef>
                <a:spcPts val="100"/>
              </a:spcBef>
              <a:spcAft>
                <a:spcPts val="0"/>
              </a:spcAft>
              <a:buClr>
                <a:schemeClr val="dk1"/>
              </a:buClr>
              <a:buSzPts val="600"/>
              <a:buChar char="–"/>
              <a:defRPr/>
            </a:lvl4pPr>
            <a:lvl5pPr indent="-266700" lvl="4" marL="2286000" algn="l">
              <a:lnSpc>
                <a:spcPct val="100000"/>
              </a:lnSpc>
              <a:spcBef>
                <a:spcPts val="100"/>
              </a:spcBef>
              <a:spcAft>
                <a:spcPts val="0"/>
              </a:spcAft>
              <a:buClr>
                <a:schemeClr val="dk1"/>
              </a:buClr>
              <a:buSzPts val="600"/>
              <a:buChar char="»"/>
              <a:defRPr/>
            </a:lvl5pPr>
            <a:lvl6pPr indent="-266700" lvl="5" marL="2743200" algn="l">
              <a:lnSpc>
                <a:spcPct val="100000"/>
              </a:lnSpc>
              <a:spcBef>
                <a:spcPts val="100"/>
              </a:spcBef>
              <a:spcAft>
                <a:spcPts val="0"/>
              </a:spcAft>
              <a:buClr>
                <a:schemeClr val="dk1"/>
              </a:buClr>
              <a:buSzPts val="600"/>
              <a:buChar char="•"/>
              <a:defRPr/>
            </a:lvl6pPr>
            <a:lvl7pPr indent="-266700" lvl="6" marL="3200400" algn="l">
              <a:lnSpc>
                <a:spcPct val="100000"/>
              </a:lnSpc>
              <a:spcBef>
                <a:spcPts val="100"/>
              </a:spcBef>
              <a:spcAft>
                <a:spcPts val="0"/>
              </a:spcAft>
              <a:buClr>
                <a:schemeClr val="dk1"/>
              </a:buClr>
              <a:buSzPts val="600"/>
              <a:buChar char="•"/>
              <a:defRPr/>
            </a:lvl7pPr>
            <a:lvl8pPr indent="-266700" lvl="7" marL="3657600" algn="l">
              <a:lnSpc>
                <a:spcPct val="100000"/>
              </a:lnSpc>
              <a:spcBef>
                <a:spcPts val="100"/>
              </a:spcBef>
              <a:spcAft>
                <a:spcPts val="0"/>
              </a:spcAft>
              <a:buClr>
                <a:schemeClr val="dk1"/>
              </a:buClr>
              <a:buSzPts val="600"/>
              <a:buChar char="•"/>
              <a:defRPr/>
            </a:lvl8pPr>
            <a:lvl9pPr indent="-266700" lvl="8" marL="4114800" algn="l">
              <a:lnSpc>
                <a:spcPct val="100000"/>
              </a:lnSpc>
              <a:spcBef>
                <a:spcPts val="100"/>
              </a:spcBef>
              <a:spcAft>
                <a:spcPts val="0"/>
              </a:spcAft>
              <a:buClr>
                <a:schemeClr val="dk1"/>
              </a:buClr>
              <a:buSzPts val="600"/>
              <a:buChar char="•"/>
              <a:defRPr/>
            </a:lvl9pPr>
          </a:lstStyle>
          <a:p/>
        </p:txBody>
      </p:sp>
      <p:sp>
        <p:nvSpPr>
          <p:cNvPr id="93" name="Google Shape;93;g37b99751042_0_197"/>
          <p:cNvSpPr txBox="1"/>
          <p:nvPr>
            <p:ph idx="10" type="dt"/>
          </p:nvPr>
        </p:nvSpPr>
        <p:spPr>
          <a:xfrm>
            <a:off x="609600" y="6356351"/>
            <a:ext cx="2844900" cy="365100"/>
          </a:xfrm>
          <a:prstGeom prst="rect">
            <a:avLst/>
          </a:prstGeom>
          <a:noFill/>
          <a:ln>
            <a:noFill/>
          </a:ln>
        </p:spPr>
        <p:txBody>
          <a:bodyPr anchorCtr="0" anchor="ctr" bIns="41250" lIns="82525" spcFirstLastPara="1" rIns="82525" wrap="square" tIns="41250">
            <a:noAutofit/>
          </a:bodyPr>
          <a:lstStyle>
            <a:lvl1pPr lvl="0" algn="l">
              <a:lnSpc>
                <a:spcPct val="100000"/>
              </a:lnSpc>
              <a:spcBef>
                <a:spcPts val="0"/>
              </a:spcBef>
              <a:spcAft>
                <a:spcPts val="0"/>
              </a:spcAft>
              <a:buSzPts val="500"/>
              <a:buNone/>
              <a:defRPr/>
            </a:lvl1pPr>
            <a:lvl2pPr lvl="1" algn="l">
              <a:lnSpc>
                <a:spcPct val="100000"/>
              </a:lnSpc>
              <a:spcBef>
                <a:spcPts val="0"/>
              </a:spcBef>
              <a:spcAft>
                <a:spcPts val="0"/>
              </a:spcAft>
              <a:buSzPts val="500"/>
              <a:buNone/>
              <a:defRPr/>
            </a:lvl2pPr>
            <a:lvl3pPr lvl="2" algn="l">
              <a:lnSpc>
                <a:spcPct val="100000"/>
              </a:lnSpc>
              <a:spcBef>
                <a:spcPts val="0"/>
              </a:spcBef>
              <a:spcAft>
                <a:spcPts val="0"/>
              </a:spcAft>
              <a:buSzPts val="500"/>
              <a:buNone/>
              <a:defRPr/>
            </a:lvl3pPr>
            <a:lvl4pPr lvl="3" algn="l">
              <a:lnSpc>
                <a:spcPct val="100000"/>
              </a:lnSpc>
              <a:spcBef>
                <a:spcPts val="0"/>
              </a:spcBef>
              <a:spcAft>
                <a:spcPts val="0"/>
              </a:spcAft>
              <a:buSzPts val="500"/>
              <a:buNone/>
              <a:defRPr/>
            </a:lvl4pPr>
            <a:lvl5pPr lvl="4" algn="l">
              <a:lnSpc>
                <a:spcPct val="100000"/>
              </a:lnSpc>
              <a:spcBef>
                <a:spcPts val="0"/>
              </a:spcBef>
              <a:spcAft>
                <a:spcPts val="0"/>
              </a:spcAft>
              <a:buSzPts val="500"/>
              <a:buNone/>
              <a:defRPr/>
            </a:lvl5pPr>
            <a:lvl6pPr lvl="5" algn="l">
              <a:lnSpc>
                <a:spcPct val="100000"/>
              </a:lnSpc>
              <a:spcBef>
                <a:spcPts val="0"/>
              </a:spcBef>
              <a:spcAft>
                <a:spcPts val="0"/>
              </a:spcAft>
              <a:buSzPts val="500"/>
              <a:buNone/>
              <a:defRPr/>
            </a:lvl6pPr>
            <a:lvl7pPr lvl="6" algn="l">
              <a:lnSpc>
                <a:spcPct val="100000"/>
              </a:lnSpc>
              <a:spcBef>
                <a:spcPts val="0"/>
              </a:spcBef>
              <a:spcAft>
                <a:spcPts val="0"/>
              </a:spcAft>
              <a:buSzPts val="500"/>
              <a:buNone/>
              <a:defRPr/>
            </a:lvl7pPr>
            <a:lvl8pPr lvl="7" algn="l">
              <a:lnSpc>
                <a:spcPct val="100000"/>
              </a:lnSpc>
              <a:spcBef>
                <a:spcPts val="0"/>
              </a:spcBef>
              <a:spcAft>
                <a:spcPts val="0"/>
              </a:spcAft>
              <a:buSzPts val="500"/>
              <a:buNone/>
              <a:defRPr/>
            </a:lvl8pPr>
            <a:lvl9pPr lvl="8" algn="l">
              <a:lnSpc>
                <a:spcPct val="100000"/>
              </a:lnSpc>
              <a:spcBef>
                <a:spcPts val="0"/>
              </a:spcBef>
              <a:spcAft>
                <a:spcPts val="0"/>
              </a:spcAft>
              <a:buSzPts val="500"/>
              <a:buNone/>
              <a:defRPr/>
            </a:lvl9pPr>
          </a:lstStyle>
          <a:p/>
        </p:txBody>
      </p:sp>
      <p:sp>
        <p:nvSpPr>
          <p:cNvPr id="94" name="Google Shape;94;g37b99751042_0_197"/>
          <p:cNvSpPr txBox="1"/>
          <p:nvPr>
            <p:ph idx="11" type="ftr"/>
          </p:nvPr>
        </p:nvSpPr>
        <p:spPr>
          <a:xfrm>
            <a:off x="4165600" y="6356351"/>
            <a:ext cx="3860700" cy="365100"/>
          </a:xfrm>
          <a:prstGeom prst="rect">
            <a:avLst/>
          </a:prstGeom>
          <a:noFill/>
          <a:ln>
            <a:noFill/>
          </a:ln>
        </p:spPr>
        <p:txBody>
          <a:bodyPr anchorCtr="0" anchor="ctr" bIns="41250" lIns="82525" spcFirstLastPara="1" rIns="82525" wrap="square" tIns="41250">
            <a:noAutofit/>
          </a:bodyPr>
          <a:lstStyle>
            <a:lvl1pPr lvl="0" algn="ctr">
              <a:lnSpc>
                <a:spcPct val="100000"/>
              </a:lnSpc>
              <a:spcBef>
                <a:spcPts val="0"/>
              </a:spcBef>
              <a:spcAft>
                <a:spcPts val="0"/>
              </a:spcAft>
              <a:buSzPts val="500"/>
              <a:buNone/>
              <a:defRPr/>
            </a:lvl1pPr>
            <a:lvl2pPr lvl="1" algn="l">
              <a:lnSpc>
                <a:spcPct val="100000"/>
              </a:lnSpc>
              <a:spcBef>
                <a:spcPts val="0"/>
              </a:spcBef>
              <a:spcAft>
                <a:spcPts val="0"/>
              </a:spcAft>
              <a:buSzPts val="500"/>
              <a:buNone/>
              <a:defRPr/>
            </a:lvl2pPr>
            <a:lvl3pPr lvl="2" algn="l">
              <a:lnSpc>
                <a:spcPct val="100000"/>
              </a:lnSpc>
              <a:spcBef>
                <a:spcPts val="0"/>
              </a:spcBef>
              <a:spcAft>
                <a:spcPts val="0"/>
              </a:spcAft>
              <a:buSzPts val="500"/>
              <a:buNone/>
              <a:defRPr/>
            </a:lvl3pPr>
            <a:lvl4pPr lvl="3" algn="l">
              <a:lnSpc>
                <a:spcPct val="100000"/>
              </a:lnSpc>
              <a:spcBef>
                <a:spcPts val="0"/>
              </a:spcBef>
              <a:spcAft>
                <a:spcPts val="0"/>
              </a:spcAft>
              <a:buSzPts val="500"/>
              <a:buNone/>
              <a:defRPr/>
            </a:lvl4pPr>
            <a:lvl5pPr lvl="4" algn="l">
              <a:lnSpc>
                <a:spcPct val="100000"/>
              </a:lnSpc>
              <a:spcBef>
                <a:spcPts val="0"/>
              </a:spcBef>
              <a:spcAft>
                <a:spcPts val="0"/>
              </a:spcAft>
              <a:buSzPts val="500"/>
              <a:buNone/>
              <a:defRPr/>
            </a:lvl5pPr>
            <a:lvl6pPr lvl="5" algn="l">
              <a:lnSpc>
                <a:spcPct val="100000"/>
              </a:lnSpc>
              <a:spcBef>
                <a:spcPts val="0"/>
              </a:spcBef>
              <a:spcAft>
                <a:spcPts val="0"/>
              </a:spcAft>
              <a:buSzPts val="500"/>
              <a:buNone/>
              <a:defRPr/>
            </a:lvl6pPr>
            <a:lvl7pPr lvl="6" algn="l">
              <a:lnSpc>
                <a:spcPct val="100000"/>
              </a:lnSpc>
              <a:spcBef>
                <a:spcPts val="0"/>
              </a:spcBef>
              <a:spcAft>
                <a:spcPts val="0"/>
              </a:spcAft>
              <a:buSzPts val="500"/>
              <a:buNone/>
              <a:defRPr/>
            </a:lvl7pPr>
            <a:lvl8pPr lvl="7" algn="l">
              <a:lnSpc>
                <a:spcPct val="100000"/>
              </a:lnSpc>
              <a:spcBef>
                <a:spcPts val="0"/>
              </a:spcBef>
              <a:spcAft>
                <a:spcPts val="0"/>
              </a:spcAft>
              <a:buSzPts val="500"/>
              <a:buNone/>
              <a:defRPr/>
            </a:lvl8pPr>
            <a:lvl9pPr lvl="8" algn="l">
              <a:lnSpc>
                <a:spcPct val="100000"/>
              </a:lnSpc>
              <a:spcBef>
                <a:spcPts val="0"/>
              </a:spcBef>
              <a:spcAft>
                <a:spcPts val="0"/>
              </a:spcAft>
              <a:buSzPts val="500"/>
              <a:buNone/>
              <a:defRPr/>
            </a:lvl9pPr>
          </a:lstStyle>
          <a:p/>
        </p:txBody>
      </p:sp>
      <p:sp>
        <p:nvSpPr>
          <p:cNvPr id="95" name="Google Shape;95;g37b99751042_0_197"/>
          <p:cNvSpPr txBox="1"/>
          <p:nvPr>
            <p:ph idx="12" type="sldNum"/>
          </p:nvPr>
        </p:nvSpPr>
        <p:spPr>
          <a:xfrm>
            <a:off x="8737600" y="6356351"/>
            <a:ext cx="2844900" cy="365100"/>
          </a:xfrm>
          <a:prstGeom prst="rect">
            <a:avLst/>
          </a:prstGeom>
          <a:noFill/>
          <a:ln>
            <a:noFill/>
          </a:ln>
        </p:spPr>
        <p:txBody>
          <a:bodyPr anchorCtr="0" anchor="ctr" bIns="41250" lIns="82525" spcFirstLastPara="1" rIns="82525" wrap="square" tIns="41250">
            <a:noAutofit/>
          </a:bodyPr>
          <a:lstStyle>
            <a:lvl1pPr indent="0" lvl="0" marL="0" marR="0" algn="r">
              <a:lnSpc>
                <a:spcPct val="100000"/>
              </a:lnSpc>
              <a:spcBef>
                <a:spcPts val="0"/>
              </a:spcBef>
              <a:spcAft>
                <a:spcPts val="0"/>
              </a:spcAft>
              <a:buClr>
                <a:srgbClr val="000000"/>
              </a:buClr>
              <a:buSzPts val="1100"/>
              <a:buFont typeface="Arial"/>
              <a:buNone/>
              <a:defRPr b="0" i="0" sz="11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100"/>
              <a:buFont typeface="Arial"/>
              <a:buNone/>
              <a:defRPr b="0" i="0" sz="11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100"/>
              <a:buFont typeface="Arial"/>
              <a:buNone/>
              <a:defRPr b="0" i="0" sz="11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100"/>
              <a:buFont typeface="Arial"/>
              <a:buNone/>
              <a:defRPr b="0" i="0" sz="11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100"/>
              <a:buFont typeface="Arial"/>
              <a:buNone/>
              <a:defRPr b="0" i="0" sz="11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100"/>
              <a:buFont typeface="Arial"/>
              <a:buNone/>
              <a:defRPr b="0" i="0" sz="11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100"/>
              <a:buFont typeface="Arial"/>
              <a:buNone/>
              <a:defRPr b="0" i="0" sz="11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100"/>
              <a:buFont typeface="Arial"/>
              <a:buNone/>
              <a:defRPr b="0" i="0" sz="11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100"/>
              <a:buFont typeface="Arial"/>
              <a:buNone/>
              <a:defRPr b="0" i="0" sz="11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p:cSld name="Title Slide">
    <p:spTree>
      <p:nvGrpSpPr>
        <p:cNvPr id="96" name="Shape 96"/>
        <p:cNvGrpSpPr/>
        <p:nvPr/>
      </p:nvGrpSpPr>
      <p:grpSpPr>
        <a:xfrm>
          <a:off x="0" y="0"/>
          <a:ext cx="0" cy="0"/>
          <a:chOff x="0" y="0"/>
          <a:chExt cx="0" cy="0"/>
        </a:xfrm>
      </p:grpSpPr>
      <p:sp>
        <p:nvSpPr>
          <p:cNvPr id="97" name="Google Shape;97;g37b99751042_0_203"/>
          <p:cNvSpPr/>
          <p:nvPr/>
        </p:nvSpPr>
        <p:spPr>
          <a:xfrm>
            <a:off x="11988800" y="0"/>
            <a:ext cx="203100" cy="6858000"/>
          </a:xfrm>
          <a:prstGeom prst="rect">
            <a:avLst/>
          </a:prstGeom>
          <a:solidFill>
            <a:srgbClr val="D6E3BC"/>
          </a:solidFill>
          <a:ln>
            <a:noFill/>
          </a:ln>
        </p:spPr>
        <p:txBody>
          <a:bodyPr anchorCtr="0" anchor="ctr" bIns="8600" lIns="17175" spcFirstLastPara="1" rIns="17175" wrap="square" tIns="8600">
            <a:noAutofit/>
          </a:bodyPr>
          <a:lstStyle/>
          <a:p>
            <a:pPr indent="0" lvl="0" marL="0" marR="0" rtl="0" algn="ctr">
              <a:lnSpc>
                <a:spcPct val="100000"/>
              </a:lnSpc>
              <a:spcBef>
                <a:spcPts val="0"/>
              </a:spcBef>
              <a:spcAft>
                <a:spcPts val="0"/>
              </a:spcAft>
              <a:buClr>
                <a:srgbClr val="000000"/>
              </a:buClr>
              <a:buSzPts val="1600"/>
              <a:buFont typeface="Arial"/>
              <a:buNone/>
            </a:pPr>
            <a:r>
              <a:t/>
            </a:r>
            <a:endParaRPr b="0" i="0" sz="1600" u="none" cap="none" strike="noStrike">
              <a:solidFill>
                <a:schemeClr val="lt1"/>
              </a:solidFill>
              <a:latin typeface="Calibri"/>
              <a:ea typeface="Calibri"/>
              <a:cs typeface="Calibri"/>
              <a:sym typeface="Calibri"/>
            </a:endParaRPr>
          </a:p>
        </p:txBody>
      </p:sp>
      <p:sp>
        <p:nvSpPr>
          <p:cNvPr id="98" name="Google Shape;98;g37b99751042_0_203"/>
          <p:cNvSpPr/>
          <p:nvPr/>
        </p:nvSpPr>
        <p:spPr>
          <a:xfrm>
            <a:off x="-1" y="0"/>
            <a:ext cx="203100" cy="6858000"/>
          </a:xfrm>
          <a:prstGeom prst="rect">
            <a:avLst/>
          </a:prstGeom>
          <a:solidFill>
            <a:srgbClr val="D6E3BC"/>
          </a:solidFill>
          <a:ln>
            <a:noFill/>
          </a:ln>
        </p:spPr>
        <p:txBody>
          <a:bodyPr anchorCtr="0" anchor="ctr" bIns="8600" lIns="17175" spcFirstLastPara="1" rIns="17175" wrap="square" tIns="8600">
            <a:noAutofit/>
          </a:bodyPr>
          <a:lstStyle/>
          <a:p>
            <a:pPr indent="0" lvl="0" marL="0" marR="0" rtl="0" algn="ctr">
              <a:lnSpc>
                <a:spcPct val="100000"/>
              </a:lnSpc>
              <a:spcBef>
                <a:spcPts val="0"/>
              </a:spcBef>
              <a:spcAft>
                <a:spcPts val="0"/>
              </a:spcAft>
              <a:buClr>
                <a:srgbClr val="000000"/>
              </a:buClr>
              <a:buSzPts val="1600"/>
              <a:buFont typeface="Arial"/>
              <a:buNone/>
            </a:pPr>
            <a:r>
              <a:t/>
            </a:r>
            <a:endParaRPr b="0" i="0" sz="1600" u="none" cap="none" strike="noStrike">
              <a:solidFill>
                <a:schemeClr val="lt1"/>
              </a:solidFill>
              <a:latin typeface="Calibri"/>
              <a:ea typeface="Calibri"/>
              <a:cs typeface="Calibri"/>
              <a:sym typeface="Calibri"/>
            </a:endParaRPr>
          </a:p>
        </p:txBody>
      </p:sp>
      <p:sp>
        <p:nvSpPr>
          <p:cNvPr id="99" name="Google Shape;99;g37b99751042_0_203"/>
          <p:cNvSpPr/>
          <p:nvPr/>
        </p:nvSpPr>
        <p:spPr>
          <a:xfrm>
            <a:off x="0" y="0"/>
            <a:ext cx="12192000" cy="857400"/>
          </a:xfrm>
          <a:prstGeom prst="rect">
            <a:avLst/>
          </a:prstGeom>
          <a:solidFill>
            <a:srgbClr val="366092"/>
          </a:solidFill>
          <a:ln>
            <a:noFill/>
          </a:ln>
        </p:spPr>
        <p:txBody>
          <a:bodyPr anchorCtr="0" anchor="ctr" bIns="8600" lIns="17175" spcFirstLastPara="1" rIns="17175" wrap="square" tIns="8600">
            <a:noAutofit/>
          </a:bodyPr>
          <a:lstStyle/>
          <a:p>
            <a:pPr indent="0" lvl="0" marL="0" marR="0" rtl="0" algn="ctr">
              <a:lnSpc>
                <a:spcPct val="100000"/>
              </a:lnSpc>
              <a:spcBef>
                <a:spcPts val="0"/>
              </a:spcBef>
              <a:spcAft>
                <a:spcPts val="0"/>
              </a:spcAft>
              <a:buClr>
                <a:srgbClr val="000000"/>
              </a:buClr>
              <a:buSzPts val="1600"/>
              <a:buFont typeface="Arial"/>
              <a:buNone/>
            </a:pPr>
            <a:r>
              <a:t/>
            </a:r>
            <a:endParaRPr b="0" i="0" sz="1600" u="none" cap="none" strike="noStrike">
              <a:solidFill>
                <a:schemeClr val="lt1"/>
              </a:solidFill>
              <a:latin typeface="Calibri"/>
              <a:ea typeface="Calibri"/>
              <a:cs typeface="Calibri"/>
              <a:sym typeface="Calibri"/>
            </a:endParaRPr>
          </a:p>
        </p:txBody>
      </p:sp>
      <p:sp>
        <p:nvSpPr>
          <p:cNvPr id="100" name="Google Shape;100;g37b99751042_0_203"/>
          <p:cNvSpPr/>
          <p:nvPr/>
        </p:nvSpPr>
        <p:spPr>
          <a:xfrm>
            <a:off x="0" y="6000750"/>
            <a:ext cx="12192000" cy="857400"/>
          </a:xfrm>
          <a:prstGeom prst="rect">
            <a:avLst/>
          </a:prstGeom>
          <a:solidFill>
            <a:srgbClr val="B7CCE4"/>
          </a:solidFill>
          <a:ln>
            <a:noFill/>
          </a:ln>
        </p:spPr>
        <p:txBody>
          <a:bodyPr anchorCtr="0" anchor="ctr" bIns="8600" lIns="17175" spcFirstLastPara="1" rIns="17175" wrap="square" tIns="8600">
            <a:noAutofit/>
          </a:bodyPr>
          <a:lstStyle/>
          <a:p>
            <a:pPr indent="0" lvl="0" marL="0" marR="0" rtl="0" algn="ctr">
              <a:lnSpc>
                <a:spcPct val="100000"/>
              </a:lnSpc>
              <a:spcBef>
                <a:spcPts val="0"/>
              </a:spcBef>
              <a:spcAft>
                <a:spcPts val="0"/>
              </a:spcAft>
              <a:buClr>
                <a:srgbClr val="000000"/>
              </a:buClr>
              <a:buSzPts val="1600"/>
              <a:buFont typeface="Arial"/>
              <a:buNone/>
            </a:pPr>
            <a:r>
              <a:t/>
            </a:r>
            <a:endParaRPr b="0" i="0" sz="1600" u="none" cap="none" strike="noStrike">
              <a:solidFill>
                <a:schemeClr val="lt1"/>
              </a:solidFill>
              <a:latin typeface="Calibri"/>
              <a:ea typeface="Calibri"/>
              <a:cs typeface="Calibri"/>
              <a:sym typeface="Calibri"/>
            </a:endParaRPr>
          </a:p>
        </p:txBody>
      </p:sp>
      <p:sp>
        <p:nvSpPr>
          <p:cNvPr id="101" name="Google Shape;101;g37b99751042_0_203"/>
          <p:cNvSpPr/>
          <p:nvPr/>
        </p:nvSpPr>
        <p:spPr>
          <a:xfrm>
            <a:off x="-2844800" y="0"/>
            <a:ext cx="2641500" cy="6858000"/>
          </a:xfrm>
          <a:prstGeom prst="rect">
            <a:avLst/>
          </a:prstGeom>
          <a:solidFill>
            <a:srgbClr val="D8D8D8"/>
          </a:solidFill>
          <a:ln>
            <a:noFill/>
          </a:ln>
        </p:spPr>
        <p:txBody>
          <a:bodyPr anchorCtr="0" anchor="t" bIns="42975" lIns="42975" spcFirstLastPara="1" rIns="42975" wrap="square" tIns="42975">
            <a:noAutofit/>
          </a:bodyPr>
          <a:lstStyle/>
          <a:p>
            <a:pPr indent="0" lvl="0" marL="0" marR="0" rtl="0" algn="l">
              <a:lnSpc>
                <a:spcPct val="100000"/>
              </a:lnSpc>
              <a:spcBef>
                <a:spcPts val="0"/>
              </a:spcBef>
              <a:spcAft>
                <a:spcPts val="0"/>
              </a:spcAft>
              <a:buClr>
                <a:srgbClr val="000000"/>
              </a:buClr>
              <a:buSzPts val="1700"/>
              <a:buFont typeface="Arial"/>
              <a:buNone/>
            </a:pPr>
            <a:r>
              <a:rPr b="0" i="0" lang="en-US" sz="1700" u="none" cap="none" strike="noStrike">
                <a:solidFill>
                  <a:srgbClr val="7F7F7F"/>
                </a:solidFill>
                <a:latin typeface="Calibri"/>
                <a:ea typeface="Calibri"/>
                <a:cs typeface="Calibri"/>
                <a:sym typeface="Calibri"/>
              </a:rPr>
              <a:t>Poster Print Size:</a:t>
            </a:r>
            <a:endParaRPr b="0" i="0" sz="1700" u="none" cap="none" strike="noStrike">
              <a:solidFill>
                <a:srgbClr val="7F7F7F"/>
              </a:solidFill>
              <a:latin typeface="Calibri"/>
              <a:ea typeface="Calibri"/>
              <a:cs typeface="Calibri"/>
              <a:sym typeface="Calibri"/>
            </a:endParaRPr>
          </a:p>
          <a:p>
            <a:pPr indent="0" lvl="0" marL="0" marR="0" rtl="0" algn="l">
              <a:lnSpc>
                <a:spcPct val="100000"/>
              </a:lnSpc>
              <a:spcBef>
                <a:spcPts val="500"/>
              </a:spcBef>
              <a:spcAft>
                <a:spcPts val="0"/>
              </a:spcAft>
              <a:buClr>
                <a:srgbClr val="000000"/>
              </a:buClr>
              <a:buSzPts val="1200"/>
              <a:buFont typeface="Arial"/>
              <a:buNone/>
            </a:pPr>
            <a:r>
              <a:rPr b="0" i="0" lang="en-US" sz="1200" u="none" cap="none" strike="noStrike">
                <a:solidFill>
                  <a:srgbClr val="7F7F7F"/>
                </a:solidFill>
                <a:latin typeface="Calibri"/>
                <a:ea typeface="Calibri"/>
                <a:cs typeface="Calibri"/>
                <a:sym typeface="Calibri"/>
              </a:rPr>
              <a:t>This poster template is 24” high by 36” wide. It can be used to print any poster with a 2:3 aspect ratio including 36x54 and 48x72.</a:t>
            </a:r>
            <a:endParaRPr b="0" i="0" sz="500" u="none" cap="none" strike="noStrike">
              <a:solidFill>
                <a:srgbClr val="000000"/>
              </a:solidFill>
              <a:latin typeface="Arial"/>
              <a:ea typeface="Arial"/>
              <a:cs typeface="Arial"/>
              <a:sym typeface="Arial"/>
            </a:endParaRPr>
          </a:p>
          <a:p>
            <a:pPr indent="0" lvl="0" marL="0" marR="0" rtl="0" algn="l">
              <a:lnSpc>
                <a:spcPct val="100000"/>
              </a:lnSpc>
              <a:spcBef>
                <a:spcPts val="500"/>
              </a:spcBef>
              <a:spcAft>
                <a:spcPts val="0"/>
              </a:spcAft>
              <a:buClr>
                <a:srgbClr val="000000"/>
              </a:buClr>
              <a:buSzPts val="1700"/>
              <a:buFont typeface="Arial"/>
              <a:buNone/>
            </a:pPr>
            <a:r>
              <a:rPr b="0" i="0" lang="en-US" sz="1700" u="none" cap="none" strike="noStrike">
                <a:solidFill>
                  <a:srgbClr val="7F7F7F"/>
                </a:solidFill>
                <a:latin typeface="Calibri"/>
                <a:ea typeface="Calibri"/>
                <a:cs typeface="Calibri"/>
                <a:sym typeface="Calibri"/>
              </a:rPr>
              <a:t>Placeholders:</a:t>
            </a:r>
            <a:endParaRPr b="0" i="0" sz="500" u="none" cap="none" strike="noStrike">
              <a:solidFill>
                <a:srgbClr val="000000"/>
              </a:solidFill>
              <a:latin typeface="Arial"/>
              <a:ea typeface="Arial"/>
              <a:cs typeface="Arial"/>
              <a:sym typeface="Arial"/>
            </a:endParaRPr>
          </a:p>
          <a:p>
            <a:pPr indent="0" lvl="0" marL="0" marR="0" rtl="0" algn="l">
              <a:lnSpc>
                <a:spcPct val="100000"/>
              </a:lnSpc>
              <a:spcBef>
                <a:spcPts val="500"/>
              </a:spcBef>
              <a:spcAft>
                <a:spcPts val="0"/>
              </a:spcAft>
              <a:buClr>
                <a:srgbClr val="000000"/>
              </a:buClr>
              <a:buSzPts val="1200"/>
              <a:buFont typeface="Arial"/>
              <a:buNone/>
            </a:pPr>
            <a:r>
              <a:rPr b="0" i="0" lang="en-US" sz="1200" u="none" cap="none" strike="noStrike">
                <a:solidFill>
                  <a:srgbClr val="7F7F7F"/>
                </a:solidFill>
                <a:latin typeface="Calibri"/>
                <a:ea typeface="Calibri"/>
                <a:cs typeface="Calibri"/>
                <a:sym typeface="Calibri"/>
              </a:rPr>
              <a:t>The various elements included in this poster are ones we often see in medical, research, and scientific posters. Feel free to edit, move,  add, and delete items, or change the layout to suit your needs. Always check with your conference organizer for specific requirements.</a:t>
            </a:r>
            <a:endParaRPr b="0" i="0" sz="500" u="none" cap="none" strike="noStrike">
              <a:solidFill>
                <a:srgbClr val="000000"/>
              </a:solidFill>
              <a:latin typeface="Arial"/>
              <a:ea typeface="Arial"/>
              <a:cs typeface="Arial"/>
              <a:sym typeface="Arial"/>
            </a:endParaRPr>
          </a:p>
          <a:p>
            <a:pPr indent="0" lvl="0" marL="0" marR="0" rtl="0" algn="l">
              <a:lnSpc>
                <a:spcPct val="100000"/>
              </a:lnSpc>
              <a:spcBef>
                <a:spcPts val="500"/>
              </a:spcBef>
              <a:spcAft>
                <a:spcPts val="0"/>
              </a:spcAft>
              <a:buClr>
                <a:srgbClr val="000000"/>
              </a:buClr>
              <a:buSzPts val="1700"/>
              <a:buFont typeface="Arial"/>
              <a:buNone/>
            </a:pPr>
            <a:r>
              <a:rPr b="0" i="0" lang="en-US" sz="1700" u="none" cap="none" strike="noStrike">
                <a:solidFill>
                  <a:srgbClr val="7F7F7F"/>
                </a:solidFill>
                <a:latin typeface="Calibri"/>
                <a:ea typeface="Calibri"/>
                <a:cs typeface="Calibri"/>
                <a:sym typeface="Calibri"/>
              </a:rPr>
              <a:t>Image Quality:</a:t>
            </a:r>
            <a:endParaRPr b="0" i="0" sz="500" u="none" cap="none" strike="noStrike">
              <a:solidFill>
                <a:srgbClr val="000000"/>
              </a:solidFill>
              <a:latin typeface="Arial"/>
              <a:ea typeface="Arial"/>
              <a:cs typeface="Arial"/>
              <a:sym typeface="Arial"/>
            </a:endParaRPr>
          </a:p>
          <a:p>
            <a:pPr indent="0" lvl="0" marL="0" marR="0" rtl="0" algn="l">
              <a:lnSpc>
                <a:spcPct val="100000"/>
              </a:lnSpc>
              <a:spcBef>
                <a:spcPts val="500"/>
              </a:spcBef>
              <a:spcAft>
                <a:spcPts val="0"/>
              </a:spcAft>
              <a:buClr>
                <a:srgbClr val="000000"/>
              </a:buClr>
              <a:buSzPts val="1200"/>
              <a:buFont typeface="Arial"/>
              <a:buNone/>
            </a:pPr>
            <a:r>
              <a:rPr b="0" i="0" lang="en-US" sz="1200" u="none" cap="none" strike="noStrike">
                <a:solidFill>
                  <a:srgbClr val="7F7F7F"/>
                </a:solidFill>
                <a:latin typeface="Calibri"/>
                <a:ea typeface="Calibri"/>
                <a:cs typeface="Calibri"/>
                <a:sym typeface="Calibri"/>
              </a:rPr>
              <a:t>You can place digital photos or logo art in your poster file by selecting the </a:t>
            </a:r>
            <a:r>
              <a:rPr b="1" i="0" lang="en-US" sz="1200" u="none" cap="none" strike="noStrike">
                <a:solidFill>
                  <a:srgbClr val="7F7F7F"/>
                </a:solidFill>
                <a:latin typeface="Calibri"/>
                <a:ea typeface="Calibri"/>
                <a:cs typeface="Calibri"/>
                <a:sym typeface="Calibri"/>
              </a:rPr>
              <a:t>Insert, Picture</a:t>
            </a:r>
            <a:r>
              <a:rPr b="0" i="0" lang="en-US" sz="1200" u="none" cap="none" strike="noStrike">
                <a:solidFill>
                  <a:srgbClr val="7F7F7F"/>
                </a:solidFill>
                <a:latin typeface="Calibri"/>
                <a:ea typeface="Calibri"/>
                <a:cs typeface="Calibri"/>
                <a:sym typeface="Calibri"/>
              </a:rPr>
              <a:t> command, or by using standard copy &amp; paste. For best results, all graphic elements should be at least </a:t>
            </a:r>
            <a:r>
              <a:rPr b="1" i="0" lang="en-US" sz="1200" u="none" cap="none" strike="noStrike">
                <a:solidFill>
                  <a:srgbClr val="7F7F7F"/>
                </a:solidFill>
                <a:latin typeface="Calibri"/>
                <a:ea typeface="Calibri"/>
                <a:cs typeface="Calibri"/>
                <a:sym typeface="Calibri"/>
              </a:rPr>
              <a:t>150-200 pixels per inch in their final printed size</a:t>
            </a:r>
            <a:r>
              <a:rPr b="0" i="0" lang="en-US" sz="1200" u="none" cap="none" strike="noStrike">
                <a:solidFill>
                  <a:srgbClr val="7F7F7F"/>
                </a:solidFill>
                <a:latin typeface="Calibri"/>
                <a:ea typeface="Calibri"/>
                <a:cs typeface="Calibri"/>
                <a:sym typeface="Calibri"/>
              </a:rPr>
              <a:t>. For instance, a 1600 x 1200 pixel photo will usually look fine up to 8“-10” wide on your printed poster.</a:t>
            </a:r>
            <a:endParaRPr b="0" i="0" sz="500" u="none" cap="none" strike="noStrike">
              <a:solidFill>
                <a:srgbClr val="000000"/>
              </a:solidFill>
              <a:latin typeface="Arial"/>
              <a:ea typeface="Arial"/>
              <a:cs typeface="Arial"/>
              <a:sym typeface="Arial"/>
            </a:endParaRPr>
          </a:p>
          <a:p>
            <a:pPr indent="0" lvl="0" marL="0" marR="0" rtl="0" algn="l">
              <a:lnSpc>
                <a:spcPct val="100000"/>
              </a:lnSpc>
              <a:spcBef>
                <a:spcPts val="500"/>
              </a:spcBef>
              <a:spcAft>
                <a:spcPts val="0"/>
              </a:spcAft>
              <a:buClr>
                <a:srgbClr val="000000"/>
              </a:buClr>
              <a:buSzPts val="1200"/>
              <a:buFont typeface="Arial"/>
              <a:buNone/>
            </a:pPr>
            <a:r>
              <a:rPr b="0" i="0" lang="en-US" sz="1200" u="none" cap="none" strike="noStrike">
                <a:solidFill>
                  <a:srgbClr val="7F7F7F"/>
                </a:solidFill>
                <a:latin typeface="Calibri"/>
                <a:ea typeface="Calibri"/>
                <a:cs typeface="Calibri"/>
                <a:sym typeface="Calibri"/>
              </a:rPr>
              <a:t>To preview the print quality of images, select a magnification of 100% when previewing your poster. This will give you a good idea of what it will look like in print. If you are laying out a large poster and using half-scale dimensions, be sure to preview your graphics at 200% to see them at their final printed size.</a:t>
            </a:r>
            <a:endParaRPr b="0" i="0" sz="500" u="none" cap="none" strike="noStrike">
              <a:solidFill>
                <a:srgbClr val="000000"/>
              </a:solidFill>
              <a:latin typeface="Arial"/>
              <a:ea typeface="Arial"/>
              <a:cs typeface="Arial"/>
              <a:sym typeface="Arial"/>
            </a:endParaRPr>
          </a:p>
          <a:p>
            <a:pPr indent="0" lvl="0" marL="0" marR="0" rtl="0" algn="l">
              <a:lnSpc>
                <a:spcPct val="100000"/>
              </a:lnSpc>
              <a:spcBef>
                <a:spcPts val="500"/>
              </a:spcBef>
              <a:spcAft>
                <a:spcPts val="0"/>
              </a:spcAft>
              <a:buClr>
                <a:srgbClr val="000000"/>
              </a:buClr>
              <a:buSzPts val="1200"/>
              <a:buFont typeface="Arial"/>
              <a:buNone/>
            </a:pPr>
            <a:r>
              <a:rPr b="0" i="0" lang="en-US" sz="1200" u="none" cap="none" strike="noStrike">
                <a:solidFill>
                  <a:srgbClr val="7F7F7F"/>
                </a:solidFill>
                <a:latin typeface="Calibri"/>
                <a:ea typeface="Calibri"/>
                <a:cs typeface="Calibri"/>
                <a:sym typeface="Calibri"/>
              </a:rPr>
              <a:t>Please note that graphics from websites (such as the logo on your hospital's or university's home page) will only be 72dpi and not suitable for printing.</a:t>
            </a:r>
            <a:endParaRPr b="0" i="0" sz="500" u="none" cap="none" strike="noStrike">
              <a:solidFill>
                <a:srgbClr val="000000"/>
              </a:solidFill>
              <a:latin typeface="Arial"/>
              <a:ea typeface="Arial"/>
              <a:cs typeface="Arial"/>
              <a:sym typeface="Arial"/>
            </a:endParaRPr>
          </a:p>
          <a:p>
            <a:pPr indent="0" lvl="0" marL="0" marR="0" rtl="0" algn="ctr">
              <a:lnSpc>
                <a:spcPct val="100000"/>
              </a:lnSpc>
              <a:spcBef>
                <a:spcPts val="500"/>
              </a:spcBef>
              <a:spcAft>
                <a:spcPts val="0"/>
              </a:spcAft>
              <a:buClr>
                <a:srgbClr val="000000"/>
              </a:buClr>
              <a:buSzPts val="800"/>
              <a:buFont typeface="Arial"/>
              <a:buNone/>
            </a:pPr>
            <a:br>
              <a:rPr b="0" i="0" lang="en-US" sz="800" u="none" cap="none" strike="noStrike">
                <a:solidFill>
                  <a:srgbClr val="7F7F7F"/>
                </a:solidFill>
                <a:latin typeface="Calibri"/>
                <a:ea typeface="Calibri"/>
                <a:cs typeface="Calibri"/>
                <a:sym typeface="Calibri"/>
              </a:rPr>
            </a:br>
            <a:r>
              <a:rPr b="0" i="0" lang="en-US" sz="800" u="none" cap="none" strike="noStrike">
                <a:solidFill>
                  <a:srgbClr val="7F7F7F"/>
                </a:solidFill>
                <a:latin typeface="Calibri"/>
                <a:ea typeface="Calibri"/>
                <a:cs typeface="Calibri"/>
                <a:sym typeface="Calibri"/>
              </a:rPr>
              <a:t>[This sidebar area does not print.]</a:t>
            </a:r>
            <a:endParaRPr b="0" i="0" sz="500" u="none" cap="none" strike="noStrike">
              <a:solidFill>
                <a:srgbClr val="000000"/>
              </a:solidFill>
              <a:latin typeface="Arial"/>
              <a:ea typeface="Arial"/>
              <a:cs typeface="Arial"/>
              <a:sym typeface="Arial"/>
            </a:endParaRPr>
          </a:p>
        </p:txBody>
      </p:sp>
      <p:grpSp>
        <p:nvGrpSpPr>
          <p:cNvPr id="102" name="Google Shape;102;g37b99751042_0_203"/>
          <p:cNvGrpSpPr/>
          <p:nvPr/>
        </p:nvGrpSpPr>
        <p:grpSpPr>
          <a:xfrm>
            <a:off x="12393535" y="0"/>
            <a:ext cx="2640970" cy="6860195"/>
            <a:chOff x="33832800" y="0"/>
            <a:chExt cx="12801600" cy="43891200"/>
          </a:xfrm>
        </p:grpSpPr>
        <p:sp>
          <p:nvSpPr>
            <p:cNvPr id="103" name="Google Shape;103;g37b99751042_0_203"/>
            <p:cNvSpPr/>
            <p:nvPr/>
          </p:nvSpPr>
          <p:spPr>
            <a:xfrm>
              <a:off x="33832800" y="0"/>
              <a:ext cx="12801600" cy="43891200"/>
            </a:xfrm>
            <a:prstGeom prst="rect">
              <a:avLst/>
            </a:prstGeom>
            <a:solidFill>
              <a:srgbClr val="D8D8D8"/>
            </a:solidFill>
            <a:ln>
              <a:noFill/>
            </a:ln>
          </p:spPr>
          <p:txBody>
            <a:bodyPr anchorCtr="0" anchor="t" bIns="80250" lIns="80250" spcFirstLastPara="1" rIns="80250" wrap="square" tIns="80250">
              <a:noAutofit/>
            </a:bodyPr>
            <a:lstStyle/>
            <a:p>
              <a:pPr indent="0" lvl="0" marL="0" marR="0" rtl="0" algn="l">
                <a:lnSpc>
                  <a:spcPct val="100000"/>
                </a:lnSpc>
                <a:spcBef>
                  <a:spcPts val="0"/>
                </a:spcBef>
                <a:spcAft>
                  <a:spcPts val="0"/>
                </a:spcAft>
                <a:buClr>
                  <a:srgbClr val="000000"/>
                </a:buClr>
                <a:buSzPts val="1700"/>
                <a:buFont typeface="Arial"/>
                <a:buNone/>
              </a:pPr>
              <a:r>
                <a:rPr b="0" i="0" lang="en-US" sz="1700" u="none" cap="none" strike="noStrike">
                  <a:solidFill>
                    <a:srgbClr val="7F7F7F"/>
                  </a:solidFill>
                  <a:latin typeface="Calibri"/>
                  <a:ea typeface="Calibri"/>
                  <a:cs typeface="Calibri"/>
                  <a:sym typeface="Calibri"/>
                </a:rPr>
                <a:t>Change Color Theme:</a:t>
              </a:r>
              <a:endParaRPr b="0" i="0" sz="1700" u="none" cap="none" strike="noStrike">
                <a:solidFill>
                  <a:srgbClr val="7F7F7F"/>
                </a:solidFill>
                <a:latin typeface="Calibri"/>
                <a:ea typeface="Calibri"/>
                <a:cs typeface="Calibri"/>
                <a:sym typeface="Calibri"/>
              </a:endParaRPr>
            </a:p>
            <a:p>
              <a:pPr indent="0" lvl="0" marL="0" marR="0" rtl="0" algn="l">
                <a:lnSpc>
                  <a:spcPct val="100000"/>
                </a:lnSpc>
                <a:spcBef>
                  <a:spcPts val="500"/>
                </a:spcBef>
                <a:spcAft>
                  <a:spcPts val="0"/>
                </a:spcAft>
                <a:buClr>
                  <a:srgbClr val="000000"/>
                </a:buClr>
                <a:buSzPts val="1200"/>
                <a:buFont typeface="Arial"/>
                <a:buNone/>
              </a:pPr>
              <a:r>
                <a:rPr b="0" i="0" lang="en-US" sz="1200" u="none" cap="none" strike="noStrike">
                  <a:solidFill>
                    <a:srgbClr val="7F7F7F"/>
                  </a:solidFill>
                  <a:latin typeface="Calibri"/>
                  <a:ea typeface="Calibri"/>
                  <a:cs typeface="Calibri"/>
                  <a:sym typeface="Calibri"/>
                </a:rPr>
                <a:t>This template is designed to use the built-in color themes in the newer versions of PowerPoint.</a:t>
              </a:r>
              <a:endParaRPr b="0" i="0" sz="500" u="none" cap="none" strike="noStrike">
                <a:solidFill>
                  <a:srgbClr val="000000"/>
                </a:solidFill>
                <a:latin typeface="Arial"/>
                <a:ea typeface="Arial"/>
                <a:cs typeface="Arial"/>
                <a:sym typeface="Arial"/>
              </a:endParaRPr>
            </a:p>
            <a:p>
              <a:pPr indent="0" lvl="0" marL="0" marR="0" rtl="0" algn="l">
                <a:lnSpc>
                  <a:spcPct val="100000"/>
                </a:lnSpc>
                <a:spcBef>
                  <a:spcPts val="500"/>
                </a:spcBef>
                <a:spcAft>
                  <a:spcPts val="0"/>
                </a:spcAft>
                <a:buClr>
                  <a:srgbClr val="000000"/>
                </a:buClr>
                <a:buSzPts val="1200"/>
                <a:buFont typeface="Arial"/>
                <a:buNone/>
              </a:pPr>
              <a:r>
                <a:rPr b="0" i="0" lang="en-US" sz="1200" u="none" cap="none" strike="noStrike">
                  <a:solidFill>
                    <a:srgbClr val="7F7F7F"/>
                  </a:solidFill>
                  <a:latin typeface="Calibri"/>
                  <a:ea typeface="Calibri"/>
                  <a:cs typeface="Calibri"/>
                  <a:sym typeface="Calibri"/>
                </a:rPr>
                <a:t>To change the color theme, select the </a:t>
              </a:r>
              <a:r>
                <a:rPr b="1" i="0" lang="en-US" sz="1200" u="none" cap="none" strike="noStrike">
                  <a:solidFill>
                    <a:srgbClr val="7F7F7F"/>
                  </a:solidFill>
                  <a:latin typeface="Calibri"/>
                  <a:ea typeface="Calibri"/>
                  <a:cs typeface="Calibri"/>
                  <a:sym typeface="Calibri"/>
                </a:rPr>
                <a:t>Design</a:t>
              </a:r>
              <a:r>
                <a:rPr b="0" i="0" lang="en-US" sz="1200" u="none" cap="none" strike="noStrike">
                  <a:solidFill>
                    <a:srgbClr val="7F7F7F"/>
                  </a:solidFill>
                  <a:latin typeface="Calibri"/>
                  <a:ea typeface="Calibri"/>
                  <a:cs typeface="Calibri"/>
                  <a:sym typeface="Calibri"/>
                </a:rPr>
                <a:t> tab, then select the </a:t>
              </a:r>
              <a:r>
                <a:rPr b="1" i="0" lang="en-US" sz="1200" u="none" cap="none" strike="noStrike">
                  <a:solidFill>
                    <a:srgbClr val="7F7F7F"/>
                  </a:solidFill>
                  <a:latin typeface="Calibri"/>
                  <a:ea typeface="Calibri"/>
                  <a:cs typeface="Calibri"/>
                  <a:sym typeface="Calibri"/>
                </a:rPr>
                <a:t>Colors</a:t>
              </a:r>
              <a:r>
                <a:rPr b="0" i="0" lang="en-US" sz="1200" u="none" cap="none" strike="noStrike">
                  <a:solidFill>
                    <a:srgbClr val="7F7F7F"/>
                  </a:solidFill>
                  <a:latin typeface="Calibri"/>
                  <a:ea typeface="Calibri"/>
                  <a:cs typeface="Calibri"/>
                  <a:sym typeface="Calibri"/>
                </a:rPr>
                <a:t> drop-down list.</a:t>
              </a:r>
              <a:endParaRPr b="0" i="0" sz="500" u="none" cap="none" strike="noStrike">
                <a:solidFill>
                  <a:srgbClr val="000000"/>
                </a:solidFill>
                <a:latin typeface="Arial"/>
                <a:ea typeface="Arial"/>
                <a:cs typeface="Arial"/>
                <a:sym typeface="Arial"/>
              </a:endParaRPr>
            </a:p>
            <a:p>
              <a:pPr indent="0" lvl="0" marL="0" marR="0" rtl="0" algn="l">
                <a:lnSpc>
                  <a:spcPct val="100000"/>
                </a:lnSpc>
                <a:spcBef>
                  <a:spcPts val="500"/>
                </a:spcBef>
                <a:spcAft>
                  <a:spcPts val="0"/>
                </a:spcAft>
                <a:buClr>
                  <a:srgbClr val="000000"/>
                </a:buClr>
                <a:buSzPts val="1700"/>
                <a:buFont typeface="Arial"/>
                <a:buNone/>
              </a:pPr>
              <a:r>
                <a:t/>
              </a:r>
              <a:endParaRPr b="0" i="0" sz="1700" u="none" cap="none" strike="noStrike">
                <a:solidFill>
                  <a:srgbClr val="7F7F7F"/>
                </a:solidFill>
                <a:latin typeface="Calibri"/>
                <a:ea typeface="Calibri"/>
                <a:cs typeface="Calibri"/>
                <a:sym typeface="Calibri"/>
              </a:endParaRPr>
            </a:p>
            <a:p>
              <a:pPr indent="0" lvl="0" marL="0" marR="0" rtl="0" algn="l">
                <a:lnSpc>
                  <a:spcPct val="100000"/>
                </a:lnSpc>
                <a:spcBef>
                  <a:spcPts val="500"/>
                </a:spcBef>
                <a:spcAft>
                  <a:spcPts val="0"/>
                </a:spcAft>
                <a:buClr>
                  <a:srgbClr val="000000"/>
                </a:buClr>
                <a:buSzPts val="1200"/>
                <a:buFont typeface="Arial"/>
                <a:buNone/>
              </a:pPr>
              <a:r>
                <a:t/>
              </a:r>
              <a:endParaRPr b="0" i="0" sz="1200" u="none" cap="none" strike="noStrike">
                <a:solidFill>
                  <a:srgbClr val="7F7F7F"/>
                </a:solidFill>
                <a:latin typeface="Calibri"/>
                <a:ea typeface="Calibri"/>
                <a:cs typeface="Calibri"/>
                <a:sym typeface="Calibri"/>
              </a:endParaRPr>
            </a:p>
            <a:p>
              <a:pPr indent="0" lvl="0" marL="0" marR="0" rtl="0" algn="l">
                <a:lnSpc>
                  <a:spcPct val="100000"/>
                </a:lnSpc>
                <a:spcBef>
                  <a:spcPts val="500"/>
                </a:spcBef>
                <a:spcAft>
                  <a:spcPts val="0"/>
                </a:spcAft>
                <a:buClr>
                  <a:srgbClr val="000000"/>
                </a:buClr>
                <a:buSzPts val="1200"/>
                <a:buFont typeface="Arial"/>
                <a:buNone/>
              </a:pPr>
              <a:r>
                <a:t/>
              </a:r>
              <a:endParaRPr b="0" i="0" sz="1200" u="none" cap="none" strike="noStrike">
                <a:solidFill>
                  <a:srgbClr val="7F7F7F"/>
                </a:solidFill>
                <a:latin typeface="Calibri"/>
                <a:ea typeface="Calibri"/>
                <a:cs typeface="Calibri"/>
                <a:sym typeface="Calibri"/>
              </a:endParaRPr>
            </a:p>
            <a:p>
              <a:pPr indent="0" lvl="0" marL="0" marR="0" rtl="0" algn="l">
                <a:lnSpc>
                  <a:spcPct val="100000"/>
                </a:lnSpc>
                <a:spcBef>
                  <a:spcPts val="500"/>
                </a:spcBef>
                <a:spcAft>
                  <a:spcPts val="0"/>
                </a:spcAft>
                <a:buClr>
                  <a:srgbClr val="000000"/>
                </a:buClr>
                <a:buSzPts val="1200"/>
                <a:buFont typeface="Arial"/>
                <a:buNone/>
              </a:pPr>
              <a:r>
                <a:t/>
              </a:r>
              <a:endParaRPr b="0" i="0" sz="1200" u="none" cap="none" strike="noStrike">
                <a:solidFill>
                  <a:srgbClr val="7F7F7F"/>
                </a:solidFill>
                <a:latin typeface="Calibri"/>
                <a:ea typeface="Calibri"/>
                <a:cs typeface="Calibri"/>
                <a:sym typeface="Calibri"/>
              </a:endParaRPr>
            </a:p>
            <a:p>
              <a:pPr indent="0" lvl="0" marL="0" marR="0" rtl="0" algn="l">
                <a:lnSpc>
                  <a:spcPct val="100000"/>
                </a:lnSpc>
                <a:spcBef>
                  <a:spcPts val="500"/>
                </a:spcBef>
                <a:spcAft>
                  <a:spcPts val="0"/>
                </a:spcAft>
                <a:buClr>
                  <a:srgbClr val="000000"/>
                </a:buClr>
                <a:buSzPts val="1200"/>
                <a:buFont typeface="Arial"/>
                <a:buNone/>
              </a:pPr>
              <a:r>
                <a:t/>
              </a:r>
              <a:endParaRPr b="0" i="0" sz="1200" u="none" cap="none" strike="noStrike">
                <a:solidFill>
                  <a:srgbClr val="7F7F7F"/>
                </a:solidFill>
                <a:latin typeface="Calibri"/>
                <a:ea typeface="Calibri"/>
                <a:cs typeface="Calibri"/>
                <a:sym typeface="Calibri"/>
              </a:endParaRPr>
            </a:p>
            <a:p>
              <a:pPr indent="0" lvl="0" marL="0" marR="0" rtl="0" algn="l">
                <a:lnSpc>
                  <a:spcPct val="100000"/>
                </a:lnSpc>
                <a:spcBef>
                  <a:spcPts val="500"/>
                </a:spcBef>
                <a:spcAft>
                  <a:spcPts val="0"/>
                </a:spcAft>
                <a:buClr>
                  <a:srgbClr val="000000"/>
                </a:buClr>
                <a:buSzPts val="1200"/>
                <a:buFont typeface="Arial"/>
                <a:buNone/>
              </a:pPr>
              <a:r>
                <a:t/>
              </a:r>
              <a:endParaRPr b="0" i="0" sz="1200" u="none" cap="none" strike="noStrike">
                <a:solidFill>
                  <a:srgbClr val="7F7F7F"/>
                </a:solidFill>
                <a:latin typeface="Calibri"/>
                <a:ea typeface="Calibri"/>
                <a:cs typeface="Calibri"/>
                <a:sym typeface="Calibri"/>
              </a:endParaRPr>
            </a:p>
            <a:p>
              <a:pPr indent="0" lvl="0" marL="0" marR="0" rtl="0" algn="l">
                <a:lnSpc>
                  <a:spcPct val="100000"/>
                </a:lnSpc>
                <a:spcBef>
                  <a:spcPts val="500"/>
                </a:spcBef>
                <a:spcAft>
                  <a:spcPts val="0"/>
                </a:spcAft>
                <a:buClr>
                  <a:srgbClr val="000000"/>
                </a:buClr>
                <a:buSzPts val="1200"/>
                <a:buFont typeface="Arial"/>
                <a:buNone/>
              </a:pPr>
              <a:r>
                <a:t/>
              </a:r>
              <a:endParaRPr b="0" i="0" sz="1200" u="none" cap="none" strike="noStrike">
                <a:solidFill>
                  <a:srgbClr val="7F7F7F"/>
                </a:solidFill>
                <a:latin typeface="Calibri"/>
                <a:ea typeface="Calibri"/>
                <a:cs typeface="Calibri"/>
                <a:sym typeface="Calibri"/>
              </a:endParaRPr>
            </a:p>
            <a:p>
              <a:pPr indent="0" lvl="0" marL="0" marR="0" rtl="0" algn="l">
                <a:lnSpc>
                  <a:spcPct val="100000"/>
                </a:lnSpc>
                <a:spcBef>
                  <a:spcPts val="500"/>
                </a:spcBef>
                <a:spcAft>
                  <a:spcPts val="0"/>
                </a:spcAft>
                <a:buClr>
                  <a:srgbClr val="000000"/>
                </a:buClr>
                <a:buSzPts val="1200"/>
                <a:buFont typeface="Arial"/>
                <a:buNone/>
              </a:pPr>
              <a:r>
                <a:t/>
              </a:r>
              <a:endParaRPr b="0" i="0" sz="1200" u="none" cap="none" strike="noStrike">
                <a:solidFill>
                  <a:srgbClr val="7F7F7F"/>
                </a:solidFill>
                <a:latin typeface="Calibri"/>
                <a:ea typeface="Calibri"/>
                <a:cs typeface="Calibri"/>
                <a:sym typeface="Calibri"/>
              </a:endParaRPr>
            </a:p>
            <a:p>
              <a:pPr indent="0" lvl="0" marL="0" marR="0" rtl="0" algn="l">
                <a:lnSpc>
                  <a:spcPct val="100000"/>
                </a:lnSpc>
                <a:spcBef>
                  <a:spcPts val="500"/>
                </a:spcBef>
                <a:spcAft>
                  <a:spcPts val="0"/>
                </a:spcAft>
                <a:buClr>
                  <a:srgbClr val="000000"/>
                </a:buClr>
                <a:buSzPts val="1200"/>
                <a:buFont typeface="Arial"/>
                <a:buNone/>
              </a:pPr>
              <a:r>
                <a:rPr b="0" i="0" lang="en-US" sz="1200" u="none" cap="none" strike="noStrike">
                  <a:solidFill>
                    <a:srgbClr val="7F7F7F"/>
                  </a:solidFill>
                  <a:latin typeface="Calibri"/>
                  <a:ea typeface="Calibri"/>
                  <a:cs typeface="Calibri"/>
                  <a:sym typeface="Calibri"/>
                </a:rPr>
                <a:t>The default color theme for this template is “Office”, so you can always return to that after trying some of the alternatives.</a:t>
              </a:r>
              <a:endParaRPr b="0" i="0" sz="500" u="none" cap="none" strike="noStrike">
                <a:solidFill>
                  <a:srgbClr val="000000"/>
                </a:solidFill>
                <a:latin typeface="Arial"/>
                <a:ea typeface="Arial"/>
                <a:cs typeface="Arial"/>
                <a:sym typeface="Arial"/>
              </a:endParaRPr>
            </a:p>
            <a:p>
              <a:pPr indent="0" lvl="0" marL="0" marR="0" rtl="0" algn="l">
                <a:lnSpc>
                  <a:spcPct val="100000"/>
                </a:lnSpc>
                <a:spcBef>
                  <a:spcPts val="500"/>
                </a:spcBef>
                <a:spcAft>
                  <a:spcPts val="0"/>
                </a:spcAft>
                <a:buClr>
                  <a:srgbClr val="000000"/>
                </a:buClr>
                <a:buSzPts val="1700"/>
                <a:buFont typeface="Arial"/>
                <a:buNone/>
              </a:pPr>
              <a:r>
                <a:rPr b="0" i="0" lang="en-US" sz="1700" u="none" cap="none" strike="noStrike">
                  <a:solidFill>
                    <a:srgbClr val="7F7F7F"/>
                  </a:solidFill>
                  <a:latin typeface="Calibri"/>
                  <a:ea typeface="Calibri"/>
                  <a:cs typeface="Calibri"/>
                  <a:sym typeface="Calibri"/>
                </a:rPr>
                <a:t>Printing Your Poster:</a:t>
              </a:r>
              <a:endParaRPr b="0" i="0" sz="500" u="none" cap="none" strike="noStrike">
                <a:solidFill>
                  <a:srgbClr val="000000"/>
                </a:solidFill>
                <a:latin typeface="Arial"/>
                <a:ea typeface="Arial"/>
                <a:cs typeface="Arial"/>
                <a:sym typeface="Arial"/>
              </a:endParaRPr>
            </a:p>
            <a:p>
              <a:pPr indent="0" lvl="0" marL="0" marR="0" rtl="0" algn="l">
                <a:lnSpc>
                  <a:spcPct val="100000"/>
                </a:lnSpc>
                <a:spcBef>
                  <a:spcPts val="500"/>
                </a:spcBef>
                <a:spcAft>
                  <a:spcPts val="0"/>
                </a:spcAft>
                <a:buClr>
                  <a:srgbClr val="000000"/>
                </a:buClr>
                <a:buSzPts val="1200"/>
                <a:buFont typeface="Arial"/>
                <a:buNone/>
              </a:pPr>
              <a:r>
                <a:rPr b="0" i="0" lang="en-US" sz="1200" u="none" cap="none" strike="noStrike">
                  <a:solidFill>
                    <a:srgbClr val="7F7F7F"/>
                  </a:solidFill>
                  <a:latin typeface="Calibri"/>
                  <a:ea typeface="Calibri"/>
                  <a:cs typeface="Calibri"/>
                  <a:sym typeface="Calibri"/>
                </a:rPr>
                <a:t>Once your poster file is ready, visit </a:t>
              </a:r>
              <a:r>
                <a:rPr b="1" i="0" lang="en-US" sz="1200" u="none" cap="none" strike="noStrike">
                  <a:solidFill>
                    <a:srgbClr val="7F7F7F"/>
                  </a:solidFill>
                  <a:latin typeface="Calibri"/>
                  <a:ea typeface="Calibri"/>
                  <a:cs typeface="Calibri"/>
                  <a:sym typeface="Calibri"/>
                </a:rPr>
                <a:t>www.genigraphics.com</a:t>
              </a:r>
              <a:r>
                <a:rPr b="0" i="0" lang="en-US" sz="1200" u="none" cap="none" strike="noStrike">
                  <a:solidFill>
                    <a:srgbClr val="7F7F7F"/>
                  </a:solidFill>
                  <a:latin typeface="Calibri"/>
                  <a:ea typeface="Calibri"/>
                  <a:cs typeface="Calibri"/>
                  <a:sym typeface="Calibri"/>
                </a:rPr>
                <a:t> to order a high-quality, affordable poster print. Every order receives a free design review and we can deliver as fast as next business day within the US and Canada. </a:t>
              </a:r>
              <a:endParaRPr b="0" i="0" sz="500" u="none" cap="none" strike="noStrike">
                <a:solidFill>
                  <a:srgbClr val="000000"/>
                </a:solidFill>
                <a:latin typeface="Arial"/>
                <a:ea typeface="Arial"/>
                <a:cs typeface="Arial"/>
                <a:sym typeface="Arial"/>
              </a:endParaRPr>
            </a:p>
            <a:p>
              <a:pPr indent="0" lvl="0" marL="0" marR="0" rtl="0" algn="l">
                <a:lnSpc>
                  <a:spcPct val="100000"/>
                </a:lnSpc>
                <a:spcBef>
                  <a:spcPts val="500"/>
                </a:spcBef>
                <a:spcAft>
                  <a:spcPts val="0"/>
                </a:spcAft>
                <a:buClr>
                  <a:srgbClr val="000000"/>
                </a:buClr>
                <a:buSzPts val="1200"/>
                <a:buFont typeface="Arial"/>
                <a:buNone/>
              </a:pPr>
              <a:r>
                <a:rPr b="0" i="0" lang="en-US" sz="1200" u="none" cap="none" strike="noStrike">
                  <a:solidFill>
                    <a:srgbClr val="7F7F7F"/>
                  </a:solidFill>
                  <a:latin typeface="Calibri"/>
                  <a:ea typeface="Calibri"/>
                  <a:cs typeface="Calibri"/>
                  <a:sym typeface="Calibri"/>
                </a:rPr>
                <a:t>Genigraphics® has been producing output from PowerPoint® longer than anyone in the industry; dating back to when we helped Microsoft® design the PowerPoint® software. </a:t>
              </a:r>
              <a:endParaRPr b="0" i="0" sz="500" u="none" cap="none" strike="noStrike">
                <a:solidFill>
                  <a:srgbClr val="000000"/>
                </a:solidFill>
                <a:latin typeface="Arial"/>
                <a:ea typeface="Arial"/>
                <a:cs typeface="Arial"/>
                <a:sym typeface="Arial"/>
              </a:endParaRPr>
            </a:p>
            <a:p>
              <a:pPr indent="0" lvl="0" marL="0" marR="0" rtl="0" algn="l">
                <a:lnSpc>
                  <a:spcPct val="100000"/>
                </a:lnSpc>
                <a:spcBef>
                  <a:spcPts val="500"/>
                </a:spcBef>
                <a:spcAft>
                  <a:spcPts val="0"/>
                </a:spcAft>
                <a:buClr>
                  <a:srgbClr val="000000"/>
                </a:buClr>
                <a:buSzPts val="1200"/>
                <a:buFont typeface="Arial"/>
                <a:buNone/>
              </a:pPr>
              <a:r>
                <a:t/>
              </a:r>
              <a:endParaRPr b="0" i="0" sz="1200" u="none" cap="none" strike="noStrike">
                <a:solidFill>
                  <a:srgbClr val="7F7F7F"/>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1200"/>
                <a:buFont typeface="Arial"/>
                <a:buNone/>
              </a:pPr>
              <a:r>
                <a:rPr b="0" i="0" lang="en-US" sz="1200" u="none" cap="none" strike="noStrike">
                  <a:solidFill>
                    <a:srgbClr val="7F7F7F"/>
                  </a:solidFill>
                  <a:latin typeface="Calibri"/>
                  <a:ea typeface="Calibri"/>
                  <a:cs typeface="Calibri"/>
                  <a:sym typeface="Calibri"/>
                </a:rPr>
                <a:t>US and Canada:  1-800-790-4001</a:t>
              </a:r>
              <a:br>
                <a:rPr b="0" i="0" lang="en-US" sz="1200" u="none" cap="none" strike="noStrike">
                  <a:solidFill>
                    <a:srgbClr val="7F7F7F"/>
                  </a:solidFill>
                  <a:latin typeface="Calibri"/>
                  <a:ea typeface="Calibri"/>
                  <a:cs typeface="Calibri"/>
                  <a:sym typeface="Calibri"/>
                </a:rPr>
              </a:br>
              <a:r>
                <a:rPr b="0" i="0" lang="en-US" sz="1200" u="none" cap="none" strike="noStrike">
                  <a:solidFill>
                    <a:srgbClr val="7F7F7F"/>
                  </a:solidFill>
                  <a:latin typeface="Calibri"/>
                  <a:ea typeface="Calibri"/>
                  <a:cs typeface="Calibri"/>
                  <a:sym typeface="Calibri"/>
                </a:rPr>
                <a:t>Email: info@genigraphics.com</a:t>
              </a:r>
              <a:endParaRPr b="0" i="0" sz="5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800"/>
                <a:buFont typeface="Arial"/>
                <a:buNone/>
              </a:pPr>
              <a:br>
                <a:rPr b="0" i="0" lang="en-US" sz="800" u="none" cap="none" strike="noStrike">
                  <a:solidFill>
                    <a:srgbClr val="7F7F7F"/>
                  </a:solidFill>
                  <a:latin typeface="Calibri"/>
                  <a:ea typeface="Calibri"/>
                  <a:cs typeface="Calibri"/>
                  <a:sym typeface="Calibri"/>
                </a:rPr>
              </a:br>
              <a:r>
                <a:rPr b="0" i="0" lang="en-US" sz="800" u="none" cap="none" strike="noStrike">
                  <a:solidFill>
                    <a:srgbClr val="7F7F7F"/>
                  </a:solidFill>
                  <a:latin typeface="Calibri"/>
                  <a:ea typeface="Calibri"/>
                  <a:cs typeface="Calibri"/>
                  <a:sym typeface="Calibri"/>
                </a:rPr>
                <a:t>[This sidebar area does not print.]</a:t>
              </a:r>
              <a:endParaRPr b="0" i="0" sz="500" u="none" cap="none" strike="noStrike">
                <a:solidFill>
                  <a:srgbClr val="000000"/>
                </a:solidFill>
                <a:latin typeface="Arial"/>
                <a:ea typeface="Arial"/>
                <a:cs typeface="Arial"/>
                <a:sym typeface="Arial"/>
              </a:endParaRPr>
            </a:p>
          </p:txBody>
        </p:sp>
        <p:pic>
          <p:nvPicPr>
            <p:cNvPr id="104" name="Google Shape;104;g37b99751042_0_203"/>
            <p:cNvPicPr preferRelativeResize="0"/>
            <p:nvPr/>
          </p:nvPicPr>
          <p:blipFill rotWithShape="1">
            <a:blip r:embed="rId2">
              <a:alphaModFix/>
            </a:blip>
            <a:srcRect b="0" l="0" r="0" t="0"/>
            <a:stretch/>
          </p:blipFill>
          <p:spPr>
            <a:xfrm>
              <a:off x="34281342" y="9260274"/>
              <a:ext cx="11904515" cy="10246926"/>
            </a:xfrm>
            <a:prstGeom prst="rect">
              <a:avLst/>
            </a:prstGeom>
            <a:noFill/>
            <a:ln>
              <a:noFill/>
            </a:ln>
          </p:spPr>
        </p:pic>
      </p:grpSp>
      <p:pic>
        <p:nvPicPr>
          <p:cNvPr id="105" name="Google Shape;105;g37b99751042_0_203"/>
          <p:cNvPicPr preferRelativeResize="0"/>
          <p:nvPr/>
        </p:nvPicPr>
        <p:blipFill rotWithShape="1">
          <a:blip r:embed="rId3">
            <a:alphaModFix/>
          </a:blip>
          <a:srcRect b="0" l="0" r="0" t="0"/>
          <a:stretch/>
        </p:blipFill>
        <p:spPr>
          <a:xfrm>
            <a:off x="10188222" y="6774356"/>
            <a:ext cx="1655449" cy="58102"/>
          </a:xfrm>
          <a:prstGeom prst="rect">
            <a:avLst/>
          </a:prstGeom>
          <a:noFill/>
          <a:ln>
            <a:noFill/>
          </a:ln>
        </p:spPr>
      </p:pic>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theme" Target="../theme/theme2.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slideLayout" Target="../slideLayouts/slideLayout14.xml"/><Relationship Id="rId3" Type="http://schemas.openxmlformats.org/officeDocument/2006/relationships/theme" Target="../theme/theme3.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sp>
        <p:nvSpPr>
          <p:cNvPr id="6" name="Google Shape;6;p10"/>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7" name="Google Shape;7;p10"/>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8" name="Google Shape;8;p1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9" name="Google Shape;9;p1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0" name="Google Shape;10;p1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84" name="Shape 84"/>
        <p:cNvGrpSpPr/>
        <p:nvPr/>
      </p:nvGrpSpPr>
      <p:grpSpPr>
        <a:xfrm>
          <a:off x="0" y="0"/>
          <a:ext cx="0" cy="0"/>
          <a:chOff x="0" y="0"/>
          <a:chExt cx="0" cy="0"/>
        </a:xfrm>
      </p:grpSpPr>
      <p:sp>
        <p:nvSpPr>
          <p:cNvPr id="85" name="Google Shape;85;g37b99751042_0_191"/>
          <p:cNvSpPr txBox="1"/>
          <p:nvPr>
            <p:ph type="title"/>
          </p:nvPr>
        </p:nvSpPr>
        <p:spPr>
          <a:xfrm>
            <a:off x="609600" y="274638"/>
            <a:ext cx="10972800" cy="1143000"/>
          </a:xfrm>
          <a:prstGeom prst="rect">
            <a:avLst/>
          </a:prstGeom>
          <a:noFill/>
          <a:ln>
            <a:noFill/>
          </a:ln>
        </p:spPr>
        <p:txBody>
          <a:bodyPr anchorCtr="0" anchor="ctr" bIns="41250" lIns="82525" spcFirstLastPara="1" rIns="82525" wrap="square" tIns="41250">
            <a:normAutofit/>
          </a:bodyPr>
          <a:lstStyle>
            <a:lvl1pPr lvl="0" marR="0" algn="ctr">
              <a:lnSpc>
                <a:spcPct val="100000"/>
              </a:lnSpc>
              <a:spcBef>
                <a:spcPts val="0"/>
              </a:spcBef>
              <a:spcAft>
                <a:spcPts val="0"/>
              </a:spcAft>
              <a:buClr>
                <a:schemeClr val="dk1"/>
              </a:buClr>
              <a:buSzPts val="1500"/>
              <a:buFont typeface="Calibri"/>
              <a:buNone/>
              <a:defRPr b="0" i="0" sz="1500" u="none" cap="none" strike="noStrike">
                <a:solidFill>
                  <a:schemeClr val="dk1"/>
                </a:solidFill>
                <a:latin typeface="Calibri"/>
                <a:ea typeface="Calibri"/>
                <a:cs typeface="Calibri"/>
                <a:sym typeface="Calibri"/>
              </a:defRPr>
            </a:lvl1pPr>
            <a:lvl2pPr lvl="1" marR="0" algn="l">
              <a:lnSpc>
                <a:spcPct val="100000"/>
              </a:lnSpc>
              <a:spcBef>
                <a:spcPts val="0"/>
              </a:spcBef>
              <a:spcAft>
                <a:spcPts val="0"/>
              </a:spcAft>
              <a:buClr>
                <a:srgbClr val="000000"/>
              </a:buClr>
              <a:buSzPts val="500"/>
              <a:buFont typeface="Arial"/>
              <a:buNone/>
              <a:defRPr b="0" i="0" sz="600" u="none" cap="none" strike="noStrike">
                <a:solidFill>
                  <a:srgbClr val="000000"/>
                </a:solidFill>
                <a:latin typeface="Arial"/>
                <a:ea typeface="Arial"/>
                <a:cs typeface="Arial"/>
                <a:sym typeface="Arial"/>
              </a:defRPr>
            </a:lvl2pPr>
            <a:lvl3pPr lvl="2" marR="0" algn="l">
              <a:lnSpc>
                <a:spcPct val="100000"/>
              </a:lnSpc>
              <a:spcBef>
                <a:spcPts val="0"/>
              </a:spcBef>
              <a:spcAft>
                <a:spcPts val="0"/>
              </a:spcAft>
              <a:buClr>
                <a:srgbClr val="000000"/>
              </a:buClr>
              <a:buSzPts val="500"/>
              <a:buFont typeface="Arial"/>
              <a:buNone/>
              <a:defRPr b="0" i="0" sz="600" u="none" cap="none" strike="noStrike">
                <a:solidFill>
                  <a:srgbClr val="000000"/>
                </a:solidFill>
                <a:latin typeface="Arial"/>
                <a:ea typeface="Arial"/>
                <a:cs typeface="Arial"/>
                <a:sym typeface="Arial"/>
              </a:defRPr>
            </a:lvl3pPr>
            <a:lvl4pPr lvl="3" marR="0" algn="l">
              <a:lnSpc>
                <a:spcPct val="100000"/>
              </a:lnSpc>
              <a:spcBef>
                <a:spcPts val="0"/>
              </a:spcBef>
              <a:spcAft>
                <a:spcPts val="0"/>
              </a:spcAft>
              <a:buClr>
                <a:srgbClr val="000000"/>
              </a:buClr>
              <a:buSzPts val="500"/>
              <a:buFont typeface="Arial"/>
              <a:buNone/>
              <a:defRPr b="0" i="0" sz="600" u="none" cap="none" strike="noStrike">
                <a:solidFill>
                  <a:srgbClr val="000000"/>
                </a:solidFill>
                <a:latin typeface="Arial"/>
                <a:ea typeface="Arial"/>
                <a:cs typeface="Arial"/>
                <a:sym typeface="Arial"/>
              </a:defRPr>
            </a:lvl4pPr>
            <a:lvl5pPr lvl="4" marR="0" algn="l">
              <a:lnSpc>
                <a:spcPct val="100000"/>
              </a:lnSpc>
              <a:spcBef>
                <a:spcPts val="0"/>
              </a:spcBef>
              <a:spcAft>
                <a:spcPts val="0"/>
              </a:spcAft>
              <a:buClr>
                <a:srgbClr val="000000"/>
              </a:buClr>
              <a:buSzPts val="500"/>
              <a:buFont typeface="Arial"/>
              <a:buNone/>
              <a:defRPr b="0" i="0" sz="600" u="none" cap="none" strike="noStrike">
                <a:solidFill>
                  <a:srgbClr val="000000"/>
                </a:solidFill>
                <a:latin typeface="Arial"/>
                <a:ea typeface="Arial"/>
                <a:cs typeface="Arial"/>
                <a:sym typeface="Arial"/>
              </a:defRPr>
            </a:lvl5pPr>
            <a:lvl6pPr lvl="5" marR="0" algn="l">
              <a:lnSpc>
                <a:spcPct val="100000"/>
              </a:lnSpc>
              <a:spcBef>
                <a:spcPts val="0"/>
              </a:spcBef>
              <a:spcAft>
                <a:spcPts val="0"/>
              </a:spcAft>
              <a:buClr>
                <a:srgbClr val="000000"/>
              </a:buClr>
              <a:buSzPts val="500"/>
              <a:buFont typeface="Arial"/>
              <a:buNone/>
              <a:defRPr b="0" i="0" sz="600" u="none" cap="none" strike="noStrike">
                <a:solidFill>
                  <a:srgbClr val="000000"/>
                </a:solidFill>
                <a:latin typeface="Arial"/>
                <a:ea typeface="Arial"/>
                <a:cs typeface="Arial"/>
                <a:sym typeface="Arial"/>
              </a:defRPr>
            </a:lvl6pPr>
            <a:lvl7pPr lvl="6" marR="0" algn="l">
              <a:lnSpc>
                <a:spcPct val="100000"/>
              </a:lnSpc>
              <a:spcBef>
                <a:spcPts val="0"/>
              </a:spcBef>
              <a:spcAft>
                <a:spcPts val="0"/>
              </a:spcAft>
              <a:buClr>
                <a:srgbClr val="000000"/>
              </a:buClr>
              <a:buSzPts val="500"/>
              <a:buFont typeface="Arial"/>
              <a:buNone/>
              <a:defRPr b="0" i="0" sz="600" u="none" cap="none" strike="noStrike">
                <a:solidFill>
                  <a:srgbClr val="000000"/>
                </a:solidFill>
                <a:latin typeface="Arial"/>
                <a:ea typeface="Arial"/>
                <a:cs typeface="Arial"/>
                <a:sym typeface="Arial"/>
              </a:defRPr>
            </a:lvl7pPr>
            <a:lvl8pPr lvl="7" marR="0" algn="l">
              <a:lnSpc>
                <a:spcPct val="100000"/>
              </a:lnSpc>
              <a:spcBef>
                <a:spcPts val="0"/>
              </a:spcBef>
              <a:spcAft>
                <a:spcPts val="0"/>
              </a:spcAft>
              <a:buClr>
                <a:srgbClr val="000000"/>
              </a:buClr>
              <a:buSzPts val="500"/>
              <a:buFont typeface="Arial"/>
              <a:buNone/>
              <a:defRPr b="0" i="0" sz="600" u="none" cap="none" strike="noStrike">
                <a:solidFill>
                  <a:srgbClr val="000000"/>
                </a:solidFill>
                <a:latin typeface="Arial"/>
                <a:ea typeface="Arial"/>
                <a:cs typeface="Arial"/>
                <a:sym typeface="Arial"/>
              </a:defRPr>
            </a:lvl8pPr>
            <a:lvl9pPr lvl="8" marR="0" algn="l">
              <a:lnSpc>
                <a:spcPct val="100000"/>
              </a:lnSpc>
              <a:spcBef>
                <a:spcPts val="0"/>
              </a:spcBef>
              <a:spcAft>
                <a:spcPts val="0"/>
              </a:spcAft>
              <a:buClr>
                <a:srgbClr val="000000"/>
              </a:buClr>
              <a:buSzPts val="500"/>
              <a:buFont typeface="Arial"/>
              <a:buNone/>
              <a:defRPr b="0" i="0" sz="600" u="none" cap="none" strike="noStrike">
                <a:solidFill>
                  <a:srgbClr val="000000"/>
                </a:solidFill>
                <a:latin typeface="Arial"/>
                <a:ea typeface="Arial"/>
                <a:cs typeface="Arial"/>
                <a:sym typeface="Arial"/>
              </a:defRPr>
            </a:lvl9pPr>
          </a:lstStyle>
          <a:p/>
        </p:txBody>
      </p:sp>
      <p:sp>
        <p:nvSpPr>
          <p:cNvPr id="86" name="Google Shape;86;g37b99751042_0_191"/>
          <p:cNvSpPr txBox="1"/>
          <p:nvPr>
            <p:ph idx="1" type="body"/>
          </p:nvPr>
        </p:nvSpPr>
        <p:spPr>
          <a:xfrm>
            <a:off x="609600" y="1600201"/>
            <a:ext cx="10972800" cy="4526100"/>
          </a:xfrm>
          <a:prstGeom prst="rect">
            <a:avLst/>
          </a:prstGeom>
          <a:noFill/>
          <a:ln>
            <a:noFill/>
          </a:ln>
        </p:spPr>
        <p:txBody>
          <a:bodyPr anchorCtr="0" anchor="t" bIns="41250" lIns="82525" spcFirstLastPara="1" rIns="82525" wrap="square" tIns="41250">
            <a:normAutofit/>
          </a:bodyPr>
          <a:lstStyle>
            <a:lvl1pPr indent="-273050" lvl="0" marL="457200" marR="0" algn="l">
              <a:lnSpc>
                <a:spcPct val="100000"/>
              </a:lnSpc>
              <a:spcBef>
                <a:spcPts val="100"/>
              </a:spcBef>
              <a:spcAft>
                <a:spcPts val="0"/>
              </a:spcAft>
              <a:buClr>
                <a:schemeClr val="dk1"/>
              </a:buClr>
              <a:buSzPts val="700"/>
              <a:buFont typeface="Arial"/>
              <a:buChar char="•"/>
              <a:defRPr b="0" i="0" sz="700" u="none" cap="none" strike="noStrike">
                <a:solidFill>
                  <a:schemeClr val="dk1"/>
                </a:solidFill>
                <a:latin typeface="Calibri"/>
                <a:ea typeface="Calibri"/>
                <a:cs typeface="Calibri"/>
                <a:sym typeface="Calibri"/>
              </a:defRPr>
            </a:lvl1pPr>
            <a:lvl2pPr indent="-273050" lvl="1" marL="914400" marR="0" algn="l">
              <a:lnSpc>
                <a:spcPct val="100000"/>
              </a:lnSpc>
              <a:spcBef>
                <a:spcPts val="100"/>
              </a:spcBef>
              <a:spcAft>
                <a:spcPts val="0"/>
              </a:spcAft>
              <a:buClr>
                <a:schemeClr val="dk1"/>
              </a:buClr>
              <a:buSzPts val="700"/>
              <a:buFont typeface="Arial"/>
              <a:buChar char="–"/>
              <a:defRPr b="0" i="0" sz="700" u="none" cap="none" strike="noStrike">
                <a:solidFill>
                  <a:schemeClr val="dk1"/>
                </a:solidFill>
                <a:latin typeface="Calibri"/>
                <a:ea typeface="Calibri"/>
                <a:cs typeface="Calibri"/>
                <a:sym typeface="Calibri"/>
              </a:defRPr>
            </a:lvl2pPr>
            <a:lvl3pPr indent="-273050" lvl="2" marL="1371600" marR="0" algn="l">
              <a:lnSpc>
                <a:spcPct val="100000"/>
              </a:lnSpc>
              <a:spcBef>
                <a:spcPts val="100"/>
              </a:spcBef>
              <a:spcAft>
                <a:spcPts val="0"/>
              </a:spcAft>
              <a:buClr>
                <a:schemeClr val="dk1"/>
              </a:buClr>
              <a:buSzPts val="700"/>
              <a:buFont typeface="Arial"/>
              <a:buChar char="•"/>
              <a:defRPr b="0" i="0" sz="700" u="none" cap="none" strike="noStrike">
                <a:solidFill>
                  <a:schemeClr val="dk1"/>
                </a:solidFill>
                <a:latin typeface="Calibri"/>
                <a:ea typeface="Calibri"/>
                <a:cs typeface="Calibri"/>
                <a:sym typeface="Calibri"/>
              </a:defRPr>
            </a:lvl3pPr>
            <a:lvl4pPr indent="-273050" lvl="3" marL="1828800" marR="0" algn="l">
              <a:lnSpc>
                <a:spcPct val="100000"/>
              </a:lnSpc>
              <a:spcBef>
                <a:spcPts val="100"/>
              </a:spcBef>
              <a:spcAft>
                <a:spcPts val="0"/>
              </a:spcAft>
              <a:buClr>
                <a:schemeClr val="dk1"/>
              </a:buClr>
              <a:buSzPts val="700"/>
              <a:buFont typeface="Arial"/>
              <a:buChar char="–"/>
              <a:defRPr b="0" i="0" sz="700" u="none" cap="none" strike="noStrike">
                <a:solidFill>
                  <a:schemeClr val="dk1"/>
                </a:solidFill>
                <a:latin typeface="Calibri"/>
                <a:ea typeface="Calibri"/>
                <a:cs typeface="Calibri"/>
                <a:sym typeface="Calibri"/>
              </a:defRPr>
            </a:lvl4pPr>
            <a:lvl5pPr indent="-273050" lvl="4" marL="2286000" marR="0" algn="l">
              <a:lnSpc>
                <a:spcPct val="100000"/>
              </a:lnSpc>
              <a:spcBef>
                <a:spcPts val="100"/>
              </a:spcBef>
              <a:spcAft>
                <a:spcPts val="0"/>
              </a:spcAft>
              <a:buClr>
                <a:schemeClr val="dk1"/>
              </a:buClr>
              <a:buSzPts val="700"/>
              <a:buFont typeface="Arial"/>
              <a:buChar char="»"/>
              <a:defRPr b="0" i="0" sz="700" u="none" cap="none" strike="noStrike">
                <a:solidFill>
                  <a:schemeClr val="dk1"/>
                </a:solidFill>
                <a:latin typeface="Calibri"/>
                <a:ea typeface="Calibri"/>
                <a:cs typeface="Calibri"/>
                <a:sym typeface="Calibri"/>
              </a:defRPr>
            </a:lvl5pPr>
            <a:lvl6pPr indent="-342900" lvl="5" marL="2743200" marR="0" algn="l">
              <a:lnSpc>
                <a:spcPct val="100000"/>
              </a:lnSpc>
              <a:spcBef>
                <a:spcPts val="4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algn="l">
              <a:lnSpc>
                <a:spcPct val="100000"/>
              </a:lnSpc>
              <a:spcBef>
                <a:spcPts val="4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algn="l">
              <a:lnSpc>
                <a:spcPct val="100000"/>
              </a:lnSpc>
              <a:spcBef>
                <a:spcPts val="4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algn="l">
              <a:lnSpc>
                <a:spcPct val="100000"/>
              </a:lnSpc>
              <a:spcBef>
                <a:spcPts val="4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87" name="Google Shape;87;g37b99751042_0_191"/>
          <p:cNvSpPr txBox="1"/>
          <p:nvPr>
            <p:ph idx="10" type="dt"/>
          </p:nvPr>
        </p:nvSpPr>
        <p:spPr>
          <a:xfrm>
            <a:off x="609600" y="6356351"/>
            <a:ext cx="2844900" cy="365100"/>
          </a:xfrm>
          <a:prstGeom prst="rect">
            <a:avLst/>
          </a:prstGeom>
          <a:noFill/>
          <a:ln>
            <a:noFill/>
          </a:ln>
        </p:spPr>
        <p:txBody>
          <a:bodyPr anchorCtr="0" anchor="ctr" bIns="41250" lIns="82525" spcFirstLastPara="1" rIns="82525" wrap="square" tIns="41250">
            <a:noAutofit/>
          </a:bodyPr>
          <a:lstStyle>
            <a:lvl1pPr lvl="0" marR="0" algn="l">
              <a:lnSpc>
                <a:spcPct val="100000"/>
              </a:lnSpc>
              <a:spcBef>
                <a:spcPts val="0"/>
              </a:spcBef>
              <a:spcAft>
                <a:spcPts val="0"/>
              </a:spcAft>
              <a:buClr>
                <a:srgbClr val="000000"/>
              </a:buClr>
              <a:buSzPts val="500"/>
              <a:buFont typeface="Arial"/>
              <a:buNone/>
              <a:defRPr b="0" i="0" sz="1100" u="none" cap="none" strike="noStrike">
                <a:solidFill>
                  <a:srgbClr val="888888"/>
                </a:solidFill>
                <a:latin typeface="Calibri"/>
                <a:ea typeface="Calibri"/>
                <a:cs typeface="Calibri"/>
                <a:sym typeface="Calibri"/>
              </a:defRPr>
            </a:lvl1pPr>
            <a:lvl2pPr lvl="1" marR="0" algn="l">
              <a:lnSpc>
                <a:spcPct val="100000"/>
              </a:lnSpc>
              <a:spcBef>
                <a:spcPts val="0"/>
              </a:spcBef>
              <a:spcAft>
                <a:spcPts val="0"/>
              </a:spcAft>
              <a:buClr>
                <a:srgbClr val="000000"/>
              </a:buClr>
              <a:buSzPts val="500"/>
              <a:buFont typeface="Arial"/>
              <a:buNone/>
              <a:defRPr b="0" i="0" sz="1600" u="none" cap="none" strike="noStrike">
                <a:solidFill>
                  <a:schemeClr val="dk1"/>
                </a:solidFill>
                <a:latin typeface="Calibri"/>
                <a:ea typeface="Calibri"/>
                <a:cs typeface="Calibri"/>
                <a:sym typeface="Calibri"/>
              </a:defRPr>
            </a:lvl2pPr>
            <a:lvl3pPr lvl="2" marR="0" algn="l">
              <a:lnSpc>
                <a:spcPct val="100000"/>
              </a:lnSpc>
              <a:spcBef>
                <a:spcPts val="0"/>
              </a:spcBef>
              <a:spcAft>
                <a:spcPts val="0"/>
              </a:spcAft>
              <a:buClr>
                <a:srgbClr val="000000"/>
              </a:buClr>
              <a:buSzPts val="500"/>
              <a:buFont typeface="Arial"/>
              <a:buNone/>
              <a:defRPr b="0" i="0" sz="1600" u="none" cap="none" strike="noStrike">
                <a:solidFill>
                  <a:schemeClr val="dk1"/>
                </a:solidFill>
                <a:latin typeface="Calibri"/>
                <a:ea typeface="Calibri"/>
                <a:cs typeface="Calibri"/>
                <a:sym typeface="Calibri"/>
              </a:defRPr>
            </a:lvl3pPr>
            <a:lvl4pPr lvl="3" marR="0" algn="l">
              <a:lnSpc>
                <a:spcPct val="100000"/>
              </a:lnSpc>
              <a:spcBef>
                <a:spcPts val="0"/>
              </a:spcBef>
              <a:spcAft>
                <a:spcPts val="0"/>
              </a:spcAft>
              <a:buClr>
                <a:srgbClr val="000000"/>
              </a:buClr>
              <a:buSzPts val="500"/>
              <a:buFont typeface="Arial"/>
              <a:buNone/>
              <a:defRPr b="0" i="0" sz="1600" u="none" cap="none" strike="noStrike">
                <a:solidFill>
                  <a:schemeClr val="dk1"/>
                </a:solidFill>
                <a:latin typeface="Calibri"/>
                <a:ea typeface="Calibri"/>
                <a:cs typeface="Calibri"/>
                <a:sym typeface="Calibri"/>
              </a:defRPr>
            </a:lvl4pPr>
            <a:lvl5pPr lvl="4" marR="0" algn="l">
              <a:lnSpc>
                <a:spcPct val="100000"/>
              </a:lnSpc>
              <a:spcBef>
                <a:spcPts val="0"/>
              </a:spcBef>
              <a:spcAft>
                <a:spcPts val="0"/>
              </a:spcAft>
              <a:buClr>
                <a:srgbClr val="000000"/>
              </a:buClr>
              <a:buSzPts val="500"/>
              <a:buFont typeface="Arial"/>
              <a:buNone/>
              <a:defRPr b="0" i="0" sz="1600" u="none" cap="none" strike="noStrike">
                <a:solidFill>
                  <a:schemeClr val="dk1"/>
                </a:solidFill>
                <a:latin typeface="Calibri"/>
                <a:ea typeface="Calibri"/>
                <a:cs typeface="Calibri"/>
                <a:sym typeface="Calibri"/>
              </a:defRPr>
            </a:lvl5pPr>
            <a:lvl6pPr lvl="5" marR="0" algn="l">
              <a:lnSpc>
                <a:spcPct val="100000"/>
              </a:lnSpc>
              <a:spcBef>
                <a:spcPts val="0"/>
              </a:spcBef>
              <a:spcAft>
                <a:spcPts val="0"/>
              </a:spcAft>
              <a:buClr>
                <a:srgbClr val="000000"/>
              </a:buClr>
              <a:buSzPts val="500"/>
              <a:buFont typeface="Arial"/>
              <a:buNone/>
              <a:defRPr b="0" i="0" sz="1600" u="none" cap="none" strike="noStrike">
                <a:solidFill>
                  <a:schemeClr val="dk1"/>
                </a:solidFill>
                <a:latin typeface="Calibri"/>
                <a:ea typeface="Calibri"/>
                <a:cs typeface="Calibri"/>
                <a:sym typeface="Calibri"/>
              </a:defRPr>
            </a:lvl6pPr>
            <a:lvl7pPr lvl="6" marR="0" algn="l">
              <a:lnSpc>
                <a:spcPct val="100000"/>
              </a:lnSpc>
              <a:spcBef>
                <a:spcPts val="0"/>
              </a:spcBef>
              <a:spcAft>
                <a:spcPts val="0"/>
              </a:spcAft>
              <a:buClr>
                <a:srgbClr val="000000"/>
              </a:buClr>
              <a:buSzPts val="500"/>
              <a:buFont typeface="Arial"/>
              <a:buNone/>
              <a:defRPr b="0" i="0" sz="1600" u="none" cap="none" strike="noStrike">
                <a:solidFill>
                  <a:schemeClr val="dk1"/>
                </a:solidFill>
                <a:latin typeface="Calibri"/>
                <a:ea typeface="Calibri"/>
                <a:cs typeface="Calibri"/>
                <a:sym typeface="Calibri"/>
              </a:defRPr>
            </a:lvl7pPr>
            <a:lvl8pPr lvl="7" marR="0" algn="l">
              <a:lnSpc>
                <a:spcPct val="100000"/>
              </a:lnSpc>
              <a:spcBef>
                <a:spcPts val="0"/>
              </a:spcBef>
              <a:spcAft>
                <a:spcPts val="0"/>
              </a:spcAft>
              <a:buClr>
                <a:srgbClr val="000000"/>
              </a:buClr>
              <a:buSzPts val="500"/>
              <a:buFont typeface="Arial"/>
              <a:buNone/>
              <a:defRPr b="0" i="0" sz="1600" u="none" cap="none" strike="noStrike">
                <a:solidFill>
                  <a:schemeClr val="dk1"/>
                </a:solidFill>
                <a:latin typeface="Calibri"/>
                <a:ea typeface="Calibri"/>
                <a:cs typeface="Calibri"/>
                <a:sym typeface="Calibri"/>
              </a:defRPr>
            </a:lvl8pPr>
            <a:lvl9pPr lvl="8" marR="0" algn="l">
              <a:lnSpc>
                <a:spcPct val="100000"/>
              </a:lnSpc>
              <a:spcBef>
                <a:spcPts val="0"/>
              </a:spcBef>
              <a:spcAft>
                <a:spcPts val="0"/>
              </a:spcAft>
              <a:buClr>
                <a:srgbClr val="000000"/>
              </a:buClr>
              <a:buSzPts val="500"/>
              <a:buFont typeface="Arial"/>
              <a:buNone/>
              <a:defRPr b="0" i="0" sz="1600" u="none" cap="none" strike="noStrike">
                <a:solidFill>
                  <a:schemeClr val="dk1"/>
                </a:solidFill>
                <a:latin typeface="Calibri"/>
                <a:ea typeface="Calibri"/>
                <a:cs typeface="Calibri"/>
                <a:sym typeface="Calibri"/>
              </a:defRPr>
            </a:lvl9pPr>
          </a:lstStyle>
          <a:p/>
        </p:txBody>
      </p:sp>
      <p:sp>
        <p:nvSpPr>
          <p:cNvPr id="88" name="Google Shape;88;g37b99751042_0_191"/>
          <p:cNvSpPr txBox="1"/>
          <p:nvPr>
            <p:ph idx="11" type="ftr"/>
          </p:nvPr>
        </p:nvSpPr>
        <p:spPr>
          <a:xfrm>
            <a:off x="4165600" y="6356351"/>
            <a:ext cx="3860700" cy="365100"/>
          </a:xfrm>
          <a:prstGeom prst="rect">
            <a:avLst/>
          </a:prstGeom>
          <a:noFill/>
          <a:ln>
            <a:noFill/>
          </a:ln>
        </p:spPr>
        <p:txBody>
          <a:bodyPr anchorCtr="0" anchor="ctr" bIns="41250" lIns="82525" spcFirstLastPara="1" rIns="82525" wrap="square" tIns="41250">
            <a:noAutofit/>
          </a:bodyPr>
          <a:lstStyle>
            <a:lvl1pPr lvl="0" marR="0" algn="ctr">
              <a:lnSpc>
                <a:spcPct val="100000"/>
              </a:lnSpc>
              <a:spcBef>
                <a:spcPts val="0"/>
              </a:spcBef>
              <a:spcAft>
                <a:spcPts val="0"/>
              </a:spcAft>
              <a:buClr>
                <a:srgbClr val="000000"/>
              </a:buClr>
              <a:buSzPts val="500"/>
              <a:buFont typeface="Arial"/>
              <a:buNone/>
              <a:defRPr b="0" i="0" sz="1100" u="none" cap="none" strike="noStrike">
                <a:solidFill>
                  <a:srgbClr val="888888"/>
                </a:solidFill>
                <a:latin typeface="Calibri"/>
                <a:ea typeface="Calibri"/>
                <a:cs typeface="Calibri"/>
                <a:sym typeface="Calibri"/>
              </a:defRPr>
            </a:lvl1pPr>
            <a:lvl2pPr lvl="1" marR="0" algn="l">
              <a:lnSpc>
                <a:spcPct val="100000"/>
              </a:lnSpc>
              <a:spcBef>
                <a:spcPts val="0"/>
              </a:spcBef>
              <a:spcAft>
                <a:spcPts val="0"/>
              </a:spcAft>
              <a:buClr>
                <a:srgbClr val="000000"/>
              </a:buClr>
              <a:buSzPts val="500"/>
              <a:buFont typeface="Arial"/>
              <a:buNone/>
              <a:defRPr b="0" i="0" sz="1600" u="none" cap="none" strike="noStrike">
                <a:solidFill>
                  <a:schemeClr val="dk1"/>
                </a:solidFill>
                <a:latin typeface="Calibri"/>
                <a:ea typeface="Calibri"/>
                <a:cs typeface="Calibri"/>
                <a:sym typeface="Calibri"/>
              </a:defRPr>
            </a:lvl2pPr>
            <a:lvl3pPr lvl="2" marR="0" algn="l">
              <a:lnSpc>
                <a:spcPct val="100000"/>
              </a:lnSpc>
              <a:spcBef>
                <a:spcPts val="0"/>
              </a:spcBef>
              <a:spcAft>
                <a:spcPts val="0"/>
              </a:spcAft>
              <a:buClr>
                <a:srgbClr val="000000"/>
              </a:buClr>
              <a:buSzPts val="500"/>
              <a:buFont typeface="Arial"/>
              <a:buNone/>
              <a:defRPr b="0" i="0" sz="1600" u="none" cap="none" strike="noStrike">
                <a:solidFill>
                  <a:schemeClr val="dk1"/>
                </a:solidFill>
                <a:latin typeface="Calibri"/>
                <a:ea typeface="Calibri"/>
                <a:cs typeface="Calibri"/>
                <a:sym typeface="Calibri"/>
              </a:defRPr>
            </a:lvl3pPr>
            <a:lvl4pPr lvl="3" marR="0" algn="l">
              <a:lnSpc>
                <a:spcPct val="100000"/>
              </a:lnSpc>
              <a:spcBef>
                <a:spcPts val="0"/>
              </a:spcBef>
              <a:spcAft>
                <a:spcPts val="0"/>
              </a:spcAft>
              <a:buClr>
                <a:srgbClr val="000000"/>
              </a:buClr>
              <a:buSzPts val="500"/>
              <a:buFont typeface="Arial"/>
              <a:buNone/>
              <a:defRPr b="0" i="0" sz="1600" u="none" cap="none" strike="noStrike">
                <a:solidFill>
                  <a:schemeClr val="dk1"/>
                </a:solidFill>
                <a:latin typeface="Calibri"/>
                <a:ea typeface="Calibri"/>
                <a:cs typeface="Calibri"/>
                <a:sym typeface="Calibri"/>
              </a:defRPr>
            </a:lvl4pPr>
            <a:lvl5pPr lvl="4" marR="0" algn="l">
              <a:lnSpc>
                <a:spcPct val="100000"/>
              </a:lnSpc>
              <a:spcBef>
                <a:spcPts val="0"/>
              </a:spcBef>
              <a:spcAft>
                <a:spcPts val="0"/>
              </a:spcAft>
              <a:buClr>
                <a:srgbClr val="000000"/>
              </a:buClr>
              <a:buSzPts val="500"/>
              <a:buFont typeface="Arial"/>
              <a:buNone/>
              <a:defRPr b="0" i="0" sz="1600" u="none" cap="none" strike="noStrike">
                <a:solidFill>
                  <a:schemeClr val="dk1"/>
                </a:solidFill>
                <a:latin typeface="Calibri"/>
                <a:ea typeface="Calibri"/>
                <a:cs typeface="Calibri"/>
                <a:sym typeface="Calibri"/>
              </a:defRPr>
            </a:lvl5pPr>
            <a:lvl6pPr lvl="5" marR="0" algn="l">
              <a:lnSpc>
                <a:spcPct val="100000"/>
              </a:lnSpc>
              <a:spcBef>
                <a:spcPts val="0"/>
              </a:spcBef>
              <a:spcAft>
                <a:spcPts val="0"/>
              </a:spcAft>
              <a:buClr>
                <a:srgbClr val="000000"/>
              </a:buClr>
              <a:buSzPts val="500"/>
              <a:buFont typeface="Arial"/>
              <a:buNone/>
              <a:defRPr b="0" i="0" sz="1600" u="none" cap="none" strike="noStrike">
                <a:solidFill>
                  <a:schemeClr val="dk1"/>
                </a:solidFill>
                <a:latin typeface="Calibri"/>
                <a:ea typeface="Calibri"/>
                <a:cs typeface="Calibri"/>
                <a:sym typeface="Calibri"/>
              </a:defRPr>
            </a:lvl6pPr>
            <a:lvl7pPr lvl="6" marR="0" algn="l">
              <a:lnSpc>
                <a:spcPct val="100000"/>
              </a:lnSpc>
              <a:spcBef>
                <a:spcPts val="0"/>
              </a:spcBef>
              <a:spcAft>
                <a:spcPts val="0"/>
              </a:spcAft>
              <a:buClr>
                <a:srgbClr val="000000"/>
              </a:buClr>
              <a:buSzPts val="500"/>
              <a:buFont typeface="Arial"/>
              <a:buNone/>
              <a:defRPr b="0" i="0" sz="1600" u="none" cap="none" strike="noStrike">
                <a:solidFill>
                  <a:schemeClr val="dk1"/>
                </a:solidFill>
                <a:latin typeface="Calibri"/>
                <a:ea typeface="Calibri"/>
                <a:cs typeface="Calibri"/>
                <a:sym typeface="Calibri"/>
              </a:defRPr>
            </a:lvl7pPr>
            <a:lvl8pPr lvl="7" marR="0" algn="l">
              <a:lnSpc>
                <a:spcPct val="100000"/>
              </a:lnSpc>
              <a:spcBef>
                <a:spcPts val="0"/>
              </a:spcBef>
              <a:spcAft>
                <a:spcPts val="0"/>
              </a:spcAft>
              <a:buClr>
                <a:srgbClr val="000000"/>
              </a:buClr>
              <a:buSzPts val="500"/>
              <a:buFont typeface="Arial"/>
              <a:buNone/>
              <a:defRPr b="0" i="0" sz="1600" u="none" cap="none" strike="noStrike">
                <a:solidFill>
                  <a:schemeClr val="dk1"/>
                </a:solidFill>
                <a:latin typeface="Calibri"/>
                <a:ea typeface="Calibri"/>
                <a:cs typeface="Calibri"/>
                <a:sym typeface="Calibri"/>
              </a:defRPr>
            </a:lvl8pPr>
            <a:lvl9pPr lvl="8" marR="0" algn="l">
              <a:lnSpc>
                <a:spcPct val="100000"/>
              </a:lnSpc>
              <a:spcBef>
                <a:spcPts val="0"/>
              </a:spcBef>
              <a:spcAft>
                <a:spcPts val="0"/>
              </a:spcAft>
              <a:buClr>
                <a:srgbClr val="000000"/>
              </a:buClr>
              <a:buSzPts val="500"/>
              <a:buFont typeface="Arial"/>
              <a:buNone/>
              <a:defRPr b="0" i="0" sz="1600" u="none" cap="none" strike="noStrike">
                <a:solidFill>
                  <a:schemeClr val="dk1"/>
                </a:solidFill>
                <a:latin typeface="Calibri"/>
                <a:ea typeface="Calibri"/>
                <a:cs typeface="Calibri"/>
                <a:sym typeface="Calibri"/>
              </a:defRPr>
            </a:lvl9pPr>
          </a:lstStyle>
          <a:p/>
        </p:txBody>
      </p:sp>
      <p:sp>
        <p:nvSpPr>
          <p:cNvPr id="89" name="Google Shape;89;g37b99751042_0_191"/>
          <p:cNvSpPr txBox="1"/>
          <p:nvPr>
            <p:ph idx="12" type="sldNum"/>
          </p:nvPr>
        </p:nvSpPr>
        <p:spPr>
          <a:xfrm>
            <a:off x="8737600" y="6356351"/>
            <a:ext cx="2844900" cy="365100"/>
          </a:xfrm>
          <a:prstGeom prst="rect">
            <a:avLst/>
          </a:prstGeom>
          <a:noFill/>
          <a:ln>
            <a:noFill/>
          </a:ln>
        </p:spPr>
        <p:txBody>
          <a:bodyPr anchorCtr="0" anchor="ctr" bIns="41250" lIns="82525" spcFirstLastPara="1" rIns="82525" wrap="square" tIns="41250">
            <a:noAutofit/>
          </a:bodyPr>
          <a:lstStyle>
            <a:lvl1pPr indent="0" lvl="0" marL="0" marR="0" algn="r">
              <a:lnSpc>
                <a:spcPct val="100000"/>
              </a:lnSpc>
              <a:spcBef>
                <a:spcPts val="0"/>
              </a:spcBef>
              <a:spcAft>
                <a:spcPts val="0"/>
              </a:spcAft>
              <a:buClr>
                <a:srgbClr val="000000"/>
              </a:buClr>
              <a:buSzPts val="1100"/>
              <a:buFont typeface="Arial"/>
              <a:buNone/>
              <a:defRPr b="0" i="0" sz="11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100"/>
              <a:buFont typeface="Arial"/>
              <a:buNone/>
              <a:defRPr b="0" i="0" sz="11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100"/>
              <a:buFont typeface="Arial"/>
              <a:buNone/>
              <a:defRPr b="0" i="0" sz="11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100"/>
              <a:buFont typeface="Arial"/>
              <a:buNone/>
              <a:defRPr b="0" i="0" sz="11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100"/>
              <a:buFont typeface="Arial"/>
              <a:buNone/>
              <a:defRPr b="0" i="0" sz="11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100"/>
              <a:buFont typeface="Arial"/>
              <a:buNone/>
              <a:defRPr b="0" i="0" sz="11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100"/>
              <a:buFont typeface="Arial"/>
              <a:buNone/>
              <a:defRPr b="0" i="0" sz="11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100"/>
              <a:buFont typeface="Arial"/>
              <a:buNone/>
              <a:defRPr b="0" i="0" sz="11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100"/>
              <a:buFont typeface="Arial"/>
              <a:buNone/>
              <a:defRPr b="0" i="0" sz="11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62" r:id="rId1"/>
    <p:sldLayoutId id="2147483663" r:id="rId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4.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2.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 Id="rId3" Type="http://schemas.openxmlformats.org/officeDocument/2006/relationships/image" Target="../media/image18.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8.png"/><Relationship Id="rId4" Type="http://schemas.openxmlformats.org/officeDocument/2006/relationships/image" Target="../media/image7.png"/><Relationship Id="rId5" Type="http://schemas.openxmlformats.org/officeDocument/2006/relationships/image" Target="../media/image3.png"/><Relationship Id="rId6" Type="http://schemas.openxmlformats.org/officeDocument/2006/relationships/image" Target="../media/image6.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5.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11.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xml"/><Relationship Id="rId3" Type="http://schemas.openxmlformats.org/officeDocument/2006/relationships/image" Target="../media/image9.png"/></Relationships>
</file>

<file path=ppt/slides/_rels/slide13.xml.rels><?xml version="1.0" encoding="UTF-8" standalone="yes"?><Relationships xmlns="http://schemas.openxmlformats.org/package/2006/relationships"><Relationship Id="rId20" Type="http://schemas.openxmlformats.org/officeDocument/2006/relationships/image" Target="../media/image43.png"/><Relationship Id="rId11" Type="http://schemas.openxmlformats.org/officeDocument/2006/relationships/image" Target="../media/image27.png"/><Relationship Id="rId22" Type="http://schemas.openxmlformats.org/officeDocument/2006/relationships/image" Target="../media/image40.png"/><Relationship Id="rId10" Type="http://schemas.openxmlformats.org/officeDocument/2006/relationships/image" Target="../media/image17.png"/><Relationship Id="rId21" Type="http://schemas.openxmlformats.org/officeDocument/2006/relationships/image" Target="../media/image29.png"/><Relationship Id="rId13" Type="http://schemas.openxmlformats.org/officeDocument/2006/relationships/image" Target="../media/image44.png"/><Relationship Id="rId12" Type="http://schemas.openxmlformats.org/officeDocument/2006/relationships/image" Target="../media/image39.png"/><Relationship Id="rId1" Type="http://schemas.openxmlformats.org/officeDocument/2006/relationships/slideLayout" Target="../slideLayouts/slideLayout13.xml"/><Relationship Id="rId2" Type="http://schemas.openxmlformats.org/officeDocument/2006/relationships/notesSlide" Target="../notesSlides/notesSlide13.xml"/><Relationship Id="rId3" Type="http://schemas.openxmlformats.org/officeDocument/2006/relationships/image" Target="../media/image19.jpg"/><Relationship Id="rId4" Type="http://schemas.openxmlformats.org/officeDocument/2006/relationships/image" Target="../media/image21.png"/><Relationship Id="rId9" Type="http://schemas.openxmlformats.org/officeDocument/2006/relationships/image" Target="../media/image23.png"/><Relationship Id="rId15" Type="http://schemas.openxmlformats.org/officeDocument/2006/relationships/image" Target="../media/image22.png"/><Relationship Id="rId14" Type="http://schemas.openxmlformats.org/officeDocument/2006/relationships/image" Target="../media/image31.png"/><Relationship Id="rId17" Type="http://schemas.openxmlformats.org/officeDocument/2006/relationships/image" Target="../media/image2.jpg"/><Relationship Id="rId16" Type="http://schemas.openxmlformats.org/officeDocument/2006/relationships/image" Target="../media/image16.png"/><Relationship Id="rId5" Type="http://schemas.openxmlformats.org/officeDocument/2006/relationships/image" Target="../media/image14.png"/><Relationship Id="rId19" Type="http://schemas.openxmlformats.org/officeDocument/2006/relationships/image" Target="../media/image25.png"/><Relationship Id="rId6" Type="http://schemas.openxmlformats.org/officeDocument/2006/relationships/image" Target="../media/image20.png"/><Relationship Id="rId18" Type="http://schemas.openxmlformats.org/officeDocument/2006/relationships/image" Target="../media/image35.png"/><Relationship Id="rId7" Type="http://schemas.openxmlformats.org/officeDocument/2006/relationships/image" Target="../media/image9.png"/><Relationship Id="rId8" Type="http://schemas.openxmlformats.org/officeDocument/2006/relationships/image" Target="../media/image12.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38.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 Id="rId3" Type="http://schemas.openxmlformats.org/officeDocument/2006/relationships/image" Target="../media/image24.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7.xml"/><Relationship Id="rId3" Type="http://schemas.openxmlformats.org/officeDocument/2006/relationships/image" Target="../media/image26.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8.xml"/><Relationship Id="rId3" Type="http://schemas.openxmlformats.org/officeDocument/2006/relationships/image" Target="../media/image28.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9.xml"/><Relationship Id="rId3" Type="http://schemas.openxmlformats.org/officeDocument/2006/relationships/image" Target="../media/image30.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0.xml"/><Relationship Id="rId3" Type="http://schemas.openxmlformats.org/officeDocument/2006/relationships/image" Target="../media/image42.jpg"/><Relationship Id="rId4" Type="http://schemas.openxmlformats.org/officeDocument/2006/relationships/image" Target="../media/image33.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1.xml"/><Relationship Id="rId3" Type="http://schemas.openxmlformats.org/officeDocument/2006/relationships/image" Target="../media/image41.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2.xml"/><Relationship Id="rId3" Type="http://schemas.openxmlformats.org/officeDocument/2006/relationships/image" Target="../media/image36.png"/><Relationship Id="rId4" Type="http://schemas.openxmlformats.org/officeDocument/2006/relationships/image" Target="../media/image32.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4.xml"/><Relationship Id="rId3" Type="http://schemas.openxmlformats.org/officeDocument/2006/relationships/image" Target="../media/image45.jp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 Id="rId3" Type="http://schemas.openxmlformats.org/officeDocument/2006/relationships/image" Target="../media/image37.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09" name="Shape 109"/>
        <p:cNvGrpSpPr/>
        <p:nvPr/>
      </p:nvGrpSpPr>
      <p:grpSpPr>
        <a:xfrm>
          <a:off x="0" y="0"/>
          <a:ext cx="0" cy="0"/>
          <a:chOff x="0" y="0"/>
          <a:chExt cx="0" cy="0"/>
        </a:xfrm>
      </p:grpSpPr>
      <p:sp>
        <p:nvSpPr>
          <p:cNvPr id="110" name="Google Shape;110;p1"/>
          <p:cNvSpPr/>
          <p:nvPr/>
        </p:nvSpPr>
        <p:spPr>
          <a:xfrm>
            <a:off x="-164025" y="-172625"/>
            <a:ext cx="12610800" cy="7161300"/>
          </a:xfrm>
          <a:prstGeom prst="rect">
            <a:avLst/>
          </a:prstGeom>
          <a:solidFill>
            <a:srgbClr val="FFFFFF">
              <a:alpha val="51570"/>
            </a:srgbClr>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
        <p:nvSpPr>
          <p:cNvPr id="111" name="Google Shape;111;p1"/>
          <p:cNvSpPr txBox="1"/>
          <p:nvPr>
            <p:ph type="ctrTitle"/>
          </p:nvPr>
        </p:nvSpPr>
        <p:spPr>
          <a:xfrm>
            <a:off x="2510250" y="1217075"/>
            <a:ext cx="7464300" cy="2292900"/>
          </a:xfrm>
          <a:prstGeom prst="rect">
            <a:avLst/>
          </a:prstGeom>
          <a:noFill/>
          <a:ln>
            <a:noFill/>
          </a:ln>
        </p:spPr>
        <p:txBody>
          <a:bodyPr anchorCtr="0" anchor="b" bIns="45700" lIns="91425" spcFirstLastPara="1" rIns="91425" wrap="square" tIns="45700">
            <a:normAutofit fontScale="90000"/>
          </a:bodyPr>
          <a:lstStyle/>
          <a:p>
            <a:pPr indent="0" lvl="0" marL="0" rtl="0" algn="ctr">
              <a:lnSpc>
                <a:spcPct val="90000"/>
              </a:lnSpc>
              <a:spcBef>
                <a:spcPts val="0"/>
              </a:spcBef>
              <a:spcAft>
                <a:spcPts val="0"/>
              </a:spcAft>
              <a:buClr>
                <a:schemeClr val="dk1"/>
              </a:buClr>
              <a:buSzPct val="100000"/>
              <a:buFont typeface="Calibri"/>
              <a:buNone/>
            </a:pPr>
            <a:r>
              <a:rPr b="1" lang="en-US"/>
              <a:t>ML That Minds Its Business(And Yours): Fair, Accurate, and Private</a:t>
            </a:r>
            <a:endParaRPr b="1"/>
          </a:p>
        </p:txBody>
      </p:sp>
      <p:sp>
        <p:nvSpPr>
          <p:cNvPr id="112" name="Google Shape;112;p1"/>
          <p:cNvSpPr txBox="1"/>
          <p:nvPr>
            <p:ph idx="1" type="subTitle"/>
          </p:nvPr>
        </p:nvSpPr>
        <p:spPr>
          <a:xfrm>
            <a:off x="3075200" y="3602050"/>
            <a:ext cx="6394500" cy="1394700"/>
          </a:xfrm>
          <a:prstGeom prst="rect">
            <a:avLst/>
          </a:prstGeom>
          <a:noFill/>
          <a:ln>
            <a:noFill/>
          </a:ln>
        </p:spPr>
        <p:txBody>
          <a:bodyPr anchorCtr="0" anchor="t" bIns="45700" lIns="91425" spcFirstLastPara="1" rIns="91425" wrap="square" tIns="45700">
            <a:normAutofit lnSpcReduction="20000"/>
          </a:bodyPr>
          <a:lstStyle/>
          <a:p>
            <a:pPr indent="0" lvl="0" marL="0" rtl="0" algn="ctr">
              <a:lnSpc>
                <a:spcPct val="90000"/>
              </a:lnSpc>
              <a:spcBef>
                <a:spcPts val="0"/>
              </a:spcBef>
              <a:spcAft>
                <a:spcPts val="0"/>
              </a:spcAft>
              <a:buClr>
                <a:schemeClr val="dk1"/>
              </a:buClr>
              <a:buSzPts val="2400"/>
              <a:buNone/>
            </a:pPr>
            <a:r>
              <a:rPr b="1" lang="en-US"/>
              <a:t>Holly Lopez, Teacher,  Mountain View High School</a:t>
            </a:r>
            <a:endParaRPr b="1"/>
          </a:p>
          <a:p>
            <a:pPr indent="0" lvl="0" marL="0" rtl="0" algn="ctr">
              <a:lnSpc>
                <a:spcPct val="90000"/>
              </a:lnSpc>
              <a:spcBef>
                <a:spcPts val="1000"/>
              </a:spcBef>
              <a:spcAft>
                <a:spcPts val="0"/>
              </a:spcAft>
              <a:buClr>
                <a:schemeClr val="dk1"/>
              </a:buClr>
              <a:buSzPts val="2400"/>
              <a:buNone/>
            </a:pPr>
            <a:r>
              <a:rPr b="1" lang="en-US"/>
              <a:t>2025 CREEDS Summer Institute</a:t>
            </a:r>
            <a:endParaRPr b="1"/>
          </a:p>
          <a:p>
            <a:pPr indent="0" lvl="0" marL="0" rtl="0" algn="ctr">
              <a:lnSpc>
                <a:spcPct val="90000"/>
              </a:lnSpc>
              <a:spcBef>
                <a:spcPts val="1000"/>
              </a:spcBef>
              <a:spcAft>
                <a:spcPts val="0"/>
              </a:spcAft>
              <a:buClr>
                <a:schemeClr val="dk1"/>
              </a:buClr>
              <a:buSzPts val="2400"/>
              <a:buNone/>
            </a:pPr>
            <a:r>
              <a:rPr b="1" lang="en-US"/>
              <a:t>The University of Texas at El Paso</a:t>
            </a:r>
            <a:endParaRPr b="1"/>
          </a:p>
        </p:txBody>
      </p:sp>
      <p:sp>
        <p:nvSpPr>
          <p:cNvPr id="113" name="Google Shape;113;p1"/>
          <p:cNvSpPr txBox="1"/>
          <p:nvPr/>
        </p:nvSpPr>
        <p:spPr>
          <a:xfrm>
            <a:off x="5946742" y="6520206"/>
            <a:ext cx="6246826" cy="33855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600">
                <a:solidFill>
                  <a:schemeClr val="dk1"/>
                </a:solidFill>
                <a:latin typeface="Calibri"/>
                <a:ea typeface="Calibri"/>
                <a:cs typeface="Calibri"/>
                <a:sym typeface="Calibri"/>
              </a:rPr>
              <a:t>This work is supported by National Science Foundation Award # 2206982</a:t>
            </a:r>
            <a:endParaRPr sz="1600">
              <a:solidFill>
                <a:schemeClr val="dk1"/>
              </a:solidFill>
              <a:latin typeface="Calibri"/>
              <a:ea typeface="Calibri"/>
              <a:cs typeface="Calibri"/>
              <a:sym typeface="Calibri"/>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85D2E0"/>
        </a:solidFill>
      </p:bgPr>
    </p:bg>
    <p:spTree>
      <p:nvGrpSpPr>
        <p:cNvPr id="117" name="Shape 117"/>
        <p:cNvGrpSpPr/>
        <p:nvPr/>
      </p:nvGrpSpPr>
      <p:grpSpPr>
        <a:xfrm>
          <a:off x="0" y="0"/>
          <a:ext cx="0" cy="0"/>
          <a:chOff x="0" y="0"/>
          <a:chExt cx="0" cy="0"/>
        </a:xfrm>
      </p:grpSpPr>
      <p:sp>
        <p:nvSpPr>
          <p:cNvPr id="118" name="Google Shape;118;p2"/>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dk1"/>
              </a:buClr>
              <a:buSzPts val="4400"/>
              <a:buFont typeface="Calibri"/>
              <a:buNone/>
            </a:pPr>
            <a:r>
              <a:rPr lang="en-US"/>
              <a:t>All About Holly Lopez</a:t>
            </a:r>
            <a:endParaRPr/>
          </a:p>
        </p:txBody>
      </p:sp>
      <p:sp>
        <p:nvSpPr>
          <p:cNvPr id="119" name="Google Shape;119;p2"/>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fontScale="85000" lnSpcReduction="20000"/>
          </a:bodyPr>
          <a:lstStyle/>
          <a:p>
            <a:pPr indent="-201930" lvl="0" marL="228600" rtl="0" algn="l">
              <a:lnSpc>
                <a:spcPct val="90000"/>
              </a:lnSpc>
              <a:spcBef>
                <a:spcPts val="0"/>
              </a:spcBef>
              <a:spcAft>
                <a:spcPts val="0"/>
              </a:spcAft>
              <a:buClr>
                <a:schemeClr val="dk1"/>
              </a:buClr>
              <a:buSzPct val="100000"/>
              <a:buChar char="•"/>
            </a:pPr>
            <a:r>
              <a:rPr lang="en-US"/>
              <a:t>I have a BS in Applied Mathematics from NMSU with a minor in Algorithm Theory. I am certified to teach Mathematics, Computer Science, and Special Education. I also has a supplemental certification in English as a Second Language. </a:t>
            </a:r>
            <a:endParaRPr/>
          </a:p>
          <a:p>
            <a:pPr indent="-201930" lvl="0" marL="228600" rtl="0" algn="l">
              <a:lnSpc>
                <a:spcPct val="90000"/>
              </a:lnSpc>
              <a:spcBef>
                <a:spcPts val="1000"/>
              </a:spcBef>
              <a:spcAft>
                <a:spcPts val="0"/>
              </a:spcAft>
              <a:buClr>
                <a:schemeClr val="dk1"/>
              </a:buClr>
              <a:buSzPct val="100000"/>
              <a:buChar char="•"/>
            </a:pPr>
            <a:r>
              <a:rPr lang="en-US"/>
              <a:t>This is going to be my 14th year as a High School Math Teacher. I have taught almost every subject to include: Algebra 1, Algebra 2, Geometry, Pre-Calculus, Math Models, AQR, and AP Statistics. I was also a Special Education Math Teacher for 4 of those years where I was both a Co-Teacher and taught Resource level classes. </a:t>
            </a:r>
            <a:endParaRPr/>
          </a:p>
          <a:p>
            <a:pPr indent="-201930" lvl="0" marL="228600" rtl="0" algn="l">
              <a:lnSpc>
                <a:spcPct val="90000"/>
              </a:lnSpc>
              <a:spcBef>
                <a:spcPts val="1000"/>
              </a:spcBef>
              <a:spcAft>
                <a:spcPts val="0"/>
              </a:spcAft>
              <a:buClr>
                <a:schemeClr val="dk1"/>
              </a:buClr>
              <a:buSzPct val="100000"/>
              <a:buChar char="•"/>
            </a:pPr>
            <a:r>
              <a:rPr lang="en-US"/>
              <a:t>This IS my 4th year teaching at Mountain View. I taught at Canutillo for 8 years prior to that, and for 2 years at Fort Hancock.</a:t>
            </a:r>
            <a:endParaRPr/>
          </a:p>
          <a:p>
            <a:pPr indent="-201930" lvl="0" marL="228600" rtl="0" algn="l">
              <a:lnSpc>
                <a:spcPct val="90000"/>
              </a:lnSpc>
              <a:spcBef>
                <a:spcPts val="1000"/>
              </a:spcBef>
              <a:spcAft>
                <a:spcPts val="0"/>
              </a:spcAft>
              <a:buClr>
                <a:schemeClr val="dk1"/>
              </a:buClr>
              <a:buSzPct val="100000"/>
              <a:buChar char="•"/>
            </a:pPr>
            <a:r>
              <a:rPr lang="en-US"/>
              <a:t>I like to have fun in my classroom and plan many activities and games to keep my students engaged. </a:t>
            </a:r>
            <a:endParaRPr/>
          </a:p>
          <a:p>
            <a:pPr indent="-201930" lvl="0" marL="228600" rtl="0" algn="l">
              <a:lnSpc>
                <a:spcPct val="90000"/>
              </a:lnSpc>
              <a:spcBef>
                <a:spcPts val="1000"/>
              </a:spcBef>
              <a:spcAft>
                <a:spcPts val="0"/>
              </a:spcAft>
              <a:buClr>
                <a:schemeClr val="dk1"/>
              </a:buClr>
              <a:buSzPct val="100000"/>
              <a:buChar char="•"/>
            </a:pPr>
            <a:r>
              <a:rPr lang="en-US"/>
              <a:t>I am also a mother to 3 wonderful children: Kenzie who is a 7th grader, Brighley who is a 4th grader, and Jesse who is in Pre-K.</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85D2E0"/>
        </a:solidFill>
      </p:bgPr>
    </p:bg>
    <p:spTree>
      <p:nvGrpSpPr>
        <p:cNvPr id="123" name="Shape 123"/>
        <p:cNvGrpSpPr/>
        <p:nvPr/>
      </p:nvGrpSpPr>
      <p:grpSpPr>
        <a:xfrm>
          <a:off x="0" y="0"/>
          <a:ext cx="0" cy="0"/>
          <a:chOff x="0" y="0"/>
          <a:chExt cx="0" cy="0"/>
        </a:xfrm>
      </p:grpSpPr>
      <p:sp>
        <p:nvSpPr>
          <p:cNvPr id="124" name="Google Shape;124;p3"/>
          <p:cNvSpPr txBox="1"/>
          <p:nvPr>
            <p:ph type="title"/>
          </p:nvPr>
        </p:nvSpPr>
        <p:spPr>
          <a:xfrm>
            <a:off x="838200" y="365125"/>
            <a:ext cx="10515600" cy="947100"/>
          </a:xfrm>
          <a:prstGeom prst="rect">
            <a:avLst/>
          </a:prstGeom>
          <a:noFill/>
          <a:ln>
            <a:noFill/>
          </a:ln>
        </p:spPr>
        <p:txBody>
          <a:bodyPr anchorCtr="0" anchor="ctr" bIns="45700" lIns="91425" spcFirstLastPara="1" rIns="91425" wrap="square" tIns="45700">
            <a:normAutofit fontScale="90000"/>
          </a:bodyPr>
          <a:lstStyle/>
          <a:p>
            <a:pPr indent="0" lvl="0" marL="0" rtl="0" algn="ctr">
              <a:lnSpc>
                <a:spcPct val="90000"/>
              </a:lnSpc>
              <a:spcBef>
                <a:spcPts val="0"/>
              </a:spcBef>
              <a:spcAft>
                <a:spcPts val="0"/>
              </a:spcAft>
              <a:buClr>
                <a:schemeClr val="dk1"/>
              </a:buClr>
              <a:buSzPct val="100000"/>
              <a:buFont typeface="Calibri"/>
              <a:buNone/>
            </a:pPr>
            <a:r>
              <a:rPr lang="en-US"/>
              <a:t>ML That Minds Its Business (And Yours): Fair, Accurate, and Private</a:t>
            </a:r>
            <a:endParaRPr/>
          </a:p>
        </p:txBody>
      </p:sp>
      <p:sp>
        <p:nvSpPr>
          <p:cNvPr id="125" name="Google Shape;125;p3"/>
          <p:cNvSpPr txBox="1"/>
          <p:nvPr>
            <p:ph idx="1" type="body"/>
          </p:nvPr>
        </p:nvSpPr>
        <p:spPr>
          <a:xfrm>
            <a:off x="944400" y="1514225"/>
            <a:ext cx="10515600" cy="5039400"/>
          </a:xfrm>
          <a:prstGeom prst="rect">
            <a:avLst/>
          </a:prstGeom>
          <a:noFill/>
          <a:ln>
            <a:noFill/>
          </a:ln>
        </p:spPr>
        <p:txBody>
          <a:bodyPr anchorCtr="0" anchor="t" bIns="45700" lIns="91425" spcFirstLastPara="1" rIns="91425" wrap="square" tIns="45700">
            <a:normAutofit/>
          </a:bodyPr>
          <a:lstStyle/>
          <a:p>
            <a:pPr indent="-203200" lvl="0" marL="228600" rtl="0" algn="l">
              <a:lnSpc>
                <a:spcPct val="90000"/>
              </a:lnSpc>
              <a:spcBef>
                <a:spcPts val="0"/>
              </a:spcBef>
              <a:spcAft>
                <a:spcPts val="0"/>
              </a:spcAft>
              <a:buClr>
                <a:schemeClr val="dk1"/>
              </a:buClr>
              <a:buSzPts val="2400"/>
              <a:buFont typeface="Calibri"/>
              <a:buChar char="•"/>
            </a:pPr>
            <a:r>
              <a:rPr lang="en-US" sz="2400"/>
              <a:t>This research explores how machine learning models can be designed to be not </a:t>
            </a:r>
            <a:r>
              <a:rPr lang="en-US" sz="2400"/>
              <a:t>only</a:t>
            </a:r>
            <a:r>
              <a:rPr lang="en-US" sz="2400"/>
              <a:t> accurate, but also fair and privacy-preserving. It investigates the ethical trade-offs in AI by analyzing datasets, applying techniques such as differential privacy and fairness mitigation</a:t>
            </a:r>
            <a:endParaRPr sz="2400"/>
          </a:p>
          <a:p>
            <a:pPr indent="0" lvl="0" marL="228600" rtl="0" algn="l">
              <a:lnSpc>
                <a:spcPct val="90000"/>
              </a:lnSpc>
              <a:spcBef>
                <a:spcPts val="0"/>
              </a:spcBef>
              <a:spcAft>
                <a:spcPts val="0"/>
              </a:spcAft>
              <a:buNone/>
            </a:pPr>
            <a:r>
              <a:t/>
            </a:r>
            <a:endParaRPr sz="2400"/>
          </a:p>
          <a:p>
            <a:pPr indent="-203200" lvl="0" marL="228600" rtl="0" algn="l">
              <a:lnSpc>
                <a:spcPct val="90000"/>
              </a:lnSpc>
              <a:spcBef>
                <a:spcPts val="0"/>
              </a:spcBef>
              <a:spcAft>
                <a:spcPts val="0"/>
              </a:spcAft>
              <a:buClr>
                <a:schemeClr val="dk1"/>
              </a:buClr>
              <a:buSzPts val="2400"/>
              <a:buFont typeface="Calibri"/>
              <a:buChar char="•"/>
            </a:pPr>
            <a:r>
              <a:rPr lang="en-US" sz="2400"/>
              <a:t>As machine learning is increasingly used to make high-stakes decision, it’s critical that models do not perpetuate bias or compromise individuals’ sensitive data. Striking a balance between predictive performance, fairness, and privacy ensures ethical and trustworthy AI</a:t>
            </a:r>
            <a:endParaRPr sz="2400"/>
          </a:p>
          <a:p>
            <a:pPr indent="0" lvl="0" marL="0" rtl="0" algn="l">
              <a:spcBef>
                <a:spcPts val="1000"/>
              </a:spcBef>
              <a:spcAft>
                <a:spcPts val="0"/>
              </a:spcAft>
              <a:buNone/>
            </a:pPr>
            <a:r>
              <a:t/>
            </a:r>
            <a:endParaRPr sz="1100">
              <a:latin typeface="Arial"/>
              <a:ea typeface="Arial"/>
              <a:cs typeface="Arial"/>
              <a:sym typeface="Arial"/>
            </a:endParaRPr>
          </a:p>
          <a:p>
            <a:pPr indent="0" lvl="0" marL="0" rtl="0" algn="l">
              <a:spcBef>
                <a:spcPts val="1000"/>
              </a:spcBef>
              <a:spcAft>
                <a:spcPts val="0"/>
              </a:spcAft>
              <a:buNone/>
            </a:pPr>
            <a:r>
              <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9" name="Shape 129"/>
        <p:cNvGrpSpPr/>
        <p:nvPr/>
      </p:nvGrpSpPr>
      <p:grpSpPr>
        <a:xfrm>
          <a:off x="0" y="0"/>
          <a:ext cx="0" cy="0"/>
          <a:chOff x="0" y="0"/>
          <a:chExt cx="0" cy="0"/>
        </a:xfrm>
      </p:grpSpPr>
      <p:pic>
        <p:nvPicPr>
          <p:cNvPr id="130" name="Google Shape;130;g3777f9a34d9_0_716"/>
          <p:cNvPicPr preferRelativeResize="0"/>
          <p:nvPr/>
        </p:nvPicPr>
        <p:blipFill>
          <a:blip r:embed="rId3">
            <a:alphaModFix/>
          </a:blip>
          <a:stretch>
            <a:fillRect/>
          </a:stretch>
        </p:blipFill>
        <p:spPr>
          <a:xfrm>
            <a:off x="1412275" y="295027"/>
            <a:ext cx="9596175" cy="6442375"/>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34" name="Shape 134"/>
        <p:cNvGrpSpPr/>
        <p:nvPr/>
      </p:nvGrpSpPr>
      <p:grpSpPr>
        <a:xfrm>
          <a:off x="0" y="0"/>
          <a:ext cx="0" cy="0"/>
          <a:chOff x="0" y="0"/>
          <a:chExt cx="0" cy="0"/>
        </a:xfrm>
      </p:grpSpPr>
      <p:sp>
        <p:nvSpPr>
          <p:cNvPr id="135" name="Google Shape;135;g37672df76a2_0_5"/>
          <p:cNvSpPr/>
          <p:nvPr/>
        </p:nvSpPr>
        <p:spPr>
          <a:xfrm>
            <a:off x="0" y="0"/>
            <a:ext cx="12192000" cy="6858000"/>
          </a:xfrm>
          <a:prstGeom prst="rect">
            <a:avLst/>
          </a:prstGeom>
          <a:solidFill>
            <a:srgbClr val="FFFFFF"/>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36" name="Google Shape;136;g37672df76a2_0_5"/>
          <p:cNvSpPr/>
          <p:nvPr/>
        </p:nvSpPr>
        <p:spPr>
          <a:xfrm>
            <a:off x="0" y="0"/>
            <a:ext cx="2013600" cy="6858000"/>
          </a:xfrm>
          <a:prstGeom prst="rect">
            <a:avLst/>
          </a:prstGeom>
          <a:solidFill>
            <a:srgbClr val="7F7F7F"/>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37" name="Google Shape;137;g37672df76a2_0_5"/>
          <p:cNvSpPr/>
          <p:nvPr/>
        </p:nvSpPr>
        <p:spPr>
          <a:xfrm>
            <a:off x="640080" y="2074363"/>
            <a:ext cx="2752500" cy="2709300"/>
          </a:xfrm>
          <a:prstGeom prst="ellipse">
            <a:avLst/>
          </a:prstGeom>
          <a:solidFill>
            <a:srgbClr val="262626"/>
          </a:solidFill>
          <a:ln cap="flat" cmpd="thinThick" w="174625">
            <a:solidFill>
              <a:srgbClr val="262626"/>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90000"/>
              </a:lnSpc>
              <a:spcBef>
                <a:spcPts val="0"/>
              </a:spcBef>
              <a:spcAft>
                <a:spcPts val="0"/>
              </a:spcAft>
              <a:buNone/>
            </a:pPr>
            <a:r>
              <a:rPr b="1" i="0" lang="en-US" sz="2600" u="none" cap="none" strike="noStrike">
                <a:solidFill>
                  <a:srgbClr val="FFFFFF"/>
                </a:solidFill>
                <a:latin typeface="Calibri"/>
                <a:ea typeface="Calibri"/>
                <a:cs typeface="Calibri"/>
                <a:sym typeface="Calibri"/>
              </a:rPr>
              <a:t>Provided Datasets </a:t>
            </a:r>
            <a:endParaRPr/>
          </a:p>
        </p:txBody>
      </p:sp>
      <p:sp>
        <p:nvSpPr>
          <p:cNvPr id="138" name="Google Shape;138;g37672df76a2_0_5"/>
          <p:cNvSpPr/>
          <p:nvPr/>
        </p:nvSpPr>
        <p:spPr>
          <a:xfrm>
            <a:off x="1271588" y="2717800"/>
            <a:ext cx="12192000" cy="45720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aphicFrame>
        <p:nvGraphicFramePr>
          <p:cNvPr id="139" name="Google Shape;139;g37672df76a2_0_5"/>
          <p:cNvGraphicFramePr/>
          <p:nvPr/>
        </p:nvGraphicFramePr>
        <p:xfrm>
          <a:off x="4038600" y="1345296"/>
          <a:ext cx="3000000" cy="3000000"/>
        </p:xfrm>
        <a:graphic>
          <a:graphicData uri="http://schemas.openxmlformats.org/drawingml/2006/table">
            <a:tbl>
              <a:tblPr>
                <a:noFill/>
                <a:tableStyleId>{EA8EE8EC-4416-4CAD-9A28-2BD4263D0FB0}</a:tableStyleId>
              </a:tblPr>
              <a:tblGrid>
                <a:gridCol w="1737175"/>
                <a:gridCol w="2583025"/>
                <a:gridCol w="2868000"/>
              </a:tblGrid>
              <a:tr h="535000">
                <a:tc>
                  <a:txBody>
                    <a:bodyPr/>
                    <a:lstStyle/>
                    <a:p>
                      <a:pPr indent="0" lvl="0" marL="0" marR="0" rtl="0" algn="ctr">
                        <a:spcBef>
                          <a:spcPts val="0"/>
                        </a:spcBef>
                        <a:spcAft>
                          <a:spcPts val="0"/>
                        </a:spcAft>
                        <a:buClr>
                          <a:srgbClr val="000000"/>
                        </a:buClr>
                        <a:buSzPts val="1800"/>
                        <a:buFont typeface="Arial"/>
                        <a:buNone/>
                      </a:pPr>
                      <a:r>
                        <a:rPr b="1" i="0" lang="en-US" sz="1800" u="none" cap="none" strike="noStrike">
                          <a:solidFill>
                            <a:srgbClr val="000000"/>
                          </a:solidFill>
                          <a:latin typeface="Arial"/>
                          <a:ea typeface="Arial"/>
                          <a:cs typeface="Arial"/>
                          <a:sym typeface="Arial"/>
                        </a:rPr>
                        <a:t>Dataset</a:t>
                      </a:r>
                      <a:endParaRPr sz="2000" u="none" cap="none" strike="noStrike"/>
                    </a:p>
                  </a:txBody>
                  <a:tcPr marT="108225" marB="108225" marR="108225" marL="1082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marR="0" rtl="0" algn="ctr">
                        <a:spcBef>
                          <a:spcPts val="0"/>
                        </a:spcBef>
                        <a:spcAft>
                          <a:spcPts val="0"/>
                        </a:spcAft>
                        <a:buClr>
                          <a:srgbClr val="000000"/>
                        </a:buClr>
                        <a:buSzPts val="1800"/>
                        <a:buFont typeface="Arial"/>
                        <a:buNone/>
                      </a:pPr>
                      <a:r>
                        <a:rPr b="1" i="0" lang="en-US" sz="1800" u="none" cap="none" strike="noStrike">
                          <a:solidFill>
                            <a:srgbClr val="000000"/>
                          </a:solidFill>
                          <a:latin typeface="Arial"/>
                          <a:ea typeface="Arial"/>
                          <a:cs typeface="Arial"/>
                          <a:sym typeface="Arial"/>
                        </a:rPr>
                        <a:t>Prediction Target</a:t>
                      </a:r>
                      <a:endParaRPr sz="2000" u="none" cap="none" strike="noStrike"/>
                    </a:p>
                  </a:txBody>
                  <a:tcPr marT="108225" marB="108225" marR="108225" marL="1082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marR="0" rtl="0" algn="ctr">
                        <a:spcBef>
                          <a:spcPts val="0"/>
                        </a:spcBef>
                        <a:spcAft>
                          <a:spcPts val="0"/>
                        </a:spcAft>
                        <a:buClr>
                          <a:srgbClr val="000000"/>
                        </a:buClr>
                        <a:buSzPts val="1800"/>
                        <a:buFont typeface="Arial"/>
                        <a:buNone/>
                      </a:pPr>
                      <a:r>
                        <a:rPr b="1" i="0" lang="en-US" sz="1800" u="none" cap="none" strike="noStrike">
                          <a:solidFill>
                            <a:srgbClr val="000000"/>
                          </a:solidFill>
                          <a:latin typeface="Arial"/>
                          <a:ea typeface="Arial"/>
                          <a:cs typeface="Arial"/>
                          <a:sym typeface="Arial"/>
                        </a:rPr>
                        <a:t>Key Features</a:t>
                      </a:r>
                      <a:endParaRPr sz="2000" u="none" cap="none" strike="noStrike"/>
                    </a:p>
                  </a:txBody>
                  <a:tcPr marT="108225" marB="108225" marR="108225" marL="1082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r>
              <a:tr h="777400">
                <a:tc>
                  <a:txBody>
                    <a:bodyPr/>
                    <a:lstStyle/>
                    <a:p>
                      <a:pPr indent="0" lvl="0" marL="0" marR="0" rtl="0" algn="l">
                        <a:spcBef>
                          <a:spcPts val="0"/>
                        </a:spcBef>
                        <a:spcAft>
                          <a:spcPts val="0"/>
                        </a:spcAft>
                        <a:buClr>
                          <a:srgbClr val="000000"/>
                        </a:buClr>
                        <a:buSzPts val="1700"/>
                        <a:buFont typeface="Arial"/>
                        <a:buNone/>
                      </a:pPr>
                      <a:r>
                        <a:rPr b="1" i="0" lang="en-US" sz="1700" u="none" cap="none" strike="noStrike">
                          <a:solidFill>
                            <a:srgbClr val="000000"/>
                          </a:solidFill>
                          <a:latin typeface="Arial"/>
                          <a:ea typeface="Arial"/>
                          <a:cs typeface="Arial"/>
                          <a:sym typeface="Arial"/>
                        </a:rPr>
                        <a:t>1. Diabetes Dataset</a:t>
                      </a:r>
                      <a:endParaRPr sz="2000" u="none" cap="none" strike="noStrike"/>
                    </a:p>
                  </a:txBody>
                  <a:tcPr marT="108225" marB="108225" marR="108225" marL="1082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marR="0" rtl="0" algn="l">
                        <a:spcBef>
                          <a:spcPts val="0"/>
                        </a:spcBef>
                        <a:spcAft>
                          <a:spcPts val="0"/>
                        </a:spcAft>
                        <a:buClr>
                          <a:srgbClr val="000000"/>
                        </a:buClr>
                        <a:buSzPts val="1700"/>
                        <a:buFont typeface="Arial"/>
                        <a:buNone/>
                      </a:pPr>
                      <a:r>
                        <a:rPr b="0" i="0" lang="en-US" sz="1700" u="none" cap="none" strike="noStrike">
                          <a:solidFill>
                            <a:srgbClr val="000000"/>
                          </a:solidFill>
                          <a:latin typeface="Arial"/>
                          <a:ea typeface="Arial"/>
                          <a:cs typeface="Arial"/>
                          <a:sym typeface="Arial"/>
                        </a:rPr>
                        <a:t>Likelihood of developing diabetes</a:t>
                      </a:r>
                      <a:endParaRPr sz="2000" u="none" cap="none" strike="noStrike"/>
                    </a:p>
                  </a:txBody>
                  <a:tcPr marT="108225" marB="108225" marR="108225" marL="1082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marR="0" rtl="0" algn="l">
                        <a:spcBef>
                          <a:spcPts val="0"/>
                        </a:spcBef>
                        <a:spcAft>
                          <a:spcPts val="0"/>
                        </a:spcAft>
                        <a:buClr>
                          <a:srgbClr val="000000"/>
                        </a:buClr>
                        <a:buSzPts val="1700"/>
                        <a:buFont typeface="Arial"/>
                        <a:buNone/>
                      </a:pPr>
                      <a:r>
                        <a:rPr b="0" i="0" lang="en-US" sz="1700" u="none" cap="none" strike="noStrike">
                          <a:solidFill>
                            <a:srgbClr val="000000"/>
                          </a:solidFill>
                          <a:latin typeface="Arial"/>
                          <a:ea typeface="Arial"/>
                          <a:cs typeface="Arial"/>
                          <a:sym typeface="Arial"/>
                        </a:rPr>
                        <a:t>Sex, Age, Diet, Lifestyle</a:t>
                      </a:r>
                      <a:endParaRPr sz="2000" u="none" cap="none" strike="noStrike"/>
                    </a:p>
                  </a:txBody>
                  <a:tcPr marT="108225" marB="108225" marR="108225" marL="1082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r>
              <a:tr h="777400">
                <a:tc>
                  <a:txBody>
                    <a:bodyPr/>
                    <a:lstStyle/>
                    <a:p>
                      <a:pPr indent="0" lvl="0" marL="0" marR="0" rtl="0" algn="l">
                        <a:spcBef>
                          <a:spcPts val="0"/>
                        </a:spcBef>
                        <a:spcAft>
                          <a:spcPts val="0"/>
                        </a:spcAft>
                        <a:buClr>
                          <a:srgbClr val="000000"/>
                        </a:buClr>
                        <a:buSzPts val="1700"/>
                        <a:buFont typeface="Arial"/>
                        <a:buNone/>
                      </a:pPr>
                      <a:r>
                        <a:rPr b="1" i="0" lang="en-US" sz="1700" u="none" cap="none" strike="noStrike">
                          <a:solidFill>
                            <a:srgbClr val="000000"/>
                          </a:solidFill>
                          <a:latin typeface="Arial"/>
                          <a:ea typeface="Arial"/>
                          <a:cs typeface="Arial"/>
                          <a:sym typeface="Arial"/>
                        </a:rPr>
                        <a:t>2. Recidivism Dataset</a:t>
                      </a:r>
                      <a:endParaRPr sz="2000" u="none" cap="none" strike="noStrike"/>
                    </a:p>
                  </a:txBody>
                  <a:tcPr marT="108225" marB="108225" marR="108225" marL="1082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marR="0" rtl="0" algn="l">
                        <a:spcBef>
                          <a:spcPts val="0"/>
                        </a:spcBef>
                        <a:spcAft>
                          <a:spcPts val="0"/>
                        </a:spcAft>
                        <a:buClr>
                          <a:srgbClr val="000000"/>
                        </a:buClr>
                        <a:buSzPts val="1700"/>
                        <a:buFont typeface="Arial"/>
                        <a:buNone/>
                      </a:pPr>
                      <a:r>
                        <a:rPr b="0" i="0" lang="en-US" sz="1700" u="none" cap="none" strike="noStrike">
                          <a:solidFill>
                            <a:srgbClr val="000000"/>
                          </a:solidFill>
                          <a:latin typeface="Arial"/>
                          <a:ea typeface="Arial"/>
                          <a:cs typeface="Arial"/>
                          <a:sym typeface="Arial"/>
                        </a:rPr>
                        <a:t>Likelihood of recommitting a crime</a:t>
                      </a:r>
                      <a:endParaRPr sz="2000" u="none" cap="none" strike="noStrike"/>
                    </a:p>
                  </a:txBody>
                  <a:tcPr marT="108225" marB="108225" marR="108225" marL="1082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marR="0" rtl="0" algn="l">
                        <a:spcBef>
                          <a:spcPts val="0"/>
                        </a:spcBef>
                        <a:spcAft>
                          <a:spcPts val="0"/>
                        </a:spcAft>
                        <a:buClr>
                          <a:srgbClr val="000000"/>
                        </a:buClr>
                        <a:buSzPts val="1700"/>
                        <a:buFont typeface="Arial"/>
                        <a:buNone/>
                      </a:pPr>
                      <a:r>
                        <a:rPr b="0" i="0" lang="en-US" sz="1700" u="none" cap="none" strike="noStrike">
                          <a:solidFill>
                            <a:srgbClr val="000000"/>
                          </a:solidFill>
                          <a:latin typeface="Arial"/>
                          <a:ea typeface="Arial"/>
                          <a:cs typeface="Arial"/>
                          <a:sym typeface="Arial"/>
                        </a:rPr>
                        <a:t>Age, Prior Offenses, Race</a:t>
                      </a:r>
                      <a:endParaRPr sz="2000" u="none" cap="none" strike="noStrike"/>
                    </a:p>
                  </a:txBody>
                  <a:tcPr marT="108225" marB="108225" marR="108225" marL="1082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r>
              <a:tr h="1037100">
                <a:tc>
                  <a:txBody>
                    <a:bodyPr/>
                    <a:lstStyle/>
                    <a:p>
                      <a:pPr indent="0" lvl="0" marL="0" marR="0" rtl="0" algn="l">
                        <a:spcBef>
                          <a:spcPts val="0"/>
                        </a:spcBef>
                        <a:spcAft>
                          <a:spcPts val="0"/>
                        </a:spcAft>
                        <a:buClr>
                          <a:srgbClr val="000000"/>
                        </a:buClr>
                        <a:buSzPts val="1700"/>
                        <a:buFont typeface="Arial"/>
                        <a:buNone/>
                      </a:pPr>
                      <a:r>
                        <a:rPr b="1" i="0" lang="en-US" sz="1700" u="none" cap="none" strike="noStrike">
                          <a:solidFill>
                            <a:srgbClr val="000000"/>
                          </a:solidFill>
                          <a:latin typeface="Arial"/>
                          <a:ea typeface="Arial"/>
                          <a:cs typeface="Arial"/>
                          <a:sym typeface="Arial"/>
                        </a:rPr>
                        <a:t>3. Income Dataset</a:t>
                      </a:r>
                      <a:endParaRPr sz="2000" u="none" cap="none" strike="noStrike"/>
                    </a:p>
                  </a:txBody>
                  <a:tcPr marT="108225" marB="108225" marR="108225" marL="1082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marR="0" rtl="0" algn="l">
                        <a:spcBef>
                          <a:spcPts val="0"/>
                        </a:spcBef>
                        <a:spcAft>
                          <a:spcPts val="0"/>
                        </a:spcAft>
                        <a:buClr>
                          <a:srgbClr val="000000"/>
                        </a:buClr>
                        <a:buSzPts val="1700"/>
                        <a:buFont typeface="Arial"/>
                        <a:buNone/>
                      </a:pPr>
                      <a:r>
                        <a:rPr b="0" i="0" lang="en-US" sz="1700" u="none" cap="none" strike="noStrike">
                          <a:solidFill>
                            <a:srgbClr val="000000"/>
                          </a:solidFill>
                          <a:latin typeface="Arial"/>
                          <a:ea typeface="Arial"/>
                          <a:cs typeface="Arial"/>
                          <a:sym typeface="Arial"/>
                        </a:rPr>
                        <a:t>Whether someone makes over $50K per year</a:t>
                      </a:r>
                      <a:endParaRPr sz="2000" u="none" cap="none" strike="noStrike"/>
                    </a:p>
                  </a:txBody>
                  <a:tcPr marT="108225" marB="108225" marR="108225" marL="1082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marR="0" rtl="0" algn="l">
                        <a:spcBef>
                          <a:spcPts val="0"/>
                        </a:spcBef>
                        <a:spcAft>
                          <a:spcPts val="0"/>
                        </a:spcAft>
                        <a:buClr>
                          <a:srgbClr val="000000"/>
                        </a:buClr>
                        <a:buSzPts val="1700"/>
                        <a:buFont typeface="Arial"/>
                        <a:buNone/>
                      </a:pPr>
                      <a:r>
                        <a:rPr b="0" i="0" lang="en-US" sz="1700" u="none" cap="none" strike="noStrike">
                          <a:solidFill>
                            <a:srgbClr val="000000"/>
                          </a:solidFill>
                          <a:latin typeface="Arial"/>
                          <a:ea typeface="Arial"/>
                          <a:cs typeface="Arial"/>
                          <a:sym typeface="Arial"/>
                        </a:rPr>
                        <a:t>Age, Education, Occupation, Hours per Week, etc.</a:t>
                      </a:r>
                      <a:endParaRPr sz="2000" u="none" cap="none" strike="noStrike"/>
                    </a:p>
                  </a:txBody>
                  <a:tcPr marT="108225" marB="108225" marR="108225" marL="1082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r>
              <a:tr h="1037100">
                <a:tc>
                  <a:txBody>
                    <a:bodyPr/>
                    <a:lstStyle/>
                    <a:p>
                      <a:pPr indent="0" lvl="0" marL="0" marR="0" rtl="0" algn="l">
                        <a:spcBef>
                          <a:spcPts val="0"/>
                        </a:spcBef>
                        <a:spcAft>
                          <a:spcPts val="0"/>
                        </a:spcAft>
                        <a:buClr>
                          <a:srgbClr val="000000"/>
                        </a:buClr>
                        <a:buSzPts val="1700"/>
                        <a:buFont typeface="Arial"/>
                        <a:buNone/>
                      </a:pPr>
                      <a:r>
                        <a:rPr b="1" i="0" lang="en-US" sz="1700" u="none" cap="none" strike="noStrike">
                          <a:solidFill>
                            <a:srgbClr val="000000"/>
                          </a:solidFill>
                          <a:latin typeface="Arial"/>
                          <a:ea typeface="Arial"/>
                          <a:cs typeface="Arial"/>
                          <a:sym typeface="Arial"/>
                        </a:rPr>
                        <a:t>4. Student Performance Dataset</a:t>
                      </a:r>
                      <a:endParaRPr sz="2000" u="none" cap="none" strike="noStrike"/>
                    </a:p>
                  </a:txBody>
                  <a:tcPr marT="108225" marB="108225" marR="108225" marL="1082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marR="0" rtl="0" algn="l">
                        <a:spcBef>
                          <a:spcPts val="0"/>
                        </a:spcBef>
                        <a:spcAft>
                          <a:spcPts val="0"/>
                        </a:spcAft>
                        <a:buClr>
                          <a:srgbClr val="000000"/>
                        </a:buClr>
                        <a:buSzPts val="1700"/>
                        <a:buFont typeface="Arial"/>
                        <a:buNone/>
                      </a:pPr>
                      <a:r>
                        <a:rPr b="0" i="0" lang="en-US" sz="1700" u="none" cap="none" strike="noStrike">
                          <a:solidFill>
                            <a:srgbClr val="000000"/>
                          </a:solidFill>
                          <a:latin typeface="Arial"/>
                          <a:ea typeface="Arial"/>
                          <a:cs typeface="Arial"/>
                          <a:sym typeface="Arial"/>
                        </a:rPr>
                        <a:t>Academic performance of students</a:t>
                      </a:r>
                      <a:endParaRPr sz="2000" u="none" cap="none" strike="noStrike"/>
                    </a:p>
                  </a:txBody>
                  <a:tcPr marT="108225" marB="108225" marR="108225" marL="1082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marR="0" rtl="0" algn="l">
                        <a:spcBef>
                          <a:spcPts val="0"/>
                        </a:spcBef>
                        <a:spcAft>
                          <a:spcPts val="0"/>
                        </a:spcAft>
                        <a:buClr>
                          <a:srgbClr val="000000"/>
                        </a:buClr>
                        <a:buSzPts val="1700"/>
                        <a:buFont typeface="Arial"/>
                        <a:buNone/>
                      </a:pPr>
                      <a:r>
                        <a:rPr b="0" i="0" lang="en-US" sz="1700" u="none" cap="none" strike="noStrike">
                          <a:solidFill>
                            <a:srgbClr val="000000"/>
                          </a:solidFill>
                          <a:latin typeface="Arial"/>
                          <a:ea typeface="Arial"/>
                          <a:cs typeface="Arial"/>
                          <a:sym typeface="Arial"/>
                        </a:rPr>
                        <a:t>Study Time, Absences, Family Support, Test Scores</a:t>
                      </a:r>
                      <a:endParaRPr sz="2000" u="none" cap="none" strike="noStrike"/>
                    </a:p>
                  </a:txBody>
                  <a:tcPr marT="108225" marB="108225" marR="108225" marL="1082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r>
            </a:tbl>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85D2E0"/>
        </a:solidFill>
      </p:bgPr>
    </p:bg>
    <p:spTree>
      <p:nvGrpSpPr>
        <p:cNvPr id="143" name="Shape 143"/>
        <p:cNvGrpSpPr/>
        <p:nvPr/>
      </p:nvGrpSpPr>
      <p:grpSpPr>
        <a:xfrm>
          <a:off x="0" y="0"/>
          <a:ext cx="0" cy="0"/>
          <a:chOff x="0" y="0"/>
          <a:chExt cx="0" cy="0"/>
        </a:xfrm>
      </p:grpSpPr>
      <p:sp>
        <p:nvSpPr>
          <p:cNvPr id="144" name="Google Shape;144;p4"/>
          <p:cNvSpPr txBox="1"/>
          <p:nvPr>
            <p:ph type="title"/>
          </p:nvPr>
        </p:nvSpPr>
        <p:spPr>
          <a:xfrm>
            <a:off x="838200" y="-15875"/>
            <a:ext cx="10515600" cy="13257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400"/>
              <a:buFont typeface="Calibri"/>
              <a:buNone/>
            </a:pPr>
            <a:r>
              <a:rPr lang="en-US" sz="3400"/>
              <a:t>ML That Minds Its Business (And Yours): Fair, Accurate, and Private</a:t>
            </a:r>
            <a:endParaRPr sz="3400"/>
          </a:p>
        </p:txBody>
      </p:sp>
      <p:sp>
        <p:nvSpPr>
          <p:cNvPr id="145" name="Google Shape;145;p4"/>
          <p:cNvSpPr txBox="1"/>
          <p:nvPr/>
        </p:nvSpPr>
        <p:spPr>
          <a:xfrm>
            <a:off x="558225" y="1644975"/>
            <a:ext cx="5113500" cy="50832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400"/>
              </a:spcBef>
              <a:spcAft>
                <a:spcPts val="0"/>
              </a:spcAft>
              <a:buNone/>
            </a:pPr>
            <a:r>
              <a:rPr b="1" lang="en-US" sz="1500">
                <a:solidFill>
                  <a:schemeClr val="dk1"/>
                </a:solidFill>
              </a:rPr>
              <a:t>✅ What I Did to Meet My Goal</a:t>
            </a:r>
            <a:endParaRPr b="1" sz="1500">
              <a:solidFill>
                <a:schemeClr val="dk1"/>
              </a:solidFill>
            </a:endParaRPr>
          </a:p>
          <a:p>
            <a:pPr indent="-323850" lvl="0" marL="457200" rtl="0" algn="l">
              <a:lnSpc>
                <a:spcPct val="115000"/>
              </a:lnSpc>
              <a:spcBef>
                <a:spcPts val="1200"/>
              </a:spcBef>
              <a:spcAft>
                <a:spcPts val="0"/>
              </a:spcAft>
              <a:buClr>
                <a:schemeClr val="dk1"/>
              </a:buClr>
              <a:buSzPts val="1500"/>
              <a:buChar char="●"/>
            </a:pPr>
            <a:r>
              <a:rPr b="1" lang="en-US" sz="1500">
                <a:solidFill>
                  <a:schemeClr val="dk1"/>
                </a:solidFill>
              </a:rPr>
              <a:t>Cleaned &amp; preprocessed data</a:t>
            </a:r>
            <a:r>
              <a:rPr lang="en-US" sz="1500">
                <a:solidFill>
                  <a:schemeClr val="dk1"/>
                </a:solidFill>
              </a:rPr>
              <a:t> to improve model accuracy</a:t>
            </a:r>
            <a:br>
              <a:rPr lang="en-US" sz="1500">
                <a:solidFill>
                  <a:schemeClr val="dk1"/>
                </a:solidFill>
              </a:rPr>
            </a:br>
            <a:endParaRPr sz="1500">
              <a:solidFill>
                <a:schemeClr val="dk1"/>
              </a:solidFill>
            </a:endParaRPr>
          </a:p>
          <a:p>
            <a:pPr indent="-323850" lvl="0" marL="457200" rtl="0" algn="l">
              <a:lnSpc>
                <a:spcPct val="115000"/>
              </a:lnSpc>
              <a:spcBef>
                <a:spcPts val="0"/>
              </a:spcBef>
              <a:spcAft>
                <a:spcPts val="0"/>
              </a:spcAft>
              <a:buClr>
                <a:schemeClr val="dk1"/>
              </a:buClr>
              <a:buSzPts val="1500"/>
              <a:buChar char="●"/>
            </a:pPr>
            <a:r>
              <a:rPr b="1" lang="en-US" sz="1500">
                <a:solidFill>
                  <a:schemeClr val="dk1"/>
                </a:solidFill>
              </a:rPr>
              <a:t>Trained &amp; compared models</a:t>
            </a:r>
            <a:r>
              <a:rPr lang="en-US" sz="1500">
                <a:solidFill>
                  <a:schemeClr val="dk1"/>
                </a:solidFill>
              </a:rPr>
              <a:t> (e.g., Logistic Regression, Random Forest)</a:t>
            </a:r>
            <a:br>
              <a:rPr lang="en-US" sz="1500">
                <a:solidFill>
                  <a:schemeClr val="dk1"/>
                </a:solidFill>
              </a:rPr>
            </a:br>
            <a:endParaRPr sz="1500">
              <a:solidFill>
                <a:schemeClr val="dk1"/>
              </a:solidFill>
            </a:endParaRPr>
          </a:p>
          <a:p>
            <a:pPr indent="-323850" lvl="0" marL="457200" rtl="0" algn="l">
              <a:lnSpc>
                <a:spcPct val="115000"/>
              </a:lnSpc>
              <a:spcBef>
                <a:spcPts val="0"/>
              </a:spcBef>
              <a:spcAft>
                <a:spcPts val="0"/>
              </a:spcAft>
              <a:buClr>
                <a:schemeClr val="dk1"/>
              </a:buClr>
              <a:buSzPts val="1500"/>
              <a:buChar char="●"/>
            </a:pPr>
            <a:r>
              <a:rPr b="1" lang="en-US" sz="1500">
                <a:solidFill>
                  <a:schemeClr val="dk1"/>
                </a:solidFill>
              </a:rPr>
              <a:t>Applied differential privacy</a:t>
            </a:r>
            <a:r>
              <a:rPr lang="en-US" sz="1500">
                <a:solidFill>
                  <a:schemeClr val="dk1"/>
                </a:solidFill>
              </a:rPr>
              <a:t> using </a:t>
            </a:r>
            <a:r>
              <a:rPr lang="en-US" sz="1500">
                <a:solidFill>
                  <a:srgbClr val="188038"/>
                </a:solidFill>
                <a:latin typeface="Roboto Mono"/>
                <a:ea typeface="Roboto Mono"/>
                <a:cs typeface="Roboto Mono"/>
                <a:sym typeface="Roboto Mono"/>
              </a:rPr>
              <a:t>diffprivlib</a:t>
            </a:r>
            <a:r>
              <a:rPr lang="en-US" sz="1500">
                <a:solidFill>
                  <a:schemeClr val="dk1"/>
                </a:solidFill>
              </a:rPr>
              <a:t> to protect sensitive data</a:t>
            </a:r>
            <a:br>
              <a:rPr lang="en-US" sz="1500">
                <a:solidFill>
                  <a:schemeClr val="dk1"/>
                </a:solidFill>
              </a:rPr>
            </a:br>
            <a:endParaRPr sz="1500">
              <a:solidFill>
                <a:schemeClr val="dk1"/>
              </a:solidFill>
            </a:endParaRPr>
          </a:p>
          <a:p>
            <a:pPr indent="-323850" lvl="0" marL="457200" rtl="0" algn="l">
              <a:lnSpc>
                <a:spcPct val="115000"/>
              </a:lnSpc>
              <a:spcBef>
                <a:spcPts val="0"/>
              </a:spcBef>
              <a:spcAft>
                <a:spcPts val="0"/>
              </a:spcAft>
              <a:buClr>
                <a:schemeClr val="dk1"/>
              </a:buClr>
              <a:buSzPts val="1500"/>
              <a:buChar char="●"/>
            </a:pPr>
            <a:r>
              <a:rPr b="1" lang="en-US" sz="1500">
                <a:solidFill>
                  <a:schemeClr val="dk1"/>
                </a:solidFill>
              </a:rPr>
              <a:t>Implemented fairness techniques</a:t>
            </a:r>
            <a:r>
              <a:rPr lang="en-US" sz="1500">
                <a:solidFill>
                  <a:schemeClr val="dk1"/>
                </a:solidFill>
              </a:rPr>
              <a:t> with </a:t>
            </a:r>
            <a:r>
              <a:rPr lang="en-US" sz="1500">
                <a:solidFill>
                  <a:srgbClr val="188038"/>
                </a:solidFill>
                <a:latin typeface="Roboto Mono"/>
                <a:ea typeface="Roboto Mono"/>
                <a:cs typeface="Roboto Mono"/>
                <a:sym typeface="Roboto Mono"/>
              </a:rPr>
              <a:t>fairlearn</a:t>
            </a:r>
            <a:r>
              <a:rPr lang="en-US" sz="1500">
                <a:solidFill>
                  <a:schemeClr val="dk1"/>
                </a:solidFill>
              </a:rPr>
              <a:t> to reduce bias</a:t>
            </a:r>
            <a:br>
              <a:rPr lang="en-US" sz="1500">
                <a:solidFill>
                  <a:schemeClr val="dk1"/>
                </a:solidFill>
              </a:rPr>
            </a:br>
            <a:endParaRPr sz="1500">
              <a:solidFill>
                <a:schemeClr val="dk1"/>
              </a:solidFill>
            </a:endParaRPr>
          </a:p>
          <a:p>
            <a:pPr indent="-323850" lvl="0" marL="457200" rtl="0" algn="l">
              <a:lnSpc>
                <a:spcPct val="115000"/>
              </a:lnSpc>
              <a:spcBef>
                <a:spcPts val="0"/>
              </a:spcBef>
              <a:spcAft>
                <a:spcPts val="0"/>
              </a:spcAft>
              <a:buClr>
                <a:schemeClr val="dk1"/>
              </a:buClr>
              <a:buSzPts val="1500"/>
              <a:buChar char="●"/>
            </a:pPr>
            <a:r>
              <a:rPr b="1" lang="en-US" sz="1500">
                <a:solidFill>
                  <a:schemeClr val="dk1"/>
                </a:solidFill>
              </a:rPr>
              <a:t>Balanced accuracy, privacy &amp; fairness</a:t>
            </a:r>
            <a:r>
              <a:rPr lang="en-US" sz="1500">
                <a:solidFill>
                  <a:schemeClr val="dk1"/>
                </a:solidFill>
              </a:rPr>
              <a:t> with minimal performance loss</a:t>
            </a:r>
            <a:br>
              <a:rPr lang="en-US" sz="1500">
                <a:solidFill>
                  <a:schemeClr val="dk1"/>
                </a:solidFill>
              </a:rPr>
            </a:br>
            <a:endParaRPr sz="1500">
              <a:solidFill>
                <a:schemeClr val="dk1"/>
              </a:solidFill>
            </a:endParaRPr>
          </a:p>
          <a:p>
            <a:pPr indent="-323850" lvl="0" marL="457200" rtl="0" algn="l">
              <a:lnSpc>
                <a:spcPct val="115000"/>
              </a:lnSpc>
              <a:spcBef>
                <a:spcPts val="0"/>
              </a:spcBef>
              <a:spcAft>
                <a:spcPts val="0"/>
              </a:spcAft>
              <a:buClr>
                <a:schemeClr val="dk1"/>
              </a:buClr>
              <a:buSzPts val="1500"/>
              <a:buChar char="●"/>
            </a:pPr>
            <a:r>
              <a:rPr b="1" lang="en-US" sz="1500">
                <a:solidFill>
                  <a:schemeClr val="dk1"/>
                </a:solidFill>
              </a:rPr>
              <a:t>Visualized results</a:t>
            </a:r>
            <a:r>
              <a:rPr lang="en-US" sz="1500">
                <a:solidFill>
                  <a:schemeClr val="dk1"/>
                </a:solidFill>
              </a:rPr>
              <a:t> to highlight trade-offs across models</a:t>
            </a:r>
            <a:endParaRPr sz="1500">
              <a:solidFill>
                <a:schemeClr val="dk1"/>
              </a:solidFill>
            </a:endParaRPr>
          </a:p>
        </p:txBody>
      </p:sp>
      <p:pic>
        <p:nvPicPr>
          <p:cNvPr id="146" name="Google Shape;146;p4"/>
          <p:cNvPicPr preferRelativeResize="0"/>
          <p:nvPr/>
        </p:nvPicPr>
        <p:blipFill>
          <a:blip r:embed="rId3">
            <a:alphaModFix/>
          </a:blip>
          <a:stretch>
            <a:fillRect/>
          </a:stretch>
        </p:blipFill>
        <p:spPr>
          <a:xfrm>
            <a:off x="1806625" y="19696225"/>
            <a:ext cx="8066859" cy="1906750"/>
          </a:xfrm>
          <a:prstGeom prst="rect">
            <a:avLst/>
          </a:prstGeom>
          <a:noFill/>
          <a:ln>
            <a:noFill/>
          </a:ln>
        </p:spPr>
      </p:pic>
      <p:pic>
        <p:nvPicPr>
          <p:cNvPr id="147" name="Google Shape;147;p4"/>
          <p:cNvPicPr preferRelativeResize="0"/>
          <p:nvPr/>
        </p:nvPicPr>
        <p:blipFill>
          <a:blip r:embed="rId3">
            <a:alphaModFix/>
          </a:blip>
          <a:stretch>
            <a:fillRect/>
          </a:stretch>
        </p:blipFill>
        <p:spPr>
          <a:xfrm>
            <a:off x="5691282" y="3070575"/>
            <a:ext cx="6252947" cy="147800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1" name="Shape 151"/>
        <p:cNvGrpSpPr/>
        <p:nvPr/>
      </p:nvGrpSpPr>
      <p:grpSpPr>
        <a:xfrm>
          <a:off x="0" y="0"/>
          <a:ext cx="0" cy="0"/>
          <a:chOff x="0" y="0"/>
          <a:chExt cx="0" cy="0"/>
        </a:xfrm>
      </p:grpSpPr>
      <p:pic>
        <p:nvPicPr>
          <p:cNvPr id="152" name="Google Shape;152;g3777f9a34d9_0_710"/>
          <p:cNvPicPr preferRelativeResize="0"/>
          <p:nvPr/>
        </p:nvPicPr>
        <p:blipFill>
          <a:blip r:embed="rId3">
            <a:alphaModFix/>
          </a:blip>
          <a:stretch>
            <a:fillRect/>
          </a:stretch>
        </p:blipFill>
        <p:spPr>
          <a:xfrm>
            <a:off x="199942" y="1709416"/>
            <a:ext cx="11779050" cy="4095525"/>
          </a:xfrm>
          <a:prstGeom prst="rect">
            <a:avLst/>
          </a:prstGeom>
          <a:noFill/>
          <a:ln>
            <a:noFill/>
          </a:ln>
        </p:spPr>
      </p:pic>
      <p:sp>
        <p:nvSpPr>
          <p:cNvPr id="153" name="Google Shape;153;g3777f9a34d9_0_710"/>
          <p:cNvSpPr/>
          <p:nvPr/>
        </p:nvSpPr>
        <p:spPr>
          <a:xfrm>
            <a:off x="476250" y="479695"/>
            <a:ext cx="11239650" cy="858673"/>
          </a:xfrm>
          <a:prstGeom prst="rect">
            <a:avLst/>
          </a:prstGeom>
        </p:spPr>
        <p:txBody>
          <a:bodyPr>
            <a:prstTxWarp prst="textPlain"/>
          </a:bodyPr>
          <a:lstStyle/>
          <a:p>
            <a:pPr lvl="0" algn="ctr"/>
            <a:r>
              <a:rPr b="0" i="0">
                <a:ln cap="flat" cmpd="sng" w="9525">
                  <a:solidFill>
                    <a:schemeClr val="dk2"/>
                  </a:solidFill>
                  <a:prstDash val="solid"/>
                  <a:round/>
                  <a:headEnd len="sm" w="sm" type="none"/>
                  <a:tailEnd len="sm" w="sm" type="none"/>
                </a:ln>
                <a:solidFill>
                  <a:srgbClr val="7F7F7F"/>
                </a:solidFill>
                <a:latin typeface="Arial"/>
              </a:rPr>
              <a:t>TRAIN TEST SPLIT (80-20)</a:t>
            </a: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57" name="Shape 157"/>
        <p:cNvGrpSpPr/>
        <p:nvPr/>
      </p:nvGrpSpPr>
      <p:grpSpPr>
        <a:xfrm>
          <a:off x="0" y="0"/>
          <a:ext cx="0" cy="0"/>
          <a:chOff x="0" y="0"/>
          <a:chExt cx="0" cy="0"/>
        </a:xfrm>
      </p:grpSpPr>
      <p:sp>
        <p:nvSpPr>
          <p:cNvPr id="158" name="Google Shape;158;g37672df76a2_0_91"/>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59" name="Google Shape;159;g37672df76a2_0_91"/>
          <p:cNvSpPr/>
          <p:nvPr/>
        </p:nvSpPr>
        <p:spPr>
          <a:xfrm flipH="1">
            <a:off x="0" y="0"/>
            <a:ext cx="12192000" cy="2169900"/>
          </a:xfrm>
          <a:prstGeom prst="rect">
            <a:avLst/>
          </a:prstGeom>
          <a:gradFill>
            <a:gsLst>
              <a:gs pos="0">
                <a:srgbClr val="000000">
                  <a:alpha val="95686"/>
                </a:srgbClr>
              </a:gs>
              <a:gs pos="100000">
                <a:srgbClr val="2F5496"/>
              </a:gs>
            </a:gsLst>
            <a:lin ang="19800047"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60" name="Google Shape;160;g37672df76a2_0_91"/>
          <p:cNvSpPr/>
          <p:nvPr/>
        </p:nvSpPr>
        <p:spPr>
          <a:xfrm flipH="1">
            <a:off x="8082930" y="0"/>
            <a:ext cx="4097100" cy="2170800"/>
          </a:xfrm>
          <a:prstGeom prst="rect">
            <a:avLst/>
          </a:prstGeom>
          <a:gradFill>
            <a:gsLst>
              <a:gs pos="0">
                <a:srgbClr val="1F3864">
                  <a:alpha val="67843"/>
                </a:srgbClr>
              </a:gs>
              <a:gs pos="19000">
                <a:srgbClr val="1F3864">
                  <a:alpha val="67843"/>
                </a:srgbClr>
              </a:gs>
              <a:gs pos="100000">
                <a:srgbClr val="4472C4">
                  <a:alpha val="47843"/>
                </a:srgbClr>
              </a:gs>
            </a:gsLst>
            <a:lin ang="1920016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61" name="Google Shape;161;g37672df76a2_0_91"/>
          <p:cNvSpPr/>
          <p:nvPr/>
        </p:nvSpPr>
        <p:spPr>
          <a:xfrm flipH="1" rot="-5400000">
            <a:off x="5010601" y="-5009997"/>
            <a:ext cx="2170800" cy="12192000"/>
          </a:xfrm>
          <a:prstGeom prst="rect">
            <a:avLst/>
          </a:prstGeom>
          <a:gradFill>
            <a:gsLst>
              <a:gs pos="0">
                <a:srgbClr val="2F5496">
                  <a:alpha val="15686"/>
                </a:srgbClr>
              </a:gs>
              <a:gs pos="23000">
                <a:srgbClr val="2F5496">
                  <a:alpha val="15686"/>
                </a:srgbClr>
              </a:gs>
              <a:gs pos="99000">
                <a:srgbClr val="000000">
                  <a:alpha val="44705"/>
                </a:srgbClr>
              </a:gs>
              <a:gs pos="100000">
                <a:srgbClr val="000000">
                  <a:alpha val="44705"/>
                </a:srgbClr>
              </a:gs>
            </a:gsLst>
            <a:lin ang="21000163"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62" name="Google Shape;162;g37672df76a2_0_91"/>
          <p:cNvSpPr txBox="1"/>
          <p:nvPr/>
        </p:nvSpPr>
        <p:spPr>
          <a:xfrm>
            <a:off x="1383564" y="348865"/>
            <a:ext cx="9718200" cy="1576500"/>
          </a:xfrm>
          <a:prstGeom prst="rect">
            <a:avLst/>
          </a:prstGeom>
          <a:noFill/>
          <a:ln>
            <a:noFill/>
          </a:ln>
        </p:spPr>
        <p:txBody>
          <a:bodyPr anchorCtr="0" anchor="ctr" bIns="45700" lIns="91425" spcFirstLastPara="1" rIns="91425" wrap="square" tIns="45700">
            <a:normAutofit/>
          </a:bodyPr>
          <a:lstStyle/>
          <a:p>
            <a:pPr indent="0" lvl="0" marL="0" marR="0" rtl="0" algn="l">
              <a:lnSpc>
                <a:spcPct val="90000"/>
              </a:lnSpc>
              <a:spcBef>
                <a:spcPts val="0"/>
              </a:spcBef>
              <a:spcAft>
                <a:spcPts val="0"/>
              </a:spcAft>
              <a:buNone/>
            </a:pPr>
            <a:r>
              <a:rPr b="0" i="0" lang="en-US" sz="3400" u="none" strike="noStrike">
                <a:solidFill>
                  <a:srgbClr val="FFFFFF"/>
                </a:solidFill>
                <a:latin typeface="Calibri"/>
                <a:ea typeface="Calibri"/>
                <a:cs typeface="Calibri"/>
                <a:sym typeface="Calibri"/>
              </a:rPr>
              <a:t>Classifier Models Used</a:t>
            </a:r>
            <a:endParaRPr b="0" sz="3400">
              <a:solidFill>
                <a:srgbClr val="FFFFFF"/>
              </a:solidFill>
              <a:latin typeface="Calibri"/>
              <a:ea typeface="Calibri"/>
              <a:cs typeface="Calibri"/>
              <a:sym typeface="Calibri"/>
            </a:endParaRPr>
          </a:p>
          <a:p>
            <a:pPr indent="0" lvl="0" marL="0" marR="0" rtl="0" algn="l">
              <a:lnSpc>
                <a:spcPct val="90000"/>
              </a:lnSpc>
              <a:spcBef>
                <a:spcPts val="600"/>
              </a:spcBef>
              <a:spcAft>
                <a:spcPts val="0"/>
              </a:spcAft>
              <a:buNone/>
            </a:pPr>
            <a:br>
              <a:rPr lang="en-US" sz="3400">
                <a:solidFill>
                  <a:srgbClr val="FFFFFF"/>
                </a:solidFill>
                <a:latin typeface="Calibri"/>
                <a:ea typeface="Calibri"/>
                <a:cs typeface="Calibri"/>
                <a:sym typeface="Calibri"/>
              </a:rPr>
            </a:br>
            <a:endParaRPr sz="3400">
              <a:solidFill>
                <a:srgbClr val="FFFFFF"/>
              </a:solidFill>
              <a:latin typeface="Calibri"/>
              <a:ea typeface="Calibri"/>
              <a:cs typeface="Calibri"/>
              <a:sym typeface="Calibri"/>
            </a:endParaRPr>
          </a:p>
        </p:txBody>
      </p:sp>
      <p:grpSp>
        <p:nvGrpSpPr>
          <p:cNvPr id="163" name="Google Shape;163;g37672df76a2_0_91"/>
          <p:cNvGrpSpPr/>
          <p:nvPr/>
        </p:nvGrpSpPr>
        <p:grpSpPr>
          <a:xfrm>
            <a:off x="644056" y="2615979"/>
            <a:ext cx="10927800" cy="3689512"/>
            <a:chOff x="0" y="0"/>
            <a:chExt cx="10927800" cy="3689512"/>
          </a:xfrm>
        </p:grpSpPr>
        <p:sp>
          <p:nvSpPr>
            <p:cNvPr id="164" name="Google Shape;164;g37672df76a2_0_91"/>
            <p:cNvSpPr/>
            <p:nvPr/>
          </p:nvSpPr>
          <p:spPr>
            <a:xfrm>
              <a:off x="0" y="0"/>
              <a:ext cx="8414400" cy="664200"/>
            </a:xfrm>
            <a:prstGeom prst="roundRect">
              <a:avLst>
                <a:gd fmla="val 10000" name="adj"/>
              </a:avLst>
            </a:prstGeom>
            <a:solidFill>
              <a:schemeClr val="accent2"/>
            </a:solid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5" name="Google Shape;165;g37672df76a2_0_91"/>
            <p:cNvSpPr txBox="1"/>
            <p:nvPr/>
          </p:nvSpPr>
          <p:spPr>
            <a:xfrm>
              <a:off x="19451" y="19451"/>
              <a:ext cx="7620000" cy="625200"/>
            </a:xfrm>
            <a:prstGeom prst="rect">
              <a:avLst/>
            </a:prstGeom>
            <a:noFill/>
            <a:ln>
              <a:noFill/>
            </a:ln>
          </p:spPr>
          <p:txBody>
            <a:bodyPr anchorCtr="0" anchor="ctr" bIns="106675" lIns="106675" spcFirstLastPara="1" rIns="106675" wrap="square" tIns="106675">
              <a:noAutofit/>
            </a:bodyPr>
            <a:lstStyle/>
            <a:p>
              <a:pPr indent="0" lvl="0" marL="0" marR="0" rtl="0" algn="l">
                <a:lnSpc>
                  <a:spcPct val="90000"/>
                </a:lnSpc>
                <a:spcBef>
                  <a:spcPts val="0"/>
                </a:spcBef>
                <a:spcAft>
                  <a:spcPts val="0"/>
                </a:spcAft>
                <a:buClr>
                  <a:schemeClr val="lt1"/>
                </a:buClr>
                <a:buSzPts val="2800"/>
                <a:buFont typeface="Calibri"/>
                <a:buNone/>
              </a:pPr>
              <a:r>
                <a:rPr b="0" i="0" lang="en-US" sz="2800">
                  <a:solidFill>
                    <a:schemeClr val="lt1"/>
                  </a:solidFill>
                  <a:latin typeface="Calibri"/>
                  <a:ea typeface="Calibri"/>
                  <a:cs typeface="Calibri"/>
                  <a:sym typeface="Calibri"/>
                </a:rPr>
                <a:t>Random Forest</a:t>
              </a:r>
              <a:endParaRPr sz="2800">
                <a:solidFill>
                  <a:schemeClr val="lt1"/>
                </a:solidFill>
                <a:latin typeface="Calibri"/>
                <a:ea typeface="Calibri"/>
                <a:cs typeface="Calibri"/>
                <a:sym typeface="Calibri"/>
              </a:endParaRPr>
            </a:p>
          </p:txBody>
        </p:sp>
        <p:sp>
          <p:nvSpPr>
            <p:cNvPr id="166" name="Google Shape;166;g37672df76a2_0_91"/>
            <p:cNvSpPr/>
            <p:nvPr/>
          </p:nvSpPr>
          <p:spPr>
            <a:xfrm>
              <a:off x="628350" y="756328"/>
              <a:ext cx="8414400" cy="664200"/>
            </a:xfrm>
            <a:prstGeom prst="roundRect">
              <a:avLst>
                <a:gd fmla="val 10000" name="adj"/>
              </a:avLst>
            </a:prstGeom>
            <a:solidFill>
              <a:srgbClr val="D77850"/>
            </a:solid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 name="Google Shape;167;g37672df76a2_0_91"/>
            <p:cNvSpPr txBox="1"/>
            <p:nvPr/>
          </p:nvSpPr>
          <p:spPr>
            <a:xfrm>
              <a:off x="647801" y="775779"/>
              <a:ext cx="7315500" cy="625200"/>
            </a:xfrm>
            <a:prstGeom prst="rect">
              <a:avLst/>
            </a:prstGeom>
            <a:noFill/>
            <a:ln>
              <a:noFill/>
            </a:ln>
          </p:spPr>
          <p:txBody>
            <a:bodyPr anchorCtr="0" anchor="ctr" bIns="106675" lIns="106675" spcFirstLastPara="1" rIns="106675" wrap="square" tIns="106675">
              <a:noAutofit/>
            </a:bodyPr>
            <a:lstStyle/>
            <a:p>
              <a:pPr indent="0" lvl="0" marL="0" marR="0" rtl="0" algn="l">
                <a:lnSpc>
                  <a:spcPct val="90000"/>
                </a:lnSpc>
                <a:spcBef>
                  <a:spcPts val="0"/>
                </a:spcBef>
                <a:spcAft>
                  <a:spcPts val="0"/>
                </a:spcAft>
                <a:buClr>
                  <a:schemeClr val="lt1"/>
                </a:buClr>
                <a:buSzPts val="2800"/>
                <a:buFont typeface="Calibri"/>
                <a:buNone/>
              </a:pPr>
              <a:r>
                <a:rPr b="0" i="0" lang="en-US" sz="2800">
                  <a:solidFill>
                    <a:schemeClr val="lt1"/>
                  </a:solidFill>
                  <a:latin typeface="Calibri"/>
                  <a:ea typeface="Calibri"/>
                  <a:cs typeface="Calibri"/>
                  <a:sym typeface="Calibri"/>
                </a:rPr>
                <a:t>K-Nearest Neighbor</a:t>
              </a:r>
              <a:endParaRPr sz="2800">
                <a:solidFill>
                  <a:schemeClr val="lt1"/>
                </a:solidFill>
                <a:latin typeface="Calibri"/>
                <a:ea typeface="Calibri"/>
                <a:cs typeface="Calibri"/>
                <a:sym typeface="Calibri"/>
              </a:endParaRPr>
            </a:p>
          </p:txBody>
        </p:sp>
        <p:sp>
          <p:nvSpPr>
            <p:cNvPr id="168" name="Google Shape;168;g37672df76a2_0_91"/>
            <p:cNvSpPr/>
            <p:nvPr/>
          </p:nvSpPr>
          <p:spPr>
            <a:xfrm>
              <a:off x="1256700" y="1512656"/>
              <a:ext cx="8414400" cy="664200"/>
            </a:xfrm>
            <a:prstGeom prst="roundRect">
              <a:avLst>
                <a:gd fmla="val 10000" name="adj"/>
              </a:avLst>
            </a:prstGeom>
            <a:solidFill>
              <a:srgbClr val="C47F6E"/>
            </a:solid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9" name="Google Shape;169;g37672df76a2_0_91"/>
            <p:cNvSpPr txBox="1"/>
            <p:nvPr/>
          </p:nvSpPr>
          <p:spPr>
            <a:xfrm>
              <a:off x="1276151" y="1532107"/>
              <a:ext cx="7315500" cy="625200"/>
            </a:xfrm>
            <a:prstGeom prst="rect">
              <a:avLst/>
            </a:prstGeom>
            <a:noFill/>
            <a:ln>
              <a:noFill/>
            </a:ln>
          </p:spPr>
          <p:txBody>
            <a:bodyPr anchorCtr="0" anchor="ctr" bIns="106675" lIns="106675" spcFirstLastPara="1" rIns="106675" wrap="square" tIns="106675">
              <a:noAutofit/>
            </a:bodyPr>
            <a:lstStyle/>
            <a:p>
              <a:pPr indent="0" lvl="0" marL="0" marR="0" rtl="0" algn="l">
                <a:lnSpc>
                  <a:spcPct val="90000"/>
                </a:lnSpc>
                <a:spcBef>
                  <a:spcPts val="0"/>
                </a:spcBef>
                <a:spcAft>
                  <a:spcPts val="0"/>
                </a:spcAft>
                <a:buClr>
                  <a:schemeClr val="lt1"/>
                </a:buClr>
                <a:buSzPts val="2800"/>
                <a:buFont typeface="Calibri"/>
                <a:buNone/>
              </a:pPr>
              <a:r>
                <a:rPr b="0" i="0" lang="en-US" sz="2800">
                  <a:solidFill>
                    <a:schemeClr val="lt1"/>
                  </a:solidFill>
                  <a:latin typeface="Calibri"/>
                  <a:ea typeface="Calibri"/>
                  <a:cs typeface="Calibri"/>
                  <a:sym typeface="Calibri"/>
                </a:rPr>
                <a:t>Naive Bayes</a:t>
              </a:r>
              <a:endParaRPr sz="2800">
                <a:solidFill>
                  <a:schemeClr val="lt1"/>
                </a:solidFill>
                <a:latin typeface="Calibri"/>
                <a:ea typeface="Calibri"/>
                <a:cs typeface="Calibri"/>
                <a:sym typeface="Calibri"/>
              </a:endParaRPr>
            </a:p>
          </p:txBody>
        </p:sp>
        <p:sp>
          <p:nvSpPr>
            <p:cNvPr id="170" name="Google Shape;170;g37672df76a2_0_91"/>
            <p:cNvSpPr/>
            <p:nvPr/>
          </p:nvSpPr>
          <p:spPr>
            <a:xfrm>
              <a:off x="1885050" y="2268984"/>
              <a:ext cx="8414400" cy="664200"/>
            </a:xfrm>
            <a:prstGeom prst="roundRect">
              <a:avLst>
                <a:gd fmla="val 10000" name="adj"/>
              </a:avLst>
            </a:prstGeom>
            <a:solidFill>
              <a:srgbClr val="B38E8A"/>
            </a:solid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1" name="Google Shape;171;g37672df76a2_0_91"/>
            <p:cNvSpPr txBox="1"/>
            <p:nvPr/>
          </p:nvSpPr>
          <p:spPr>
            <a:xfrm>
              <a:off x="1904501" y="2288435"/>
              <a:ext cx="7315500" cy="625200"/>
            </a:xfrm>
            <a:prstGeom prst="rect">
              <a:avLst/>
            </a:prstGeom>
            <a:noFill/>
            <a:ln>
              <a:noFill/>
            </a:ln>
          </p:spPr>
          <p:txBody>
            <a:bodyPr anchorCtr="0" anchor="ctr" bIns="106675" lIns="106675" spcFirstLastPara="1" rIns="106675" wrap="square" tIns="106675">
              <a:noAutofit/>
            </a:bodyPr>
            <a:lstStyle/>
            <a:p>
              <a:pPr indent="0" lvl="0" marL="0" marR="0" rtl="0" algn="l">
                <a:lnSpc>
                  <a:spcPct val="90000"/>
                </a:lnSpc>
                <a:spcBef>
                  <a:spcPts val="0"/>
                </a:spcBef>
                <a:spcAft>
                  <a:spcPts val="0"/>
                </a:spcAft>
                <a:buClr>
                  <a:schemeClr val="lt1"/>
                </a:buClr>
                <a:buSzPts val="2800"/>
                <a:buFont typeface="Calibri"/>
                <a:buNone/>
              </a:pPr>
              <a:r>
                <a:rPr b="0" i="0" lang="en-US" sz="2800">
                  <a:solidFill>
                    <a:schemeClr val="lt1"/>
                  </a:solidFill>
                  <a:latin typeface="Calibri"/>
                  <a:ea typeface="Calibri"/>
                  <a:cs typeface="Calibri"/>
                  <a:sym typeface="Calibri"/>
                </a:rPr>
                <a:t>Logistic Regression</a:t>
              </a:r>
              <a:endParaRPr sz="2800">
                <a:solidFill>
                  <a:schemeClr val="lt1"/>
                </a:solidFill>
                <a:latin typeface="Calibri"/>
                <a:ea typeface="Calibri"/>
                <a:cs typeface="Calibri"/>
                <a:sym typeface="Calibri"/>
              </a:endParaRPr>
            </a:p>
          </p:txBody>
        </p:sp>
        <p:sp>
          <p:nvSpPr>
            <p:cNvPr id="172" name="Google Shape;172;g37672df76a2_0_91"/>
            <p:cNvSpPr/>
            <p:nvPr/>
          </p:nvSpPr>
          <p:spPr>
            <a:xfrm>
              <a:off x="2513400" y="3025312"/>
              <a:ext cx="8414400" cy="664200"/>
            </a:xfrm>
            <a:prstGeom prst="roundRect">
              <a:avLst>
                <a:gd fmla="val 10000" name="adj"/>
              </a:avLst>
            </a:prstGeom>
            <a:solidFill>
              <a:srgbClr val="A4A4A4"/>
            </a:solid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3" name="Google Shape;173;g37672df76a2_0_91"/>
            <p:cNvSpPr txBox="1"/>
            <p:nvPr/>
          </p:nvSpPr>
          <p:spPr>
            <a:xfrm>
              <a:off x="2532851" y="3044763"/>
              <a:ext cx="7315500" cy="625200"/>
            </a:xfrm>
            <a:prstGeom prst="rect">
              <a:avLst/>
            </a:prstGeom>
            <a:noFill/>
            <a:ln>
              <a:noFill/>
            </a:ln>
          </p:spPr>
          <p:txBody>
            <a:bodyPr anchorCtr="0" anchor="ctr" bIns="106675" lIns="106675" spcFirstLastPara="1" rIns="106675" wrap="square" tIns="106675">
              <a:noAutofit/>
            </a:bodyPr>
            <a:lstStyle/>
            <a:p>
              <a:pPr indent="0" lvl="0" marL="0" marR="0" rtl="0" algn="l">
                <a:lnSpc>
                  <a:spcPct val="90000"/>
                </a:lnSpc>
                <a:spcBef>
                  <a:spcPts val="0"/>
                </a:spcBef>
                <a:spcAft>
                  <a:spcPts val="0"/>
                </a:spcAft>
                <a:buClr>
                  <a:schemeClr val="lt1"/>
                </a:buClr>
                <a:buSzPts val="2800"/>
                <a:buFont typeface="Calibri"/>
                <a:buNone/>
              </a:pPr>
              <a:r>
                <a:rPr b="0" i="0" lang="en-US" sz="2800">
                  <a:solidFill>
                    <a:schemeClr val="lt1"/>
                  </a:solidFill>
                  <a:latin typeface="Calibri"/>
                  <a:ea typeface="Calibri"/>
                  <a:cs typeface="Calibri"/>
                  <a:sym typeface="Calibri"/>
                </a:rPr>
                <a:t>Linear Regression</a:t>
              </a:r>
              <a:endParaRPr sz="2800">
                <a:solidFill>
                  <a:schemeClr val="lt1"/>
                </a:solidFill>
                <a:latin typeface="Calibri"/>
                <a:ea typeface="Calibri"/>
                <a:cs typeface="Calibri"/>
                <a:sym typeface="Calibri"/>
              </a:endParaRPr>
            </a:p>
          </p:txBody>
        </p:sp>
        <p:sp>
          <p:nvSpPr>
            <p:cNvPr id="174" name="Google Shape;174;g37672df76a2_0_91"/>
            <p:cNvSpPr/>
            <p:nvPr/>
          </p:nvSpPr>
          <p:spPr>
            <a:xfrm>
              <a:off x="7982767" y="485156"/>
              <a:ext cx="431700" cy="431700"/>
            </a:xfrm>
            <a:prstGeom prst="downArrow">
              <a:avLst>
                <a:gd fmla="val 55000" name="adj1"/>
                <a:gd fmla="val 45000" name="adj2"/>
              </a:avLst>
            </a:prstGeom>
            <a:solidFill>
              <a:srgbClr val="F7D5CB">
                <a:alpha val="89800"/>
              </a:srgbClr>
            </a:solidFill>
            <a:ln cap="flat" cmpd="sng" w="12700">
              <a:solidFill>
                <a:srgbClr val="F7D5CB">
                  <a:alpha val="89800"/>
                </a:srgbClr>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5" name="Google Shape;175;g37672df76a2_0_91"/>
            <p:cNvSpPr txBox="1"/>
            <p:nvPr/>
          </p:nvSpPr>
          <p:spPr>
            <a:xfrm>
              <a:off x="8079890" y="485156"/>
              <a:ext cx="237300" cy="324900"/>
            </a:xfrm>
            <a:prstGeom prst="rect">
              <a:avLst/>
            </a:prstGeom>
            <a:noFill/>
            <a:ln>
              <a:noFill/>
            </a:ln>
          </p:spPr>
          <p:txBody>
            <a:bodyPr anchorCtr="0" anchor="ctr" bIns="24125" lIns="24125" spcFirstLastPara="1" rIns="24125" wrap="square" tIns="24125">
              <a:noAutofit/>
            </a:bodyPr>
            <a:lstStyle/>
            <a:p>
              <a:pPr indent="0" lvl="0" marL="0" marR="0" rtl="0" algn="ctr">
                <a:lnSpc>
                  <a:spcPct val="90000"/>
                </a:lnSpc>
                <a:spcBef>
                  <a:spcPts val="0"/>
                </a:spcBef>
                <a:spcAft>
                  <a:spcPts val="0"/>
                </a:spcAft>
                <a:buClr>
                  <a:schemeClr val="dk1"/>
                </a:buClr>
                <a:buSzPts val="1900"/>
                <a:buFont typeface="Calibri"/>
                <a:buNone/>
              </a:pPr>
              <a:r>
                <a:t/>
              </a:r>
              <a:endParaRPr sz="1900">
                <a:solidFill>
                  <a:schemeClr val="dk1"/>
                </a:solidFill>
                <a:latin typeface="Calibri"/>
                <a:ea typeface="Calibri"/>
                <a:cs typeface="Calibri"/>
                <a:sym typeface="Calibri"/>
              </a:endParaRPr>
            </a:p>
          </p:txBody>
        </p:sp>
        <p:sp>
          <p:nvSpPr>
            <p:cNvPr id="176" name="Google Shape;176;g37672df76a2_0_91"/>
            <p:cNvSpPr/>
            <p:nvPr/>
          </p:nvSpPr>
          <p:spPr>
            <a:xfrm>
              <a:off x="8611118" y="1241484"/>
              <a:ext cx="431700" cy="431700"/>
            </a:xfrm>
            <a:prstGeom prst="downArrow">
              <a:avLst>
                <a:gd fmla="val 55000" name="adj1"/>
                <a:gd fmla="val 45000" name="adj2"/>
              </a:avLst>
            </a:prstGeom>
            <a:solidFill>
              <a:srgbClr val="EFD6D1">
                <a:alpha val="89800"/>
              </a:srgbClr>
            </a:solidFill>
            <a:ln cap="flat" cmpd="sng" w="12700">
              <a:solidFill>
                <a:srgbClr val="EFD6D1">
                  <a:alpha val="89800"/>
                </a:srgbClr>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7" name="Google Shape;177;g37672df76a2_0_91"/>
            <p:cNvSpPr txBox="1"/>
            <p:nvPr/>
          </p:nvSpPr>
          <p:spPr>
            <a:xfrm>
              <a:off x="8708241" y="1241484"/>
              <a:ext cx="237300" cy="324900"/>
            </a:xfrm>
            <a:prstGeom prst="rect">
              <a:avLst/>
            </a:prstGeom>
            <a:noFill/>
            <a:ln>
              <a:noFill/>
            </a:ln>
          </p:spPr>
          <p:txBody>
            <a:bodyPr anchorCtr="0" anchor="ctr" bIns="24125" lIns="24125" spcFirstLastPara="1" rIns="24125" wrap="square" tIns="24125">
              <a:noAutofit/>
            </a:bodyPr>
            <a:lstStyle/>
            <a:p>
              <a:pPr indent="0" lvl="0" marL="0" marR="0" rtl="0" algn="ctr">
                <a:lnSpc>
                  <a:spcPct val="90000"/>
                </a:lnSpc>
                <a:spcBef>
                  <a:spcPts val="0"/>
                </a:spcBef>
                <a:spcAft>
                  <a:spcPts val="0"/>
                </a:spcAft>
                <a:buClr>
                  <a:schemeClr val="dk1"/>
                </a:buClr>
                <a:buSzPts val="1900"/>
                <a:buFont typeface="Calibri"/>
                <a:buNone/>
              </a:pPr>
              <a:r>
                <a:t/>
              </a:r>
              <a:endParaRPr sz="1900">
                <a:solidFill>
                  <a:schemeClr val="dk1"/>
                </a:solidFill>
                <a:latin typeface="Calibri"/>
                <a:ea typeface="Calibri"/>
                <a:cs typeface="Calibri"/>
                <a:sym typeface="Calibri"/>
              </a:endParaRPr>
            </a:p>
          </p:txBody>
        </p:sp>
        <p:sp>
          <p:nvSpPr>
            <p:cNvPr id="178" name="Google Shape;178;g37672df76a2_0_91"/>
            <p:cNvSpPr/>
            <p:nvPr/>
          </p:nvSpPr>
          <p:spPr>
            <a:xfrm>
              <a:off x="9239468" y="1986744"/>
              <a:ext cx="431700" cy="431700"/>
            </a:xfrm>
            <a:prstGeom prst="downArrow">
              <a:avLst>
                <a:gd fmla="val 55000" name="adj1"/>
                <a:gd fmla="val 45000" name="adj2"/>
              </a:avLst>
            </a:prstGeom>
            <a:solidFill>
              <a:srgbClr val="E8D9D7">
                <a:alpha val="89800"/>
              </a:srgbClr>
            </a:solidFill>
            <a:ln cap="flat" cmpd="sng" w="12700">
              <a:solidFill>
                <a:srgbClr val="E8D9D7">
                  <a:alpha val="89800"/>
                </a:srgbClr>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9" name="Google Shape;179;g37672df76a2_0_91"/>
            <p:cNvSpPr txBox="1"/>
            <p:nvPr/>
          </p:nvSpPr>
          <p:spPr>
            <a:xfrm>
              <a:off x="9336591" y="1986744"/>
              <a:ext cx="237300" cy="324900"/>
            </a:xfrm>
            <a:prstGeom prst="rect">
              <a:avLst/>
            </a:prstGeom>
            <a:noFill/>
            <a:ln>
              <a:noFill/>
            </a:ln>
          </p:spPr>
          <p:txBody>
            <a:bodyPr anchorCtr="0" anchor="ctr" bIns="24125" lIns="24125" spcFirstLastPara="1" rIns="24125" wrap="square" tIns="24125">
              <a:noAutofit/>
            </a:bodyPr>
            <a:lstStyle/>
            <a:p>
              <a:pPr indent="0" lvl="0" marL="0" marR="0" rtl="0" algn="ctr">
                <a:lnSpc>
                  <a:spcPct val="90000"/>
                </a:lnSpc>
                <a:spcBef>
                  <a:spcPts val="0"/>
                </a:spcBef>
                <a:spcAft>
                  <a:spcPts val="0"/>
                </a:spcAft>
                <a:buClr>
                  <a:schemeClr val="dk1"/>
                </a:buClr>
                <a:buSzPts val="1900"/>
                <a:buFont typeface="Calibri"/>
                <a:buNone/>
              </a:pPr>
              <a:r>
                <a:t/>
              </a:r>
              <a:endParaRPr sz="1900">
                <a:solidFill>
                  <a:schemeClr val="dk1"/>
                </a:solidFill>
                <a:latin typeface="Calibri"/>
                <a:ea typeface="Calibri"/>
                <a:cs typeface="Calibri"/>
                <a:sym typeface="Calibri"/>
              </a:endParaRPr>
            </a:p>
          </p:txBody>
        </p:sp>
        <p:sp>
          <p:nvSpPr>
            <p:cNvPr id="180" name="Google Shape;180;g37672df76a2_0_91"/>
            <p:cNvSpPr/>
            <p:nvPr/>
          </p:nvSpPr>
          <p:spPr>
            <a:xfrm>
              <a:off x="9867818" y="2750451"/>
              <a:ext cx="431700" cy="431700"/>
            </a:xfrm>
            <a:prstGeom prst="downArrow">
              <a:avLst>
                <a:gd fmla="val 55000" name="adj1"/>
                <a:gd fmla="val 45000" name="adj2"/>
              </a:avLst>
            </a:prstGeom>
            <a:solidFill>
              <a:srgbClr val="DFDFDF">
                <a:alpha val="89800"/>
              </a:srgbClr>
            </a:solidFill>
            <a:ln cap="flat" cmpd="sng" w="12700">
              <a:solidFill>
                <a:srgbClr val="DFDFDF">
                  <a:alpha val="89800"/>
                </a:srgbClr>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1" name="Google Shape;181;g37672df76a2_0_91"/>
            <p:cNvSpPr txBox="1"/>
            <p:nvPr/>
          </p:nvSpPr>
          <p:spPr>
            <a:xfrm>
              <a:off x="9964941" y="2750451"/>
              <a:ext cx="237300" cy="324900"/>
            </a:xfrm>
            <a:prstGeom prst="rect">
              <a:avLst/>
            </a:prstGeom>
            <a:noFill/>
            <a:ln>
              <a:noFill/>
            </a:ln>
          </p:spPr>
          <p:txBody>
            <a:bodyPr anchorCtr="0" anchor="ctr" bIns="24125" lIns="24125" spcFirstLastPara="1" rIns="24125" wrap="square" tIns="24125">
              <a:noAutofit/>
            </a:bodyPr>
            <a:lstStyle/>
            <a:p>
              <a:pPr indent="0" lvl="0" marL="0" marR="0" rtl="0" algn="ctr">
                <a:lnSpc>
                  <a:spcPct val="90000"/>
                </a:lnSpc>
                <a:spcBef>
                  <a:spcPts val="0"/>
                </a:spcBef>
                <a:spcAft>
                  <a:spcPts val="0"/>
                </a:spcAft>
                <a:buClr>
                  <a:schemeClr val="dk1"/>
                </a:buClr>
                <a:buSzPts val="1900"/>
                <a:buFont typeface="Calibri"/>
                <a:buNone/>
              </a:pPr>
              <a:r>
                <a:t/>
              </a:r>
              <a:endParaRPr sz="1900">
                <a:solidFill>
                  <a:schemeClr val="dk1"/>
                </a:solidFill>
                <a:latin typeface="Calibri"/>
                <a:ea typeface="Calibri"/>
                <a:cs typeface="Calibri"/>
                <a:sym typeface="Calibri"/>
              </a:endParaRPr>
            </a:p>
          </p:txBody>
        </p:sp>
      </p:gr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5" name="Shape 185"/>
        <p:cNvGrpSpPr/>
        <p:nvPr/>
      </p:nvGrpSpPr>
      <p:grpSpPr>
        <a:xfrm>
          <a:off x="0" y="0"/>
          <a:ext cx="0" cy="0"/>
          <a:chOff x="0" y="0"/>
          <a:chExt cx="0" cy="0"/>
        </a:xfrm>
      </p:grpSpPr>
      <p:pic>
        <p:nvPicPr>
          <p:cNvPr id="186" name="Google Shape;186;g36e86bc61ed_0_10"/>
          <p:cNvPicPr preferRelativeResize="0"/>
          <p:nvPr/>
        </p:nvPicPr>
        <p:blipFill>
          <a:blip r:embed="rId3">
            <a:alphaModFix/>
          </a:blip>
          <a:stretch>
            <a:fillRect/>
          </a:stretch>
        </p:blipFill>
        <p:spPr>
          <a:xfrm>
            <a:off x="145025" y="397235"/>
            <a:ext cx="4029199" cy="3357675"/>
          </a:xfrm>
          <a:prstGeom prst="rect">
            <a:avLst/>
          </a:prstGeom>
          <a:noFill/>
          <a:ln>
            <a:noFill/>
          </a:ln>
        </p:spPr>
      </p:pic>
      <p:pic>
        <p:nvPicPr>
          <p:cNvPr id="187" name="Google Shape;187;g36e86bc61ed_0_10"/>
          <p:cNvPicPr preferRelativeResize="0"/>
          <p:nvPr/>
        </p:nvPicPr>
        <p:blipFill>
          <a:blip r:embed="rId4">
            <a:alphaModFix/>
          </a:blip>
          <a:stretch>
            <a:fillRect/>
          </a:stretch>
        </p:blipFill>
        <p:spPr>
          <a:xfrm>
            <a:off x="4269333" y="504195"/>
            <a:ext cx="4029200" cy="2703459"/>
          </a:xfrm>
          <a:prstGeom prst="rect">
            <a:avLst/>
          </a:prstGeom>
          <a:noFill/>
          <a:ln>
            <a:noFill/>
          </a:ln>
        </p:spPr>
      </p:pic>
      <p:pic>
        <p:nvPicPr>
          <p:cNvPr id="188" name="Google Shape;188;g36e86bc61ed_0_10"/>
          <p:cNvPicPr preferRelativeResize="0"/>
          <p:nvPr/>
        </p:nvPicPr>
        <p:blipFill>
          <a:blip r:embed="rId5">
            <a:alphaModFix/>
          </a:blip>
          <a:stretch>
            <a:fillRect/>
          </a:stretch>
        </p:blipFill>
        <p:spPr>
          <a:xfrm>
            <a:off x="8093249" y="425475"/>
            <a:ext cx="3727488" cy="2580125"/>
          </a:xfrm>
          <a:prstGeom prst="rect">
            <a:avLst/>
          </a:prstGeom>
          <a:noFill/>
          <a:ln>
            <a:noFill/>
          </a:ln>
        </p:spPr>
      </p:pic>
      <p:pic>
        <p:nvPicPr>
          <p:cNvPr id="189" name="Google Shape;189;g36e86bc61ed_0_10"/>
          <p:cNvPicPr preferRelativeResize="0"/>
          <p:nvPr/>
        </p:nvPicPr>
        <p:blipFill>
          <a:blip r:embed="rId6">
            <a:alphaModFix/>
          </a:blip>
          <a:stretch>
            <a:fillRect/>
          </a:stretch>
        </p:blipFill>
        <p:spPr>
          <a:xfrm>
            <a:off x="2790612" y="3466900"/>
            <a:ext cx="7081725" cy="3462426"/>
          </a:xfrm>
          <a:prstGeom prst="rect">
            <a:avLst/>
          </a:prstGeom>
          <a:noFill/>
          <a:ln>
            <a:noFill/>
          </a:ln>
        </p:spPr>
      </p:pic>
      <p:sp>
        <p:nvSpPr>
          <p:cNvPr id="190" name="Google Shape;190;g36e86bc61ed_0_10"/>
          <p:cNvSpPr/>
          <p:nvPr/>
        </p:nvSpPr>
        <p:spPr>
          <a:xfrm>
            <a:off x="476250" y="37401"/>
            <a:ext cx="2961080" cy="300149"/>
          </a:xfrm>
          <a:prstGeom prst="rect">
            <a:avLst/>
          </a:prstGeom>
        </p:spPr>
        <p:txBody>
          <a:bodyPr>
            <a:prstTxWarp prst="textPlain"/>
          </a:bodyPr>
          <a:lstStyle/>
          <a:p>
            <a:pPr lvl="0" algn="ctr"/>
            <a:r>
              <a:rPr b="0" i="0">
                <a:ln cap="flat" cmpd="sng" w="9525">
                  <a:solidFill>
                    <a:schemeClr val="dk2"/>
                  </a:solidFill>
                  <a:prstDash val="solid"/>
                  <a:round/>
                  <a:headEnd len="sm" w="sm" type="none"/>
                  <a:tailEnd len="sm" w="sm" type="none"/>
                </a:ln>
                <a:solidFill>
                  <a:srgbClr val="FF0000"/>
                </a:solidFill>
                <a:latin typeface="Arial"/>
              </a:rPr>
              <a:t>RANDOM FOREST</a:t>
            </a:r>
          </a:p>
        </p:txBody>
      </p:sp>
      <p:sp>
        <p:nvSpPr>
          <p:cNvPr id="191" name="Google Shape;191;g36e86bc61ed_0_10"/>
          <p:cNvSpPr/>
          <p:nvPr/>
        </p:nvSpPr>
        <p:spPr>
          <a:xfrm>
            <a:off x="5644375" y="135451"/>
            <a:ext cx="667343" cy="290023"/>
          </a:xfrm>
          <a:prstGeom prst="rect">
            <a:avLst/>
          </a:prstGeom>
        </p:spPr>
        <p:txBody>
          <a:bodyPr>
            <a:prstTxWarp prst="textPlain"/>
          </a:bodyPr>
          <a:lstStyle/>
          <a:p>
            <a:pPr lvl="0" algn="ctr"/>
            <a:r>
              <a:rPr b="0" i="0">
                <a:ln cap="flat" cmpd="sng" w="9525">
                  <a:solidFill>
                    <a:schemeClr val="dk2"/>
                  </a:solidFill>
                  <a:prstDash val="solid"/>
                  <a:round/>
                  <a:headEnd len="sm" w="sm" type="none"/>
                  <a:tailEnd len="sm" w="sm" type="none"/>
                </a:ln>
                <a:solidFill>
                  <a:srgbClr val="FF0000"/>
                </a:solidFill>
                <a:latin typeface="Arial"/>
              </a:rPr>
              <a:t>KNN</a:t>
            </a: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5" name="Shape 195"/>
        <p:cNvGrpSpPr/>
        <p:nvPr/>
      </p:nvGrpSpPr>
      <p:grpSpPr>
        <a:xfrm>
          <a:off x="0" y="0"/>
          <a:ext cx="0" cy="0"/>
          <a:chOff x="0" y="0"/>
          <a:chExt cx="0" cy="0"/>
        </a:xfrm>
      </p:grpSpPr>
      <p:sp>
        <p:nvSpPr>
          <p:cNvPr id="196" name="Google Shape;196;g37672df76a2_0_477"/>
          <p:cNvSpPr txBox="1"/>
          <p:nvPr>
            <p:ph type="title"/>
          </p:nvPr>
        </p:nvSpPr>
        <p:spPr>
          <a:xfrm>
            <a:off x="838200" y="365125"/>
            <a:ext cx="10515600" cy="844500"/>
          </a:xfrm>
          <a:prstGeom prst="rect">
            <a:avLst/>
          </a:prstGeom>
        </p:spPr>
        <p:txBody>
          <a:bodyPr anchorCtr="0" anchor="ctr" bIns="45700" lIns="91425" spcFirstLastPara="1" rIns="91425" wrap="square" tIns="45700">
            <a:normAutofit/>
          </a:bodyPr>
          <a:lstStyle/>
          <a:p>
            <a:pPr indent="0" lvl="0" marL="0" rtl="0" algn="l">
              <a:spcBef>
                <a:spcPts val="0"/>
              </a:spcBef>
              <a:spcAft>
                <a:spcPts val="0"/>
              </a:spcAft>
              <a:buNone/>
            </a:pPr>
            <a:r>
              <a:rPr lang="en-US"/>
              <a:t>Adding in Differential Privacy</a:t>
            </a:r>
            <a:endParaRPr/>
          </a:p>
        </p:txBody>
      </p:sp>
      <p:sp>
        <p:nvSpPr>
          <p:cNvPr id="197" name="Google Shape;197;g37672df76a2_0_477"/>
          <p:cNvSpPr txBox="1"/>
          <p:nvPr>
            <p:ph idx="1" type="body"/>
          </p:nvPr>
        </p:nvSpPr>
        <p:spPr>
          <a:xfrm>
            <a:off x="838200" y="1825625"/>
            <a:ext cx="10515600" cy="4351200"/>
          </a:xfrm>
          <a:prstGeom prst="rect">
            <a:avLst/>
          </a:prstGeom>
        </p:spPr>
        <p:txBody>
          <a:bodyPr anchorCtr="0" anchor="t" bIns="45700" lIns="91425" spcFirstLastPara="1" rIns="91425" wrap="square" tIns="45700">
            <a:normAutofit/>
          </a:bodyPr>
          <a:lstStyle/>
          <a:p>
            <a:pPr indent="0" lvl="0" marL="0" rtl="0" algn="l">
              <a:spcBef>
                <a:spcPts val="1000"/>
              </a:spcBef>
              <a:spcAft>
                <a:spcPts val="0"/>
              </a:spcAft>
              <a:buNone/>
            </a:pPr>
            <a:r>
              <a:t/>
            </a:r>
            <a:endParaRPr/>
          </a:p>
        </p:txBody>
      </p:sp>
      <p:pic>
        <p:nvPicPr>
          <p:cNvPr id="198" name="Google Shape;198;g37672df76a2_0_477"/>
          <p:cNvPicPr preferRelativeResize="0"/>
          <p:nvPr/>
        </p:nvPicPr>
        <p:blipFill>
          <a:blip r:embed="rId3">
            <a:alphaModFix/>
          </a:blip>
          <a:stretch>
            <a:fillRect/>
          </a:stretch>
        </p:blipFill>
        <p:spPr>
          <a:xfrm>
            <a:off x="800100" y="1590675"/>
            <a:ext cx="10439400" cy="4438650"/>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2" name="Shape 202"/>
        <p:cNvGrpSpPr/>
        <p:nvPr/>
      </p:nvGrpSpPr>
      <p:grpSpPr>
        <a:xfrm>
          <a:off x="0" y="0"/>
          <a:ext cx="0" cy="0"/>
          <a:chOff x="0" y="0"/>
          <a:chExt cx="0" cy="0"/>
        </a:xfrm>
      </p:grpSpPr>
      <p:pic>
        <p:nvPicPr>
          <p:cNvPr id="203" name="Google Shape;203;g37672df76a2_0_483"/>
          <p:cNvPicPr preferRelativeResize="0"/>
          <p:nvPr/>
        </p:nvPicPr>
        <p:blipFill>
          <a:blip r:embed="rId3">
            <a:alphaModFix/>
          </a:blip>
          <a:stretch>
            <a:fillRect/>
          </a:stretch>
        </p:blipFill>
        <p:spPr>
          <a:xfrm>
            <a:off x="289675" y="914400"/>
            <a:ext cx="11587700" cy="5246175"/>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7" name="Shape 207"/>
        <p:cNvGrpSpPr/>
        <p:nvPr/>
      </p:nvGrpSpPr>
      <p:grpSpPr>
        <a:xfrm>
          <a:off x="0" y="0"/>
          <a:ext cx="0" cy="0"/>
          <a:chOff x="0" y="0"/>
          <a:chExt cx="0" cy="0"/>
        </a:xfrm>
      </p:grpSpPr>
      <p:pic>
        <p:nvPicPr>
          <p:cNvPr id="208" name="Google Shape;208;g37672df76a2_0_376"/>
          <p:cNvPicPr preferRelativeResize="0"/>
          <p:nvPr/>
        </p:nvPicPr>
        <p:blipFill rotWithShape="1">
          <a:blip r:embed="rId3">
            <a:alphaModFix/>
          </a:blip>
          <a:srcRect b="0" l="0" r="0" t="0"/>
          <a:stretch/>
        </p:blipFill>
        <p:spPr>
          <a:xfrm>
            <a:off x="5186689" y="913636"/>
            <a:ext cx="7121458" cy="4236701"/>
          </a:xfrm>
          <a:prstGeom prst="rect">
            <a:avLst/>
          </a:prstGeom>
          <a:noFill/>
          <a:ln>
            <a:noFill/>
          </a:ln>
        </p:spPr>
      </p:pic>
      <p:grpSp>
        <p:nvGrpSpPr>
          <p:cNvPr id="209" name="Google Shape;209;g37672df76a2_0_376"/>
          <p:cNvGrpSpPr/>
          <p:nvPr/>
        </p:nvGrpSpPr>
        <p:grpSpPr>
          <a:xfrm>
            <a:off x="430652" y="702509"/>
            <a:ext cx="4737405" cy="4236692"/>
            <a:chOff x="2035" y="424394"/>
            <a:chExt cx="5939575" cy="5311800"/>
          </a:xfrm>
        </p:grpSpPr>
        <p:sp>
          <p:nvSpPr>
            <p:cNvPr id="210" name="Google Shape;210;g37672df76a2_0_376"/>
            <p:cNvSpPr/>
            <p:nvPr/>
          </p:nvSpPr>
          <p:spPr>
            <a:xfrm>
              <a:off x="3641541" y="435633"/>
              <a:ext cx="1086900" cy="1086900"/>
            </a:xfrm>
            <a:prstGeom prst="rect">
              <a:avLst/>
            </a:prstGeom>
            <a:noFill/>
            <a:ln>
              <a:noFill/>
            </a:ln>
          </p:spPr>
          <p:txBody>
            <a:bodyPr anchorCtr="0" anchor="ctr" bIns="72925" lIns="72925" spcFirstLastPara="1" rIns="72925" wrap="square" tIns="72925">
              <a:noAutofit/>
            </a:bodyPr>
            <a:lstStyle/>
            <a:p>
              <a:pPr indent="0" lvl="0" marL="0" rtl="0" algn="l">
                <a:spcBef>
                  <a:spcPts val="0"/>
                </a:spcBef>
                <a:spcAft>
                  <a:spcPts val="0"/>
                </a:spcAft>
                <a:buNone/>
              </a:pPr>
              <a:r>
                <a:t/>
              </a:r>
              <a:endParaRPr/>
            </a:p>
          </p:txBody>
        </p:sp>
        <p:sp>
          <p:nvSpPr>
            <p:cNvPr id="211" name="Google Shape;211;g37672df76a2_0_376"/>
            <p:cNvSpPr txBox="1"/>
            <p:nvPr/>
          </p:nvSpPr>
          <p:spPr>
            <a:xfrm>
              <a:off x="3641541" y="435633"/>
              <a:ext cx="1086900" cy="1086900"/>
            </a:xfrm>
            <a:prstGeom prst="rect">
              <a:avLst/>
            </a:prstGeom>
            <a:noFill/>
            <a:ln>
              <a:noFill/>
            </a:ln>
          </p:spPr>
          <p:txBody>
            <a:bodyPr anchorCtr="0" anchor="ctr" bIns="18225" lIns="18225" spcFirstLastPara="1" rIns="18225" wrap="square" tIns="18225">
              <a:noAutofit/>
            </a:bodyPr>
            <a:lstStyle/>
            <a:p>
              <a:pPr indent="0" lvl="0" marL="0" marR="0" rtl="0" algn="ctr">
                <a:lnSpc>
                  <a:spcPct val="90000"/>
                </a:lnSpc>
                <a:spcBef>
                  <a:spcPts val="0"/>
                </a:spcBef>
                <a:spcAft>
                  <a:spcPts val="0"/>
                </a:spcAft>
                <a:buClr>
                  <a:schemeClr val="dk1"/>
                </a:buClr>
                <a:buSzPts val="1436"/>
                <a:buFont typeface="Calibri"/>
                <a:buNone/>
              </a:pPr>
              <a:r>
                <a:rPr b="1" i="0" lang="en-US" sz="1435">
                  <a:solidFill>
                    <a:schemeClr val="dk1"/>
                  </a:solidFill>
                  <a:latin typeface="Calibri"/>
                  <a:ea typeface="Calibri"/>
                  <a:cs typeface="Calibri"/>
                  <a:sym typeface="Calibri"/>
                </a:rPr>
                <a:t>How Holly Knew Her Goal Was Met:</a:t>
              </a:r>
              <a:endParaRPr sz="1435">
                <a:solidFill>
                  <a:schemeClr val="dk1"/>
                </a:solidFill>
                <a:latin typeface="Calibri"/>
                <a:ea typeface="Calibri"/>
                <a:cs typeface="Calibri"/>
                <a:sym typeface="Calibri"/>
              </a:endParaRPr>
            </a:p>
          </p:txBody>
        </p:sp>
        <p:sp>
          <p:nvSpPr>
            <p:cNvPr id="212" name="Google Shape;212;g37672df76a2_0_376"/>
            <p:cNvSpPr/>
            <p:nvPr/>
          </p:nvSpPr>
          <p:spPr>
            <a:xfrm>
              <a:off x="315864" y="424394"/>
              <a:ext cx="5311800" cy="5311800"/>
            </a:xfrm>
            <a:custGeom>
              <a:rect b="b" l="l" r="r" t="t"/>
              <a:pathLst>
                <a:path extrusionOk="0" h="120000" w="120000">
                  <a:moveTo>
                    <a:pt x="101127" y="20812"/>
                  </a:moveTo>
                  <a:cubicBezTo>
                    <a:pt x="107237" y="27225"/>
                    <a:pt x="111763" y="34977"/>
                    <a:pt x="114344" y="43450"/>
                  </a:cubicBezTo>
                  <a:lnTo>
                    <a:pt x="117449" y="42736"/>
                  </a:lnTo>
                  <a:lnTo>
                    <a:pt x="113032" y="47813"/>
                  </a:lnTo>
                  <a:lnTo>
                    <a:pt x="106561" y="45239"/>
                  </a:lnTo>
                  <a:lnTo>
                    <a:pt x="109665" y="44525"/>
                  </a:lnTo>
                  <a:lnTo>
                    <a:pt x="109665" y="44525"/>
                  </a:lnTo>
                  <a:cubicBezTo>
                    <a:pt x="107286" y="36889"/>
                    <a:pt x="103178" y="29905"/>
                    <a:pt x="97661" y="24115"/>
                  </a:cubicBezTo>
                  <a:close/>
                </a:path>
              </a:pathLst>
            </a:custGeom>
            <a:solidFill>
              <a:srgbClr val="4372C3"/>
            </a:solidFill>
            <a:ln cap="flat" cmpd="sng" w="10125">
              <a:solidFill>
                <a:schemeClr val="lt1"/>
              </a:solidFill>
              <a:prstDash val="solid"/>
              <a:miter lim="800000"/>
              <a:headEnd len="sm" w="sm" type="none"/>
              <a:tailEnd len="sm" w="sm" type="none"/>
            </a:ln>
          </p:spPr>
          <p:txBody>
            <a:bodyPr anchorCtr="0" anchor="ctr" bIns="72925" lIns="72925" spcFirstLastPara="1" rIns="72925" wrap="square" tIns="72925">
              <a:noAutofit/>
            </a:bodyPr>
            <a:lstStyle/>
            <a:p>
              <a:pPr indent="0" lvl="0" marL="0" rtl="0" algn="l">
                <a:spcBef>
                  <a:spcPts val="0"/>
                </a:spcBef>
                <a:spcAft>
                  <a:spcPts val="0"/>
                </a:spcAft>
                <a:buNone/>
              </a:pPr>
              <a:r>
                <a:t/>
              </a:r>
              <a:endParaRPr/>
            </a:p>
          </p:txBody>
        </p:sp>
        <p:sp>
          <p:nvSpPr>
            <p:cNvPr id="213" name="Google Shape;213;g37672df76a2_0_376"/>
            <p:cNvSpPr/>
            <p:nvPr/>
          </p:nvSpPr>
          <p:spPr>
            <a:xfrm>
              <a:off x="4854710" y="2536903"/>
              <a:ext cx="1086900" cy="1086900"/>
            </a:xfrm>
            <a:prstGeom prst="rect">
              <a:avLst/>
            </a:prstGeom>
            <a:noFill/>
            <a:ln>
              <a:noFill/>
            </a:ln>
          </p:spPr>
          <p:txBody>
            <a:bodyPr anchorCtr="0" anchor="ctr" bIns="72925" lIns="72925" spcFirstLastPara="1" rIns="72925" wrap="square" tIns="72925">
              <a:noAutofit/>
            </a:bodyPr>
            <a:lstStyle/>
            <a:p>
              <a:pPr indent="0" lvl="0" marL="0" rtl="0" algn="l">
                <a:spcBef>
                  <a:spcPts val="0"/>
                </a:spcBef>
                <a:spcAft>
                  <a:spcPts val="0"/>
                </a:spcAft>
                <a:buNone/>
              </a:pPr>
              <a:r>
                <a:t/>
              </a:r>
              <a:endParaRPr/>
            </a:p>
          </p:txBody>
        </p:sp>
        <p:sp>
          <p:nvSpPr>
            <p:cNvPr id="214" name="Google Shape;214;g37672df76a2_0_376"/>
            <p:cNvSpPr txBox="1"/>
            <p:nvPr/>
          </p:nvSpPr>
          <p:spPr>
            <a:xfrm>
              <a:off x="4854710" y="2536903"/>
              <a:ext cx="1086900" cy="1086900"/>
            </a:xfrm>
            <a:prstGeom prst="rect">
              <a:avLst/>
            </a:prstGeom>
            <a:noFill/>
            <a:ln>
              <a:noFill/>
            </a:ln>
          </p:spPr>
          <p:txBody>
            <a:bodyPr anchorCtr="0" anchor="ctr" bIns="12150" lIns="12150" spcFirstLastPara="1" rIns="12150" wrap="square" tIns="12150">
              <a:noAutofit/>
            </a:bodyPr>
            <a:lstStyle/>
            <a:p>
              <a:pPr indent="0" lvl="0" marL="0" marR="0" rtl="0" algn="ctr">
                <a:lnSpc>
                  <a:spcPct val="90000"/>
                </a:lnSpc>
                <a:spcBef>
                  <a:spcPts val="0"/>
                </a:spcBef>
                <a:spcAft>
                  <a:spcPts val="0"/>
                </a:spcAft>
                <a:buClr>
                  <a:schemeClr val="dk1"/>
                </a:buClr>
                <a:buSzPts val="957"/>
                <a:buFont typeface="Calibri"/>
                <a:buNone/>
              </a:pPr>
              <a:r>
                <a:rPr b="0" i="0" lang="en-US" sz="957">
                  <a:solidFill>
                    <a:schemeClr val="dk1"/>
                  </a:solidFill>
                  <a:latin typeface="Calibri"/>
                  <a:ea typeface="Calibri"/>
                  <a:cs typeface="Calibri"/>
                  <a:sym typeface="Calibri"/>
                </a:rPr>
                <a:t>The </a:t>
              </a:r>
              <a:r>
                <a:rPr b="1" i="0" lang="en-US" sz="957">
                  <a:solidFill>
                    <a:schemeClr val="dk1"/>
                  </a:solidFill>
                  <a:latin typeface="Calibri"/>
                  <a:ea typeface="Calibri"/>
                  <a:cs typeface="Calibri"/>
                  <a:sym typeface="Calibri"/>
                </a:rPr>
                <a:t>private &amp; fair model</a:t>
              </a:r>
              <a:r>
                <a:rPr b="0" i="0" lang="en-US" sz="957">
                  <a:solidFill>
                    <a:schemeClr val="dk1"/>
                  </a:solidFill>
                  <a:latin typeface="Calibri"/>
                  <a:ea typeface="Calibri"/>
                  <a:cs typeface="Calibri"/>
                  <a:sym typeface="Calibri"/>
                </a:rPr>
                <a:t> achieved </a:t>
              </a:r>
              <a:r>
                <a:rPr b="1" i="0" lang="en-US" sz="957">
                  <a:solidFill>
                    <a:schemeClr val="dk1"/>
                  </a:solidFill>
                  <a:latin typeface="Calibri"/>
                  <a:ea typeface="Calibri"/>
                  <a:cs typeface="Calibri"/>
                  <a:sym typeface="Calibri"/>
                </a:rPr>
                <a:t>0.8478 accuracy</a:t>
              </a:r>
              <a:r>
                <a:rPr b="0" i="0" lang="en-US" sz="957">
                  <a:solidFill>
                    <a:schemeClr val="dk1"/>
                  </a:solidFill>
                  <a:latin typeface="Calibri"/>
                  <a:ea typeface="Calibri"/>
                  <a:cs typeface="Calibri"/>
                  <a:sym typeface="Calibri"/>
                </a:rPr>
                <a:t>, close to the </a:t>
              </a:r>
              <a:r>
                <a:rPr b="1" i="0" lang="en-US" sz="957">
                  <a:solidFill>
                    <a:schemeClr val="dk1"/>
                  </a:solidFill>
                  <a:latin typeface="Calibri"/>
                  <a:ea typeface="Calibri"/>
                  <a:cs typeface="Calibri"/>
                  <a:sym typeface="Calibri"/>
                </a:rPr>
                <a:t>standard model at 0.8529</a:t>
              </a:r>
              <a:br>
                <a:rPr b="1" i="0" lang="en-US" sz="957">
                  <a:solidFill>
                    <a:schemeClr val="dk1"/>
                  </a:solidFill>
                  <a:latin typeface="Calibri"/>
                  <a:ea typeface="Calibri"/>
                  <a:cs typeface="Calibri"/>
                  <a:sym typeface="Calibri"/>
                </a:rPr>
              </a:br>
              <a:endParaRPr sz="957">
                <a:solidFill>
                  <a:schemeClr val="dk1"/>
                </a:solidFill>
                <a:latin typeface="Calibri"/>
                <a:ea typeface="Calibri"/>
                <a:cs typeface="Calibri"/>
                <a:sym typeface="Calibri"/>
              </a:endParaRPr>
            </a:p>
          </p:txBody>
        </p:sp>
        <p:sp>
          <p:nvSpPr>
            <p:cNvPr id="215" name="Google Shape;215;g37672df76a2_0_376"/>
            <p:cNvSpPr/>
            <p:nvPr/>
          </p:nvSpPr>
          <p:spPr>
            <a:xfrm>
              <a:off x="315864" y="424394"/>
              <a:ext cx="5311800" cy="5311800"/>
            </a:xfrm>
            <a:custGeom>
              <a:rect b="b" l="l" r="r" t="t"/>
              <a:pathLst>
                <a:path extrusionOk="0" h="120000" w="120000">
                  <a:moveTo>
                    <a:pt x="115365" y="72723"/>
                  </a:moveTo>
                  <a:cubicBezTo>
                    <a:pt x="113381" y="81356"/>
                    <a:pt x="109406" y="89404"/>
                    <a:pt x="103758" y="96227"/>
                  </a:cubicBezTo>
                  <a:lnTo>
                    <a:pt x="106064" y="98425"/>
                  </a:lnTo>
                  <a:lnTo>
                    <a:pt x="99394" y="97536"/>
                  </a:lnTo>
                  <a:lnTo>
                    <a:pt x="97976" y="90718"/>
                  </a:lnTo>
                  <a:lnTo>
                    <a:pt x="100282" y="92915"/>
                  </a:lnTo>
                  <a:lnTo>
                    <a:pt x="100282" y="92915"/>
                  </a:lnTo>
                  <a:cubicBezTo>
                    <a:pt x="105343" y="86722"/>
                    <a:pt x="108907" y="79446"/>
                    <a:pt x="110698" y="71651"/>
                  </a:cubicBezTo>
                  <a:close/>
                </a:path>
              </a:pathLst>
            </a:custGeom>
            <a:solidFill>
              <a:srgbClr val="4372C3"/>
            </a:solidFill>
            <a:ln cap="flat" cmpd="sng" w="10125">
              <a:solidFill>
                <a:schemeClr val="lt1"/>
              </a:solidFill>
              <a:prstDash val="solid"/>
              <a:miter lim="800000"/>
              <a:headEnd len="sm" w="sm" type="none"/>
              <a:tailEnd len="sm" w="sm" type="none"/>
            </a:ln>
          </p:spPr>
          <p:txBody>
            <a:bodyPr anchorCtr="0" anchor="ctr" bIns="72925" lIns="72925" spcFirstLastPara="1" rIns="72925" wrap="square" tIns="72925">
              <a:noAutofit/>
            </a:bodyPr>
            <a:lstStyle/>
            <a:p>
              <a:pPr indent="0" lvl="0" marL="0" rtl="0" algn="l">
                <a:spcBef>
                  <a:spcPts val="0"/>
                </a:spcBef>
                <a:spcAft>
                  <a:spcPts val="0"/>
                </a:spcAft>
                <a:buNone/>
              </a:pPr>
              <a:r>
                <a:t/>
              </a:r>
              <a:endParaRPr/>
            </a:p>
          </p:txBody>
        </p:sp>
        <p:sp>
          <p:nvSpPr>
            <p:cNvPr id="216" name="Google Shape;216;g37672df76a2_0_376"/>
            <p:cNvSpPr/>
            <p:nvPr/>
          </p:nvSpPr>
          <p:spPr>
            <a:xfrm>
              <a:off x="3641541" y="4638173"/>
              <a:ext cx="1086900" cy="1086900"/>
            </a:xfrm>
            <a:prstGeom prst="rect">
              <a:avLst/>
            </a:prstGeom>
            <a:noFill/>
            <a:ln>
              <a:noFill/>
            </a:ln>
          </p:spPr>
          <p:txBody>
            <a:bodyPr anchorCtr="0" anchor="ctr" bIns="72925" lIns="72925" spcFirstLastPara="1" rIns="72925" wrap="square" tIns="72925">
              <a:noAutofit/>
            </a:bodyPr>
            <a:lstStyle/>
            <a:p>
              <a:pPr indent="0" lvl="0" marL="0" rtl="0" algn="l">
                <a:spcBef>
                  <a:spcPts val="0"/>
                </a:spcBef>
                <a:spcAft>
                  <a:spcPts val="0"/>
                </a:spcAft>
                <a:buNone/>
              </a:pPr>
              <a:r>
                <a:t/>
              </a:r>
              <a:endParaRPr/>
            </a:p>
          </p:txBody>
        </p:sp>
        <p:sp>
          <p:nvSpPr>
            <p:cNvPr id="217" name="Google Shape;217;g37672df76a2_0_376"/>
            <p:cNvSpPr txBox="1"/>
            <p:nvPr/>
          </p:nvSpPr>
          <p:spPr>
            <a:xfrm>
              <a:off x="3641541" y="4638173"/>
              <a:ext cx="1086900" cy="1086900"/>
            </a:xfrm>
            <a:prstGeom prst="rect">
              <a:avLst/>
            </a:prstGeom>
            <a:noFill/>
            <a:ln>
              <a:noFill/>
            </a:ln>
          </p:spPr>
          <p:txBody>
            <a:bodyPr anchorCtr="0" anchor="ctr" bIns="12150" lIns="12150" spcFirstLastPara="1" rIns="12150" wrap="square" tIns="12150">
              <a:noAutofit/>
            </a:bodyPr>
            <a:lstStyle/>
            <a:p>
              <a:pPr indent="0" lvl="0" marL="0" marR="0" rtl="0" algn="ctr">
                <a:lnSpc>
                  <a:spcPct val="90000"/>
                </a:lnSpc>
                <a:spcBef>
                  <a:spcPts val="0"/>
                </a:spcBef>
                <a:spcAft>
                  <a:spcPts val="0"/>
                </a:spcAft>
                <a:buClr>
                  <a:schemeClr val="dk1"/>
                </a:buClr>
                <a:buSzPts val="957"/>
                <a:buFont typeface="Calibri"/>
                <a:buNone/>
              </a:pPr>
              <a:r>
                <a:rPr b="1" i="0" lang="en-US" sz="957">
                  <a:solidFill>
                    <a:schemeClr val="dk1"/>
                  </a:solidFill>
                  <a:latin typeface="Calibri"/>
                  <a:ea typeface="Calibri"/>
                  <a:cs typeface="Calibri"/>
                  <a:sym typeface="Calibri"/>
                </a:rPr>
                <a:t>Minimal accuracy loss</a:t>
              </a:r>
              <a:r>
                <a:rPr b="0" i="0" lang="en-US" sz="957">
                  <a:solidFill>
                    <a:schemeClr val="dk1"/>
                  </a:solidFill>
                  <a:latin typeface="Calibri"/>
                  <a:ea typeface="Calibri"/>
                  <a:cs typeface="Calibri"/>
                  <a:sym typeface="Calibri"/>
                </a:rPr>
                <a:t> (only 0.0051) showed strong performance despite added privacy and fairness</a:t>
              </a:r>
              <a:endParaRPr sz="957">
                <a:solidFill>
                  <a:schemeClr val="dk1"/>
                </a:solidFill>
                <a:latin typeface="Calibri"/>
                <a:ea typeface="Calibri"/>
                <a:cs typeface="Calibri"/>
                <a:sym typeface="Calibri"/>
              </a:endParaRPr>
            </a:p>
          </p:txBody>
        </p:sp>
        <p:sp>
          <p:nvSpPr>
            <p:cNvPr id="218" name="Google Shape;218;g37672df76a2_0_376"/>
            <p:cNvSpPr/>
            <p:nvPr/>
          </p:nvSpPr>
          <p:spPr>
            <a:xfrm>
              <a:off x="315864" y="424394"/>
              <a:ext cx="5311800" cy="5311800"/>
            </a:xfrm>
            <a:custGeom>
              <a:rect b="b" l="l" r="r" t="t"/>
              <a:pathLst>
                <a:path extrusionOk="0" h="120000" w="120000">
                  <a:moveTo>
                    <a:pt x="75681" y="114601"/>
                  </a:moveTo>
                  <a:lnTo>
                    <a:pt x="75681" y="114601"/>
                  </a:lnTo>
                  <a:cubicBezTo>
                    <a:pt x="66315" y="117291"/>
                    <a:pt x="56414" y="117526"/>
                    <a:pt x="46931" y="115284"/>
                  </a:cubicBezTo>
                  <a:lnTo>
                    <a:pt x="45984" y="118326"/>
                  </a:lnTo>
                  <a:lnTo>
                    <a:pt x="43822" y="111954"/>
                  </a:lnTo>
                  <a:lnTo>
                    <a:pt x="49305" y="107659"/>
                  </a:lnTo>
                  <a:lnTo>
                    <a:pt x="48358" y="110701"/>
                  </a:lnTo>
                  <a:lnTo>
                    <a:pt x="48358" y="110701"/>
                  </a:lnTo>
                  <a:cubicBezTo>
                    <a:pt x="56945" y="112672"/>
                    <a:pt x="65891" y="112431"/>
                    <a:pt x="74359" y="109999"/>
                  </a:cubicBezTo>
                  <a:close/>
                </a:path>
              </a:pathLst>
            </a:custGeom>
            <a:solidFill>
              <a:srgbClr val="4372C3"/>
            </a:solidFill>
            <a:ln cap="flat" cmpd="sng" w="10125">
              <a:solidFill>
                <a:schemeClr val="lt1"/>
              </a:solidFill>
              <a:prstDash val="solid"/>
              <a:miter lim="800000"/>
              <a:headEnd len="sm" w="sm" type="none"/>
              <a:tailEnd len="sm" w="sm" type="none"/>
            </a:ln>
          </p:spPr>
          <p:txBody>
            <a:bodyPr anchorCtr="0" anchor="ctr" bIns="72925" lIns="72925" spcFirstLastPara="1" rIns="72925" wrap="square" tIns="72925">
              <a:noAutofit/>
            </a:bodyPr>
            <a:lstStyle/>
            <a:p>
              <a:pPr indent="0" lvl="0" marL="0" rtl="0" algn="l">
                <a:spcBef>
                  <a:spcPts val="0"/>
                </a:spcBef>
                <a:spcAft>
                  <a:spcPts val="0"/>
                </a:spcAft>
                <a:buNone/>
              </a:pPr>
              <a:r>
                <a:t/>
              </a:r>
              <a:endParaRPr/>
            </a:p>
          </p:txBody>
        </p:sp>
        <p:sp>
          <p:nvSpPr>
            <p:cNvPr id="219" name="Google Shape;219;g37672df76a2_0_376"/>
            <p:cNvSpPr/>
            <p:nvPr/>
          </p:nvSpPr>
          <p:spPr>
            <a:xfrm>
              <a:off x="1266824" y="4638173"/>
              <a:ext cx="983700" cy="1086900"/>
            </a:xfrm>
            <a:prstGeom prst="rect">
              <a:avLst/>
            </a:prstGeom>
            <a:noFill/>
            <a:ln>
              <a:noFill/>
            </a:ln>
          </p:spPr>
          <p:txBody>
            <a:bodyPr anchorCtr="0" anchor="ctr" bIns="72925" lIns="72925" spcFirstLastPara="1" rIns="72925" wrap="square" tIns="72925">
              <a:noAutofit/>
            </a:bodyPr>
            <a:lstStyle/>
            <a:p>
              <a:pPr indent="0" lvl="0" marL="0" rtl="0" algn="l">
                <a:spcBef>
                  <a:spcPts val="0"/>
                </a:spcBef>
                <a:spcAft>
                  <a:spcPts val="0"/>
                </a:spcAft>
                <a:buNone/>
              </a:pPr>
              <a:r>
                <a:t/>
              </a:r>
              <a:endParaRPr/>
            </a:p>
          </p:txBody>
        </p:sp>
        <p:sp>
          <p:nvSpPr>
            <p:cNvPr id="220" name="Google Shape;220;g37672df76a2_0_376"/>
            <p:cNvSpPr txBox="1"/>
            <p:nvPr/>
          </p:nvSpPr>
          <p:spPr>
            <a:xfrm>
              <a:off x="1266824" y="4638173"/>
              <a:ext cx="983700" cy="1086900"/>
            </a:xfrm>
            <a:prstGeom prst="rect">
              <a:avLst/>
            </a:prstGeom>
            <a:noFill/>
            <a:ln>
              <a:noFill/>
            </a:ln>
          </p:spPr>
          <p:txBody>
            <a:bodyPr anchorCtr="0" anchor="ctr" bIns="12150" lIns="12150" spcFirstLastPara="1" rIns="12150" wrap="square" tIns="12150">
              <a:noAutofit/>
            </a:bodyPr>
            <a:lstStyle/>
            <a:p>
              <a:pPr indent="0" lvl="0" marL="0" marR="0" rtl="0" algn="ctr">
                <a:lnSpc>
                  <a:spcPct val="90000"/>
                </a:lnSpc>
                <a:spcBef>
                  <a:spcPts val="0"/>
                </a:spcBef>
                <a:spcAft>
                  <a:spcPts val="0"/>
                </a:spcAft>
                <a:buClr>
                  <a:schemeClr val="dk1"/>
                </a:buClr>
                <a:buSzPts val="957"/>
                <a:buFont typeface="Calibri"/>
                <a:buNone/>
              </a:pPr>
              <a:r>
                <a:rPr b="1" i="0" lang="en-US" sz="957">
                  <a:solidFill>
                    <a:schemeClr val="dk1"/>
                  </a:solidFill>
                  <a:latin typeface="Calibri"/>
                  <a:ea typeface="Calibri"/>
                  <a:cs typeface="Calibri"/>
                  <a:sym typeface="Calibri"/>
                </a:rPr>
                <a:t>Fairness metrics improved</a:t>
              </a:r>
              <a:r>
                <a:rPr b="0" i="0" lang="en-US" sz="957">
                  <a:solidFill>
                    <a:schemeClr val="dk1"/>
                  </a:solidFill>
                  <a:latin typeface="Calibri"/>
                  <a:ea typeface="Calibri"/>
                  <a:cs typeface="Calibri"/>
                  <a:sym typeface="Calibri"/>
                </a:rPr>
                <a:t>, reducing bias across demographic groups</a:t>
              </a:r>
              <a:endParaRPr sz="957">
                <a:solidFill>
                  <a:schemeClr val="dk1"/>
                </a:solidFill>
                <a:latin typeface="Calibri"/>
                <a:ea typeface="Calibri"/>
                <a:cs typeface="Calibri"/>
                <a:sym typeface="Calibri"/>
              </a:endParaRPr>
            </a:p>
          </p:txBody>
        </p:sp>
        <p:sp>
          <p:nvSpPr>
            <p:cNvPr id="221" name="Google Shape;221;g37672df76a2_0_376"/>
            <p:cNvSpPr/>
            <p:nvPr/>
          </p:nvSpPr>
          <p:spPr>
            <a:xfrm>
              <a:off x="315864" y="424394"/>
              <a:ext cx="5311800" cy="5311800"/>
            </a:xfrm>
            <a:custGeom>
              <a:rect b="b" l="l" r="r" t="t"/>
              <a:pathLst>
                <a:path extrusionOk="0" h="120000" w="120000">
                  <a:moveTo>
                    <a:pt x="20081" y="100418"/>
                  </a:moveTo>
                  <a:lnTo>
                    <a:pt x="20081" y="100418"/>
                  </a:lnTo>
                  <a:cubicBezTo>
                    <a:pt x="13364" y="93784"/>
                    <a:pt x="8407" y="85581"/>
                    <a:pt x="5656" y="76550"/>
                  </a:cubicBezTo>
                  <a:lnTo>
                    <a:pt x="2551" y="77264"/>
                  </a:lnTo>
                  <a:lnTo>
                    <a:pt x="6968" y="72187"/>
                  </a:lnTo>
                  <a:lnTo>
                    <a:pt x="13439" y="74761"/>
                  </a:lnTo>
                  <a:lnTo>
                    <a:pt x="10335" y="75475"/>
                  </a:lnTo>
                  <a:cubicBezTo>
                    <a:pt x="12873" y="83620"/>
                    <a:pt x="17376" y="91017"/>
                    <a:pt x="23446" y="97012"/>
                  </a:cubicBezTo>
                  <a:close/>
                </a:path>
              </a:pathLst>
            </a:custGeom>
            <a:solidFill>
              <a:srgbClr val="4372C3"/>
            </a:solidFill>
            <a:ln cap="flat" cmpd="sng" w="10125">
              <a:solidFill>
                <a:schemeClr val="lt1"/>
              </a:solidFill>
              <a:prstDash val="solid"/>
              <a:miter lim="800000"/>
              <a:headEnd len="sm" w="sm" type="none"/>
              <a:tailEnd len="sm" w="sm" type="none"/>
            </a:ln>
          </p:spPr>
          <p:txBody>
            <a:bodyPr anchorCtr="0" anchor="ctr" bIns="72925" lIns="72925" spcFirstLastPara="1" rIns="72925" wrap="square" tIns="72925">
              <a:noAutofit/>
            </a:bodyPr>
            <a:lstStyle/>
            <a:p>
              <a:pPr indent="0" lvl="0" marL="0" rtl="0" algn="l">
                <a:spcBef>
                  <a:spcPts val="0"/>
                </a:spcBef>
                <a:spcAft>
                  <a:spcPts val="0"/>
                </a:spcAft>
                <a:buNone/>
              </a:pPr>
              <a:r>
                <a:t/>
              </a:r>
              <a:endParaRPr/>
            </a:p>
          </p:txBody>
        </p:sp>
        <p:sp>
          <p:nvSpPr>
            <p:cNvPr id="222" name="Google Shape;222;g37672df76a2_0_376"/>
            <p:cNvSpPr/>
            <p:nvPr/>
          </p:nvSpPr>
          <p:spPr>
            <a:xfrm>
              <a:off x="2035" y="2536903"/>
              <a:ext cx="1086900" cy="1086900"/>
            </a:xfrm>
            <a:prstGeom prst="rect">
              <a:avLst/>
            </a:prstGeom>
            <a:noFill/>
            <a:ln>
              <a:noFill/>
            </a:ln>
          </p:spPr>
          <p:txBody>
            <a:bodyPr anchorCtr="0" anchor="ctr" bIns="72925" lIns="72925" spcFirstLastPara="1" rIns="72925" wrap="square" tIns="72925">
              <a:noAutofit/>
            </a:bodyPr>
            <a:lstStyle/>
            <a:p>
              <a:pPr indent="0" lvl="0" marL="0" rtl="0" algn="l">
                <a:spcBef>
                  <a:spcPts val="0"/>
                </a:spcBef>
                <a:spcAft>
                  <a:spcPts val="0"/>
                </a:spcAft>
                <a:buNone/>
              </a:pPr>
              <a:r>
                <a:t/>
              </a:r>
              <a:endParaRPr/>
            </a:p>
          </p:txBody>
        </p:sp>
        <p:sp>
          <p:nvSpPr>
            <p:cNvPr id="223" name="Google Shape;223;g37672df76a2_0_376"/>
            <p:cNvSpPr txBox="1"/>
            <p:nvPr/>
          </p:nvSpPr>
          <p:spPr>
            <a:xfrm>
              <a:off x="2035" y="2536903"/>
              <a:ext cx="1086900" cy="1086900"/>
            </a:xfrm>
            <a:prstGeom prst="rect">
              <a:avLst/>
            </a:prstGeom>
            <a:noFill/>
            <a:ln>
              <a:noFill/>
            </a:ln>
          </p:spPr>
          <p:txBody>
            <a:bodyPr anchorCtr="0" anchor="ctr" bIns="12150" lIns="12150" spcFirstLastPara="1" rIns="12150" wrap="square" tIns="12150">
              <a:noAutofit/>
            </a:bodyPr>
            <a:lstStyle/>
            <a:p>
              <a:pPr indent="0" lvl="0" marL="0" marR="0" rtl="0" algn="ctr">
                <a:lnSpc>
                  <a:spcPct val="90000"/>
                </a:lnSpc>
                <a:spcBef>
                  <a:spcPts val="0"/>
                </a:spcBef>
                <a:spcAft>
                  <a:spcPts val="0"/>
                </a:spcAft>
                <a:buClr>
                  <a:schemeClr val="dk1"/>
                </a:buClr>
                <a:buSzPts val="957"/>
                <a:buFont typeface="Calibri"/>
                <a:buNone/>
              </a:pPr>
              <a:r>
                <a:rPr b="1" lang="en-US" sz="957">
                  <a:solidFill>
                    <a:schemeClr val="dk1"/>
                  </a:solidFill>
                  <a:latin typeface="Calibri"/>
                  <a:ea typeface="Calibri"/>
                  <a:cs typeface="Calibri"/>
                  <a:sym typeface="Calibri"/>
                </a:rPr>
                <a:t>Epsilon (ε = 0.5)</a:t>
              </a:r>
              <a:r>
                <a:rPr lang="en-US" sz="957">
                  <a:solidFill>
                    <a:schemeClr val="dk1"/>
                  </a:solidFill>
                  <a:latin typeface="Calibri"/>
                  <a:ea typeface="Calibri"/>
                  <a:cs typeface="Calibri"/>
                  <a:sym typeface="Calibri"/>
                </a:rPr>
                <a:t> provided a meaningful level of </a:t>
              </a:r>
              <a:r>
                <a:rPr b="1" lang="en-US" sz="957">
                  <a:solidFill>
                    <a:schemeClr val="dk1"/>
                  </a:solidFill>
                  <a:latin typeface="Calibri"/>
                  <a:ea typeface="Calibri"/>
                  <a:cs typeface="Calibri"/>
                  <a:sym typeface="Calibri"/>
                </a:rPr>
                <a:t>data privacy</a:t>
              </a:r>
              <a:endParaRPr sz="957">
                <a:solidFill>
                  <a:schemeClr val="dk1"/>
                </a:solidFill>
                <a:latin typeface="Calibri"/>
                <a:ea typeface="Calibri"/>
                <a:cs typeface="Calibri"/>
                <a:sym typeface="Calibri"/>
              </a:endParaRPr>
            </a:p>
          </p:txBody>
        </p:sp>
        <p:sp>
          <p:nvSpPr>
            <p:cNvPr id="224" name="Google Shape;224;g37672df76a2_0_376"/>
            <p:cNvSpPr/>
            <p:nvPr/>
          </p:nvSpPr>
          <p:spPr>
            <a:xfrm>
              <a:off x="315864" y="424394"/>
              <a:ext cx="5311800" cy="5311800"/>
            </a:xfrm>
            <a:custGeom>
              <a:rect b="b" l="l" r="r" t="t"/>
              <a:pathLst>
                <a:path extrusionOk="0" h="120000" w="120000">
                  <a:moveTo>
                    <a:pt x="4635" y="47277"/>
                  </a:moveTo>
                  <a:lnTo>
                    <a:pt x="4635" y="47277"/>
                  </a:lnTo>
                  <a:cubicBezTo>
                    <a:pt x="6619" y="38644"/>
                    <a:pt x="10594" y="30596"/>
                    <a:pt x="16242" y="23773"/>
                  </a:cubicBezTo>
                  <a:lnTo>
                    <a:pt x="13936" y="21575"/>
                  </a:lnTo>
                  <a:lnTo>
                    <a:pt x="20606" y="22464"/>
                  </a:lnTo>
                  <a:lnTo>
                    <a:pt x="22024" y="29282"/>
                  </a:lnTo>
                  <a:lnTo>
                    <a:pt x="19718" y="27085"/>
                  </a:lnTo>
                  <a:lnTo>
                    <a:pt x="19718" y="27085"/>
                  </a:lnTo>
                  <a:cubicBezTo>
                    <a:pt x="14657" y="33278"/>
                    <a:pt x="11093" y="40554"/>
                    <a:pt x="9302" y="48349"/>
                  </a:cubicBezTo>
                  <a:close/>
                </a:path>
              </a:pathLst>
            </a:custGeom>
            <a:solidFill>
              <a:srgbClr val="4372C3"/>
            </a:solidFill>
            <a:ln cap="flat" cmpd="sng" w="10125">
              <a:solidFill>
                <a:schemeClr val="lt1"/>
              </a:solidFill>
              <a:prstDash val="solid"/>
              <a:miter lim="800000"/>
              <a:headEnd len="sm" w="sm" type="none"/>
              <a:tailEnd len="sm" w="sm" type="none"/>
            </a:ln>
          </p:spPr>
          <p:txBody>
            <a:bodyPr anchorCtr="0" anchor="ctr" bIns="72925" lIns="72925" spcFirstLastPara="1" rIns="72925" wrap="square" tIns="72925">
              <a:noAutofit/>
            </a:bodyPr>
            <a:lstStyle/>
            <a:p>
              <a:pPr indent="0" lvl="0" marL="0" rtl="0" algn="l">
                <a:spcBef>
                  <a:spcPts val="0"/>
                </a:spcBef>
                <a:spcAft>
                  <a:spcPts val="0"/>
                </a:spcAft>
                <a:buNone/>
              </a:pPr>
              <a:r>
                <a:t/>
              </a:r>
              <a:endParaRPr/>
            </a:p>
          </p:txBody>
        </p:sp>
        <p:sp>
          <p:nvSpPr>
            <p:cNvPr id="225" name="Google Shape;225;g37672df76a2_0_376"/>
            <p:cNvSpPr/>
            <p:nvPr/>
          </p:nvSpPr>
          <p:spPr>
            <a:xfrm>
              <a:off x="1215203" y="435633"/>
              <a:ext cx="1086900" cy="1086900"/>
            </a:xfrm>
            <a:prstGeom prst="rect">
              <a:avLst/>
            </a:prstGeom>
            <a:noFill/>
            <a:ln>
              <a:noFill/>
            </a:ln>
          </p:spPr>
          <p:txBody>
            <a:bodyPr anchorCtr="0" anchor="ctr" bIns="72925" lIns="72925" spcFirstLastPara="1" rIns="72925" wrap="square" tIns="72925">
              <a:noAutofit/>
            </a:bodyPr>
            <a:lstStyle/>
            <a:p>
              <a:pPr indent="0" lvl="0" marL="0" rtl="0" algn="l">
                <a:spcBef>
                  <a:spcPts val="0"/>
                </a:spcBef>
                <a:spcAft>
                  <a:spcPts val="0"/>
                </a:spcAft>
                <a:buNone/>
              </a:pPr>
              <a:r>
                <a:t/>
              </a:r>
              <a:endParaRPr/>
            </a:p>
          </p:txBody>
        </p:sp>
        <p:sp>
          <p:nvSpPr>
            <p:cNvPr id="226" name="Google Shape;226;g37672df76a2_0_376"/>
            <p:cNvSpPr txBox="1"/>
            <p:nvPr/>
          </p:nvSpPr>
          <p:spPr>
            <a:xfrm>
              <a:off x="1215203" y="435633"/>
              <a:ext cx="1086900" cy="1086900"/>
            </a:xfrm>
            <a:prstGeom prst="rect">
              <a:avLst/>
            </a:prstGeom>
            <a:noFill/>
            <a:ln>
              <a:noFill/>
            </a:ln>
          </p:spPr>
          <p:txBody>
            <a:bodyPr anchorCtr="0" anchor="ctr" bIns="12150" lIns="12150" spcFirstLastPara="1" rIns="12150" wrap="square" tIns="12150">
              <a:noAutofit/>
            </a:bodyPr>
            <a:lstStyle/>
            <a:p>
              <a:pPr indent="0" lvl="0" marL="0" marR="0" rtl="0" algn="ctr">
                <a:lnSpc>
                  <a:spcPct val="90000"/>
                </a:lnSpc>
                <a:spcBef>
                  <a:spcPts val="0"/>
                </a:spcBef>
                <a:spcAft>
                  <a:spcPts val="0"/>
                </a:spcAft>
                <a:buClr>
                  <a:schemeClr val="dk1"/>
                </a:buClr>
                <a:buSzPts val="957"/>
                <a:buFont typeface="Calibri"/>
                <a:buNone/>
              </a:pPr>
              <a:r>
                <a:rPr lang="en-US" sz="957">
                  <a:solidFill>
                    <a:schemeClr val="dk1"/>
                  </a:solidFill>
                  <a:latin typeface="Calibri"/>
                  <a:ea typeface="Calibri"/>
                  <a:cs typeface="Calibri"/>
                  <a:sym typeface="Calibri"/>
                </a:rPr>
                <a:t>Visual comparisons confirmed a </a:t>
              </a:r>
              <a:r>
                <a:rPr b="1" lang="en-US" sz="957">
                  <a:solidFill>
                    <a:schemeClr val="dk1"/>
                  </a:solidFill>
                  <a:latin typeface="Calibri"/>
                  <a:ea typeface="Calibri"/>
                  <a:cs typeface="Calibri"/>
                  <a:sym typeface="Calibri"/>
                </a:rPr>
                <a:t>balance between accuracy, fairness, and privacy</a:t>
              </a:r>
              <a:endParaRPr sz="957">
                <a:solidFill>
                  <a:schemeClr val="dk1"/>
                </a:solidFill>
                <a:latin typeface="Calibri"/>
                <a:ea typeface="Calibri"/>
                <a:cs typeface="Calibri"/>
                <a:sym typeface="Calibri"/>
              </a:endParaRPr>
            </a:p>
          </p:txBody>
        </p:sp>
        <p:sp>
          <p:nvSpPr>
            <p:cNvPr id="227" name="Google Shape;227;g37672df76a2_0_376"/>
            <p:cNvSpPr/>
            <p:nvPr/>
          </p:nvSpPr>
          <p:spPr>
            <a:xfrm>
              <a:off x="315864" y="424394"/>
              <a:ext cx="5311800" cy="5311800"/>
            </a:xfrm>
            <a:custGeom>
              <a:rect b="b" l="l" r="r" t="t"/>
              <a:pathLst>
                <a:path extrusionOk="0" h="120000" w="120000">
                  <a:moveTo>
                    <a:pt x="44319" y="5399"/>
                  </a:moveTo>
                  <a:lnTo>
                    <a:pt x="44319" y="5399"/>
                  </a:lnTo>
                  <a:cubicBezTo>
                    <a:pt x="53275" y="2827"/>
                    <a:pt x="62725" y="2498"/>
                    <a:pt x="71838" y="4439"/>
                  </a:cubicBezTo>
                  <a:lnTo>
                    <a:pt x="72718" y="1377"/>
                  </a:lnTo>
                  <a:lnTo>
                    <a:pt x="75020" y="7700"/>
                  </a:lnTo>
                  <a:lnTo>
                    <a:pt x="69634" y="12115"/>
                  </a:lnTo>
                  <a:lnTo>
                    <a:pt x="70513" y="9053"/>
                  </a:lnTo>
                  <a:lnTo>
                    <a:pt x="70513" y="9053"/>
                  </a:lnTo>
                  <a:cubicBezTo>
                    <a:pt x="62268" y="7352"/>
                    <a:pt x="53733" y="7677"/>
                    <a:pt x="45641" y="10001"/>
                  </a:cubicBezTo>
                  <a:close/>
                </a:path>
              </a:pathLst>
            </a:custGeom>
            <a:solidFill>
              <a:srgbClr val="4372C3"/>
            </a:solidFill>
            <a:ln cap="flat" cmpd="sng" w="10125">
              <a:solidFill>
                <a:schemeClr val="lt1"/>
              </a:solidFill>
              <a:prstDash val="solid"/>
              <a:miter lim="800000"/>
              <a:headEnd len="sm" w="sm" type="none"/>
              <a:tailEnd len="sm" w="sm" type="none"/>
            </a:ln>
          </p:spPr>
          <p:txBody>
            <a:bodyPr anchorCtr="0" anchor="ctr" bIns="72925" lIns="72925" spcFirstLastPara="1" rIns="72925" wrap="square" tIns="72925">
              <a:noAutofit/>
            </a:bodyPr>
            <a:lstStyle/>
            <a:p>
              <a:pPr indent="0" lvl="0" marL="0" rtl="0" algn="l">
                <a:spcBef>
                  <a:spcPts val="0"/>
                </a:spcBef>
                <a:spcAft>
                  <a:spcPts val="0"/>
                </a:spcAft>
                <a:buNone/>
              </a:pPr>
              <a:r>
                <a:t/>
              </a:r>
              <a:endParaRPr/>
            </a:p>
          </p:txBody>
        </p:sp>
      </p:grpSp>
      <p:sp>
        <p:nvSpPr>
          <p:cNvPr id="228" name="Google Shape;228;g37672df76a2_0_376"/>
          <p:cNvSpPr txBox="1"/>
          <p:nvPr/>
        </p:nvSpPr>
        <p:spPr>
          <a:xfrm>
            <a:off x="4205285" y="3317022"/>
            <a:ext cx="6096000" cy="3693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0" lang="en-US" sz="1800">
                <a:solidFill>
                  <a:schemeClr val="dk1"/>
                </a:solidFill>
                <a:latin typeface="Calibri"/>
                <a:ea typeface="Calibri"/>
                <a:cs typeface="Calibri"/>
                <a:sym typeface="Calibri"/>
              </a:rPr>
              <a:t> </a:t>
            </a:r>
            <a:endParaRPr sz="1800">
              <a:solidFill>
                <a:schemeClr val="dk1"/>
              </a:solidFill>
              <a:latin typeface="Calibri"/>
              <a:ea typeface="Calibri"/>
              <a:cs typeface="Calibri"/>
              <a:sym typeface="Calibri"/>
            </a:endParaRPr>
          </a:p>
        </p:txBody>
      </p:sp>
      <p:cxnSp>
        <p:nvCxnSpPr>
          <p:cNvPr id="229" name="Google Shape;229;g37672df76a2_0_376"/>
          <p:cNvCxnSpPr/>
          <p:nvPr/>
        </p:nvCxnSpPr>
        <p:spPr>
          <a:xfrm>
            <a:off x="5853350" y="1299489"/>
            <a:ext cx="5091300" cy="22800"/>
          </a:xfrm>
          <a:prstGeom prst="straightConnector1">
            <a:avLst/>
          </a:prstGeom>
          <a:noFill/>
          <a:ln cap="flat" cmpd="sng" w="19050">
            <a:solidFill>
              <a:srgbClr val="FF0000"/>
            </a:solidFill>
            <a:prstDash val="solid"/>
            <a:round/>
            <a:headEnd len="med" w="med" type="none"/>
            <a:tailEnd len="med" w="med" type="none"/>
          </a:ln>
        </p:spPr>
      </p:cxn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33" name="Shape 233"/>
        <p:cNvGrpSpPr/>
        <p:nvPr/>
      </p:nvGrpSpPr>
      <p:grpSpPr>
        <a:xfrm>
          <a:off x="0" y="0"/>
          <a:ext cx="0" cy="0"/>
          <a:chOff x="0" y="0"/>
          <a:chExt cx="0" cy="0"/>
        </a:xfrm>
      </p:grpSpPr>
      <p:sp>
        <p:nvSpPr>
          <p:cNvPr id="234" name="Google Shape;234;g37b99751042_0_116"/>
          <p:cNvSpPr/>
          <p:nvPr/>
        </p:nvSpPr>
        <p:spPr>
          <a:xfrm>
            <a:off x="-302" y="-29640"/>
            <a:ext cx="12197100" cy="902400"/>
          </a:xfrm>
          <a:prstGeom prst="rect">
            <a:avLst/>
          </a:prstGeom>
          <a:solidFill>
            <a:srgbClr val="F08030"/>
          </a:solidFill>
          <a:ln cap="flat" cmpd="sng" w="8925">
            <a:solidFill>
              <a:srgbClr val="E36C09"/>
            </a:solidFill>
            <a:prstDash val="solid"/>
            <a:round/>
            <a:headEnd len="sm" w="sm" type="none"/>
            <a:tailEnd len="sm" w="sm" type="none"/>
          </a:ln>
        </p:spPr>
        <p:txBody>
          <a:bodyPr anchorCtr="0" anchor="ctr" bIns="16050" lIns="32100" spcFirstLastPara="1" rIns="32100" wrap="square" tIns="16050">
            <a:noAutofit/>
          </a:bodyPr>
          <a:lstStyle/>
          <a:p>
            <a:pPr indent="0" lvl="0" marL="0" marR="0" rtl="0" algn="ctr">
              <a:lnSpc>
                <a:spcPct val="100000"/>
              </a:lnSpc>
              <a:spcBef>
                <a:spcPts val="0"/>
              </a:spcBef>
              <a:spcAft>
                <a:spcPts val="0"/>
              </a:spcAft>
              <a:buClr>
                <a:srgbClr val="000000"/>
              </a:buClr>
              <a:buSzPts val="1600"/>
              <a:buFont typeface="Arial"/>
              <a:buNone/>
            </a:pPr>
            <a:r>
              <a:t/>
            </a:r>
            <a:endParaRPr b="0" i="0" sz="1600" u="none" cap="none" strike="noStrike">
              <a:solidFill>
                <a:schemeClr val="lt1"/>
              </a:solidFill>
              <a:latin typeface="Calibri"/>
              <a:ea typeface="Calibri"/>
              <a:cs typeface="Calibri"/>
              <a:sym typeface="Calibri"/>
            </a:endParaRPr>
          </a:p>
        </p:txBody>
      </p:sp>
      <p:sp>
        <p:nvSpPr>
          <p:cNvPr id="235" name="Google Shape;235;g37b99751042_0_116"/>
          <p:cNvSpPr/>
          <p:nvPr/>
        </p:nvSpPr>
        <p:spPr>
          <a:xfrm>
            <a:off x="-306" y="6761788"/>
            <a:ext cx="12197100" cy="95400"/>
          </a:xfrm>
          <a:prstGeom prst="rect">
            <a:avLst/>
          </a:prstGeom>
          <a:solidFill>
            <a:srgbClr val="F08030"/>
          </a:solidFill>
          <a:ln cap="flat" cmpd="sng" w="8925">
            <a:solidFill>
              <a:srgbClr val="21364F"/>
            </a:solidFill>
            <a:prstDash val="solid"/>
            <a:round/>
            <a:headEnd len="sm" w="sm" type="none"/>
            <a:tailEnd len="sm" w="sm" type="none"/>
          </a:ln>
        </p:spPr>
        <p:txBody>
          <a:bodyPr anchorCtr="0" anchor="ctr" bIns="16050" lIns="32100" spcFirstLastPara="1" rIns="32100" wrap="square" tIns="16050">
            <a:noAutofit/>
          </a:bodyPr>
          <a:lstStyle/>
          <a:p>
            <a:pPr indent="0" lvl="0" marL="0" marR="0" rtl="0" algn="ctr">
              <a:lnSpc>
                <a:spcPct val="100000"/>
              </a:lnSpc>
              <a:spcBef>
                <a:spcPts val="0"/>
              </a:spcBef>
              <a:spcAft>
                <a:spcPts val="0"/>
              </a:spcAft>
              <a:buClr>
                <a:srgbClr val="000000"/>
              </a:buClr>
              <a:buSzPts val="1600"/>
              <a:buFont typeface="Arial"/>
              <a:buNone/>
            </a:pPr>
            <a:r>
              <a:t/>
            </a:r>
            <a:endParaRPr b="0" i="0" sz="1600" u="none" cap="none" strike="noStrike">
              <a:solidFill>
                <a:schemeClr val="lt1"/>
              </a:solidFill>
              <a:latin typeface="Calibri"/>
              <a:ea typeface="Calibri"/>
              <a:cs typeface="Calibri"/>
              <a:sym typeface="Calibri"/>
            </a:endParaRPr>
          </a:p>
        </p:txBody>
      </p:sp>
      <p:sp>
        <p:nvSpPr>
          <p:cNvPr id="236" name="Google Shape;236;g37b99751042_0_116"/>
          <p:cNvSpPr/>
          <p:nvPr/>
        </p:nvSpPr>
        <p:spPr>
          <a:xfrm>
            <a:off x="105824" y="907805"/>
            <a:ext cx="11957400" cy="142800"/>
          </a:xfrm>
          <a:prstGeom prst="rect">
            <a:avLst/>
          </a:prstGeom>
          <a:solidFill>
            <a:srgbClr val="F08030"/>
          </a:solidFill>
          <a:ln cap="flat" cmpd="sng" w="4450">
            <a:solidFill>
              <a:srgbClr val="F08030"/>
            </a:solidFill>
            <a:prstDash val="solid"/>
            <a:round/>
            <a:headEnd len="sm" w="sm" type="none"/>
            <a:tailEnd len="sm" w="sm" type="none"/>
          </a:ln>
        </p:spPr>
        <p:txBody>
          <a:bodyPr anchorCtr="0" anchor="ctr" bIns="8600" lIns="17175" spcFirstLastPara="1" rIns="17175" wrap="square" tIns="8600">
            <a:noAutofit/>
          </a:bodyPr>
          <a:lstStyle/>
          <a:p>
            <a:pPr indent="0" lvl="0" marL="0" marR="0" rtl="0" algn="ctr">
              <a:lnSpc>
                <a:spcPct val="100000"/>
              </a:lnSpc>
              <a:spcBef>
                <a:spcPts val="0"/>
              </a:spcBef>
              <a:spcAft>
                <a:spcPts val="0"/>
              </a:spcAft>
              <a:buClr>
                <a:srgbClr val="000000"/>
              </a:buClr>
              <a:buSzPts val="1100"/>
              <a:buFont typeface="Arial"/>
              <a:buNone/>
            </a:pPr>
            <a:r>
              <a:rPr b="1" i="0" lang="en-US" sz="1100" u="none" cap="none" strike="noStrike">
                <a:solidFill>
                  <a:schemeClr val="lt1"/>
                </a:solidFill>
                <a:latin typeface="Calibri"/>
                <a:ea typeface="Calibri"/>
                <a:cs typeface="Calibri"/>
                <a:sym typeface="Calibri"/>
              </a:rPr>
              <a:t>Abstract</a:t>
            </a:r>
            <a:endParaRPr b="1" i="0" sz="1100" u="none" cap="none" strike="noStrike">
              <a:solidFill>
                <a:schemeClr val="lt1"/>
              </a:solidFill>
              <a:latin typeface="Calibri"/>
              <a:ea typeface="Calibri"/>
              <a:cs typeface="Calibri"/>
              <a:sym typeface="Calibri"/>
            </a:endParaRPr>
          </a:p>
        </p:txBody>
      </p:sp>
      <p:sp>
        <p:nvSpPr>
          <p:cNvPr id="237" name="Google Shape;237;g37b99751042_0_116"/>
          <p:cNvSpPr/>
          <p:nvPr/>
        </p:nvSpPr>
        <p:spPr>
          <a:xfrm>
            <a:off x="126491" y="1307469"/>
            <a:ext cx="4011000" cy="158100"/>
          </a:xfrm>
          <a:prstGeom prst="rect">
            <a:avLst/>
          </a:prstGeom>
          <a:solidFill>
            <a:srgbClr val="F08030"/>
          </a:solidFill>
          <a:ln cap="flat" cmpd="sng" w="4450">
            <a:solidFill>
              <a:srgbClr val="395E89"/>
            </a:solidFill>
            <a:prstDash val="solid"/>
            <a:round/>
            <a:headEnd len="sm" w="sm" type="none"/>
            <a:tailEnd len="sm" w="sm" type="none"/>
          </a:ln>
        </p:spPr>
        <p:txBody>
          <a:bodyPr anchorCtr="0" anchor="ctr" bIns="8600" lIns="17175" spcFirstLastPara="1" rIns="17175" wrap="square" tIns="8600">
            <a:noAutofit/>
          </a:bodyPr>
          <a:lstStyle/>
          <a:p>
            <a:pPr indent="0" lvl="0" marL="0" marR="0" rtl="0" algn="ctr">
              <a:lnSpc>
                <a:spcPct val="100000"/>
              </a:lnSpc>
              <a:spcBef>
                <a:spcPts val="0"/>
              </a:spcBef>
              <a:spcAft>
                <a:spcPts val="0"/>
              </a:spcAft>
              <a:buClr>
                <a:srgbClr val="000000"/>
              </a:buClr>
              <a:buSzPts val="1100"/>
              <a:buFont typeface="Arial"/>
              <a:buNone/>
            </a:pPr>
            <a:r>
              <a:rPr b="1" i="0" lang="en-US" sz="1100" u="none" cap="none" strike="noStrike">
                <a:solidFill>
                  <a:srgbClr val="FFFFFF"/>
                </a:solidFill>
                <a:latin typeface="Calibri"/>
                <a:ea typeface="Calibri"/>
                <a:cs typeface="Calibri"/>
                <a:sym typeface="Calibri"/>
              </a:rPr>
              <a:t>Introduction</a:t>
            </a:r>
            <a:endParaRPr b="1" i="0" sz="1100" u="none" cap="none" strike="noStrike">
              <a:solidFill>
                <a:srgbClr val="FFFFFF"/>
              </a:solidFill>
              <a:latin typeface="Calibri"/>
              <a:ea typeface="Calibri"/>
              <a:cs typeface="Calibri"/>
              <a:sym typeface="Calibri"/>
            </a:endParaRPr>
          </a:p>
        </p:txBody>
      </p:sp>
      <p:sp>
        <p:nvSpPr>
          <p:cNvPr id="238" name="Google Shape;238;g37b99751042_0_116"/>
          <p:cNvSpPr/>
          <p:nvPr/>
        </p:nvSpPr>
        <p:spPr>
          <a:xfrm>
            <a:off x="6039556" y="3381375"/>
            <a:ext cx="112800" cy="95400"/>
          </a:xfrm>
          <a:prstGeom prst="rect">
            <a:avLst/>
          </a:prstGeom>
          <a:noFill/>
          <a:ln>
            <a:noFill/>
          </a:ln>
        </p:spPr>
        <p:txBody>
          <a:bodyPr anchorCtr="0" anchor="t" bIns="16050" lIns="32100" spcFirstLastPara="1" rIns="32100" wrap="square" tIns="16050">
            <a:noAutofit/>
          </a:bodyPr>
          <a:lstStyle/>
          <a:p>
            <a:pPr indent="0" lvl="0" marL="0" marR="0" rtl="0" algn="l">
              <a:lnSpc>
                <a:spcPct val="100000"/>
              </a:lnSpc>
              <a:spcBef>
                <a:spcPts val="0"/>
              </a:spcBef>
              <a:spcAft>
                <a:spcPts val="0"/>
              </a:spcAft>
              <a:buClr>
                <a:srgbClr val="000000"/>
              </a:buClr>
              <a:buSzPts val="1600"/>
              <a:buFont typeface="Arial"/>
              <a:buNone/>
            </a:pPr>
            <a:r>
              <a:t/>
            </a:r>
            <a:endParaRPr b="0" i="0" sz="1600" u="none" cap="none" strike="noStrike">
              <a:solidFill>
                <a:schemeClr val="dk1"/>
              </a:solidFill>
              <a:latin typeface="Calibri"/>
              <a:ea typeface="Calibri"/>
              <a:cs typeface="Calibri"/>
              <a:sym typeface="Calibri"/>
            </a:endParaRPr>
          </a:p>
        </p:txBody>
      </p:sp>
      <p:sp>
        <p:nvSpPr>
          <p:cNvPr id="239" name="Google Shape;239;g37b99751042_0_116"/>
          <p:cNvSpPr txBox="1"/>
          <p:nvPr/>
        </p:nvSpPr>
        <p:spPr>
          <a:xfrm>
            <a:off x="126491" y="1496367"/>
            <a:ext cx="3993300" cy="1365600"/>
          </a:xfrm>
          <a:prstGeom prst="rect">
            <a:avLst/>
          </a:prstGeom>
          <a:solidFill>
            <a:schemeClr val="lt1"/>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600"/>
              <a:buFont typeface="Arial"/>
              <a:buNone/>
            </a:pPr>
            <a:r>
              <a:rPr b="0" i="0" lang="en-US" sz="700" u="none" cap="none" strike="noStrike">
                <a:solidFill>
                  <a:schemeClr val="dk1"/>
                </a:solidFill>
                <a:latin typeface="Arial"/>
                <a:ea typeface="Arial"/>
                <a:cs typeface="Arial"/>
                <a:sym typeface="Arial"/>
              </a:rPr>
              <a:t>Our research explores how machine learning can make accurate predictions while ensuring fairness and privacy. We focused on two datasets with different ethical challenges.</a:t>
            </a:r>
            <a:br>
              <a:rPr lang="en-US" sz="700">
                <a:solidFill>
                  <a:schemeClr val="dk1"/>
                </a:solidFill>
                <a:latin typeface="Calibri"/>
                <a:ea typeface="Calibri"/>
                <a:cs typeface="Calibri"/>
                <a:sym typeface="Calibri"/>
              </a:rPr>
            </a:br>
            <a:endParaRPr sz="700">
              <a:solidFill>
                <a:schemeClr val="dk1"/>
              </a:solidFill>
              <a:latin typeface="Calibri"/>
              <a:ea typeface="Calibri"/>
              <a:cs typeface="Calibri"/>
              <a:sym typeface="Calibri"/>
            </a:endParaRPr>
          </a:p>
          <a:p>
            <a:pPr indent="0" lvl="0" marL="63500" marR="25400" rtl="0" algn="l">
              <a:lnSpc>
                <a:spcPct val="100000"/>
              </a:lnSpc>
              <a:spcBef>
                <a:spcPts val="0"/>
              </a:spcBef>
              <a:spcAft>
                <a:spcPts val="0"/>
              </a:spcAft>
              <a:buClr>
                <a:srgbClr val="000000"/>
              </a:buClr>
              <a:buSzPts val="600"/>
              <a:buFont typeface="Arial"/>
              <a:buNone/>
            </a:pPr>
            <a:r>
              <a:t/>
            </a:r>
            <a:endParaRPr sz="600">
              <a:solidFill>
                <a:schemeClr val="dk1"/>
              </a:solidFill>
            </a:endParaRPr>
          </a:p>
          <a:p>
            <a:pPr indent="0" lvl="0" marL="63500" marR="25400" rtl="0" algn="l">
              <a:lnSpc>
                <a:spcPct val="100000"/>
              </a:lnSpc>
              <a:spcBef>
                <a:spcPts val="0"/>
              </a:spcBef>
              <a:spcAft>
                <a:spcPts val="0"/>
              </a:spcAft>
              <a:buClr>
                <a:srgbClr val="000000"/>
              </a:buClr>
              <a:buSzPts val="600"/>
              <a:buFont typeface="Arial"/>
              <a:buNone/>
            </a:pPr>
            <a:r>
              <a:t/>
            </a:r>
            <a:endParaRPr sz="600">
              <a:solidFill>
                <a:schemeClr val="dk1"/>
              </a:solidFill>
            </a:endParaRPr>
          </a:p>
          <a:p>
            <a:pPr indent="0" lvl="0" marL="63500" marR="25400" rtl="0" algn="l">
              <a:lnSpc>
                <a:spcPct val="100000"/>
              </a:lnSpc>
              <a:spcBef>
                <a:spcPts val="0"/>
              </a:spcBef>
              <a:spcAft>
                <a:spcPts val="0"/>
              </a:spcAft>
              <a:buClr>
                <a:srgbClr val="000000"/>
              </a:buClr>
              <a:buSzPts val="600"/>
              <a:buFont typeface="Arial"/>
              <a:buNone/>
            </a:pPr>
            <a:r>
              <a:t/>
            </a:r>
            <a:endParaRPr sz="600">
              <a:solidFill>
                <a:schemeClr val="dk1"/>
              </a:solidFill>
            </a:endParaRPr>
          </a:p>
          <a:p>
            <a:pPr indent="0" lvl="0" marL="63500" marR="25400" rtl="0" algn="l">
              <a:lnSpc>
                <a:spcPct val="100000"/>
              </a:lnSpc>
              <a:spcBef>
                <a:spcPts val="0"/>
              </a:spcBef>
              <a:spcAft>
                <a:spcPts val="0"/>
              </a:spcAft>
              <a:buClr>
                <a:srgbClr val="000000"/>
              </a:buClr>
              <a:buSzPts val="600"/>
              <a:buFont typeface="Arial"/>
              <a:buNone/>
            </a:pPr>
            <a:r>
              <a:t/>
            </a:r>
            <a:endParaRPr sz="600">
              <a:solidFill>
                <a:schemeClr val="dk1"/>
              </a:solidFill>
            </a:endParaRPr>
          </a:p>
          <a:p>
            <a:pPr indent="0" lvl="0" marL="63500" marR="25400" rtl="0" algn="l">
              <a:lnSpc>
                <a:spcPct val="100000"/>
              </a:lnSpc>
              <a:spcBef>
                <a:spcPts val="0"/>
              </a:spcBef>
              <a:spcAft>
                <a:spcPts val="0"/>
              </a:spcAft>
              <a:buClr>
                <a:srgbClr val="000000"/>
              </a:buClr>
              <a:buSzPts val="600"/>
              <a:buFont typeface="Arial"/>
              <a:buNone/>
            </a:pPr>
            <a:r>
              <a:t/>
            </a:r>
            <a:endParaRPr sz="600">
              <a:solidFill>
                <a:schemeClr val="dk1"/>
              </a:solidFill>
            </a:endParaRPr>
          </a:p>
          <a:p>
            <a:pPr indent="0" lvl="0" marL="63500" marR="25400" rtl="0" algn="l">
              <a:lnSpc>
                <a:spcPct val="100000"/>
              </a:lnSpc>
              <a:spcBef>
                <a:spcPts val="0"/>
              </a:spcBef>
              <a:spcAft>
                <a:spcPts val="0"/>
              </a:spcAft>
              <a:buClr>
                <a:srgbClr val="000000"/>
              </a:buClr>
              <a:buSzPts val="600"/>
              <a:buFont typeface="Arial"/>
              <a:buNone/>
            </a:pPr>
            <a:r>
              <a:t/>
            </a:r>
            <a:endParaRPr sz="600">
              <a:solidFill>
                <a:schemeClr val="dk1"/>
              </a:solidFill>
            </a:endParaRPr>
          </a:p>
          <a:p>
            <a:pPr indent="0" lvl="0" marL="0" marR="25400" rtl="0" algn="l">
              <a:lnSpc>
                <a:spcPct val="100000"/>
              </a:lnSpc>
              <a:spcBef>
                <a:spcPts val="0"/>
              </a:spcBef>
              <a:spcAft>
                <a:spcPts val="0"/>
              </a:spcAft>
              <a:buClr>
                <a:srgbClr val="000000"/>
              </a:buClr>
              <a:buSzPts val="600"/>
              <a:buFont typeface="Arial"/>
              <a:buNone/>
            </a:pPr>
            <a:r>
              <a:t/>
            </a:r>
            <a:endParaRPr sz="600">
              <a:solidFill>
                <a:schemeClr val="dk1"/>
              </a:solidFill>
            </a:endParaRPr>
          </a:p>
          <a:p>
            <a:pPr indent="0" lvl="0" marL="0" marR="25400" rtl="0" algn="l">
              <a:lnSpc>
                <a:spcPct val="100000"/>
              </a:lnSpc>
              <a:spcBef>
                <a:spcPts val="0"/>
              </a:spcBef>
              <a:spcAft>
                <a:spcPts val="0"/>
              </a:spcAft>
              <a:buClr>
                <a:srgbClr val="000000"/>
              </a:buClr>
              <a:buSzPts val="600"/>
              <a:buFont typeface="Arial"/>
              <a:buNone/>
            </a:pPr>
            <a:r>
              <a:t/>
            </a:r>
            <a:endParaRPr sz="700">
              <a:solidFill>
                <a:schemeClr val="dk1"/>
              </a:solidFill>
            </a:endParaRPr>
          </a:p>
          <a:p>
            <a:pPr indent="0" lvl="0" marL="0" marR="25400" rtl="0" algn="l">
              <a:lnSpc>
                <a:spcPct val="100000"/>
              </a:lnSpc>
              <a:spcBef>
                <a:spcPts val="0"/>
              </a:spcBef>
              <a:spcAft>
                <a:spcPts val="0"/>
              </a:spcAft>
              <a:buClr>
                <a:srgbClr val="000000"/>
              </a:buClr>
              <a:buSzPts val="600"/>
              <a:buFont typeface="Arial"/>
              <a:buNone/>
            </a:pPr>
            <a:r>
              <a:t/>
            </a:r>
            <a:endParaRPr sz="700">
              <a:solidFill>
                <a:schemeClr val="dk1"/>
              </a:solidFill>
            </a:endParaRPr>
          </a:p>
          <a:p>
            <a:pPr indent="0" lvl="0" marL="0" marR="25400" rtl="0" algn="l">
              <a:lnSpc>
                <a:spcPct val="100000"/>
              </a:lnSpc>
              <a:spcBef>
                <a:spcPts val="0"/>
              </a:spcBef>
              <a:spcAft>
                <a:spcPts val="0"/>
              </a:spcAft>
              <a:buClr>
                <a:srgbClr val="000000"/>
              </a:buClr>
              <a:buSzPts val="600"/>
              <a:buFont typeface="Arial"/>
              <a:buNone/>
            </a:pPr>
            <a:r>
              <a:rPr b="0" i="0" lang="en-US" sz="700" u="none" cap="none" strike="noStrike">
                <a:solidFill>
                  <a:schemeClr val="dk1"/>
                </a:solidFill>
                <a:latin typeface="Arial"/>
                <a:ea typeface="Arial"/>
                <a:cs typeface="Arial"/>
                <a:sym typeface="Arial"/>
              </a:rPr>
              <a:t>These cases allowed us to examine how machine learning models can remain accurate while minimizing </a:t>
            </a:r>
            <a:r>
              <a:rPr b="1" i="0" lang="en-US" sz="700" u="none" cap="none" strike="noStrike">
                <a:solidFill>
                  <a:schemeClr val="dk1"/>
                </a:solidFill>
                <a:latin typeface="Arial"/>
                <a:ea typeface="Arial"/>
                <a:cs typeface="Arial"/>
                <a:sym typeface="Arial"/>
              </a:rPr>
              <a:t>bias</a:t>
            </a:r>
            <a:r>
              <a:rPr b="0" i="0" lang="en-US" sz="700" u="none" cap="none" strike="noStrike">
                <a:solidFill>
                  <a:schemeClr val="dk1"/>
                </a:solidFill>
                <a:latin typeface="Arial"/>
                <a:ea typeface="Arial"/>
                <a:cs typeface="Arial"/>
                <a:sym typeface="Arial"/>
              </a:rPr>
              <a:t> and protecting </a:t>
            </a:r>
            <a:r>
              <a:rPr b="1" i="0" lang="en-US" sz="700" u="none" cap="none" strike="noStrike">
                <a:solidFill>
                  <a:schemeClr val="dk1"/>
                </a:solidFill>
                <a:latin typeface="Arial"/>
                <a:ea typeface="Arial"/>
                <a:cs typeface="Arial"/>
                <a:sym typeface="Arial"/>
              </a:rPr>
              <a:t>sensitive information</a:t>
            </a:r>
            <a:r>
              <a:rPr b="0" i="0" lang="en-US" sz="700" u="none" cap="none" strike="noStrike">
                <a:solidFill>
                  <a:schemeClr val="dk1"/>
                </a:solidFill>
                <a:latin typeface="Arial"/>
                <a:ea typeface="Arial"/>
                <a:cs typeface="Arial"/>
                <a:sym typeface="Arial"/>
              </a:rPr>
              <a:t>, especially in critical areas like </a:t>
            </a:r>
            <a:r>
              <a:rPr b="1" i="0" lang="en-US" sz="700" u="none" cap="none" strike="noStrike">
                <a:solidFill>
                  <a:schemeClr val="dk1"/>
                </a:solidFill>
                <a:latin typeface="Arial"/>
                <a:ea typeface="Arial"/>
                <a:cs typeface="Arial"/>
                <a:sym typeface="Arial"/>
              </a:rPr>
              <a:t>healthcare</a:t>
            </a:r>
            <a:r>
              <a:rPr b="0" i="0" lang="en-US" sz="700" u="none" cap="none" strike="noStrike">
                <a:solidFill>
                  <a:schemeClr val="dk1"/>
                </a:solidFill>
                <a:latin typeface="Arial"/>
                <a:ea typeface="Arial"/>
                <a:cs typeface="Arial"/>
                <a:sym typeface="Arial"/>
              </a:rPr>
              <a:t> and </a:t>
            </a:r>
            <a:r>
              <a:rPr b="1" i="0" lang="en-US" sz="700" u="none" cap="none" strike="noStrike">
                <a:solidFill>
                  <a:schemeClr val="dk1"/>
                </a:solidFill>
                <a:latin typeface="Arial"/>
                <a:ea typeface="Arial"/>
                <a:cs typeface="Arial"/>
                <a:sym typeface="Arial"/>
              </a:rPr>
              <a:t>criminal justice</a:t>
            </a:r>
            <a:r>
              <a:rPr b="0" i="0" lang="en-US" sz="700" u="none" cap="none" strike="noStrike">
                <a:solidFill>
                  <a:schemeClr val="dk1"/>
                </a:solidFill>
                <a:latin typeface="Arial"/>
                <a:ea typeface="Arial"/>
                <a:cs typeface="Arial"/>
                <a:sym typeface="Arial"/>
              </a:rPr>
              <a:t>.</a:t>
            </a:r>
            <a:endParaRPr b="0" i="0" sz="700" u="none" cap="none" strike="noStrike">
              <a:solidFill>
                <a:schemeClr val="dk1"/>
              </a:solidFill>
              <a:latin typeface="Arial"/>
              <a:ea typeface="Arial"/>
              <a:cs typeface="Arial"/>
              <a:sym typeface="Arial"/>
            </a:endParaRPr>
          </a:p>
          <a:p>
            <a:pPr indent="0" lvl="0" marL="63500" marR="63500" rtl="0" algn="just">
              <a:lnSpc>
                <a:spcPct val="100000"/>
              </a:lnSpc>
              <a:spcBef>
                <a:spcPts val="0"/>
              </a:spcBef>
              <a:spcAft>
                <a:spcPts val="0"/>
              </a:spcAft>
              <a:buClr>
                <a:srgbClr val="000000"/>
              </a:buClr>
              <a:buSzPts val="700"/>
              <a:buFont typeface="Arial"/>
              <a:buNone/>
            </a:pPr>
            <a:r>
              <a:t/>
            </a:r>
            <a:endParaRPr b="0" i="0" sz="700" u="none" cap="none" strike="noStrike">
              <a:solidFill>
                <a:schemeClr val="dk1"/>
              </a:solidFill>
              <a:latin typeface="Calibri"/>
              <a:ea typeface="Calibri"/>
              <a:cs typeface="Calibri"/>
              <a:sym typeface="Calibri"/>
            </a:endParaRPr>
          </a:p>
          <a:p>
            <a:pPr indent="0" lvl="0" marL="63500" marR="0" rtl="0" algn="just">
              <a:lnSpc>
                <a:spcPct val="100000"/>
              </a:lnSpc>
              <a:spcBef>
                <a:spcPts val="0"/>
              </a:spcBef>
              <a:spcAft>
                <a:spcPts val="0"/>
              </a:spcAft>
              <a:buClr>
                <a:srgbClr val="000000"/>
              </a:buClr>
              <a:buSzPts val="700"/>
              <a:buFont typeface="Arial"/>
              <a:buNone/>
            </a:pPr>
            <a:r>
              <a:t/>
            </a:r>
            <a:endParaRPr b="0" i="0" sz="700" u="none" cap="none" strike="noStrike">
              <a:solidFill>
                <a:schemeClr val="dk1"/>
              </a:solidFill>
              <a:latin typeface="Calibri"/>
              <a:ea typeface="Calibri"/>
              <a:cs typeface="Calibri"/>
              <a:sym typeface="Calibri"/>
            </a:endParaRPr>
          </a:p>
        </p:txBody>
      </p:sp>
      <p:sp>
        <p:nvSpPr>
          <p:cNvPr id="240" name="Google Shape;240;g37b99751042_0_116"/>
          <p:cNvSpPr/>
          <p:nvPr/>
        </p:nvSpPr>
        <p:spPr>
          <a:xfrm>
            <a:off x="6096000" y="3429000"/>
            <a:ext cx="112800" cy="95400"/>
          </a:xfrm>
          <a:prstGeom prst="rect">
            <a:avLst/>
          </a:prstGeom>
          <a:noFill/>
          <a:ln>
            <a:noFill/>
          </a:ln>
        </p:spPr>
        <p:txBody>
          <a:bodyPr anchorCtr="0" anchor="t" bIns="16050" lIns="32100" spcFirstLastPara="1" rIns="32100" wrap="square" tIns="16050">
            <a:noAutofit/>
          </a:bodyPr>
          <a:lstStyle/>
          <a:p>
            <a:pPr indent="0" lvl="0" marL="0" marR="0" rtl="0" algn="l">
              <a:lnSpc>
                <a:spcPct val="100000"/>
              </a:lnSpc>
              <a:spcBef>
                <a:spcPts val="0"/>
              </a:spcBef>
              <a:spcAft>
                <a:spcPts val="0"/>
              </a:spcAft>
              <a:buClr>
                <a:srgbClr val="000000"/>
              </a:buClr>
              <a:buSzPts val="1600"/>
              <a:buFont typeface="Arial"/>
              <a:buNone/>
            </a:pPr>
            <a:r>
              <a:t/>
            </a:r>
            <a:endParaRPr b="0" i="0" sz="1600" u="none" cap="none" strike="noStrike">
              <a:solidFill>
                <a:schemeClr val="dk1"/>
              </a:solidFill>
              <a:latin typeface="Calibri"/>
              <a:ea typeface="Calibri"/>
              <a:cs typeface="Calibri"/>
              <a:sym typeface="Calibri"/>
            </a:endParaRPr>
          </a:p>
        </p:txBody>
      </p:sp>
      <p:sp>
        <p:nvSpPr>
          <p:cNvPr id="241" name="Google Shape;241;g37b99751042_0_116"/>
          <p:cNvSpPr/>
          <p:nvPr/>
        </p:nvSpPr>
        <p:spPr>
          <a:xfrm>
            <a:off x="4203361" y="1306750"/>
            <a:ext cx="1892700" cy="158100"/>
          </a:xfrm>
          <a:prstGeom prst="rect">
            <a:avLst/>
          </a:prstGeom>
          <a:solidFill>
            <a:srgbClr val="F08030"/>
          </a:solidFill>
          <a:ln cap="flat" cmpd="sng" w="4450">
            <a:solidFill>
              <a:srgbClr val="395E89"/>
            </a:solidFill>
            <a:prstDash val="solid"/>
            <a:round/>
            <a:headEnd len="sm" w="sm" type="none"/>
            <a:tailEnd len="sm" w="sm" type="none"/>
          </a:ln>
        </p:spPr>
        <p:txBody>
          <a:bodyPr anchorCtr="0" anchor="ctr" bIns="8600" lIns="17175" spcFirstLastPara="1" rIns="17175" wrap="square" tIns="8600">
            <a:noAutofit/>
          </a:bodyPr>
          <a:lstStyle/>
          <a:p>
            <a:pPr indent="0" lvl="0" marL="0" marR="0" rtl="0" algn="ctr">
              <a:lnSpc>
                <a:spcPct val="100000"/>
              </a:lnSpc>
              <a:spcBef>
                <a:spcPts val="0"/>
              </a:spcBef>
              <a:spcAft>
                <a:spcPts val="0"/>
              </a:spcAft>
              <a:buClr>
                <a:srgbClr val="000000"/>
              </a:buClr>
              <a:buSzPts val="1100"/>
              <a:buFont typeface="Arial"/>
              <a:buNone/>
            </a:pPr>
            <a:r>
              <a:rPr b="1" i="0" lang="en-US" sz="800" u="none" cap="none" strike="noStrike">
                <a:solidFill>
                  <a:srgbClr val="FFFFFF"/>
                </a:solidFill>
                <a:latin typeface="Calibri"/>
                <a:ea typeface="Calibri"/>
                <a:cs typeface="Calibri"/>
                <a:sym typeface="Calibri"/>
              </a:rPr>
              <a:t>RESULTS: UCI Diabetes </a:t>
            </a:r>
            <a:endParaRPr b="1" i="0" sz="800" u="none" cap="none" strike="noStrike">
              <a:solidFill>
                <a:srgbClr val="FFFFFF"/>
              </a:solidFill>
              <a:latin typeface="Calibri"/>
              <a:ea typeface="Calibri"/>
              <a:cs typeface="Calibri"/>
              <a:sym typeface="Calibri"/>
            </a:endParaRPr>
          </a:p>
        </p:txBody>
      </p:sp>
      <p:sp>
        <p:nvSpPr>
          <p:cNvPr id="242" name="Google Shape;242;g37b99751042_0_116"/>
          <p:cNvSpPr/>
          <p:nvPr/>
        </p:nvSpPr>
        <p:spPr>
          <a:xfrm>
            <a:off x="8228704" y="5208313"/>
            <a:ext cx="3833100" cy="158100"/>
          </a:xfrm>
          <a:prstGeom prst="rect">
            <a:avLst/>
          </a:prstGeom>
          <a:solidFill>
            <a:srgbClr val="F08030"/>
          </a:solidFill>
          <a:ln cap="flat" cmpd="sng" w="4450">
            <a:solidFill>
              <a:srgbClr val="395E89"/>
            </a:solidFill>
            <a:prstDash val="solid"/>
            <a:round/>
            <a:headEnd len="sm" w="sm" type="none"/>
            <a:tailEnd len="sm" w="sm" type="none"/>
          </a:ln>
        </p:spPr>
        <p:txBody>
          <a:bodyPr anchorCtr="0" anchor="ctr" bIns="8600" lIns="17175" spcFirstLastPara="1" rIns="17175" wrap="square" tIns="8600">
            <a:noAutofit/>
          </a:bodyPr>
          <a:lstStyle/>
          <a:p>
            <a:pPr indent="0" lvl="0" marL="0" marR="0" rtl="0" algn="ctr">
              <a:lnSpc>
                <a:spcPct val="100000"/>
              </a:lnSpc>
              <a:spcBef>
                <a:spcPts val="0"/>
              </a:spcBef>
              <a:spcAft>
                <a:spcPts val="0"/>
              </a:spcAft>
              <a:buClr>
                <a:srgbClr val="000000"/>
              </a:buClr>
              <a:buSzPts val="1100"/>
              <a:buFont typeface="Arial"/>
              <a:buNone/>
            </a:pPr>
            <a:r>
              <a:rPr b="1" i="0" lang="en-US" sz="1100" u="none" cap="none" strike="noStrike">
                <a:solidFill>
                  <a:srgbClr val="FFFFFF"/>
                </a:solidFill>
                <a:latin typeface="Calibri"/>
                <a:ea typeface="Calibri"/>
                <a:cs typeface="Calibri"/>
                <a:sym typeface="Calibri"/>
              </a:rPr>
              <a:t>References</a:t>
            </a:r>
            <a:endParaRPr b="1" i="0" sz="1100" u="none" cap="none" strike="noStrike">
              <a:solidFill>
                <a:srgbClr val="FFFFFF"/>
              </a:solidFill>
              <a:latin typeface="Calibri"/>
              <a:ea typeface="Calibri"/>
              <a:cs typeface="Calibri"/>
              <a:sym typeface="Calibri"/>
            </a:endParaRPr>
          </a:p>
        </p:txBody>
      </p:sp>
      <p:sp>
        <p:nvSpPr>
          <p:cNvPr id="243" name="Google Shape;243;g37b99751042_0_116"/>
          <p:cNvSpPr/>
          <p:nvPr/>
        </p:nvSpPr>
        <p:spPr>
          <a:xfrm>
            <a:off x="8223852" y="6273125"/>
            <a:ext cx="3833100" cy="142800"/>
          </a:xfrm>
          <a:prstGeom prst="rect">
            <a:avLst/>
          </a:prstGeom>
          <a:solidFill>
            <a:srgbClr val="F08030"/>
          </a:solidFill>
          <a:ln cap="flat" cmpd="sng" w="4450">
            <a:solidFill>
              <a:srgbClr val="395E89"/>
            </a:solidFill>
            <a:prstDash val="solid"/>
            <a:round/>
            <a:headEnd len="sm" w="sm" type="none"/>
            <a:tailEnd len="sm" w="sm" type="none"/>
          </a:ln>
        </p:spPr>
        <p:txBody>
          <a:bodyPr anchorCtr="0" anchor="ctr" bIns="8600" lIns="17175" spcFirstLastPara="1" rIns="17175" wrap="square" tIns="8600">
            <a:noAutofit/>
          </a:bodyPr>
          <a:lstStyle/>
          <a:p>
            <a:pPr indent="0" lvl="0" marL="0" marR="0" rtl="0" algn="ctr">
              <a:lnSpc>
                <a:spcPct val="100000"/>
              </a:lnSpc>
              <a:spcBef>
                <a:spcPts val="0"/>
              </a:spcBef>
              <a:spcAft>
                <a:spcPts val="0"/>
              </a:spcAft>
              <a:buClr>
                <a:srgbClr val="000000"/>
              </a:buClr>
              <a:buSzPts val="1100"/>
              <a:buFont typeface="Arial"/>
              <a:buNone/>
            </a:pPr>
            <a:r>
              <a:rPr b="1" i="0" lang="en-US" sz="1100" u="none" cap="none" strike="noStrike">
                <a:solidFill>
                  <a:srgbClr val="FFFFFF"/>
                </a:solidFill>
                <a:latin typeface="Calibri"/>
                <a:ea typeface="Calibri"/>
                <a:cs typeface="Calibri"/>
                <a:sym typeface="Calibri"/>
              </a:rPr>
              <a:t>Acknowledgements</a:t>
            </a:r>
            <a:endParaRPr b="1" i="0" sz="1100" u="none" cap="none" strike="noStrike">
              <a:solidFill>
                <a:srgbClr val="FFFFFF"/>
              </a:solidFill>
              <a:latin typeface="Calibri"/>
              <a:ea typeface="Calibri"/>
              <a:cs typeface="Calibri"/>
              <a:sym typeface="Calibri"/>
            </a:endParaRPr>
          </a:p>
        </p:txBody>
      </p:sp>
      <p:sp>
        <p:nvSpPr>
          <p:cNvPr id="244" name="Google Shape;244;g37b99751042_0_116"/>
          <p:cNvSpPr txBox="1"/>
          <p:nvPr/>
        </p:nvSpPr>
        <p:spPr>
          <a:xfrm>
            <a:off x="8223852" y="6411813"/>
            <a:ext cx="3833100" cy="285000"/>
          </a:xfrm>
          <a:prstGeom prst="rect">
            <a:avLst/>
          </a:prstGeom>
          <a:solidFill>
            <a:schemeClr val="lt1"/>
          </a:solidFill>
          <a:ln>
            <a:noFill/>
          </a:ln>
        </p:spPr>
        <p:txBody>
          <a:bodyPr anchorCtr="0" anchor="t" bIns="34375" lIns="34375" spcFirstLastPara="1" rIns="34375" wrap="square" tIns="34375">
            <a:spAutoFit/>
          </a:bodyPr>
          <a:lstStyle/>
          <a:p>
            <a:pPr indent="0" lvl="0" marL="0" marR="0" rtl="0" algn="just">
              <a:lnSpc>
                <a:spcPct val="100000"/>
              </a:lnSpc>
              <a:spcBef>
                <a:spcPts val="0"/>
              </a:spcBef>
              <a:spcAft>
                <a:spcPts val="0"/>
              </a:spcAft>
              <a:buClr>
                <a:srgbClr val="000000"/>
              </a:buClr>
              <a:buSzPts val="700"/>
              <a:buFont typeface="Arial"/>
              <a:buNone/>
            </a:pPr>
            <a:r>
              <a:rPr b="0" i="0" lang="en-US" sz="700" u="none" cap="none" strike="noStrike">
                <a:solidFill>
                  <a:schemeClr val="dk1"/>
                </a:solidFill>
                <a:latin typeface="Calibri"/>
                <a:ea typeface="Calibri"/>
                <a:cs typeface="Calibri"/>
                <a:sym typeface="Calibri"/>
              </a:rPr>
              <a:t>This work is supported by National Science Foundation Award # 2206982</a:t>
            </a:r>
            <a:endParaRPr b="0" i="0" sz="700" u="none" cap="none" strike="noStrike">
              <a:solidFill>
                <a:schemeClr val="dk1"/>
              </a:solidFill>
              <a:latin typeface="Calibri"/>
              <a:ea typeface="Calibri"/>
              <a:cs typeface="Calibri"/>
              <a:sym typeface="Calibri"/>
            </a:endParaRPr>
          </a:p>
          <a:p>
            <a:pPr indent="0" lvl="0" marL="0" marR="0" rtl="0" algn="just">
              <a:lnSpc>
                <a:spcPct val="100000"/>
              </a:lnSpc>
              <a:spcBef>
                <a:spcPts val="0"/>
              </a:spcBef>
              <a:spcAft>
                <a:spcPts val="0"/>
              </a:spcAft>
              <a:buClr>
                <a:srgbClr val="000000"/>
              </a:buClr>
              <a:buSzPts val="700"/>
              <a:buFont typeface="Arial"/>
              <a:buNone/>
            </a:pPr>
            <a:r>
              <a:rPr lang="en-US" sz="700">
                <a:solidFill>
                  <a:schemeClr val="dk1"/>
                </a:solidFill>
                <a:latin typeface="Calibri"/>
                <a:ea typeface="Calibri"/>
                <a:cs typeface="Calibri"/>
                <a:sym typeface="Calibri"/>
              </a:rPr>
              <a:t>Thank you Dr. Kotal, Dr. Piplai, Dr. Ceberio, Dr. Tosh for all your hard work.</a:t>
            </a:r>
            <a:endParaRPr sz="700">
              <a:solidFill>
                <a:schemeClr val="dk1"/>
              </a:solidFill>
              <a:latin typeface="Calibri"/>
              <a:ea typeface="Calibri"/>
              <a:cs typeface="Calibri"/>
              <a:sym typeface="Calibri"/>
            </a:endParaRPr>
          </a:p>
        </p:txBody>
      </p:sp>
      <p:grpSp>
        <p:nvGrpSpPr>
          <p:cNvPr id="245" name="Google Shape;245;g37b99751042_0_116"/>
          <p:cNvGrpSpPr/>
          <p:nvPr/>
        </p:nvGrpSpPr>
        <p:grpSpPr>
          <a:xfrm>
            <a:off x="646054" y="55873"/>
            <a:ext cx="11418202" cy="917122"/>
            <a:chOff x="1744205" y="178794"/>
            <a:chExt cx="30826680" cy="2934789"/>
          </a:xfrm>
        </p:grpSpPr>
        <p:pic>
          <p:nvPicPr>
            <p:cNvPr descr="A picture containing text, graphics, graphic design, font&#10;&#10;Description automatically generated" id="246" name="Google Shape;246;g37b99751042_0_116"/>
            <p:cNvPicPr preferRelativeResize="0"/>
            <p:nvPr/>
          </p:nvPicPr>
          <p:blipFill rotWithShape="1">
            <a:blip r:embed="rId4">
              <a:alphaModFix/>
            </a:blip>
            <a:srcRect b="13095" l="556" r="3409" t="12372"/>
            <a:stretch/>
          </p:blipFill>
          <p:spPr>
            <a:xfrm>
              <a:off x="1744205" y="178794"/>
              <a:ext cx="2370600" cy="2364900"/>
            </a:xfrm>
            <a:prstGeom prst="ellipse">
              <a:avLst/>
            </a:prstGeom>
            <a:noFill/>
            <a:ln>
              <a:noFill/>
            </a:ln>
          </p:spPr>
        </p:pic>
        <p:sp>
          <p:nvSpPr>
            <p:cNvPr id="247" name="Google Shape;247;g37b99751042_0_116"/>
            <p:cNvSpPr txBox="1"/>
            <p:nvPr/>
          </p:nvSpPr>
          <p:spPr>
            <a:xfrm>
              <a:off x="4114800" y="346233"/>
              <a:ext cx="24688800" cy="1392900"/>
            </a:xfrm>
            <a:prstGeom prst="rect">
              <a:avLst/>
            </a:prstGeom>
            <a:noFill/>
            <a:ln>
              <a:noFill/>
            </a:ln>
          </p:spPr>
          <p:txBody>
            <a:bodyPr anchorCtr="0" anchor="ctr" bIns="85950" lIns="34375" spcFirstLastPara="1" rIns="34375" wrap="square" tIns="85950">
              <a:spAutoFit/>
            </a:bodyPr>
            <a:lstStyle/>
            <a:p>
              <a:pPr indent="0" lvl="0" marL="0" marR="0" rtl="0" algn="ctr">
                <a:lnSpc>
                  <a:spcPct val="100000"/>
                </a:lnSpc>
                <a:spcBef>
                  <a:spcPts val="0"/>
                </a:spcBef>
                <a:spcAft>
                  <a:spcPts val="0"/>
                </a:spcAft>
                <a:buClr>
                  <a:srgbClr val="000000"/>
                </a:buClr>
                <a:buSzPts val="1700"/>
                <a:buFont typeface="Arial"/>
                <a:buNone/>
              </a:pPr>
              <a:r>
                <a:rPr b="1" i="0" lang="en-US" sz="1700" u="none" cap="none" strike="noStrike">
                  <a:solidFill>
                    <a:schemeClr val="lt1"/>
                  </a:solidFill>
                  <a:latin typeface="Calibri"/>
                  <a:ea typeface="Calibri"/>
                  <a:cs typeface="Calibri"/>
                  <a:sym typeface="Calibri"/>
                </a:rPr>
                <a:t>ML That Minds Its Business (and Yours): Fair, Accurate, and Private</a:t>
              </a:r>
              <a:endParaRPr b="1" i="0" sz="1700" u="none" cap="none" strike="noStrike">
                <a:solidFill>
                  <a:schemeClr val="lt1"/>
                </a:solidFill>
                <a:latin typeface="Calibri"/>
                <a:ea typeface="Calibri"/>
                <a:cs typeface="Calibri"/>
                <a:sym typeface="Calibri"/>
              </a:endParaRPr>
            </a:p>
          </p:txBody>
        </p:sp>
        <p:sp>
          <p:nvSpPr>
            <p:cNvPr id="248" name="Google Shape;248;g37b99751042_0_116"/>
            <p:cNvSpPr txBox="1"/>
            <p:nvPr/>
          </p:nvSpPr>
          <p:spPr>
            <a:xfrm>
              <a:off x="4114800" y="1366690"/>
              <a:ext cx="24688800" cy="1567500"/>
            </a:xfrm>
            <a:prstGeom prst="rect">
              <a:avLst/>
            </a:prstGeom>
            <a:noFill/>
            <a:ln>
              <a:noFill/>
            </a:ln>
          </p:spPr>
          <p:txBody>
            <a:bodyPr anchorCtr="0" anchor="ctr" bIns="34375" lIns="34375" spcFirstLastPara="1" rIns="34375" wrap="square" tIns="34375">
              <a:noAutofit/>
            </a:bodyPr>
            <a:lstStyle/>
            <a:p>
              <a:pPr indent="0" lvl="0" marL="0" marR="0" rtl="0" algn="ctr">
                <a:lnSpc>
                  <a:spcPct val="100000"/>
                </a:lnSpc>
                <a:spcBef>
                  <a:spcPts val="0"/>
                </a:spcBef>
                <a:spcAft>
                  <a:spcPts val="0"/>
                </a:spcAft>
                <a:buClr>
                  <a:srgbClr val="000000"/>
                </a:buClr>
                <a:buSzPts val="1000"/>
                <a:buFont typeface="Arial"/>
                <a:buNone/>
              </a:pPr>
              <a:r>
                <a:rPr b="0" i="0" lang="en-US" sz="1000" u="none" cap="none" strike="noStrike">
                  <a:solidFill>
                    <a:schemeClr val="lt1"/>
                  </a:solidFill>
                  <a:latin typeface="Calibri"/>
                  <a:ea typeface="Calibri"/>
                  <a:cs typeface="Calibri"/>
                  <a:sym typeface="Calibri"/>
                </a:rPr>
                <a:t>Michelle Buraczyk, Holly Lopez, Leo Mercado, Dr. Anaanta Kotal</a:t>
              </a:r>
              <a:endParaRPr b="0" i="0" sz="1000" u="none" cap="none" strike="noStrike">
                <a:solidFill>
                  <a:schemeClr val="lt1"/>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000"/>
                <a:buFont typeface="Arial"/>
                <a:buNone/>
              </a:pPr>
              <a:r>
                <a:rPr b="0" i="0" lang="en-US" sz="1000" u="none" cap="none" strike="noStrike">
                  <a:solidFill>
                    <a:schemeClr val="lt1"/>
                  </a:solidFill>
                  <a:latin typeface="Calibri"/>
                  <a:ea typeface="Calibri"/>
                  <a:cs typeface="Calibri"/>
                  <a:sym typeface="Calibri"/>
                </a:rPr>
                <a:t>NSF RET Site: </a:t>
              </a:r>
              <a:r>
                <a:rPr b="0" i="0" lang="en-US" sz="1000" u="none" cap="none" strike="noStrike">
                  <a:solidFill>
                    <a:schemeClr val="lt1"/>
                  </a:solidFill>
                  <a:latin typeface="Arial"/>
                  <a:ea typeface="Arial"/>
                  <a:cs typeface="Arial"/>
                  <a:sym typeface="Arial"/>
                </a:rPr>
                <a:t>Cybersecurity Research Experience For Educators Through Data Science (CREEDS)</a:t>
              </a:r>
              <a:endParaRPr b="0" i="0" sz="10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000"/>
                <a:buFont typeface="Arial"/>
                <a:buNone/>
              </a:pPr>
              <a:r>
                <a:rPr b="0" i="0" lang="en-US" sz="1000" u="none" cap="none" strike="noStrike">
                  <a:solidFill>
                    <a:schemeClr val="lt1"/>
                  </a:solidFill>
                  <a:latin typeface="Calibri"/>
                  <a:ea typeface="Calibri"/>
                  <a:cs typeface="Calibri"/>
                  <a:sym typeface="Calibri"/>
                </a:rPr>
                <a:t>The University of Texas at El Paso</a:t>
              </a:r>
              <a:endParaRPr b="0" i="0" sz="1000" u="none" cap="none" strike="noStrike">
                <a:solidFill>
                  <a:schemeClr val="lt1"/>
                </a:solidFill>
                <a:latin typeface="Calibri"/>
                <a:ea typeface="Calibri"/>
                <a:cs typeface="Calibri"/>
                <a:sym typeface="Calibri"/>
              </a:endParaRPr>
            </a:p>
          </p:txBody>
        </p:sp>
        <p:pic>
          <p:nvPicPr>
            <p:cNvPr descr="UTEP Miners Logo PNG Transparent &amp; SVG Vector - Freebie Supply" id="249" name="Google Shape;249;g37b99751042_0_116"/>
            <p:cNvPicPr preferRelativeResize="0"/>
            <p:nvPr/>
          </p:nvPicPr>
          <p:blipFill rotWithShape="1">
            <a:blip r:embed="rId5">
              <a:alphaModFix/>
            </a:blip>
            <a:srcRect b="0" l="0" r="0" t="0"/>
            <a:stretch/>
          </p:blipFill>
          <p:spPr>
            <a:xfrm>
              <a:off x="26758900" y="183369"/>
              <a:ext cx="2930214" cy="2930214"/>
            </a:xfrm>
            <a:prstGeom prst="rect">
              <a:avLst/>
            </a:prstGeom>
            <a:noFill/>
            <a:ln>
              <a:noFill/>
            </a:ln>
          </p:spPr>
        </p:pic>
        <p:pic>
          <p:nvPicPr>
            <p:cNvPr descr="NSF_Official_logo_High_Res_1200ppi" id="250" name="Google Shape;250;g37b99751042_0_116"/>
            <p:cNvPicPr preferRelativeResize="0"/>
            <p:nvPr/>
          </p:nvPicPr>
          <p:blipFill rotWithShape="1">
            <a:blip r:embed="rId6">
              <a:alphaModFix/>
            </a:blip>
            <a:srcRect b="0" l="0" r="0" t="0"/>
            <a:stretch/>
          </p:blipFill>
          <p:spPr>
            <a:xfrm>
              <a:off x="29777505" y="178794"/>
              <a:ext cx="2793380" cy="2793380"/>
            </a:xfrm>
            <a:prstGeom prst="rect">
              <a:avLst/>
            </a:prstGeom>
            <a:noFill/>
            <a:ln>
              <a:noFill/>
            </a:ln>
          </p:spPr>
        </p:pic>
      </p:grpSp>
      <p:sp>
        <p:nvSpPr>
          <p:cNvPr id="251" name="Google Shape;251;g37b99751042_0_116"/>
          <p:cNvSpPr txBox="1"/>
          <p:nvPr/>
        </p:nvSpPr>
        <p:spPr>
          <a:xfrm>
            <a:off x="105824" y="1052273"/>
            <a:ext cx="11957400" cy="247800"/>
          </a:xfrm>
          <a:prstGeom prst="rect">
            <a:avLst/>
          </a:prstGeom>
          <a:solidFill>
            <a:schemeClr val="lt1"/>
          </a:solidFill>
          <a:ln>
            <a:noFill/>
          </a:ln>
        </p:spPr>
        <p:txBody>
          <a:bodyPr anchorCtr="0" anchor="t" bIns="16050" lIns="32100" spcFirstLastPara="1" rIns="32100" wrap="square" tIns="16050">
            <a:spAutoFit/>
          </a:bodyPr>
          <a:lstStyle/>
          <a:p>
            <a:pPr indent="0" lvl="0" marL="0" marR="0" rtl="0" algn="l">
              <a:lnSpc>
                <a:spcPct val="100000"/>
              </a:lnSpc>
              <a:spcBef>
                <a:spcPts val="0"/>
              </a:spcBef>
              <a:spcAft>
                <a:spcPts val="0"/>
              </a:spcAft>
              <a:buClr>
                <a:srgbClr val="000000"/>
              </a:buClr>
              <a:buSzPts val="900"/>
              <a:buFont typeface="Arial"/>
              <a:buNone/>
            </a:pPr>
            <a:r>
              <a:rPr i="0" lang="en-US" sz="700" u="none" cap="none" strike="noStrike">
                <a:solidFill>
                  <a:schemeClr val="dk1"/>
                </a:solidFill>
              </a:rPr>
              <a:t>In today's data driven world, machine learning models are increasingly responsible for making decisions that affect people's live</a:t>
            </a:r>
            <a:r>
              <a:rPr lang="en-US" sz="700">
                <a:solidFill>
                  <a:schemeClr val="dk1"/>
                </a:solidFill>
              </a:rPr>
              <a:t>s – </a:t>
            </a:r>
            <a:r>
              <a:rPr i="0" lang="en-US" sz="700" u="none" cap="none" strike="noStrike">
                <a:solidFill>
                  <a:schemeClr val="dk1"/>
                </a:solidFill>
              </a:rPr>
              <a:t>from loan approval and job recommendations to medical diagnoses and personalized services. With this growing influence comes a critical responsibility; ensuring that these models are not only accurate, but also fair and privacy preserving.</a:t>
            </a:r>
            <a:endParaRPr i="0" sz="700" u="none" cap="none" strike="noStrike">
              <a:solidFill>
                <a:schemeClr val="dk1"/>
              </a:solidFill>
            </a:endParaRPr>
          </a:p>
        </p:txBody>
      </p:sp>
      <p:pic>
        <p:nvPicPr>
          <p:cNvPr id="252" name="Google Shape;252;g37b99751042_0_116"/>
          <p:cNvPicPr preferRelativeResize="0"/>
          <p:nvPr/>
        </p:nvPicPr>
        <p:blipFill rotWithShape="1">
          <a:blip r:embed="rId7">
            <a:alphaModFix/>
          </a:blip>
          <a:srcRect b="2742" l="0" r="0" t="0"/>
          <a:stretch/>
        </p:blipFill>
        <p:spPr>
          <a:xfrm>
            <a:off x="4248657" y="2792422"/>
            <a:ext cx="1766445" cy="836336"/>
          </a:xfrm>
          <a:prstGeom prst="rect">
            <a:avLst/>
          </a:prstGeom>
          <a:noFill/>
          <a:ln>
            <a:noFill/>
          </a:ln>
        </p:spPr>
      </p:pic>
      <p:pic>
        <p:nvPicPr>
          <p:cNvPr id="253" name="Google Shape;253;g37b99751042_0_116"/>
          <p:cNvPicPr preferRelativeResize="0"/>
          <p:nvPr/>
        </p:nvPicPr>
        <p:blipFill rotWithShape="1">
          <a:blip r:embed="rId8">
            <a:alphaModFix/>
          </a:blip>
          <a:srcRect b="0" l="0" r="0" t="0"/>
          <a:stretch/>
        </p:blipFill>
        <p:spPr>
          <a:xfrm>
            <a:off x="4253111" y="4128789"/>
            <a:ext cx="1766444" cy="818828"/>
          </a:xfrm>
          <a:prstGeom prst="rect">
            <a:avLst/>
          </a:prstGeom>
          <a:noFill/>
          <a:ln>
            <a:noFill/>
          </a:ln>
        </p:spPr>
      </p:pic>
      <p:pic>
        <p:nvPicPr>
          <p:cNvPr id="254" name="Google Shape;254;g37b99751042_0_116"/>
          <p:cNvPicPr preferRelativeResize="0"/>
          <p:nvPr/>
        </p:nvPicPr>
        <p:blipFill rotWithShape="1">
          <a:blip r:embed="rId9">
            <a:alphaModFix/>
          </a:blip>
          <a:srcRect b="0" l="0" r="0" t="0"/>
          <a:stretch/>
        </p:blipFill>
        <p:spPr>
          <a:xfrm>
            <a:off x="4236657" y="1494050"/>
            <a:ext cx="1766445" cy="836333"/>
          </a:xfrm>
          <a:prstGeom prst="rect">
            <a:avLst/>
          </a:prstGeom>
          <a:noFill/>
          <a:ln>
            <a:noFill/>
          </a:ln>
        </p:spPr>
      </p:pic>
      <p:sp>
        <p:nvSpPr>
          <p:cNvPr id="255" name="Google Shape;255;g37b99751042_0_116"/>
          <p:cNvSpPr txBox="1"/>
          <p:nvPr/>
        </p:nvSpPr>
        <p:spPr>
          <a:xfrm>
            <a:off x="4242065" y="2350680"/>
            <a:ext cx="1757700" cy="495900"/>
          </a:xfrm>
          <a:prstGeom prst="rect">
            <a:avLst/>
          </a:prstGeom>
          <a:noFill/>
          <a:ln>
            <a:noFill/>
          </a:ln>
        </p:spPr>
        <p:txBody>
          <a:bodyPr anchorCtr="0" anchor="t" bIns="32100" lIns="32100" spcFirstLastPara="1" rIns="32100" wrap="square" tIns="32100">
            <a:spAutoFit/>
          </a:bodyPr>
          <a:lstStyle/>
          <a:p>
            <a:pPr indent="0" lvl="0" marL="0" marR="0" rtl="0" algn="l">
              <a:lnSpc>
                <a:spcPct val="115000"/>
              </a:lnSpc>
              <a:spcBef>
                <a:spcPts val="0"/>
              </a:spcBef>
              <a:spcAft>
                <a:spcPts val="0"/>
              </a:spcAft>
              <a:buClr>
                <a:srgbClr val="000000"/>
              </a:buClr>
              <a:buSzPts val="400"/>
              <a:buFont typeface="Arial"/>
              <a:buNone/>
            </a:pPr>
            <a:r>
              <a:rPr b="1" i="0" lang="en-US" sz="500" u="none" cap="none" strike="noStrike">
                <a:solidFill>
                  <a:schemeClr val="lt1"/>
                </a:solidFill>
              </a:rPr>
              <a:t>Figure 1.1 – </a:t>
            </a:r>
            <a:r>
              <a:rPr b="1" i="1" lang="en-US" sz="500" u="none" cap="none" strike="noStrike">
                <a:solidFill>
                  <a:schemeClr val="lt1"/>
                </a:solidFill>
              </a:rPr>
              <a:t>Performance comparison of various machine learning </a:t>
            </a:r>
            <a:r>
              <a:rPr b="1" i="1" lang="en-US" sz="500">
                <a:solidFill>
                  <a:schemeClr val="lt1"/>
                </a:solidFill>
              </a:rPr>
              <a:t>models based</a:t>
            </a:r>
            <a:r>
              <a:rPr b="1" i="1" lang="en-US" sz="500" u="none" cap="none" strike="noStrike">
                <a:solidFill>
                  <a:schemeClr val="lt1"/>
                </a:solidFill>
              </a:rPr>
              <a:t> on accuracy, precision, recall, and F1-score. Logistic</a:t>
            </a:r>
            <a:r>
              <a:rPr b="1" i="1" lang="en-US" sz="500">
                <a:solidFill>
                  <a:schemeClr val="lt1"/>
                </a:solidFill>
              </a:rPr>
              <a:t> </a:t>
            </a:r>
            <a:r>
              <a:rPr b="1" i="1" lang="en-US" sz="500" u="none" cap="none" strike="noStrike">
                <a:solidFill>
                  <a:schemeClr val="lt1"/>
                </a:solidFill>
              </a:rPr>
              <a:t>Regression outperformed the other models across most metrics and was selected as the final model for the project.</a:t>
            </a:r>
            <a:endParaRPr b="1" i="0" sz="500" u="none" cap="none" strike="noStrike">
              <a:solidFill>
                <a:schemeClr val="lt1"/>
              </a:solidFill>
            </a:endParaRPr>
          </a:p>
        </p:txBody>
      </p:sp>
      <p:sp>
        <p:nvSpPr>
          <p:cNvPr id="256" name="Google Shape;256;g37b99751042_0_116"/>
          <p:cNvSpPr txBox="1"/>
          <p:nvPr/>
        </p:nvSpPr>
        <p:spPr>
          <a:xfrm>
            <a:off x="4248657" y="3620297"/>
            <a:ext cx="1766400" cy="526500"/>
          </a:xfrm>
          <a:prstGeom prst="rect">
            <a:avLst/>
          </a:prstGeom>
          <a:noFill/>
          <a:ln>
            <a:noFill/>
          </a:ln>
        </p:spPr>
        <p:txBody>
          <a:bodyPr anchorCtr="0" anchor="t" bIns="32100" lIns="32100" spcFirstLastPara="1" rIns="32100" wrap="square" tIns="32100">
            <a:spAutoFit/>
          </a:bodyPr>
          <a:lstStyle/>
          <a:p>
            <a:pPr indent="0" lvl="0" marL="0" marR="0" rtl="0" algn="l">
              <a:lnSpc>
                <a:spcPct val="100000"/>
              </a:lnSpc>
              <a:spcBef>
                <a:spcPts val="0"/>
              </a:spcBef>
              <a:spcAft>
                <a:spcPts val="0"/>
              </a:spcAft>
              <a:buClr>
                <a:srgbClr val="000000"/>
              </a:buClr>
              <a:buSzPts val="400"/>
              <a:buFont typeface="Arial"/>
              <a:buNone/>
            </a:pPr>
            <a:r>
              <a:rPr b="1" i="0" lang="en-US" sz="500" u="none" cap="none" strike="noStrike">
                <a:solidFill>
                  <a:schemeClr val="lt1"/>
                </a:solidFill>
                <a:latin typeface="Arial"/>
                <a:ea typeface="Arial"/>
                <a:cs typeface="Arial"/>
                <a:sym typeface="Arial"/>
              </a:rPr>
              <a:t>Figure 1.2</a:t>
            </a:r>
            <a:r>
              <a:rPr b="1" i="0" lang="en-US" sz="500" u="none" cap="none" strike="noStrike">
                <a:solidFill>
                  <a:schemeClr val="lt1"/>
                </a:solidFill>
              </a:rPr>
              <a:t> – </a:t>
            </a:r>
            <a:r>
              <a:rPr b="1" i="1" lang="en-US" sz="500" u="none" cap="none" strike="noStrike">
                <a:solidFill>
                  <a:schemeClr val="lt1"/>
                </a:solidFill>
              </a:rPr>
              <a:t>Impact of differential privacy on model performance across five epsilon values. Varying levels of noise were introduced to assess the trade-off between privacy and accuracy. An epsilon value of 0.5 was ultimately selected, achieving an accuracy of 0.8470 while ensuring a reasonable level of data privacy.</a:t>
            </a:r>
            <a:endParaRPr b="1" i="0" sz="500" u="none" cap="none" strike="noStrike">
              <a:solidFill>
                <a:schemeClr val="lt1"/>
              </a:solidFill>
            </a:endParaRPr>
          </a:p>
        </p:txBody>
      </p:sp>
      <p:sp>
        <p:nvSpPr>
          <p:cNvPr id="257" name="Google Shape;257;g37b99751042_0_116"/>
          <p:cNvSpPr txBox="1"/>
          <p:nvPr/>
        </p:nvSpPr>
        <p:spPr>
          <a:xfrm>
            <a:off x="4253491" y="4966305"/>
            <a:ext cx="1766400" cy="526500"/>
          </a:xfrm>
          <a:prstGeom prst="rect">
            <a:avLst/>
          </a:prstGeom>
          <a:noFill/>
          <a:ln>
            <a:noFill/>
          </a:ln>
        </p:spPr>
        <p:txBody>
          <a:bodyPr anchorCtr="0" anchor="t" bIns="32100" lIns="32100" spcFirstLastPara="1" rIns="32100" wrap="square" tIns="32100">
            <a:spAutoFit/>
          </a:bodyPr>
          <a:lstStyle/>
          <a:p>
            <a:pPr indent="0" lvl="0" marL="0" marR="0" rtl="0" algn="l">
              <a:lnSpc>
                <a:spcPct val="100000"/>
              </a:lnSpc>
              <a:spcBef>
                <a:spcPts val="0"/>
              </a:spcBef>
              <a:spcAft>
                <a:spcPts val="0"/>
              </a:spcAft>
              <a:buClr>
                <a:srgbClr val="000000"/>
              </a:buClr>
              <a:buSzPts val="400"/>
              <a:buFont typeface="Arial"/>
              <a:buNone/>
            </a:pPr>
            <a:r>
              <a:rPr b="1" i="1" lang="en-US" sz="500" u="none" cap="none" strike="noStrike">
                <a:solidFill>
                  <a:schemeClr val="lt1"/>
                </a:solidFill>
                <a:latin typeface="Arial"/>
                <a:ea typeface="Arial"/>
                <a:cs typeface="Arial"/>
                <a:sym typeface="Arial"/>
              </a:rPr>
              <a:t>Figure 1.3</a:t>
            </a:r>
            <a:r>
              <a:rPr b="1" i="1" lang="en-US" sz="500" u="none" cap="none" strike="noStrike">
                <a:solidFill>
                  <a:schemeClr val="lt1"/>
                </a:solidFill>
              </a:rPr>
              <a:t> – Fairness was introduced to the differentially private model using a post-processing mitigation technique. This approach balanced fairness and privacy while maintaining strong performance, improving the model’s accuracy from 0.8470 (private only) to 0.8478 (private and fair).</a:t>
            </a:r>
            <a:endParaRPr b="1" i="1" sz="500" u="none" cap="none" strike="noStrike">
              <a:solidFill>
                <a:schemeClr val="lt1"/>
              </a:solidFill>
            </a:endParaRPr>
          </a:p>
        </p:txBody>
      </p:sp>
      <p:sp>
        <p:nvSpPr>
          <p:cNvPr id="258" name="Google Shape;258;g37b99751042_0_116"/>
          <p:cNvSpPr txBox="1"/>
          <p:nvPr/>
        </p:nvSpPr>
        <p:spPr>
          <a:xfrm>
            <a:off x="4257556" y="6324383"/>
            <a:ext cx="1766400" cy="449700"/>
          </a:xfrm>
          <a:prstGeom prst="rect">
            <a:avLst/>
          </a:prstGeom>
          <a:noFill/>
          <a:ln>
            <a:noFill/>
          </a:ln>
        </p:spPr>
        <p:txBody>
          <a:bodyPr anchorCtr="0" anchor="t" bIns="32100" lIns="32100" spcFirstLastPara="1" rIns="32100" wrap="square" tIns="32100">
            <a:spAutoFit/>
          </a:bodyPr>
          <a:lstStyle/>
          <a:p>
            <a:pPr indent="0" lvl="0" marL="0" marR="0" rtl="0" algn="l">
              <a:lnSpc>
                <a:spcPct val="100000"/>
              </a:lnSpc>
              <a:spcBef>
                <a:spcPts val="0"/>
              </a:spcBef>
              <a:spcAft>
                <a:spcPts val="0"/>
              </a:spcAft>
              <a:buClr>
                <a:srgbClr val="000000"/>
              </a:buClr>
              <a:buSzPts val="400"/>
              <a:buFont typeface="Arial"/>
              <a:buNone/>
            </a:pPr>
            <a:r>
              <a:rPr b="1" i="1" lang="en-US" sz="500" u="none" cap="none" strike="noStrike">
                <a:solidFill>
                  <a:schemeClr val="lt1"/>
                </a:solidFill>
                <a:latin typeface="Arial"/>
                <a:ea typeface="Arial"/>
                <a:cs typeface="Arial"/>
                <a:sym typeface="Arial"/>
              </a:rPr>
              <a:t>Figure 1.4</a:t>
            </a:r>
            <a:r>
              <a:rPr b="1" i="1" lang="en-US" sz="500" u="none" cap="none" strike="noStrike">
                <a:solidFill>
                  <a:schemeClr val="lt1"/>
                </a:solidFill>
              </a:rPr>
              <a:t> – Comparison of accuracy across three models: the </a:t>
            </a:r>
            <a:r>
              <a:rPr b="1" i="1" lang="en-US" sz="500">
                <a:solidFill>
                  <a:schemeClr val="lt1"/>
                </a:solidFill>
              </a:rPr>
              <a:t>S</a:t>
            </a:r>
            <a:r>
              <a:rPr b="1" i="1" lang="en-US" sz="500" u="none" cap="none" strike="noStrike">
                <a:solidFill>
                  <a:schemeClr val="lt1"/>
                </a:solidFill>
              </a:rPr>
              <a:t>tandard Logistic Regression model, the </a:t>
            </a:r>
            <a:r>
              <a:rPr b="1" i="1" lang="en-US" sz="500">
                <a:solidFill>
                  <a:schemeClr val="lt1"/>
                </a:solidFill>
              </a:rPr>
              <a:t>D</a:t>
            </a:r>
            <a:r>
              <a:rPr b="1" i="1" lang="en-US" sz="500" u="none" cap="none" strike="noStrike">
                <a:solidFill>
                  <a:schemeClr val="lt1"/>
                </a:solidFill>
              </a:rPr>
              <a:t>ifferentially </a:t>
            </a:r>
            <a:r>
              <a:rPr b="1" i="1" lang="en-US" sz="500">
                <a:solidFill>
                  <a:schemeClr val="lt1"/>
                </a:solidFill>
              </a:rPr>
              <a:t>P</a:t>
            </a:r>
            <a:r>
              <a:rPr b="1" i="1" lang="en-US" sz="500" u="none" cap="none" strike="noStrike">
                <a:solidFill>
                  <a:schemeClr val="lt1"/>
                </a:solidFill>
              </a:rPr>
              <a:t>rivate model, and the </a:t>
            </a:r>
            <a:r>
              <a:rPr b="1" i="1" lang="en-US" sz="500">
                <a:solidFill>
                  <a:schemeClr val="lt1"/>
                </a:solidFill>
              </a:rPr>
              <a:t>P</a:t>
            </a:r>
            <a:r>
              <a:rPr b="1" i="1" lang="en-US" sz="500" u="none" cap="none" strike="noStrike">
                <a:solidFill>
                  <a:schemeClr val="lt1"/>
                </a:solidFill>
              </a:rPr>
              <a:t>rivate and </a:t>
            </a:r>
            <a:r>
              <a:rPr b="1" i="1" lang="en-US" sz="500">
                <a:solidFill>
                  <a:schemeClr val="lt1"/>
                </a:solidFill>
              </a:rPr>
              <a:t>F</a:t>
            </a:r>
            <a:r>
              <a:rPr b="1" i="1" lang="en-US" sz="500" u="none" cap="none" strike="noStrike">
                <a:solidFill>
                  <a:schemeClr val="lt1"/>
                </a:solidFill>
              </a:rPr>
              <a:t>air model. This highlights the trade-offs and performance impact of adding privacy and fairness constraints.</a:t>
            </a:r>
            <a:endParaRPr b="1" i="1" sz="500" u="none" cap="none" strike="noStrike">
              <a:solidFill>
                <a:schemeClr val="lt1"/>
              </a:solidFill>
            </a:endParaRPr>
          </a:p>
        </p:txBody>
      </p:sp>
      <p:cxnSp>
        <p:nvCxnSpPr>
          <p:cNvPr id="259" name="Google Shape;259;g37b99751042_0_116"/>
          <p:cNvCxnSpPr/>
          <p:nvPr/>
        </p:nvCxnSpPr>
        <p:spPr>
          <a:xfrm>
            <a:off x="6118284" y="1520181"/>
            <a:ext cx="22800" cy="5078400"/>
          </a:xfrm>
          <a:prstGeom prst="straightConnector1">
            <a:avLst/>
          </a:prstGeom>
          <a:noFill/>
          <a:ln cap="flat" cmpd="sng" w="13375">
            <a:solidFill>
              <a:srgbClr val="FF9900"/>
            </a:solidFill>
            <a:prstDash val="solid"/>
            <a:round/>
            <a:headEnd len="sm" w="sm" type="none"/>
            <a:tailEnd len="sm" w="sm" type="none"/>
          </a:ln>
        </p:spPr>
      </p:cxnSp>
      <p:sp>
        <p:nvSpPr>
          <p:cNvPr id="260" name="Google Shape;260;g37b99751042_0_116"/>
          <p:cNvSpPr txBox="1"/>
          <p:nvPr/>
        </p:nvSpPr>
        <p:spPr>
          <a:xfrm>
            <a:off x="6855083" y="3429000"/>
            <a:ext cx="112800" cy="322200"/>
          </a:xfrm>
          <a:prstGeom prst="rect">
            <a:avLst/>
          </a:prstGeom>
          <a:noFill/>
          <a:ln>
            <a:noFill/>
          </a:ln>
        </p:spPr>
        <p:txBody>
          <a:bodyPr anchorCtr="0" anchor="t" bIns="32100" lIns="32100" spcFirstLastPara="1" rIns="32100" wrap="square" tIns="32100">
            <a:noAutofit/>
          </a:bodyPr>
          <a:lstStyle/>
          <a:p>
            <a:pPr indent="0" lvl="0" marL="0" marR="0" rtl="0" algn="l">
              <a:lnSpc>
                <a:spcPct val="100000"/>
              </a:lnSpc>
              <a:spcBef>
                <a:spcPts val="0"/>
              </a:spcBef>
              <a:spcAft>
                <a:spcPts val="0"/>
              </a:spcAft>
              <a:buClr>
                <a:srgbClr val="000000"/>
              </a:buClr>
              <a:buSzPts val="700"/>
              <a:buFont typeface="Arial"/>
              <a:buNone/>
            </a:pPr>
            <a:r>
              <a:t/>
            </a:r>
            <a:endParaRPr b="0" i="0" sz="700" u="none" cap="none" strike="noStrike">
              <a:solidFill>
                <a:schemeClr val="dk1"/>
              </a:solidFill>
              <a:latin typeface="Calibri"/>
              <a:ea typeface="Calibri"/>
              <a:cs typeface="Calibri"/>
              <a:sym typeface="Calibri"/>
            </a:endParaRPr>
          </a:p>
        </p:txBody>
      </p:sp>
      <p:sp>
        <p:nvSpPr>
          <p:cNvPr id="261" name="Google Shape;261;g37b99751042_0_116"/>
          <p:cNvSpPr txBox="1"/>
          <p:nvPr/>
        </p:nvSpPr>
        <p:spPr>
          <a:xfrm>
            <a:off x="8227417" y="1494047"/>
            <a:ext cx="3842100" cy="1397400"/>
          </a:xfrm>
          <a:prstGeom prst="rect">
            <a:avLst/>
          </a:prstGeom>
          <a:solidFill>
            <a:schemeClr val="lt1"/>
          </a:solidFill>
          <a:ln cap="flat" cmpd="sng" w="8925">
            <a:solidFill>
              <a:schemeClr val="dk1"/>
            </a:solidFill>
            <a:prstDash val="solid"/>
            <a:round/>
            <a:headEnd len="sm" w="sm" type="none"/>
            <a:tailEnd len="sm" w="sm" type="none"/>
          </a:ln>
        </p:spPr>
        <p:txBody>
          <a:bodyPr anchorCtr="0" anchor="t" bIns="34375" lIns="34375" spcFirstLastPara="1" rIns="34375" wrap="square" tIns="34375">
            <a:noAutofit/>
          </a:bodyPr>
          <a:lstStyle/>
          <a:p>
            <a:pPr indent="0" lvl="0" marL="0" marR="0" rtl="0" algn="l">
              <a:lnSpc>
                <a:spcPct val="115000"/>
              </a:lnSpc>
              <a:spcBef>
                <a:spcPts val="0"/>
              </a:spcBef>
              <a:spcAft>
                <a:spcPts val="0"/>
              </a:spcAft>
              <a:buClr>
                <a:schemeClr val="dk1"/>
              </a:buClr>
              <a:buSzPts val="400"/>
              <a:buFont typeface="Arial"/>
              <a:buNone/>
            </a:pPr>
            <a:r>
              <a:rPr b="0" i="0" lang="en-US" sz="700" u="none" cap="none" strike="noStrike">
                <a:solidFill>
                  <a:schemeClr val="dk1"/>
                </a:solidFill>
                <a:latin typeface="Arial"/>
                <a:ea typeface="Arial"/>
                <a:cs typeface="Arial"/>
                <a:sym typeface="Arial"/>
              </a:rPr>
              <a:t>Achieving a machine learning model that is fully accurate, private, and fair is inherently challenging due to the trade-offs among these goals. Our objective was to fine-tune the privacy parameter (epsilon) and apply fairness mitigation techniques to develop a model that balances all three as effectively as possible.</a:t>
            </a:r>
            <a:endParaRPr b="0" i="0" sz="700" u="none" cap="none" strike="noStrike">
              <a:solidFill>
                <a:schemeClr val="dk1"/>
              </a:solidFill>
              <a:latin typeface="Arial"/>
              <a:ea typeface="Arial"/>
              <a:cs typeface="Arial"/>
              <a:sym typeface="Arial"/>
            </a:endParaRPr>
          </a:p>
          <a:p>
            <a:pPr indent="0" lvl="0" marL="0" marR="0" rtl="0" algn="l">
              <a:lnSpc>
                <a:spcPct val="115000"/>
              </a:lnSpc>
              <a:spcBef>
                <a:spcPts val="400"/>
              </a:spcBef>
              <a:spcAft>
                <a:spcPts val="0"/>
              </a:spcAft>
              <a:buClr>
                <a:schemeClr val="dk1"/>
              </a:buClr>
              <a:buSzPts val="400"/>
              <a:buFont typeface="Arial"/>
              <a:buNone/>
            </a:pPr>
            <a:r>
              <a:t/>
            </a:r>
            <a:endParaRPr sz="600">
              <a:solidFill>
                <a:schemeClr val="dk1"/>
              </a:solidFill>
            </a:endParaRPr>
          </a:p>
          <a:p>
            <a:pPr indent="0" lvl="0" marL="0" marR="0" rtl="0" algn="l">
              <a:lnSpc>
                <a:spcPct val="115000"/>
              </a:lnSpc>
              <a:spcBef>
                <a:spcPts val="400"/>
              </a:spcBef>
              <a:spcAft>
                <a:spcPts val="0"/>
              </a:spcAft>
              <a:buClr>
                <a:schemeClr val="dk1"/>
              </a:buClr>
              <a:buSzPts val="400"/>
              <a:buFont typeface="Arial"/>
              <a:buNone/>
            </a:pPr>
            <a:r>
              <a:t/>
            </a:r>
            <a:endParaRPr sz="600">
              <a:solidFill>
                <a:schemeClr val="dk1"/>
              </a:solidFill>
            </a:endParaRPr>
          </a:p>
          <a:p>
            <a:pPr indent="0" lvl="0" marL="0" marR="0" rtl="0" algn="l">
              <a:lnSpc>
                <a:spcPct val="115000"/>
              </a:lnSpc>
              <a:spcBef>
                <a:spcPts val="400"/>
              </a:spcBef>
              <a:spcAft>
                <a:spcPts val="0"/>
              </a:spcAft>
              <a:buClr>
                <a:schemeClr val="dk1"/>
              </a:buClr>
              <a:buSzPts val="400"/>
              <a:buFont typeface="Arial"/>
              <a:buNone/>
            </a:pPr>
            <a:r>
              <a:t/>
            </a:r>
            <a:endParaRPr sz="600">
              <a:solidFill>
                <a:schemeClr val="dk1"/>
              </a:solidFill>
            </a:endParaRPr>
          </a:p>
          <a:p>
            <a:pPr indent="0" lvl="0" marL="0" marR="0" rtl="0" algn="l">
              <a:lnSpc>
                <a:spcPct val="115000"/>
              </a:lnSpc>
              <a:spcBef>
                <a:spcPts val="400"/>
              </a:spcBef>
              <a:spcAft>
                <a:spcPts val="0"/>
              </a:spcAft>
              <a:buClr>
                <a:schemeClr val="dk1"/>
              </a:buClr>
              <a:buSzPts val="400"/>
              <a:buFont typeface="Arial"/>
              <a:buNone/>
            </a:pPr>
            <a:r>
              <a:t/>
            </a:r>
            <a:endParaRPr sz="600">
              <a:solidFill>
                <a:schemeClr val="dk1"/>
              </a:solidFill>
            </a:endParaRPr>
          </a:p>
          <a:p>
            <a:pPr indent="0" lvl="0" marL="0" marR="0" rtl="0" algn="l">
              <a:lnSpc>
                <a:spcPct val="115000"/>
              </a:lnSpc>
              <a:spcBef>
                <a:spcPts val="400"/>
              </a:spcBef>
              <a:spcAft>
                <a:spcPts val="400"/>
              </a:spcAft>
              <a:buClr>
                <a:schemeClr val="dk1"/>
              </a:buClr>
              <a:buSzPts val="400"/>
              <a:buFont typeface="Arial"/>
              <a:buNone/>
            </a:pPr>
            <a:r>
              <a:rPr b="0" i="0" lang="en-US" sz="700" u="none" cap="none" strike="noStrike">
                <a:solidFill>
                  <a:schemeClr val="dk1"/>
                </a:solidFill>
                <a:latin typeface="Arial"/>
                <a:ea typeface="Arial"/>
                <a:cs typeface="Arial"/>
                <a:sym typeface="Arial"/>
              </a:rPr>
              <a:t>These results demonstrate that while some accuracy may be sacrificed, it is possible to design models that are meaningfully private and fair without significantly compromising predictive performance.</a:t>
            </a:r>
            <a:endParaRPr b="0" i="0" sz="700" u="none" cap="none" strike="noStrike">
              <a:solidFill>
                <a:srgbClr val="000000"/>
              </a:solidFill>
              <a:latin typeface="Arial"/>
              <a:ea typeface="Arial"/>
              <a:cs typeface="Arial"/>
              <a:sym typeface="Arial"/>
            </a:endParaRPr>
          </a:p>
        </p:txBody>
      </p:sp>
      <p:sp>
        <p:nvSpPr>
          <p:cNvPr id="262" name="Google Shape;262;g37b99751042_0_116"/>
          <p:cNvSpPr/>
          <p:nvPr/>
        </p:nvSpPr>
        <p:spPr>
          <a:xfrm>
            <a:off x="8230028" y="1306750"/>
            <a:ext cx="3833100" cy="158100"/>
          </a:xfrm>
          <a:prstGeom prst="rect">
            <a:avLst/>
          </a:prstGeom>
          <a:solidFill>
            <a:srgbClr val="F08030"/>
          </a:solidFill>
          <a:ln cap="flat" cmpd="sng" w="4450">
            <a:solidFill>
              <a:srgbClr val="395E89"/>
            </a:solidFill>
            <a:prstDash val="solid"/>
            <a:round/>
            <a:headEnd len="sm" w="sm" type="none"/>
            <a:tailEnd len="sm" w="sm" type="none"/>
          </a:ln>
        </p:spPr>
        <p:txBody>
          <a:bodyPr anchorCtr="0" anchor="ctr" bIns="8600" lIns="17175" spcFirstLastPara="1" rIns="17175" wrap="square" tIns="8600">
            <a:noAutofit/>
          </a:bodyPr>
          <a:lstStyle/>
          <a:p>
            <a:pPr indent="0" lvl="0" marL="0" marR="0" rtl="0" algn="ctr">
              <a:lnSpc>
                <a:spcPct val="100000"/>
              </a:lnSpc>
              <a:spcBef>
                <a:spcPts val="0"/>
              </a:spcBef>
              <a:spcAft>
                <a:spcPts val="0"/>
              </a:spcAft>
              <a:buClr>
                <a:srgbClr val="000000"/>
              </a:buClr>
              <a:buSzPts val="1100"/>
              <a:buFont typeface="Arial"/>
              <a:buNone/>
            </a:pPr>
            <a:r>
              <a:rPr b="1" i="0" lang="en-US" sz="1100" u="none" cap="none" strike="noStrike">
                <a:solidFill>
                  <a:srgbClr val="FFFFFF"/>
                </a:solidFill>
                <a:latin typeface="Calibri"/>
                <a:ea typeface="Calibri"/>
                <a:cs typeface="Calibri"/>
                <a:sym typeface="Calibri"/>
              </a:rPr>
              <a:t>Conclusion</a:t>
            </a:r>
            <a:endParaRPr b="1" i="0" sz="1100" u="none" cap="none" strike="noStrike">
              <a:solidFill>
                <a:srgbClr val="FFFFFF"/>
              </a:solidFill>
              <a:latin typeface="Calibri"/>
              <a:ea typeface="Calibri"/>
              <a:cs typeface="Calibri"/>
              <a:sym typeface="Calibri"/>
            </a:endParaRPr>
          </a:p>
        </p:txBody>
      </p:sp>
      <p:sp>
        <p:nvSpPr>
          <p:cNvPr id="263" name="Google Shape;263;g37b99751042_0_116"/>
          <p:cNvSpPr txBox="1"/>
          <p:nvPr/>
        </p:nvSpPr>
        <p:spPr>
          <a:xfrm>
            <a:off x="6240343" y="6350398"/>
            <a:ext cx="1936800" cy="305400"/>
          </a:xfrm>
          <a:prstGeom prst="rect">
            <a:avLst/>
          </a:prstGeom>
          <a:noFill/>
          <a:ln>
            <a:noFill/>
          </a:ln>
        </p:spPr>
        <p:txBody>
          <a:bodyPr anchorCtr="0" anchor="t" bIns="34375" lIns="34375" spcFirstLastPara="1" rIns="34375" wrap="square" tIns="34375">
            <a:noAutofit/>
          </a:bodyPr>
          <a:lstStyle/>
          <a:p>
            <a:pPr indent="0" lvl="0" marL="0" marR="0" rtl="0" algn="l">
              <a:lnSpc>
                <a:spcPct val="115000"/>
              </a:lnSpc>
              <a:spcBef>
                <a:spcPts val="400"/>
              </a:spcBef>
              <a:spcAft>
                <a:spcPts val="0"/>
              </a:spcAft>
              <a:buClr>
                <a:schemeClr val="dk1"/>
              </a:buClr>
              <a:buSzPts val="400"/>
              <a:buFont typeface="Arial"/>
              <a:buNone/>
            </a:pPr>
            <a:r>
              <a:rPr b="1" i="1" lang="en-US" sz="500" u="none" cap="none" strike="noStrike">
                <a:solidFill>
                  <a:schemeClr val="lt1"/>
                </a:solidFill>
                <a:latin typeface="Arial"/>
                <a:ea typeface="Arial"/>
                <a:cs typeface="Arial"/>
                <a:sym typeface="Arial"/>
              </a:rPr>
              <a:t>Figure 2.4 – The bar chart is a comparison of the model accuracy for the standard, differentially private and fair data sets using a Differential Privacy Logistic Regression epsilon value of 5 and the Random Forest Classifier Machine Learning Model.</a:t>
            </a:r>
            <a:endParaRPr b="0" i="1" sz="500" u="none" cap="none" strike="noStrike">
              <a:solidFill>
                <a:schemeClr val="lt1"/>
              </a:solidFill>
              <a:latin typeface="Calibri"/>
              <a:ea typeface="Calibri"/>
              <a:cs typeface="Calibri"/>
              <a:sym typeface="Calibri"/>
            </a:endParaRPr>
          </a:p>
        </p:txBody>
      </p:sp>
      <p:sp>
        <p:nvSpPr>
          <p:cNvPr id="264" name="Google Shape;264;g37b99751042_0_116"/>
          <p:cNvSpPr txBox="1"/>
          <p:nvPr/>
        </p:nvSpPr>
        <p:spPr>
          <a:xfrm>
            <a:off x="6240343" y="5102672"/>
            <a:ext cx="1980600" cy="322200"/>
          </a:xfrm>
          <a:prstGeom prst="rect">
            <a:avLst/>
          </a:prstGeom>
          <a:noFill/>
          <a:ln cap="flat" cmpd="sng" w="8925">
            <a:solidFill>
              <a:schemeClr val="dk1"/>
            </a:solidFill>
            <a:prstDash val="solid"/>
            <a:round/>
            <a:headEnd len="sm" w="sm" type="none"/>
            <a:tailEnd len="sm" w="sm" type="none"/>
          </a:ln>
        </p:spPr>
        <p:txBody>
          <a:bodyPr anchorCtr="0" anchor="t" bIns="34375" lIns="34375" spcFirstLastPara="1" rIns="34375" wrap="square" tIns="34375">
            <a:noAutofit/>
          </a:bodyPr>
          <a:lstStyle/>
          <a:p>
            <a:pPr indent="0" lvl="0" marL="0" marR="0" rtl="0" algn="l">
              <a:lnSpc>
                <a:spcPct val="115000"/>
              </a:lnSpc>
              <a:spcBef>
                <a:spcPts val="400"/>
              </a:spcBef>
              <a:spcAft>
                <a:spcPts val="0"/>
              </a:spcAft>
              <a:buClr>
                <a:schemeClr val="dk1"/>
              </a:buClr>
              <a:buSzPts val="400"/>
              <a:buFont typeface="Arial"/>
              <a:buNone/>
            </a:pPr>
            <a:r>
              <a:rPr b="1" i="1" lang="en-US" sz="500" u="none" cap="none" strike="noStrike">
                <a:solidFill>
                  <a:schemeClr val="lt1"/>
                </a:solidFill>
                <a:latin typeface="Arial"/>
                <a:ea typeface="Arial"/>
                <a:cs typeface="Arial"/>
                <a:sym typeface="Arial"/>
              </a:rPr>
              <a:t>Figure 2.3 - The bar chart comparing the accuracy of the Standard Logistic Regression model, the Differentially Private Logistic Regression model (epsilon=</a:t>
            </a:r>
            <a:r>
              <a:rPr b="1" i="1" lang="en-US" sz="500">
                <a:solidFill>
                  <a:schemeClr val="lt1"/>
                </a:solidFill>
              </a:rPr>
              <a:t>1</a:t>
            </a:r>
            <a:r>
              <a:rPr b="1" i="1" lang="en-US" sz="500" u="none" cap="none" strike="noStrike">
                <a:solidFill>
                  <a:schemeClr val="lt1"/>
                </a:solidFill>
                <a:latin typeface="Arial"/>
                <a:ea typeface="Arial"/>
                <a:cs typeface="Arial"/>
                <a:sym typeface="Arial"/>
              </a:rPr>
              <a:t>.0), and a Standard Logistic Regression model with post-processing.</a:t>
            </a:r>
            <a:endParaRPr b="0" i="1" sz="500" u="none" cap="none" strike="noStrike">
              <a:solidFill>
                <a:schemeClr val="lt1"/>
              </a:solidFill>
              <a:latin typeface="Calibri"/>
              <a:ea typeface="Calibri"/>
              <a:cs typeface="Calibri"/>
              <a:sym typeface="Calibri"/>
            </a:endParaRPr>
          </a:p>
        </p:txBody>
      </p:sp>
      <p:sp>
        <p:nvSpPr>
          <p:cNvPr id="265" name="Google Shape;265;g37b99751042_0_116"/>
          <p:cNvSpPr txBox="1"/>
          <p:nvPr/>
        </p:nvSpPr>
        <p:spPr>
          <a:xfrm>
            <a:off x="6256120" y="3581133"/>
            <a:ext cx="1980600" cy="556500"/>
          </a:xfrm>
          <a:prstGeom prst="rect">
            <a:avLst/>
          </a:prstGeom>
          <a:noFill/>
          <a:ln cap="flat" cmpd="sng" w="8925">
            <a:solidFill>
              <a:schemeClr val="dk1"/>
            </a:solidFill>
            <a:prstDash val="solid"/>
            <a:round/>
            <a:headEnd len="sm" w="sm" type="none"/>
            <a:tailEnd len="sm" w="sm" type="none"/>
          </a:ln>
        </p:spPr>
        <p:txBody>
          <a:bodyPr anchorCtr="0" anchor="t" bIns="34375" lIns="34375" spcFirstLastPara="1" rIns="34375" wrap="square" tIns="34375">
            <a:noAutofit/>
          </a:bodyPr>
          <a:lstStyle/>
          <a:p>
            <a:pPr indent="0" lvl="0" marL="0" rtl="0" algn="l">
              <a:lnSpc>
                <a:spcPct val="115000"/>
              </a:lnSpc>
              <a:spcBef>
                <a:spcPts val="400"/>
              </a:spcBef>
              <a:spcAft>
                <a:spcPts val="0"/>
              </a:spcAft>
              <a:buClr>
                <a:schemeClr val="dk1"/>
              </a:buClr>
              <a:buSzPts val="400"/>
              <a:buFont typeface="Arial"/>
              <a:buNone/>
            </a:pPr>
            <a:r>
              <a:rPr b="1" i="1" lang="en-US" sz="500">
                <a:solidFill>
                  <a:schemeClr val="lt1"/>
                </a:solidFill>
              </a:rPr>
              <a:t>Figure 2.2 – Impact of differential privacy on model performance across five epsilon values. As epsilon increases (from 0.01 to 5.0), the performance metrics generally tend to increase, moving closer to the performance of the non-private model.  A smaller epsilon (e.g., 0.01) provides stronger privacy but results in lower performance metrics. A larger epsilon (e.g., 5.0) provides weaker privacy but results in higher performance metrics.</a:t>
            </a:r>
            <a:endParaRPr b="1" i="1" sz="500">
              <a:solidFill>
                <a:schemeClr val="lt1"/>
              </a:solidFill>
            </a:endParaRPr>
          </a:p>
          <a:p>
            <a:pPr indent="0" lvl="0" marL="0" rtl="0" algn="l">
              <a:lnSpc>
                <a:spcPct val="115000"/>
              </a:lnSpc>
              <a:spcBef>
                <a:spcPts val="400"/>
              </a:spcBef>
              <a:spcAft>
                <a:spcPts val="0"/>
              </a:spcAft>
              <a:buClr>
                <a:schemeClr val="dk1"/>
              </a:buClr>
              <a:buSzPts val="400"/>
              <a:buFont typeface="Arial"/>
              <a:buNone/>
            </a:pPr>
            <a:r>
              <a:rPr b="1" lang="en-US" sz="400">
                <a:solidFill>
                  <a:schemeClr val="dk1"/>
                </a:solidFill>
              </a:rPr>
              <a:t> </a:t>
            </a:r>
            <a:endParaRPr b="1" sz="400">
              <a:solidFill>
                <a:schemeClr val="dk1"/>
              </a:solidFill>
            </a:endParaRPr>
          </a:p>
          <a:p>
            <a:pPr indent="0" lvl="0" marL="0" marR="0" rtl="0" algn="l">
              <a:lnSpc>
                <a:spcPct val="115000"/>
              </a:lnSpc>
              <a:spcBef>
                <a:spcPts val="400"/>
              </a:spcBef>
              <a:spcAft>
                <a:spcPts val="0"/>
              </a:spcAft>
              <a:buClr>
                <a:schemeClr val="dk1"/>
              </a:buClr>
              <a:buSzPts val="400"/>
              <a:buFont typeface="Arial"/>
              <a:buNone/>
            </a:pPr>
            <a:r>
              <a:t/>
            </a:r>
            <a:endParaRPr sz="700">
              <a:solidFill>
                <a:schemeClr val="lt1"/>
              </a:solidFill>
            </a:endParaRPr>
          </a:p>
        </p:txBody>
      </p:sp>
      <p:sp>
        <p:nvSpPr>
          <p:cNvPr id="266" name="Google Shape;266;g37b99751042_0_116"/>
          <p:cNvSpPr txBox="1"/>
          <p:nvPr/>
        </p:nvSpPr>
        <p:spPr>
          <a:xfrm>
            <a:off x="6265333" y="2302813"/>
            <a:ext cx="1936800" cy="381000"/>
          </a:xfrm>
          <a:prstGeom prst="rect">
            <a:avLst/>
          </a:prstGeom>
          <a:noFill/>
          <a:ln cap="flat" cmpd="sng" w="8925">
            <a:solidFill>
              <a:schemeClr val="dk1"/>
            </a:solidFill>
            <a:prstDash val="solid"/>
            <a:round/>
            <a:headEnd len="sm" w="sm" type="none"/>
            <a:tailEnd len="sm" w="sm" type="none"/>
          </a:ln>
        </p:spPr>
        <p:txBody>
          <a:bodyPr anchorCtr="0" anchor="t" bIns="34375" lIns="34375" spcFirstLastPara="1" rIns="34375" wrap="square" tIns="34375">
            <a:noAutofit/>
          </a:bodyPr>
          <a:lstStyle/>
          <a:p>
            <a:pPr indent="0" lvl="0" marL="0" rtl="0" algn="l">
              <a:lnSpc>
                <a:spcPct val="115000"/>
              </a:lnSpc>
              <a:spcBef>
                <a:spcPts val="400"/>
              </a:spcBef>
              <a:spcAft>
                <a:spcPts val="0"/>
              </a:spcAft>
              <a:buClr>
                <a:schemeClr val="dk1"/>
              </a:buClr>
              <a:buSzPts val="400"/>
              <a:buFont typeface="Arial"/>
              <a:buNone/>
            </a:pPr>
            <a:r>
              <a:rPr b="1" i="1" lang="en-US" sz="500">
                <a:solidFill>
                  <a:schemeClr val="lt1"/>
                </a:solidFill>
              </a:rPr>
              <a:t>Figure 2.1 – Performance comparison of various machine learning models based on accuracy, precision, recall, and F1-score. Logistic Regression outperformed the other models across most metrics and was selected as the final model for the project.</a:t>
            </a:r>
            <a:endParaRPr b="1" i="1" sz="500">
              <a:solidFill>
                <a:schemeClr val="lt1"/>
              </a:solidFill>
            </a:endParaRPr>
          </a:p>
          <a:p>
            <a:pPr indent="0" lvl="0" marL="0" marR="0" rtl="0" algn="l">
              <a:lnSpc>
                <a:spcPct val="115000"/>
              </a:lnSpc>
              <a:spcBef>
                <a:spcPts val="400"/>
              </a:spcBef>
              <a:spcAft>
                <a:spcPts val="0"/>
              </a:spcAft>
              <a:buClr>
                <a:schemeClr val="dk1"/>
              </a:buClr>
              <a:buSzPts val="400"/>
              <a:buFont typeface="Arial"/>
              <a:buNone/>
            </a:pPr>
            <a:r>
              <a:t/>
            </a:r>
            <a:endParaRPr b="1" i="1" sz="700">
              <a:solidFill>
                <a:schemeClr val="dk1"/>
              </a:solidFill>
              <a:latin typeface="Calibri"/>
              <a:ea typeface="Calibri"/>
              <a:cs typeface="Calibri"/>
              <a:sym typeface="Calibri"/>
            </a:endParaRPr>
          </a:p>
        </p:txBody>
      </p:sp>
      <p:pic>
        <p:nvPicPr>
          <p:cNvPr id="267" name="Google Shape;267;g37b99751042_0_116"/>
          <p:cNvPicPr preferRelativeResize="0"/>
          <p:nvPr/>
        </p:nvPicPr>
        <p:blipFill rotWithShape="1">
          <a:blip r:embed="rId10">
            <a:alphaModFix/>
          </a:blip>
          <a:srcRect b="0" l="0" r="0" t="0"/>
          <a:stretch/>
        </p:blipFill>
        <p:spPr>
          <a:xfrm>
            <a:off x="8228574" y="5358406"/>
            <a:ext cx="3833352" cy="915688"/>
          </a:xfrm>
          <a:prstGeom prst="rect">
            <a:avLst/>
          </a:prstGeom>
          <a:noFill/>
          <a:ln>
            <a:noFill/>
          </a:ln>
        </p:spPr>
      </p:pic>
      <p:sp>
        <p:nvSpPr>
          <p:cNvPr id="268" name="Google Shape;268;g37b99751042_0_116"/>
          <p:cNvSpPr/>
          <p:nvPr/>
        </p:nvSpPr>
        <p:spPr>
          <a:xfrm>
            <a:off x="135935" y="4809453"/>
            <a:ext cx="3971700" cy="158100"/>
          </a:xfrm>
          <a:prstGeom prst="rect">
            <a:avLst/>
          </a:prstGeom>
          <a:solidFill>
            <a:srgbClr val="F08030"/>
          </a:solidFill>
          <a:ln cap="flat" cmpd="sng" w="4450">
            <a:solidFill>
              <a:srgbClr val="395E89"/>
            </a:solidFill>
            <a:prstDash val="solid"/>
            <a:round/>
            <a:headEnd len="sm" w="sm" type="none"/>
            <a:tailEnd len="sm" w="sm" type="none"/>
          </a:ln>
        </p:spPr>
        <p:txBody>
          <a:bodyPr anchorCtr="0" anchor="ctr" bIns="8600" lIns="17175" spcFirstLastPara="1" rIns="17175" wrap="square" tIns="8600">
            <a:noAutofit/>
          </a:bodyPr>
          <a:lstStyle/>
          <a:p>
            <a:pPr indent="0" lvl="0" marL="0" marR="0" rtl="0" algn="ctr">
              <a:lnSpc>
                <a:spcPct val="100000"/>
              </a:lnSpc>
              <a:spcBef>
                <a:spcPts val="0"/>
              </a:spcBef>
              <a:spcAft>
                <a:spcPts val="0"/>
              </a:spcAft>
              <a:buClr>
                <a:srgbClr val="000000"/>
              </a:buClr>
              <a:buSzPts val="1100"/>
              <a:buFont typeface="Arial"/>
              <a:buNone/>
            </a:pPr>
            <a:r>
              <a:rPr b="1" lang="en-US" sz="1100">
                <a:solidFill>
                  <a:srgbClr val="FFFFFF"/>
                </a:solidFill>
                <a:latin typeface="Calibri"/>
                <a:ea typeface="Calibri"/>
                <a:cs typeface="Calibri"/>
                <a:sym typeface="Calibri"/>
              </a:rPr>
              <a:t>Overview of Common Machine Learning Models</a:t>
            </a:r>
            <a:endParaRPr b="1" i="0" sz="1100" u="none" cap="none" strike="noStrike">
              <a:solidFill>
                <a:srgbClr val="FFFFFF"/>
              </a:solidFill>
              <a:latin typeface="Calibri"/>
              <a:ea typeface="Calibri"/>
              <a:cs typeface="Calibri"/>
              <a:sym typeface="Calibri"/>
            </a:endParaRPr>
          </a:p>
        </p:txBody>
      </p:sp>
      <p:pic>
        <p:nvPicPr>
          <p:cNvPr id="269" name="Google Shape;269;g37b99751042_0_116"/>
          <p:cNvPicPr preferRelativeResize="0"/>
          <p:nvPr/>
        </p:nvPicPr>
        <p:blipFill>
          <a:blip r:embed="rId11">
            <a:alphaModFix/>
          </a:blip>
          <a:stretch>
            <a:fillRect/>
          </a:stretch>
        </p:blipFill>
        <p:spPr>
          <a:xfrm>
            <a:off x="8556625" y="1944809"/>
            <a:ext cx="2539008" cy="556617"/>
          </a:xfrm>
          <a:prstGeom prst="rect">
            <a:avLst/>
          </a:prstGeom>
          <a:noFill/>
          <a:ln>
            <a:noFill/>
          </a:ln>
        </p:spPr>
      </p:pic>
      <p:graphicFrame>
        <p:nvGraphicFramePr>
          <p:cNvPr id="270" name="Google Shape;270;g37b99751042_0_116"/>
          <p:cNvGraphicFramePr/>
          <p:nvPr/>
        </p:nvGraphicFramePr>
        <p:xfrm>
          <a:off x="330264" y="1722320"/>
          <a:ext cx="3000000" cy="3000000"/>
        </p:xfrm>
        <a:graphic>
          <a:graphicData uri="http://schemas.openxmlformats.org/drawingml/2006/table">
            <a:tbl>
              <a:tblPr>
                <a:noFill/>
                <a:tableStyleId>{EA8EE8EC-4416-4CAD-9A28-2BD4263D0FB0}</a:tableStyleId>
              </a:tblPr>
              <a:tblGrid>
                <a:gridCol w="930425"/>
                <a:gridCol w="1230675"/>
                <a:gridCol w="1412525"/>
              </a:tblGrid>
              <a:tr h="59525">
                <a:tc>
                  <a:txBody>
                    <a:bodyPr/>
                    <a:lstStyle/>
                    <a:p>
                      <a:pPr indent="0" lvl="0" marL="0" rtl="0" algn="ctr">
                        <a:lnSpc>
                          <a:spcPct val="115000"/>
                        </a:lnSpc>
                        <a:spcBef>
                          <a:spcPts val="0"/>
                        </a:spcBef>
                        <a:spcAft>
                          <a:spcPts val="0"/>
                        </a:spcAft>
                        <a:buNone/>
                      </a:pPr>
                      <a:r>
                        <a:rPr b="1" lang="en-US" sz="500"/>
                        <a:t>Dataset</a:t>
                      </a:r>
                      <a:endParaRPr b="1" sz="500"/>
                    </a:p>
                  </a:txBody>
                  <a:tcPr marT="28575" marB="28575" marR="33850" marL="33850">
                    <a:lnL cap="flat" cmpd="sng" w="3350">
                      <a:solidFill>
                        <a:schemeClr val="dk1"/>
                      </a:solidFill>
                      <a:prstDash val="solid"/>
                      <a:round/>
                      <a:headEnd len="sm" w="sm" type="none"/>
                      <a:tailEnd len="sm" w="sm" type="none"/>
                    </a:lnL>
                    <a:lnR cap="flat" cmpd="sng" w="3350">
                      <a:solidFill>
                        <a:schemeClr val="dk1"/>
                      </a:solidFill>
                      <a:prstDash val="solid"/>
                      <a:round/>
                      <a:headEnd len="sm" w="sm" type="none"/>
                      <a:tailEnd len="sm" w="sm" type="none"/>
                    </a:lnR>
                    <a:lnT cap="flat" cmpd="sng" w="3350">
                      <a:solidFill>
                        <a:schemeClr val="dk1"/>
                      </a:solidFill>
                      <a:prstDash val="solid"/>
                      <a:round/>
                      <a:headEnd len="sm" w="sm" type="none"/>
                      <a:tailEnd len="sm" w="sm" type="none"/>
                    </a:lnT>
                    <a:lnB cap="flat" cmpd="sng" w="3350">
                      <a:solidFill>
                        <a:schemeClr val="dk1"/>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b="1" lang="en-US" sz="500"/>
                        <a:t>Prediction Target</a:t>
                      </a:r>
                      <a:endParaRPr b="1" sz="500"/>
                    </a:p>
                  </a:txBody>
                  <a:tcPr marT="28575" marB="28575" marR="33850" marL="33850">
                    <a:lnL cap="flat" cmpd="sng" w="3350">
                      <a:solidFill>
                        <a:schemeClr val="dk1"/>
                      </a:solidFill>
                      <a:prstDash val="solid"/>
                      <a:round/>
                      <a:headEnd len="sm" w="sm" type="none"/>
                      <a:tailEnd len="sm" w="sm" type="none"/>
                    </a:lnL>
                    <a:lnR cap="flat" cmpd="sng" w="3350">
                      <a:solidFill>
                        <a:schemeClr val="dk1"/>
                      </a:solidFill>
                      <a:prstDash val="solid"/>
                      <a:round/>
                      <a:headEnd len="sm" w="sm" type="none"/>
                      <a:tailEnd len="sm" w="sm" type="none"/>
                    </a:lnR>
                    <a:lnT cap="flat" cmpd="sng" w="3350">
                      <a:solidFill>
                        <a:schemeClr val="dk1"/>
                      </a:solidFill>
                      <a:prstDash val="solid"/>
                      <a:round/>
                      <a:headEnd len="sm" w="sm" type="none"/>
                      <a:tailEnd len="sm" w="sm" type="none"/>
                    </a:lnT>
                    <a:lnB cap="flat" cmpd="sng" w="3350">
                      <a:solidFill>
                        <a:schemeClr val="dk1"/>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b="1" lang="en-US" sz="500"/>
                        <a:t>Key Features</a:t>
                      </a:r>
                      <a:endParaRPr b="1" sz="500"/>
                    </a:p>
                  </a:txBody>
                  <a:tcPr marT="28575" marB="28575" marR="33850" marL="33850">
                    <a:lnL cap="flat" cmpd="sng" w="3350">
                      <a:solidFill>
                        <a:schemeClr val="dk1"/>
                      </a:solidFill>
                      <a:prstDash val="solid"/>
                      <a:round/>
                      <a:headEnd len="sm" w="sm" type="none"/>
                      <a:tailEnd len="sm" w="sm" type="none"/>
                    </a:lnL>
                    <a:lnR cap="flat" cmpd="sng" w="3350">
                      <a:solidFill>
                        <a:schemeClr val="dk1"/>
                      </a:solidFill>
                      <a:prstDash val="solid"/>
                      <a:round/>
                      <a:headEnd len="sm" w="sm" type="none"/>
                      <a:tailEnd len="sm" w="sm" type="none"/>
                    </a:lnR>
                    <a:lnT cap="flat" cmpd="sng" w="3350">
                      <a:solidFill>
                        <a:schemeClr val="dk1"/>
                      </a:solidFill>
                      <a:prstDash val="solid"/>
                      <a:round/>
                      <a:headEnd len="sm" w="sm" type="none"/>
                      <a:tailEnd len="sm" w="sm" type="none"/>
                    </a:lnT>
                    <a:lnB cap="flat" cmpd="sng" w="3350">
                      <a:solidFill>
                        <a:schemeClr val="dk1"/>
                      </a:solidFill>
                      <a:prstDash val="solid"/>
                      <a:round/>
                      <a:headEnd len="sm" w="sm" type="none"/>
                      <a:tailEnd len="sm" w="sm" type="none"/>
                    </a:lnB>
                  </a:tcPr>
                </a:tc>
              </a:tr>
              <a:tr h="59525">
                <a:tc>
                  <a:txBody>
                    <a:bodyPr/>
                    <a:lstStyle/>
                    <a:p>
                      <a:pPr indent="0" lvl="0" marL="0" rtl="0" algn="l">
                        <a:spcBef>
                          <a:spcPts val="0"/>
                        </a:spcBef>
                        <a:spcAft>
                          <a:spcPts val="0"/>
                        </a:spcAft>
                        <a:buNone/>
                      </a:pPr>
                      <a:r>
                        <a:rPr b="1" lang="en-US" sz="500"/>
                        <a:t>1. Diabetes Dataset</a:t>
                      </a:r>
                      <a:endParaRPr b="1" sz="500"/>
                    </a:p>
                  </a:txBody>
                  <a:tcPr marT="28575" marB="28575" marR="33850" marL="33850">
                    <a:lnL cap="flat" cmpd="sng" w="3350">
                      <a:solidFill>
                        <a:schemeClr val="dk1"/>
                      </a:solidFill>
                      <a:prstDash val="solid"/>
                      <a:round/>
                      <a:headEnd len="sm" w="sm" type="none"/>
                      <a:tailEnd len="sm" w="sm" type="none"/>
                    </a:lnL>
                    <a:lnR cap="flat" cmpd="sng" w="3350">
                      <a:solidFill>
                        <a:schemeClr val="dk1"/>
                      </a:solidFill>
                      <a:prstDash val="solid"/>
                      <a:round/>
                      <a:headEnd len="sm" w="sm" type="none"/>
                      <a:tailEnd len="sm" w="sm" type="none"/>
                    </a:lnR>
                    <a:lnT cap="flat" cmpd="sng" w="3350">
                      <a:solidFill>
                        <a:schemeClr val="dk1"/>
                      </a:solidFill>
                      <a:prstDash val="solid"/>
                      <a:round/>
                      <a:headEnd len="sm" w="sm" type="none"/>
                      <a:tailEnd len="sm" w="sm" type="none"/>
                    </a:lnT>
                    <a:lnB cap="flat" cmpd="sng" w="3350">
                      <a:solidFill>
                        <a:schemeClr val="dk1"/>
                      </a:solidFill>
                      <a:prstDash val="solid"/>
                      <a:round/>
                      <a:headEnd len="sm" w="sm" type="none"/>
                      <a:tailEnd len="sm" w="sm" type="none"/>
                    </a:lnB>
                  </a:tcPr>
                </a:tc>
                <a:tc>
                  <a:txBody>
                    <a:bodyPr/>
                    <a:lstStyle/>
                    <a:p>
                      <a:pPr indent="0" lvl="0" marL="0" rtl="0" algn="l">
                        <a:spcBef>
                          <a:spcPts val="0"/>
                        </a:spcBef>
                        <a:spcAft>
                          <a:spcPts val="0"/>
                        </a:spcAft>
                        <a:buNone/>
                      </a:pPr>
                      <a:r>
                        <a:rPr lang="en-US" sz="500"/>
                        <a:t>Likelihood of developing diabetes</a:t>
                      </a:r>
                      <a:endParaRPr sz="500"/>
                    </a:p>
                  </a:txBody>
                  <a:tcPr marT="28575" marB="28575" marR="33850" marL="33850">
                    <a:lnL cap="flat" cmpd="sng" w="3350">
                      <a:solidFill>
                        <a:schemeClr val="dk1"/>
                      </a:solidFill>
                      <a:prstDash val="solid"/>
                      <a:round/>
                      <a:headEnd len="sm" w="sm" type="none"/>
                      <a:tailEnd len="sm" w="sm" type="none"/>
                    </a:lnL>
                    <a:lnR cap="flat" cmpd="sng" w="3350">
                      <a:solidFill>
                        <a:schemeClr val="dk1"/>
                      </a:solidFill>
                      <a:prstDash val="solid"/>
                      <a:round/>
                      <a:headEnd len="sm" w="sm" type="none"/>
                      <a:tailEnd len="sm" w="sm" type="none"/>
                    </a:lnR>
                    <a:lnT cap="flat" cmpd="sng" w="3350">
                      <a:solidFill>
                        <a:schemeClr val="dk1"/>
                      </a:solidFill>
                      <a:prstDash val="solid"/>
                      <a:round/>
                      <a:headEnd len="sm" w="sm" type="none"/>
                      <a:tailEnd len="sm" w="sm" type="none"/>
                    </a:lnT>
                    <a:lnB cap="flat" cmpd="sng" w="3350">
                      <a:solidFill>
                        <a:schemeClr val="dk1"/>
                      </a:solidFill>
                      <a:prstDash val="solid"/>
                      <a:round/>
                      <a:headEnd len="sm" w="sm" type="none"/>
                      <a:tailEnd len="sm" w="sm" type="none"/>
                    </a:lnB>
                  </a:tcPr>
                </a:tc>
                <a:tc>
                  <a:txBody>
                    <a:bodyPr/>
                    <a:lstStyle/>
                    <a:p>
                      <a:pPr indent="0" lvl="0" marL="0" rtl="0" algn="l">
                        <a:spcBef>
                          <a:spcPts val="0"/>
                        </a:spcBef>
                        <a:spcAft>
                          <a:spcPts val="0"/>
                        </a:spcAft>
                        <a:buNone/>
                      </a:pPr>
                      <a:r>
                        <a:rPr lang="en-US" sz="500"/>
                        <a:t>Sex, Age, Diet, Lifestyle</a:t>
                      </a:r>
                      <a:endParaRPr sz="500"/>
                    </a:p>
                  </a:txBody>
                  <a:tcPr marT="28575" marB="28575" marR="33850" marL="33850">
                    <a:lnL cap="flat" cmpd="sng" w="3350">
                      <a:solidFill>
                        <a:schemeClr val="dk1"/>
                      </a:solidFill>
                      <a:prstDash val="solid"/>
                      <a:round/>
                      <a:headEnd len="sm" w="sm" type="none"/>
                      <a:tailEnd len="sm" w="sm" type="none"/>
                    </a:lnL>
                    <a:lnR cap="flat" cmpd="sng" w="3350">
                      <a:solidFill>
                        <a:schemeClr val="dk1"/>
                      </a:solidFill>
                      <a:prstDash val="solid"/>
                      <a:round/>
                      <a:headEnd len="sm" w="sm" type="none"/>
                      <a:tailEnd len="sm" w="sm" type="none"/>
                    </a:lnR>
                    <a:lnT cap="flat" cmpd="sng" w="3350">
                      <a:solidFill>
                        <a:schemeClr val="dk1"/>
                      </a:solidFill>
                      <a:prstDash val="solid"/>
                      <a:round/>
                      <a:headEnd len="sm" w="sm" type="none"/>
                      <a:tailEnd len="sm" w="sm" type="none"/>
                    </a:lnT>
                    <a:lnB cap="flat" cmpd="sng" w="3350">
                      <a:solidFill>
                        <a:schemeClr val="dk1"/>
                      </a:solidFill>
                      <a:prstDash val="solid"/>
                      <a:round/>
                      <a:headEnd len="sm" w="sm" type="none"/>
                      <a:tailEnd len="sm" w="sm" type="none"/>
                    </a:lnB>
                  </a:tcPr>
                </a:tc>
              </a:tr>
              <a:tr h="59525">
                <a:tc>
                  <a:txBody>
                    <a:bodyPr/>
                    <a:lstStyle/>
                    <a:p>
                      <a:pPr indent="0" lvl="0" marL="0" rtl="0" algn="l">
                        <a:spcBef>
                          <a:spcPts val="0"/>
                        </a:spcBef>
                        <a:spcAft>
                          <a:spcPts val="0"/>
                        </a:spcAft>
                        <a:buNone/>
                      </a:pPr>
                      <a:r>
                        <a:rPr b="1" lang="en-US" sz="500"/>
                        <a:t>2. Recidivism Dataset</a:t>
                      </a:r>
                      <a:endParaRPr b="1" sz="500"/>
                    </a:p>
                  </a:txBody>
                  <a:tcPr marT="28575" marB="28575" marR="33850" marL="33850">
                    <a:lnL cap="flat" cmpd="sng" w="3350">
                      <a:solidFill>
                        <a:schemeClr val="dk1"/>
                      </a:solidFill>
                      <a:prstDash val="solid"/>
                      <a:round/>
                      <a:headEnd len="sm" w="sm" type="none"/>
                      <a:tailEnd len="sm" w="sm" type="none"/>
                    </a:lnL>
                    <a:lnR cap="flat" cmpd="sng" w="3350">
                      <a:solidFill>
                        <a:schemeClr val="dk1"/>
                      </a:solidFill>
                      <a:prstDash val="solid"/>
                      <a:round/>
                      <a:headEnd len="sm" w="sm" type="none"/>
                      <a:tailEnd len="sm" w="sm" type="none"/>
                    </a:lnR>
                    <a:lnT cap="flat" cmpd="sng" w="3350">
                      <a:solidFill>
                        <a:schemeClr val="dk1"/>
                      </a:solidFill>
                      <a:prstDash val="solid"/>
                      <a:round/>
                      <a:headEnd len="sm" w="sm" type="none"/>
                      <a:tailEnd len="sm" w="sm" type="none"/>
                    </a:lnT>
                    <a:lnB cap="flat" cmpd="sng" w="3350">
                      <a:solidFill>
                        <a:schemeClr val="dk1"/>
                      </a:solidFill>
                      <a:prstDash val="solid"/>
                      <a:round/>
                      <a:headEnd len="sm" w="sm" type="none"/>
                      <a:tailEnd len="sm" w="sm" type="none"/>
                    </a:lnB>
                  </a:tcPr>
                </a:tc>
                <a:tc>
                  <a:txBody>
                    <a:bodyPr/>
                    <a:lstStyle/>
                    <a:p>
                      <a:pPr indent="0" lvl="0" marL="0" rtl="0" algn="l">
                        <a:spcBef>
                          <a:spcPts val="0"/>
                        </a:spcBef>
                        <a:spcAft>
                          <a:spcPts val="0"/>
                        </a:spcAft>
                        <a:buNone/>
                      </a:pPr>
                      <a:r>
                        <a:rPr lang="en-US" sz="500"/>
                        <a:t>Likelihood of recommitting a crime</a:t>
                      </a:r>
                      <a:endParaRPr sz="500"/>
                    </a:p>
                  </a:txBody>
                  <a:tcPr marT="28575" marB="28575" marR="33850" marL="33850">
                    <a:lnL cap="flat" cmpd="sng" w="3350">
                      <a:solidFill>
                        <a:schemeClr val="dk1"/>
                      </a:solidFill>
                      <a:prstDash val="solid"/>
                      <a:round/>
                      <a:headEnd len="sm" w="sm" type="none"/>
                      <a:tailEnd len="sm" w="sm" type="none"/>
                    </a:lnL>
                    <a:lnR cap="flat" cmpd="sng" w="3350">
                      <a:solidFill>
                        <a:schemeClr val="dk1"/>
                      </a:solidFill>
                      <a:prstDash val="solid"/>
                      <a:round/>
                      <a:headEnd len="sm" w="sm" type="none"/>
                      <a:tailEnd len="sm" w="sm" type="none"/>
                    </a:lnR>
                    <a:lnT cap="flat" cmpd="sng" w="3350">
                      <a:solidFill>
                        <a:schemeClr val="dk1"/>
                      </a:solidFill>
                      <a:prstDash val="solid"/>
                      <a:round/>
                      <a:headEnd len="sm" w="sm" type="none"/>
                      <a:tailEnd len="sm" w="sm" type="none"/>
                    </a:lnT>
                    <a:lnB cap="flat" cmpd="sng" w="3350">
                      <a:solidFill>
                        <a:schemeClr val="dk1"/>
                      </a:solidFill>
                      <a:prstDash val="solid"/>
                      <a:round/>
                      <a:headEnd len="sm" w="sm" type="none"/>
                      <a:tailEnd len="sm" w="sm" type="none"/>
                    </a:lnB>
                  </a:tcPr>
                </a:tc>
                <a:tc>
                  <a:txBody>
                    <a:bodyPr/>
                    <a:lstStyle/>
                    <a:p>
                      <a:pPr indent="0" lvl="0" marL="0" rtl="0" algn="l">
                        <a:spcBef>
                          <a:spcPts val="0"/>
                        </a:spcBef>
                        <a:spcAft>
                          <a:spcPts val="0"/>
                        </a:spcAft>
                        <a:buNone/>
                      </a:pPr>
                      <a:r>
                        <a:rPr lang="en-US" sz="500"/>
                        <a:t>Age, Prior Offenses, Race</a:t>
                      </a:r>
                      <a:endParaRPr sz="500"/>
                    </a:p>
                  </a:txBody>
                  <a:tcPr marT="28575" marB="28575" marR="33850" marL="33850">
                    <a:lnL cap="flat" cmpd="sng" w="3350">
                      <a:solidFill>
                        <a:schemeClr val="dk1"/>
                      </a:solidFill>
                      <a:prstDash val="solid"/>
                      <a:round/>
                      <a:headEnd len="sm" w="sm" type="none"/>
                      <a:tailEnd len="sm" w="sm" type="none"/>
                    </a:lnL>
                    <a:lnR cap="flat" cmpd="sng" w="3350">
                      <a:solidFill>
                        <a:schemeClr val="dk1"/>
                      </a:solidFill>
                      <a:prstDash val="solid"/>
                      <a:round/>
                      <a:headEnd len="sm" w="sm" type="none"/>
                      <a:tailEnd len="sm" w="sm" type="none"/>
                    </a:lnR>
                    <a:lnT cap="flat" cmpd="sng" w="3350">
                      <a:solidFill>
                        <a:schemeClr val="dk1"/>
                      </a:solidFill>
                      <a:prstDash val="solid"/>
                      <a:round/>
                      <a:headEnd len="sm" w="sm" type="none"/>
                      <a:tailEnd len="sm" w="sm" type="none"/>
                    </a:lnT>
                    <a:lnB cap="flat" cmpd="sng" w="3350">
                      <a:solidFill>
                        <a:schemeClr val="dk1"/>
                      </a:solidFill>
                      <a:prstDash val="solid"/>
                      <a:round/>
                      <a:headEnd len="sm" w="sm" type="none"/>
                      <a:tailEnd len="sm" w="sm" type="none"/>
                    </a:lnB>
                  </a:tcPr>
                </a:tc>
              </a:tr>
              <a:tr h="59525">
                <a:tc>
                  <a:txBody>
                    <a:bodyPr/>
                    <a:lstStyle/>
                    <a:p>
                      <a:pPr indent="0" lvl="0" marL="0" rtl="0" algn="l">
                        <a:spcBef>
                          <a:spcPts val="0"/>
                        </a:spcBef>
                        <a:spcAft>
                          <a:spcPts val="0"/>
                        </a:spcAft>
                        <a:buNone/>
                      </a:pPr>
                      <a:r>
                        <a:rPr b="1" lang="en-US" sz="500"/>
                        <a:t>3. Income Dataset</a:t>
                      </a:r>
                      <a:endParaRPr b="1" sz="500"/>
                    </a:p>
                  </a:txBody>
                  <a:tcPr marT="28575" marB="28575" marR="33850" marL="33850">
                    <a:lnL cap="flat" cmpd="sng" w="3350">
                      <a:solidFill>
                        <a:schemeClr val="dk1"/>
                      </a:solidFill>
                      <a:prstDash val="solid"/>
                      <a:round/>
                      <a:headEnd len="sm" w="sm" type="none"/>
                      <a:tailEnd len="sm" w="sm" type="none"/>
                    </a:lnL>
                    <a:lnR cap="flat" cmpd="sng" w="3350">
                      <a:solidFill>
                        <a:schemeClr val="dk1"/>
                      </a:solidFill>
                      <a:prstDash val="solid"/>
                      <a:round/>
                      <a:headEnd len="sm" w="sm" type="none"/>
                      <a:tailEnd len="sm" w="sm" type="none"/>
                    </a:lnR>
                    <a:lnT cap="flat" cmpd="sng" w="3350">
                      <a:solidFill>
                        <a:schemeClr val="dk1"/>
                      </a:solidFill>
                      <a:prstDash val="solid"/>
                      <a:round/>
                      <a:headEnd len="sm" w="sm" type="none"/>
                      <a:tailEnd len="sm" w="sm" type="none"/>
                    </a:lnT>
                    <a:lnB cap="flat" cmpd="sng" w="3350">
                      <a:solidFill>
                        <a:schemeClr val="dk1"/>
                      </a:solidFill>
                      <a:prstDash val="solid"/>
                      <a:round/>
                      <a:headEnd len="sm" w="sm" type="none"/>
                      <a:tailEnd len="sm" w="sm" type="none"/>
                    </a:lnB>
                  </a:tcPr>
                </a:tc>
                <a:tc>
                  <a:txBody>
                    <a:bodyPr/>
                    <a:lstStyle/>
                    <a:p>
                      <a:pPr indent="0" lvl="0" marL="0" rtl="0" algn="l">
                        <a:spcBef>
                          <a:spcPts val="0"/>
                        </a:spcBef>
                        <a:spcAft>
                          <a:spcPts val="0"/>
                        </a:spcAft>
                        <a:buNone/>
                      </a:pPr>
                      <a:r>
                        <a:rPr lang="en-US" sz="500"/>
                        <a:t>Whether someone makes over $50K per year</a:t>
                      </a:r>
                      <a:endParaRPr sz="500"/>
                    </a:p>
                  </a:txBody>
                  <a:tcPr marT="28575" marB="28575" marR="33850" marL="33850">
                    <a:lnL cap="flat" cmpd="sng" w="3350">
                      <a:solidFill>
                        <a:schemeClr val="dk1"/>
                      </a:solidFill>
                      <a:prstDash val="solid"/>
                      <a:round/>
                      <a:headEnd len="sm" w="sm" type="none"/>
                      <a:tailEnd len="sm" w="sm" type="none"/>
                    </a:lnL>
                    <a:lnR cap="flat" cmpd="sng" w="3350">
                      <a:solidFill>
                        <a:schemeClr val="dk1"/>
                      </a:solidFill>
                      <a:prstDash val="solid"/>
                      <a:round/>
                      <a:headEnd len="sm" w="sm" type="none"/>
                      <a:tailEnd len="sm" w="sm" type="none"/>
                    </a:lnR>
                    <a:lnT cap="flat" cmpd="sng" w="3350">
                      <a:solidFill>
                        <a:schemeClr val="dk1"/>
                      </a:solidFill>
                      <a:prstDash val="solid"/>
                      <a:round/>
                      <a:headEnd len="sm" w="sm" type="none"/>
                      <a:tailEnd len="sm" w="sm" type="none"/>
                    </a:lnT>
                    <a:lnB cap="flat" cmpd="sng" w="3350">
                      <a:solidFill>
                        <a:schemeClr val="dk1"/>
                      </a:solidFill>
                      <a:prstDash val="solid"/>
                      <a:round/>
                      <a:headEnd len="sm" w="sm" type="none"/>
                      <a:tailEnd len="sm" w="sm" type="none"/>
                    </a:lnB>
                  </a:tcPr>
                </a:tc>
                <a:tc>
                  <a:txBody>
                    <a:bodyPr/>
                    <a:lstStyle/>
                    <a:p>
                      <a:pPr indent="0" lvl="0" marL="0" rtl="0" algn="l">
                        <a:spcBef>
                          <a:spcPts val="0"/>
                        </a:spcBef>
                        <a:spcAft>
                          <a:spcPts val="0"/>
                        </a:spcAft>
                        <a:buNone/>
                      </a:pPr>
                      <a:r>
                        <a:rPr lang="en-US" sz="500"/>
                        <a:t>Age, Education, Occupation, Hours per Week, etc.</a:t>
                      </a:r>
                      <a:endParaRPr sz="500"/>
                    </a:p>
                  </a:txBody>
                  <a:tcPr marT="28575" marB="28575" marR="33850" marL="33850">
                    <a:lnL cap="flat" cmpd="sng" w="3350">
                      <a:solidFill>
                        <a:schemeClr val="dk1"/>
                      </a:solidFill>
                      <a:prstDash val="solid"/>
                      <a:round/>
                      <a:headEnd len="sm" w="sm" type="none"/>
                      <a:tailEnd len="sm" w="sm" type="none"/>
                    </a:lnL>
                    <a:lnR cap="flat" cmpd="sng" w="3350">
                      <a:solidFill>
                        <a:schemeClr val="dk1"/>
                      </a:solidFill>
                      <a:prstDash val="solid"/>
                      <a:round/>
                      <a:headEnd len="sm" w="sm" type="none"/>
                      <a:tailEnd len="sm" w="sm" type="none"/>
                    </a:lnR>
                    <a:lnT cap="flat" cmpd="sng" w="3350">
                      <a:solidFill>
                        <a:schemeClr val="dk1"/>
                      </a:solidFill>
                      <a:prstDash val="solid"/>
                      <a:round/>
                      <a:headEnd len="sm" w="sm" type="none"/>
                      <a:tailEnd len="sm" w="sm" type="none"/>
                    </a:lnT>
                    <a:lnB cap="flat" cmpd="sng" w="3350">
                      <a:solidFill>
                        <a:schemeClr val="dk1"/>
                      </a:solidFill>
                      <a:prstDash val="solid"/>
                      <a:round/>
                      <a:headEnd len="sm" w="sm" type="none"/>
                      <a:tailEnd len="sm" w="sm" type="none"/>
                    </a:lnB>
                  </a:tcPr>
                </a:tc>
              </a:tr>
              <a:tr h="59525">
                <a:tc>
                  <a:txBody>
                    <a:bodyPr/>
                    <a:lstStyle/>
                    <a:p>
                      <a:pPr indent="0" lvl="0" marL="0" rtl="0" algn="l">
                        <a:spcBef>
                          <a:spcPts val="0"/>
                        </a:spcBef>
                        <a:spcAft>
                          <a:spcPts val="0"/>
                        </a:spcAft>
                        <a:buNone/>
                      </a:pPr>
                      <a:r>
                        <a:rPr b="1" lang="en-US" sz="500"/>
                        <a:t>4. Student Performance Dataset</a:t>
                      </a:r>
                      <a:endParaRPr b="1" sz="500"/>
                    </a:p>
                  </a:txBody>
                  <a:tcPr marT="28575" marB="28575" marR="33850" marL="33850">
                    <a:lnL cap="flat" cmpd="sng" w="3350">
                      <a:solidFill>
                        <a:schemeClr val="dk1"/>
                      </a:solidFill>
                      <a:prstDash val="solid"/>
                      <a:round/>
                      <a:headEnd len="sm" w="sm" type="none"/>
                      <a:tailEnd len="sm" w="sm" type="none"/>
                    </a:lnL>
                    <a:lnR cap="flat" cmpd="sng" w="3350">
                      <a:solidFill>
                        <a:schemeClr val="dk1"/>
                      </a:solidFill>
                      <a:prstDash val="solid"/>
                      <a:round/>
                      <a:headEnd len="sm" w="sm" type="none"/>
                      <a:tailEnd len="sm" w="sm" type="none"/>
                    </a:lnR>
                    <a:lnT cap="flat" cmpd="sng" w="3350">
                      <a:solidFill>
                        <a:schemeClr val="dk1"/>
                      </a:solidFill>
                      <a:prstDash val="solid"/>
                      <a:round/>
                      <a:headEnd len="sm" w="sm" type="none"/>
                      <a:tailEnd len="sm" w="sm" type="none"/>
                    </a:lnT>
                    <a:lnB cap="flat" cmpd="sng" w="3350">
                      <a:solidFill>
                        <a:schemeClr val="dk1"/>
                      </a:solidFill>
                      <a:prstDash val="solid"/>
                      <a:round/>
                      <a:headEnd len="sm" w="sm" type="none"/>
                      <a:tailEnd len="sm" w="sm" type="none"/>
                    </a:lnB>
                  </a:tcPr>
                </a:tc>
                <a:tc>
                  <a:txBody>
                    <a:bodyPr/>
                    <a:lstStyle/>
                    <a:p>
                      <a:pPr indent="0" lvl="0" marL="0" rtl="0" algn="l">
                        <a:spcBef>
                          <a:spcPts val="0"/>
                        </a:spcBef>
                        <a:spcAft>
                          <a:spcPts val="0"/>
                        </a:spcAft>
                        <a:buNone/>
                      </a:pPr>
                      <a:r>
                        <a:rPr lang="en-US" sz="500"/>
                        <a:t>Academic performance of students</a:t>
                      </a:r>
                      <a:endParaRPr sz="500"/>
                    </a:p>
                  </a:txBody>
                  <a:tcPr marT="28575" marB="28575" marR="33850" marL="33850">
                    <a:lnL cap="flat" cmpd="sng" w="3350">
                      <a:solidFill>
                        <a:schemeClr val="dk1"/>
                      </a:solidFill>
                      <a:prstDash val="solid"/>
                      <a:round/>
                      <a:headEnd len="sm" w="sm" type="none"/>
                      <a:tailEnd len="sm" w="sm" type="none"/>
                    </a:lnL>
                    <a:lnR cap="flat" cmpd="sng" w="3350">
                      <a:solidFill>
                        <a:schemeClr val="dk1"/>
                      </a:solidFill>
                      <a:prstDash val="solid"/>
                      <a:round/>
                      <a:headEnd len="sm" w="sm" type="none"/>
                      <a:tailEnd len="sm" w="sm" type="none"/>
                    </a:lnR>
                    <a:lnT cap="flat" cmpd="sng" w="3350">
                      <a:solidFill>
                        <a:schemeClr val="dk1"/>
                      </a:solidFill>
                      <a:prstDash val="solid"/>
                      <a:round/>
                      <a:headEnd len="sm" w="sm" type="none"/>
                      <a:tailEnd len="sm" w="sm" type="none"/>
                    </a:lnT>
                    <a:lnB cap="flat" cmpd="sng" w="3350">
                      <a:solidFill>
                        <a:schemeClr val="dk1"/>
                      </a:solidFill>
                      <a:prstDash val="solid"/>
                      <a:round/>
                      <a:headEnd len="sm" w="sm" type="none"/>
                      <a:tailEnd len="sm" w="sm" type="none"/>
                    </a:lnB>
                  </a:tcPr>
                </a:tc>
                <a:tc>
                  <a:txBody>
                    <a:bodyPr/>
                    <a:lstStyle/>
                    <a:p>
                      <a:pPr indent="0" lvl="0" marL="0" rtl="0" algn="l">
                        <a:spcBef>
                          <a:spcPts val="0"/>
                        </a:spcBef>
                        <a:spcAft>
                          <a:spcPts val="0"/>
                        </a:spcAft>
                        <a:buNone/>
                      </a:pPr>
                      <a:r>
                        <a:rPr lang="en-US" sz="500"/>
                        <a:t>Study Time, Absences, Family Support, Test Scores</a:t>
                      </a:r>
                      <a:endParaRPr sz="500"/>
                    </a:p>
                  </a:txBody>
                  <a:tcPr marT="28575" marB="28575" marR="33850" marL="33850">
                    <a:lnL cap="flat" cmpd="sng" w="3350">
                      <a:solidFill>
                        <a:schemeClr val="dk1"/>
                      </a:solidFill>
                      <a:prstDash val="solid"/>
                      <a:round/>
                      <a:headEnd len="sm" w="sm" type="none"/>
                      <a:tailEnd len="sm" w="sm" type="none"/>
                    </a:lnL>
                    <a:lnR cap="flat" cmpd="sng" w="3350">
                      <a:solidFill>
                        <a:schemeClr val="dk1"/>
                      </a:solidFill>
                      <a:prstDash val="solid"/>
                      <a:round/>
                      <a:headEnd len="sm" w="sm" type="none"/>
                      <a:tailEnd len="sm" w="sm" type="none"/>
                    </a:lnR>
                    <a:lnT cap="flat" cmpd="sng" w="3350">
                      <a:solidFill>
                        <a:schemeClr val="dk1"/>
                      </a:solidFill>
                      <a:prstDash val="solid"/>
                      <a:round/>
                      <a:headEnd len="sm" w="sm" type="none"/>
                      <a:tailEnd len="sm" w="sm" type="none"/>
                    </a:lnT>
                    <a:lnB cap="flat" cmpd="sng" w="3350">
                      <a:solidFill>
                        <a:schemeClr val="dk1"/>
                      </a:solidFill>
                      <a:prstDash val="solid"/>
                      <a:round/>
                      <a:headEnd len="sm" w="sm" type="none"/>
                      <a:tailEnd len="sm" w="sm" type="none"/>
                    </a:lnB>
                  </a:tcPr>
                </a:tc>
              </a:tr>
            </a:tbl>
          </a:graphicData>
        </a:graphic>
      </p:graphicFrame>
      <p:sp>
        <p:nvSpPr>
          <p:cNvPr id="271" name="Google Shape;271;g37b99751042_0_116"/>
          <p:cNvSpPr/>
          <p:nvPr/>
        </p:nvSpPr>
        <p:spPr>
          <a:xfrm>
            <a:off x="126583" y="2870266"/>
            <a:ext cx="3993300" cy="142800"/>
          </a:xfrm>
          <a:prstGeom prst="rect">
            <a:avLst/>
          </a:prstGeom>
          <a:solidFill>
            <a:srgbClr val="F08030"/>
          </a:solidFill>
          <a:ln cap="flat" cmpd="sng" w="4450">
            <a:solidFill>
              <a:srgbClr val="395E89"/>
            </a:solidFill>
            <a:prstDash val="solid"/>
            <a:round/>
            <a:headEnd len="sm" w="sm" type="none"/>
            <a:tailEnd len="sm" w="sm" type="none"/>
          </a:ln>
        </p:spPr>
        <p:txBody>
          <a:bodyPr anchorCtr="0" anchor="ctr" bIns="8600" lIns="17175" spcFirstLastPara="1" rIns="17175" wrap="square" tIns="8600">
            <a:noAutofit/>
          </a:bodyPr>
          <a:lstStyle/>
          <a:p>
            <a:pPr indent="0" lvl="0" marL="0" marR="0" rtl="0" algn="ctr">
              <a:lnSpc>
                <a:spcPct val="100000"/>
              </a:lnSpc>
              <a:spcBef>
                <a:spcPts val="0"/>
              </a:spcBef>
              <a:spcAft>
                <a:spcPts val="0"/>
              </a:spcAft>
              <a:buClr>
                <a:srgbClr val="000000"/>
              </a:buClr>
              <a:buSzPts val="1100"/>
              <a:buFont typeface="Arial"/>
              <a:buNone/>
            </a:pPr>
            <a:r>
              <a:rPr b="1" i="0" lang="en-US" sz="1100" u="none" cap="none" strike="noStrike">
                <a:solidFill>
                  <a:srgbClr val="FFFFFF"/>
                </a:solidFill>
                <a:latin typeface="Calibri"/>
                <a:ea typeface="Calibri"/>
                <a:cs typeface="Calibri"/>
                <a:sym typeface="Calibri"/>
              </a:rPr>
              <a:t>Methodology</a:t>
            </a:r>
            <a:endParaRPr b="1" i="0" sz="1100" u="none" cap="none" strike="noStrike">
              <a:solidFill>
                <a:srgbClr val="FFFFFF"/>
              </a:solidFill>
              <a:latin typeface="Calibri"/>
              <a:ea typeface="Calibri"/>
              <a:cs typeface="Calibri"/>
              <a:sym typeface="Calibri"/>
            </a:endParaRPr>
          </a:p>
        </p:txBody>
      </p:sp>
      <p:sp>
        <p:nvSpPr>
          <p:cNvPr id="272" name="Google Shape;272;g37b99751042_0_116"/>
          <p:cNvSpPr/>
          <p:nvPr/>
        </p:nvSpPr>
        <p:spPr>
          <a:xfrm>
            <a:off x="6193134" y="1306750"/>
            <a:ext cx="1936800" cy="161700"/>
          </a:xfrm>
          <a:prstGeom prst="rect">
            <a:avLst/>
          </a:prstGeom>
          <a:solidFill>
            <a:srgbClr val="F08030"/>
          </a:solidFill>
          <a:ln cap="flat" cmpd="sng" w="4450">
            <a:solidFill>
              <a:srgbClr val="395E89"/>
            </a:solidFill>
            <a:prstDash val="solid"/>
            <a:round/>
            <a:headEnd len="sm" w="sm" type="none"/>
            <a:tailEnd len="sm" w="sm" type="none"/>
          </a:ln>
        </p:spPr>
        <p:txBody>
          <a:bodyPr anchorCtr="0" anchor="ctr" bIns="8600" lIns="17175" spcFirstLastPara="1" rIns="17175" wrap="square" tIns="8600">
            <a:noAutofit/>
          </a:bodyPr>
          <a:lstStyle/>
          <a:p>
            <a:pPr indent="0" lvl="0" marL="0" marR="0" rtl="0" algn="ctr">
              <a:lnSpc>
                <a:spcPct val="100000"/>
              </a:lnSpc>
              <a:spcBef>
                <a:spcPts val="0"/>
              </a:spcBef>
              <a:spcAft>
                <a:spcPts val="0"/>
              </a:spcAft>
              <a:buClr>
                <a:srgbClr val="000000"/>
              </a:buClr>
              <a:buSzPts val="1100"/>
              <a:buFont typeface="Arial"/>
              <a:buNone/>
            </a:pPr>
            <a:r>
              <a:rPr b="1" i="0" lang="en-US" sz="800" u="none" cap="none" strike="noStrike">
                <a:solidFill>
                  <a:srgbClr val="FFFFFF"/>
                </a:solidFill>
                <a:latin typeface="Calibri"/>
                <a:ea typeface="Calibri"/>
                <a:cs typeface="Calibri"/>
                <a:sym typeface="Calibri"/>
              </a:rPr>
              <a:t>RESULTS: . COMPAS Recidivism Racial Bias</a:t>
            </a:r>
            <a:endParaRPr b="1" i="0" sz="800" u="none" cap="none" strike="noStrike">
              <a:solidFill>
                <a:srgbClr val="FFFFFF"/>
              </a:solidFill>
              <a:latin typeface="Calibri"/>
              <a:ea typeface="Calibri"/>
              <a:cs typeface="Calibri"/>
              <a:sym typeface="Calibri"/>
            </a:endParaRPr>
          </a:p>
        </p:txBody>
      </p:sp>
      <p:sp>
        <p:nvSpPr>
          <p:cNvPr id="273" name="Google Shape;273;g37b99751042_0_116"/>
          <p:cNvSpPr/>
          <p:nvPr/>
        </p:nvSpPr>
        <p:spPr>
          <a:xfrm>
            <a:off x="8235380" y="2896266"/>
            <a:ext cx="3833100" cy="142800"/>
          </a:xfrm>
          <a:prstGeom prst="rect">
            <a:avLst/>
          </a:prstGeom>
          <a:solidFill>
            <a:srgbClr val="F08030"/>
          </a:solidFill>
          <a:ln cap="flat" cmpd="sng" w="4450">
            <a:solidFill>
              <a:srgbClr val="395E89"/>
            </a:solidFill>
            <a:prstDash val="solid"/>
            <a:round/>
            <a:headEnd len="sm" w="sm" type="none"/>
            <a:tailEnd len="sm" w="sm" type="none"/>
          </a:ln>
        </p:spPr>
        <p:txBody>
          <a:bodyPr anchorCtr="0" anchor="ctr" bIns="8600" lIns="17175" spcFirstLastPara="1" rIns="17175" wrap="square" tIns="8600">
            <a:noAutofit/>
          </a:bodyPr>
          <a:lstStyle/>
          <a:p>
            <a:pPr indent="0" lvl="0" marL="0" marR="0" rtl="0" algn="ctr">
              <a:lnSpc>
                <a:spcPct val="100000"/>
              </a:lnSpc>
              <a:spcBef>
                <a:spcPts val="0"/>
              </a:spcBef>
              <a:spcAft>
                <a:spcPts val="0"/>
              </a:spcAft>
              <a:buClr>
                <a:srgbClr val="000000"/>
              </a:buClr>
              <a:buSzPts val="1100"/>
              <a:buFont typeface="Arial"/>
              <a:buNone/>
            </a:pPr>
            <a:r>
              <a:rPr b="1" i="0" lang="en-US" sz="1100" u="none" cap="none" strike="noStrike">
                <a:solidFill>
                  <a:srgbClr val="FFFFFF"/>
                </a:solidFill>
                <a:latin typeface="Calibri"/>
                <a:ea typeface="Calibri"/>
                <a:cs typeface="Calibri"/>
                <a:sym typeface="Calibri"/>
              </a:rPr>
              <a:t>Potential Lesson Plan Elements</a:t>
            </a:r>
            <a:endParaRPr b="1" i="0" sz="1100" u="none" cap="none" strike="noStrike">
              <a:solidFill>
                <a:srgbClr val="FFFFFF"/>
              </a:solidFill>
              <a:latin typeface="Calibri"/>
              <a:ea typeface="Calibri"/>
              <a:cs typeface="Calibri"/>
              <a:sym typeface="Calibri"/>
            </a:endParaRPr>
          </a:p>
        </p:txBody>
      </p:sp>
      <p:pic>
        <p:nvPicPr>
          <p:cNvPr id="274" name="Google Shape;274;g37b99751042_0_116"/>
          <p:cNvPicPr preferRelativeResize="0"/>
          <p:nvPr/>
        </p:nvPicPr>
        <p:blipFill>
          <a:blip r:embed="rId12">
            <a:alphaModFix/>
          </a:blip>
          <a:stretch>
            <a:fillRect/>
          </a:stretch>
        </p:blipFill>
        <p:spPr>
          <a:xfrm>
            <a:off x="4264880" y="5429664"/>
            <a:ext cx="1757557" cy="872930"/>
          </a:xfrm>
          <a:prstGeom prst="rect">
            <a:avLst/>
          </a:prstGeom>
          <a:noFill/>
          <a:ln>
            <a:noFill/>
          </a:ln>
        </p:spPr>
      </p:pic>
      <p:pic>
        <p:nvPicPr>
          <p:cNvPr id="275" name="Google Shape;275;g37b99751042_0_116"/>
          <p:cNvPicPr preferRelativeResize="0"/>
          <p:nvPr/>
        </p:nvPicPr>
        <p:blipFill>
          <a:blip r:embed="rId13">
            <a:alphaModFix/>
          </a:blip>
          <a:stretch>
            <a:fillRect/>
          </a:stretch>
        </p:blipFill>
        <p:spPr>
          <a:xfrm>
            <a:off x="6256120" y="1499648"/>
            <a:ext cx="1847444" cy="805265"/>
          </a:xfrm>
          <a:prstGeom prst="rect">
            <a:avLst/>
          </a:prstGeom>
          <a:noFill/>
          <a:ln>
            <a:noFill/>
          </a:ln>
        </p:spPr>
      </p:pic>
      <p:pic>
        <p:nvPicPr>
          <p:cNvPr id="276" name="Google Shape;276;g37b99751042_0_116"/>
          <p:cNvPicPr preferRelativeResize="0"/>
          <p:nvPr/>
        </p:nvPicPr>
        <p:blipFill>
          <a:blip r:embed="rId14">
            <a:alphaModFix/>
          </a:blip>
          <a:stretch>
            <a:fillRect/>
          </a:stretch>
        </p:blipFill>
        <p:spPr>
          <a:xfrm>
            <a:off x="6286222" y="2725977"/>
            <a:ext cx="1531688" cy="876782"/>
          </a:xfrm>
          <a:prstGeom prst="rect">
            <a:avLst/>
          </a:prstGeom>
          <a:noFill/>
          <a:ln>
            <a:noFill/>
          </a:ln>
        </p:spPr>
      </p:pic>
      <p:pic>
        <p:nvPicPr>
          <p:cNvPr id="277" name="Google Shape;277;g37b99751042_0_116"/>
          <p:cNvPicPr preferRelativeResize="0"/>
          <p:nvPr/>
        </p:nvPicPr>
        <p:blipFill>
          <a:blip r:embed="rId15">
            <a:alphaModFix/>
          </a:blip>
          <a:stretch>
            <a:fillRect/>
          </a:stretch>
        </p:blipFill>
        <p:spPr>
          <a:xfrm>
            <a:off x="6284343" y="4240930"/>
            <a:ext cx="1824629" cy="878976"/>
          </a:xfrm>
          <a:prstGeom prst="rect">
            <a:avLst/>
          </a:prstGeom>
          <a:noFill/>
          <a:ln>
            <a:noFill/>
          </a:ln>
        </p:spPr>
      </p:pic>
      <p:pic>
        <p:nvPicPr>
          <p:cNvPr id="278" name="Google Shape;278;g37b99751042_0_116"/>
          <p:cNvPicPr preferRelativeResize="0"/>
          <p:nvPr/>
        </p:nvPicPr>
        <p:blipFill>
          <a:blip r:embed="rId16">
            <a:alphaModFix/>
          </a:blip>
          <a:stretch>
            <a:fillRect/>
          </a:stretch>
        </p:blipFill>
        <p:spPr>
          <a:xfrm>
            <a:off x="6286222" y="5462610"/>
            <a:ext cx="1766444" cy="900890"/>
          </a:xfrm>
          <a:prstGeom prst="rect">
            <a:avLst/>
          </a:prstGeom>
          <a:noFill/>
          <a:ln>
            <a:noFill/>
          </a:ln>
        </p:spPr>
      </p:pic>
      <p:pic>
        <p:nvPicPr>
          <p:cNvPr id="279" name="Google Shape;279;g37b99751042_0_116"/>
          <p:cNvPicPr preferRelativeResize="0"/>
          <p:nvPr/>
        </p:nvPicPr>
        <p:blipFill>
          <a:blip r:embed="rId17">
            <a:alphaModFix/>
          </a:blip>
          <a:stretch>
            <a:fillRect/>
          </a:stretch>
        </p:blipFill>
        <p:spPr>
          <a:xfrm>
            <a:off x="974491" y="6284266"/>
            <a:ext cx="2315112" cy="461719"/>
          </a:xfrm>
          <a:prstGeom prst="rect">
            <a:avLst/>
          </a:prstGeom>
          <a:noFill/>
          <a:ln>
            <a:noFill/>
          </a:ln>
        </p:spPr>
      </p:pic>
      <p:grpSp>
        <p:nvGrpSpPr>
          <p:cNvPr id="280" name="Google Shape;280;g37b99751042_0_116"/>
          <p:cNvGrpSpPr/>
          <p:nvPr/>
        </p:nvGrpSpPr>
        <p:grpSpPr>
          <a:xfrm>
            <a:off x="8237120" y="3046497"/>
            <a:ext cx="3833422" cy="2297799"/>
            <a:chOff x="22239050" y="9826450"/>
            <a:chExt cx="10019400" cy="7262323"/>
          </a:xfrm>
        </p:grpSpPr>
        <p:sp>
          <p:nvSpPr>
            <p:cNvPr id="281" name="Google Shape;281;g37b99751042_0_116"/>
            <p:cNvSpPr txBox="1"/>
            <p:nvPr/>
          </p:nvSpPr>
          <p:spPr>
            <a:xfrm>
              <a:off x="22239050" y="9860573"/>
              <a:ext cx="10019400" cy="7228200"/>
            </a:xfrm>
            <a:prstGeom prst="rect">
              <a:avLst/>
            </a:prstGeom>
            <a:solidFill>
              <a:schemeClr val="lt1"/>
            </a:solidFill>
            <a:ln>
              <a:noFill/>
            </a:ln>
          </p:spPr>
          <p:txBody>
            <a:bodyPr anchorCtr="0" anchor="t" bIns="32100" lIns="32100" spcFirstLastPara="1" rIns="32100" wrap="square" tIns="32100">
              <a:spAutoFit/>
            </a:bodyPr>
            <a:lstStyle/>
            <a:p>
              <a:pPr indent="0" lvl="0" marL="0" rtl="0" algn="l">
                <a:lnSpc>
                  <a:spcPct val="115000"/>
                </a:lnSpc>
                <a:spcBef>
                  <a:spcPts val="0"/>
                </a:spcBef>
                <a:spcAft>
                  <a:spcPts val="0"/>
                </a:spcAft>
                <a:buNone/>
              </a:pPr>
              <a:r>
                <a:rPr b="1" lang="en-US" sz="600" u="sng">
                  <a:solidFill>
                    <a:schemeClr val="dk1"/>
                  </a:solidFill>
                </a:rPr>
                <a:t>Learning Objectives</a:t>
              </a:r>
              <a:br>
                <a:rPr b="1" lang="en-US" sz="600">
                  <a:solidFill>
                    <a:schemeClr val="dk1"/>
                  </a:solidFill>
                </a:rPr>
              </a:br>
              <a:r>
                <a:rPr lang="en-US" sz="600">
                  <a:solidFill>
                    <a:schemeClr val="dk1"/>
                  </a:solidFill>
                </a:rPr>
                <a:t> By the end of this lesson or unit, students will be able to:</a:t>
              </a:r>
              <a:br>
                <a:rPr lang="en-US" sz="600">
                  <a:solidFill>
                    <a:schemeClr val="dk1"/>
                  </a:solidFill>
                </a:rPr>
              </a:br>
              <a:r>
                <a:rPr lang="en-US" sz="600">
                  <a:solidFill>
                    <a:schemeClr val="dk1"/>
                  </a:solidFill>
                </a:rPr>
                <a:t> • Open and run a notebook in </a:t>
              </a:r>
              <a:r>
                <a:rPr b="1" lang="en-US" sz="600">
                  <a:solidFill>
                    <a:schemeClr val="dk1"/>
                  </a:solidFill>
                </a:rPr>
                <a:t>Google Colab</a:t>
              </a:r>
              <a:r>
                <a:rPr lang="en-US" sz="600">
                  <a:solidFill>
                    <a:schemeClr val="dk1"/>
                  </a:solidFill>
                </a:rPr>
                <a:t>.</a:t>
              </a:r>
              <a:br>
                <a:rPr lang="en-US" sz="600">
                  <a:solidFill>
                    <a:schemeClr val="dk1"/>
                  </a:solidFill>
                </a:rPr>
              </a:br>
              <a:r>
                <a:rPr lang="en-US" sz="600">
                  <a:solidFill>
                    <a:schemeClr val="dk1"/>
                  </a:solidFill>
                </a:rPr>
                <a:t> • Use </a:t>
              </a:r>
              <a:r>
                <a:rPr b="1" lang="en-US" sz="600">
                  <a:solidFill>
                    <a:schemeClr val="dk1"/>
                  </a:solidFill>
                </a:rPr>
                <a:t>Pandas</a:t>
              </a:r>
              <a:r>
                <a:rPr lang="en-US" sz="600">
                  <a:solidFill>
                    <a:schemeClr val="dk1"/>
                  </a:solidFill>
                </a:rPr>
                <a:t> to:</a:t>
              </a:r>
              <a:endParaRPr sz="600">
                <a:solidFill>
                  <a:schemeClr val="dk1"/>
                </a:solidFill>
              </a:endParaRPr>
            </a:p>
            <a:p>
              <a:pPr indent="-114300" lvl="0" marL="317500" rtl="0" algn="l">
                <a:spcBef>
                  <a:spcPts val="400"/>
                </a:spcBef>
                <a:spcAft>
                  <a:spcPts val="0"/>
                </a:spcAft>
                <a:buClr>
                  <a:schemeClr val="dk1"/>
                </a:buClr>
                <a:buSzPts val="600"/>
                <a:buChar char="●"/>
              </a:pPr>
              <a:r>
                <a:rPr lang="en-US" sz="600">
                  <a:solidFill>
                    <a:schemeClr val="dk1"/>
                  </a:solidFill>
                </a:rPr>
                <a:t>Load and inspect datasets.</a:t>
              </a:r>
              <a:endParaRPr sz="600">
                <a:solidFill>
                  <a:schemeClr val="dk1"/>
                </a:solidFill>
              </a:endParaRPr>
            </a:p>
            <a:p>
              <a:pPr indent="-114300" lvl="0" marL="317500" rtl="0" algn="l">
                <a:spcBef>
                  <a:spcPts val="0"/>
                </a:spcBef>
                <a:spcAft>
                  <a:spcPts val="0"/>
                </a:spcAft>
                <a:buClr>
                  <a:schemeClr val="dk1"/>
                </a:buClr>
                <a:buSzPts val="600"/>
                <a:buChar char="●"/>
              </a:pPr>
              <a:r>
                <a:rPr lang="en-US" sz="600">
                  <a:solidFill>
                    <a:schemeClr val="dk1"/>
                  </a:solidFill>
                </a:rPr>
                <a:t>Clean and filter data to improve model accuracy</a:t>
              </a:r>
              <a:endParaRPr sz="600">
                <a:solidFill>
                  <a:schemeClr val="dk1"/>
                </a:solidFill>
              </a:endParaRPr>
            </a:p>
            <a:p>
              <a:pPr indent="-114300" lvl="0" marL="317500" rtl="0" algn="l">
                <a:spcBef>
                  <a:spcPts val="0"/>
                </a:spcBef>
                <a:spcAft>
                  <a:spcPts val="0"/>
                </a:spcAft>
                <a:buClr>
                  <a:schemeClr val="dk1"/>
                </a:buClr>
                <a:buSzPts val="600"/>
                <a:buChar char="●"/>
              </a:pPr>
              <a:r>
                <a:rPr lang="en-US" sz="600">
                  <a:solidFill>
                    <a:schemeClr val="dk1"/>
                  </a:solidFill>
                </a:rPr>
                <a:t>Perform basic statistical analysis (mean, median, mode, etc.).</a:t>
              </a:r>
              <a:br>
                <a:rPr lang="en-US" sz="600">
                  <a:solidFill>
                    <a:schemeClr val="dk1"/>
                  </a:solidFill>
                </a:rPr>
              </a:br>
              <a:r>
                <a:rPr lang="en-US" sz="600">
                  <a:solidFill>
                    <a:schemeClr val="dk1"/>
                  </a:solidFill>
                </a:rPr>
                <a:t> • Use </a:t>
              </a:r>
              <a:r>
                <a:rPr b="1" lang="en-US" sz="600">
                  <a:solidFill>
                    <a:schemeClr val="dk1"/>
                  </a:solidFill>
                </a:rPr>
                <a:t>Matplotlib</a:t>
              </a:r>
              <a:r>
                <a:rPr lang="en-US" sz="600">
                  <a:solidFill>
                    <a:schemeClr val="dk1"/>
                  </a:solidFill>
                </a:rPr>
                <a:t> to:</a:t>
              </a:r>
              <a:endParaRPr sz="600">
                <a:solidFill>
                  <a:schemeClr val="dk1"/>
                </a:solidFill>
              </a:endParaRPr>
            </a:p>
            <a:p>
              <a:pPr indent="-114300" lvl="0" marL="317500" rtl="0" algn="l">
                <a:spcBef>
                  <a:spcPts val="0"/>
                </a:spcBef>
                <a:spcAft>
                  <a:spcPts val="0"/>
                </a:spcAft>
                <a:buClr>
                  <a:schemeClr val="dk1"/>
                </a:buClr>
                <a:buSzPts val="600"/>
                <a:buChar char="●"/>
              </a:pPr>
              <a:r>
                <a:rPr lang="en-US" sz="600">
                  <a:solidFill>
                    <a:schemeClr val="dk1"/>
                  </a:solidFill>
                </a:rPr>
                <a:t>Create visualizations such as histograms, scatter plots, and box plots.</a:t>
              </a:r>
              <a:endParaRPr sz="600">
                <a:solidFill>
                  <a:schemeClr val="dk1"/>
                </a:solidFill>
              </a:endParaRPr>
            </a:p>
            <a:p>
              <a:pPr indent="-114300" lvl="0" marL="317500" rtl="0" algn="l">
                <a:spcBef>
                  <a:spcPts val="0"/>
                </a:spcBef>
                <a:spcAft>
                  <a:spcPts val="0"/>
                </a:spcAft>
                <a:buClr>
                  <a:schemeClr val="dk1"/>
                </a:buClr>
                <a:buSzPts val="600"/>
                <a:buChar char="●"/>
              </a:pPr>
              <a:r>
                <a:rPr lang="en-US" sz="600">
                  <a:solidFill>
                    <a:schemeClr val="dk1"/>
                  </a:solidFill>
                </a:rPr>
                <a:t>Interpret distributions, outliers, and trends in context to include differentially private models and differentially private/fair models</a:t>
              </a:r>
              <a:endParaRPr sz="600">
                <a:solidFill>
                  <a:schemeClr val="dk1"/>
                </a:solidFill>
              </a:endParaRPr>
            </a:p>
            <a:p>
              <a:pPr indent="0" lvl="0" marL="0" rtl="0" algn="l">
                <a:lnSpc>
                  <a:spcPct val="115000"/>
                </a:lnSpc>
                <a:spcBef>
                  <a:spcPts val="400"/>
                </a:spcBef>
                <a:spcAft>
                  <a:spcPts val="0"/>
                </a:spcAft>
                <a:buNone/>
              </a:pPr>
              <a:r>
                <a:rPr b="1" lang="en-US" sz="600" u="sng">
                  <a:solidFill>
                    <a:schemeClr val="dk1"/>
                  </a:solidFill>
                </a:rPr>
                <a:t>AP Statistics Tie-ins</a:t>
              </a:r>
              <a:br>
                <a:rPr b="1" lang="en-US" sz="600">
                  <a:solidFill>
                    <a:schemeClr val="dk1"/>
                  </a:solidFill>
                </a:rPr>
              </a:br>
              <a:r>
                <a:rPr lang="en-US" sz="600">
                  <a:solidFill>
                    <a:schemeClr val="dk1"/>
                  </a:solidFill>
                </a:rPr>
                <a:t> • </a:t>
              </a:r>
              <a:r>
                <a:rPr b="1" lang="en-US" sz="600">
                  <a:solidFill>
                    <a:schemeClr val="dk1"/>
                  </a:solidFill>
                </a:rPr>
                <a:t>Center &amp; Spread</a:t>
              </a:r>
              <a:r>
                <a:rPr lang="en-US" sz="600">
                  <a:solidFill>
                    <a:schemeClr val="dk1"/>
                  </a:solidFill>
                </a:rPr>
                <a:t> – Use </a:t>
              </a:r>
              <a:r>
                <a:rPr lang="en-US" sz="600">
                  <a:solidFill>
                    <a:srgbClr val="188038"/>
                  </a:solidFill>
                  <a:latin typeface="Roboto Mono"/>
                  <a:ea typeface="Roboto Mono"/>
                  <a:cs typeface="Roboto Mono"/>
                  <a:sym typeface="Roboto Mono"/>
                </a:rPr>
                <a:t>.mean()</a:t>
              </a:r>
              <a:r>
                <a:rPr lang="en-US" sz="600">
                  <a:solidFill>
                    <a:schemeClr val="dk1"/>
                  </a:solidFill>
                </a:rPr>
                <a:t>, </a:t>
              </a:r>
              <a:r>
                <a:rPr lang="en-US" sz="600">
                  <a:solidFill>
                    <a:srgbClr val="188038"/>
                  </a:solidFill>
                  <a:latin typeface="Roboto Mono"/>
                  <a:ea typeface="Roboto Mono"/>
                  <a:cs typeface="Roboto Mono"/>
                  <a:sym typeface="Roboto Mono"/>
                </a:rPr>
                <a:t>.median()</a:t>
              </a:r>
              <a:r>
                <a:rPr lang="en-US" sz="600">
                  <a:solidFill>
                    <a:schemeClr val="dk1"/>
                  </a:solidFill>
                </a:rPr>
                <a:t>, </a:t>
              </a:r>
              <a:r>
                <a:rPr lang="en-US" sz="600">
                  <a:solidFill>
                    <a:srgbClr val="188038"/>
                  </a:solidFill>
                  <a:latin typeface="Roboto Mono"/>
                  <a:ea typeface="Roboto Mono"/>
                  <a:cs typeface="Roboto Mono"/>
                  <a:sym typeface="Roboto Mono"/>
                </a:rPr>
                <a:t>.std()</a:t>
              </a:r>
              <a:r>
                <a:rPr lang="en-US" sz="600">
                  <a:solidFill>
                    <a:schemeClr val="dk1"/>
                  </a:solidFill>
                </a:rPr>
                <a:t> in Pandas</a:t>
              </a:r>
              <a:br>
                <a:rPr lang="en-US" sz="600">
                  <a:solidFill>
                    <a:schemeClr val="dk1"/>
                  </a:solidFill>
                </a:rPr>
              </a:br>
              <a:r>
                <a:rPr lang="en-US" sz="600">
                  <a:solidFill>
                    <a:schemeClr val="dk1"/>
                  </a:solidFill>
                </a:rPr>
                <a:t> • </a:t>
              </a:r>
              <a:r>
                <a:rPr b="1" lang="en-US" sz="600">
                  <a:solidFill>
                    <a:schemeClr val="dk1"/>
                  </a:solidFill>
                </a:rPr>
                <a:t>Data Distribution</a:t>
              </a:r>
              <a:r>
                <a:rPr lang="en-US" sz="600">
                  <a:solidFill>
                    <a:schemeClr val="dk1"/>
                  </a:solidFill>
                </a:rPr>
                <a:t> – Visualize using histograms, box plots</a:t>
              </a:r>
              <a:br>
                <a:rPr lang="en-US" sz="600">
                  <a:solidFill>
                    <a:schemeClr val="dk1"/>
                  </a:solidFill>
                </a:rPr>
              </a:br>
              <a:r>
                <a:rPr lang="en-US" sz="600">
                  <a:solidFill>
                    <a:schemeClr val="dk1"/>
                  </a:solidFill>
                </a:rPr>
                <a:t> • </a:t>
              </a:r>
              <a:r>
                <a:rPr b="1" lang="en-US" sz="600">
                  <a:solidFill>
                    <a:schemeClr val="dk1"/>
                  </a:solidFill>
                </a:rPr>
                <a:t>Outliers</a:t>
              </a:r>
              <a:r>
                <a:rPr lang="en-US" sz="600">
                  <a:solidFill>
                    <a:schemeClr val="dk1"/>
                  </a:solidFill>
                </a:rPr>
                <a:t> – Identify from boxplots or using IQR method</a:t>
              </a:r>
              <a:br>
                <a:rPr lang="en-US" sz="600">
                  <a:solidFill>
                    <a:schemeClr val="dk1"/>
                  </a:solidFill>
                </a:rPr>
              </a:br>
              <a:r>
                <a:rPr lang="en-US" sz="600">
                  <a:solidFill>
                    <a:schemeClr val="dk1"/>
                  </a:solidFill>
                </a:rPr>
                <a:t> • </a:t>
              </a:r>
              <a:r>
                <a:rPr b="1" lang="en-US" sz="600">
                  <a:solidFill>
                    <a:schemeClr val="dk1"/>
                  </a:solidFill>
                </a:rPr>
                <a:t>Two-variable analysis</a:t>
              </a:r>
              <a:r>
                <a:rPr lang="en-US" sz="600">
                  <a:solidFill>
                    <a:schemeClr val="dk1"/>
                  </a:solidFill>
                </a:rPr>
                <a:t> – Create scatter plots to show relationships (e.g., Glucose vs. Age)</a:t>
              </a:r>
              <a:br>
                <a:rPr lang="en-US" sz="600">
                  <a:solidFill>
                    <a:schemeClr val="dk1"/>
                  </a:solidFill>
                </a:rPr>
              </a:br>
              <a:endParaRPr sz="600">
                <a:solidFill>
                  <a:schemeClr val="dk1"/>
                </a:solidFill>
              </a:endParaRPr>
            </a:p>
            <a:p>
              <a:pPr indent="0" lvl="0" marL="0" rtl="0" algn="l">
                <a:lnSpc>
                  <a:spcPct val="115000"/>
                </a:lnSpc>
                <a:spcBef>
                  <a:spcPts val="0"/>
                </a:spcBef>
                <a:spcAft>
                  <a:spcPts val="0"/>
                </a:spcAft>
                <a:buNone/>
              </a:pPr>
              <a:r>
                <a:rPr b="1" lang="en-US" sz="600" u="sng">
                  <a:solidFill>
                    <a:schemeClr val="dk1"/>
                  </a:solidFill>
                </a:rPr>
                <a:t>Assessment Ideas</a:t>
              </a:r>
              <a:br>
                <a:rPr b="1" lang="en-US" sz="600">
                  <a:solidFill>
                    <a:schemeClr val="dk1"/>
                  </a:solidFill>
                </a:rPr>
              </a:br>
              <a:r>
                <a:rPr lang="en-US" sz="600">
                  <a:solidFill>
                    <a:schemeClr val="dk1"/>
                  </a:solidFill>
                </a:rPr>
                <a:t> • </a:t>
              </a:r>
              <a:r>
                <a:rPr b="1" lang="en-US" sz="600">
                  <a:solidFill>
                    <a:schemeClr val="dk1"/>
                  </a:solidFill>
                </a:rPr>
                <a:t>Mini Project</a:t>
              </a:r>
              <a:r>
                <a:rPr lang="en-US" sz="600">
                  <a:solidFill>
                    <a:schemeClr val="dk1"/>
                  </a:solidFill>
                </a:rPr>
                <a:t>: Students choose a column in the dataset, calculate stats, and create visualizations.</a:t>
              </a:r>
              <a:br>
                <a:rPr lang="en-US" sz="600">
                  <a:solidFill>
                    <a:schemeClr val="dk1"/>
                  </a:solidFill>
                </a:rPr>
              </a:br>
              <a:r>
                <a:rPr lang="en-US" sz="600">
                  <a:solidFill>
                    <a:schemeClr val="dk1"/>
                  </a:solidFill>
                </a:rPr>
                <a:t> • </a:t>
              </a:r>
              <a:r>
                <a:rPr b="1" lang="en-US" sz="600">
                  <a:solidFill>
                    <a:schemeClr val="dk1"/>
                  </a:solidFill>
                </a:rPr>
                <a:t>Exit Ticket</a:t>
              </a:r>
              <a:r>
                <a:rPr lang="en-US" sz="600">
                  <a:solidFill>
                    <a:schemeClr val="dk1"/>
                  </a:solidFill>
                </a:rPr>
                <a:t>: "What does the histogram of 'Age' tell you about the distribution? Is it skewed?"</a:t>
              </a:r>
              <a:br>
                <a:rPr lang="en-US" sz="600">
                  <a:solidFill>
                    <a:schemeClr val="dk1"/>
                  </a:solidFill>
                </a:rPr>
              </a:br>
              <a:r>
                <a:rPr lang="en-US" sz="600">
                  <a:solidFill>
                    <a:schemeClr val="dk1"/>
                  </a:solidFill>
                </a:rPr>
                <a:t> • </a:t>
              </a:r>
              <a:r>
                <a:rPr b="1" lang="en-US" sz="600">
                  <a:solidFill>
                    <a:schemeClr val="dk1"/>
                  </a:solidFill>
                </a:rPr>
                <a:t>Notebook Check</a:t>
              </a:r>
              <a:r>
                <a:rPr lang="en-US" sz="600">
                  <a:solidFill>
                    <a:schemeClr val="dk1"/>
                  </a:solidFill>
                </a:rPr>
                <a:t>: Review importance of creating private and fair machine learning models.</a:t>
              </a:r>
              <a:endParaRPr b="1" sz="600">
                <a:solidFill>
                  <a:schemeClr val="dk1"/>
                </a:solidFill>
              </a:endParaRPr>
            </a:p>
          </p:txBody>
        </p:sp>
        <p:pic>
          <p:nvPicPr>
            <p:cNvPr id="282" name="Google Shape;282;g37b99751042_0_116" title="Picture1_inPixio.png"/>
            <p:cNvPicPr preferRelativeResize="0"/>
            <p:nvPr/>
          </p:nvPicPr>
          <p:blipFill rotWithShape="1">
            <a:blip r:embed="rId18">
              <a:alphaModFix/>
            </a:blip>
            <a:srcRect b="6970" l="0" r="0" t="6970"/>
            <a:stretch/>
          </p:blipFill>
          <p:spPr>
            <a:xfrm>
              <a:off x="28357373" y="9826450"/>
              <a:ext cx="3882678" cy="2465950"/>
            </a:xfrm>
            <a:prstGeom prst="rect">
              <a:avLst/>
            </a:prstGeom>
            <a:noFill/>
            <a:ln>
              <a:noFill/>
            </a:ln>
          </p:spPr>
        </p:pic>
      </p:grpSp>
      <p:pic>
        <p:nvPicPr>
          <p:cNvPr id="283" name="Google Shape;283;g37b99751042_0_116"/>
          <p:cNvPicPr preferRelativeResize="0"/>
          <p:nvPr/>
        </p:nvPicPr>
        <p:blipFill rotWithShape="1">
          <a:blip r:embed="rId19">
            <a:alphaModFix/>
          </a:blip>
          <a:srcRect b="2200" l="7381" r="13753" t="0"/>
          <a:stretch/>
        </p:blipFill>
        <p:spPr>
          <a:xfrm>
            <a:off x="5769139" y="1538352"/>
            <a:ext cx="233963" cy="185179"/>
          </a:xfrm>
          <a:prstGeom prst="rect">
            <a:avLst/>
          </a:prstGeom>
          <a:noFill/>
          <a:ln>
            <a:noFill/>
          </a:ln>
        </p:spPr>
      </p:pic>
      <p:pic>
        <p:nvPicPr>
          <p:cNvPr id="284" name="Google Shape;284;g37b99751042_0_116"/>
          <p:cNvPicPr preferRelativeResize="0"/>
          <p:nvPr/>
        </p:nvPicPr>
        <p:blipFill rotWithShape="1">
          <a:blip r:embed="rId19">
            <a:alphaModFix/>
          </a:blip>
          <a:srcRect b="2200" l="7381" r="14833" t="0"/>
          <a:stretch/>
        </p:blipFill>
        <p:spPr>
          <a:xfrm>
            <a:off x="7839884" y="1514539"/>
            <a:ext cx="263681" cy="211594"/>
          </a:xfrm>
          <a:prstGeom prst="rect">
            <a:avLst/>
          </a:prstGeom>
          <a:noFill/>
          <a:ln>
            <a:noFill/>
          </a:ln>
        </p:spPr>
      </p:pic>
      <p:pic>
        <p:nvPicPr>
          <p:cNvPr id="285" name="Google Shape;285;g37b99751042_0_116"/>
          <p:cNvPicPr preferRelativeResize="0"/>
          <p:nvPr/>
        </p:nvPicPr>
        <p:blipFill rotWithShape="1">
          <a:blip r:embed="rId19">
            <a:alphaModFix/>
          </a:blip>
          <a:srcRect b="2200" l="7378" r="15436" t="0"/>
          <a:stretch/>
        </p:blipFill>
        <p:spPr>
          <a:xfrm>
            <a:off x="7867306" y="2792422"/>
            <a:ext cx="233963" cy="198524"/>
          </a:xfrm>
          <a:prstGeom prst="rect">
            <a:avLst/>
          </a:prstGeom>
          <a:noFill/>
          <a:ln>
            <a:noFill/>
          </a:ln>
        </p:spPr>
      </p:pic>
      <p:pic>
        <p:nvPicPr>
          <p:cNvPr id="286" name="Google Shape;286;g37b99751042_0_116"/>
          <p:cNvPicPr preferRelativeResize="0"/>
          <p:nvPr/>
        </p:nvPicPr>
        <p:blipFill rotWithShape="1">
          <a:blip r:embed="rId19">
            <a:alphaModFix/>
          </a:blip>
          <a:srcRect b="2200" l="7384" r="17029" t="0"/>
          <a:stretch/>
        </p:blipFill>
        <p:spPr>
          <a:xfrm>
            <a:off x="5717120" y="2830445"/>
            <a:ext cx="285981" cy="236175"/>
          </a:xfrm>
          <a:prstGeom prst="rect">
            <a:avLst/>
          </a:prstGeom>
          <a:noFill/>
          <a:ln>
            <a:noFill/>
          </a:ln>
        </p:spPr>
      </p:pic>
      <p:sp>
        <p:nvSpPr>
          <p:cNvPr id="287" name="Google Shape;287;g37b99751042_0_116"/>
          <p:cNvSpPr txBox="1"/>
          <p:nvPr/>
        </p:nvSpPr>
        <p:spPr>
          <a:xfrm>
            <a:off x="5614481" y="2912953"/>
            <a:ext cx="38700" cy="660000"/>
          </a:xfrm>
          <a:prstGeom prst="rect">
            <a:avLst/>
          </a:prstGeom>
          <a:solidFill>
            <a:schemeClr val="lt1"/>
          </a:solidFill>
          <a:ln>
            <a:noFill/>
          </a:ln>
        </p:spPr>
        <p:txBody>
          <a:bodyPr anchorCtr="0" anchor="t" bIns="32100" lIns="32100" spcFirstLastPara="1" rIns="32100" wrap="square" tIns="32100">
            <a:noAutofit/>
          </a:bodyPr>
          <a:lstStyle/>
          <a:p>
            <a:pPr indent="0" lvl="0" marL="0" rtl="0" algn="l">
              <a:spcBef>
                <a:spcPts val="0"/>
              </a:spcBef>
              <a:spcAft>
                <a:spcPts val="0"/>
              </a:spcAft>
              <a:buNone/>
            </a:pPr>
            <a:r>
              <a:t/>
            </a:r>
            <a:endParaRPr sz="700">
              <a:solidFill>
                <a:schemeClr val="dk1"/>
              </a:solidFill>
              <a:latin typeface="Calibri"/>
              <a:ea typeface="Calibri"/>
              <a:cs typeface="Calibri"/>
              <a:sym typeface="Calibri"/>
            </a:endParaRPr>
          </a:p>
        </p:txBody>
      </p:sp>
      <p:sp>
        <p:nvSpPr>
          <p:cNvPr id="288" name="Google Shape;288;g37b99751042_0_116"/>
          <p:cNvSpPr txBox="1"/>
          <p:nvPr/>
        </p:nvSpPr>
        <p:spPr>
          <a:xfrm>
            <a:off x="5590324" y="2896641"/>
            <a:ext cx="62700" cy="464700"/>
          </a:xfrm>
          <a:prstGeom prst="rect">
            <a:avLst/>
          </a:prstGeom>
          <a:solidFill>
            <a:schemeClr val="lt1"/>
          </a:solidFill>
          <a:ln>
            <a:noFill/>
          </a:ln>
        </p:spPr>
        <p:txBody>
          <a:bodyPr anchorCtr="0" anchor="t" bIns="32100" lIns="32100" spcFirstLastPara="1" rIns="32100" wrap="square" tIns="32100">
            <a:noAutofit/>
          </a:bodyPr>
          <a:lstStyle/>
          <a:p>
            <a:pPr indent="0" lvl="0" marL="0" rtl="0" algn="l">
              <a:spcBef>
                <a:spcPts val="0"/>
              </a:spcBef>
              <a:spcAft>
                <a:spcPts val="0"/>
              </a:spcAft>
              <a:buNone/>
            </a:pPr>
            <a:r>
              <a:t/>
            </a:r>
            <a:endParaRPr sz="700">
              <a:solidFill>
                <a:schemeClr val="dk1"/>
              </a:solidFill>
              <a:latin typeface="Calibri"/>
              <a:ea typeface="Calibri"/>
              <a:cs typeface="Calibri"/>
              <a:sym typeface="Calibri"/>
            </a:endParaRPr>
          </a:p>
        </p:txBody>
      </p:sp>
      <p:sp>
        <p:nvSpPr>
          <p:cNvPr id="289" name="Google Shape;289;g37b99751042_0_116"/>
          <p:cNvSpPr txBox="1"/>
          <p:nvPr/>
        </p:nvSpPr>
        <p:spPr>
          <a:xfrm>
            <a:off x="5388639" y="2907539"/>
            <a:ext cx="59100" cy="664200"/>
          </a:xfrm>
          <a:prstGeom prst="rect">
            <a:avLst/>
          </a:prstGeom>
          <a:solidFill>
            <a:schemeClr val="lt1"/>
          </a:solidFill>
          <a:ln>
            <a:noFill/>
          </a:ln>
        </p:spPr>
        <p:txBody>
          <a:bodyPr anchorCtr="0" anchor="t" bIns="32100" lIns="32100" spcFirstLastPara="1" rIns="32100" wrap="square" tIns="32100">
            <a:noAutofit/>
          </a:bodyPr>
          <a:lstStyle/>
          <a:p>
            <a:pPr indent="0" lvl="0" marL="0" rtl="0" algn="l">
              <a:spcBef>
                <a:spcPts val="0"/>
              </a:spcBef>
              <a:spcAft>
                <a:spcPts val="0"/>
              </a:spcAft>
              <a:buNone/>
            </a:pPr>
            <a:r>
              <a:t/>
            </a:r>
            <a:endParaRPr sz="700">
              <a:solidFill>
                <a:schemeClr val="dk1"/>
              </a:solidFill>
              <a:latin typeface="Calibri"/>
              <a:ea typeface="Calibri"/>
              <a:cs typeface="Calibri"/>
              <a:sym typeface="Calibri"/>
            </a:endParaRPr>
          </a:p>
        </p:txBody>
      </p:sp>
      <p:sp>
        <p:nvSpPr>
          <p:cNvPr id="290" name="Google Shape;290;g37b99751042_0_116"/>
          <p:cNvSpPr txBox="1"/>
          <p:nvPr/>
        </p:nvSpPr>
        <p:spPr>
          <a:xfrm>
            <a:off x="5166880" y="2917438"/>
            <a:ext cx="59100" cy="654300"/>
          </a:xfrm>
          <a:prstGeom prst="rect">
            <a:avLst/>
          </a:prstGeom>
          <a:solidFill>
            <a:schemeClr val="lt1"/>
          </a:solidFill>
          <a:ln>
            <a:noFill/>
          </a:ln>
        </p:spPr>
        <p:txBody>
          <a:bodyPr anchorCtr="0" anchor="t" bIns="32100" lIns="32100" spcFirstLastPara="1" rIns="32100" wrap="square" tIns="32100">
            <a:noAutofit/>
          </a:bodyPr>
          <a:lstStyle/>
          <a:p>
            <a:pPr indent="0" lvl="0" marL="0" rtl="0" algn="l">
              <a:spcBef>
                <a:spcPts val="0"/>
              </a:spcBef>
              <a:spcAft>
                <a:spcPts val="0"/>
              </a:spcAft>
              <a:buNone/>
            </a:pPr>
            <a:r>
              <a:t/>
            </a:r>
            <a:endParaRPr sz="700">
              <a:solidFill>
                <a:schemeClr val="dk1"/>
              </a:solidFill>
              <a:latin typeface="Calibri"/>
              <a:ea typeface="Calibri"/>
              <a:cs typeface="Calibri"/>
              <a:sym typeface="Calibri"/>
            </a:endParaRPr>
          </a:p>
        </p:txBody>
      </p:sp>
      <p:sp>
        <p:nvSpPr>
          <p:cNvPr id="291" name="Google Shape;291;g37b99751042_0_116"/>
          <p:cNvSpPr txBox="1"/>
          <p:nvPr/>
        </p:nvSpPr>
        <p:spPr>
          <a:xfrm>
            <a:off x="4844463" y="4655406"/>
            <a:ext cx="91500" cy="229200"/>
          </a:xfrm>
          <a:prstGeom prst="rect">
            <a:avLst/>
          </a:prstGeom>
          <a:solidFill>
            <a:schemeClr val="lt1"/>
          </a:solidFill>
          <a:ln>
            <a:noFill/>
          </a:ln>
        </p:spPr>
        <p:txBody>
          <a:bodyPr anchorCtr="0" anchor="t" bIns="32100" lIns="32100" spcFirstLastPara="1" rIns="32100" wrap="square" tIns="32100">
            <a:noAutofit/>
          </a:bodyPr>
          <a:lstStyle/>
          <a:p>
            <a:pPr indent="0" lvl="0" marL="0" rtl="0" algn="l">
              <a:spcBef>
                <a:spcPts val="0"/>
              </a:spcBef>
              <a:spcAft>
                <a:spcPts val="0"/>
              </a:spcAft>
              <a:buNone/>
            </a:pPr>
            <a:r>
              <a:t/>
            </a:r>
            <a:endParaRPr sz="700">
              <a:solidFill>
                <a:schemeClr val="dk1"/>
              </a:solidFill>
              <a:latin typeface="Calibri"/>
              <a:ea typeface="Calibri"/>
              <a:cs typeface="Calibri"/>
              <a:sym typeface="Calibri"/>
            </a:endParaRPr>
          </a:p>
        </p:txBody>
      </p:sp>
      <p:sp>
        <p:nvSpPr>
          <p:cNvPr id="292" name="Google Shape;292;g37b99751042_0_116"/>
          <p:cNvSpPr txBox="1"/>
          <p:nvPr/>
        </p:nvSpPr>
        <p:spPr>
          <a:xfrm>
            <a:off x="5393815" y="4809453"/>
            <a:ext cx="224100" cy="75000"/>
          </a:xfrm>
          <a:prstGeom prst="rect">
            <a:avLst/>
          </a:prstGeom>
          <a:solidFill>
            <a:schemeClr val="lt1"/>
          </a:solidFill>
          <a:ln>
            <a:noFill/>
          </a:ln>
        </p:spPr>
        <p:txBody>
          <a:bodyPr anchorCtr="0" anchor="t" bIns="32100" lIns="32100" spcFirstLastPara="1" rIns="32100" wrap="square" tIns="32100">
            <a:noAutofit/>
          </a:bodyPr>
          <a:lstStyle/>
          <a:p>
            <a:pPr indent="0" lvl="0" marL="0" rtl="0" algn="l">
              <a:spcBef>
                <a:spcPts val="0"/>
              </a:spcBef>
              <a:spcAft>
                <a:spcPts val="0"/>
              </a:spcAft>
              <a:buNone/>
            </a:pPr>
            <a:r>
              <a:t/>
            </a:r>
            <a:endParaRPr sz="700">
              <a:solidFill>
                <a:schemeClr val="dk1"/>
              </a:solidFill>
              <a:latin typeface="Calibri"/>
              <a:ea typeface="Calibri"/>
              <a:cs typeface="Calibri"/>
              <a:sym typeface="Calibri"/>
            </a:endParaRPr>
          </a:p>
        </p:txBody>
      </p:sp>
      <p:sp>
        <p:nvSpPr>
          <p:cNvPr id="293" name="Google Shape;293;g37b99751042_0_116"/>
          <p:cNvSpPr txBox="1"/>
          <p:nvPr/>
        </p:nvSpPr>
        <p:spPr>
          <a:xfrm>
            <a:off x="4941102" y="2936063"/>
            <a:ext cx="59100" cy="635700"/>
          </a:xfrm>
          <a:prstGeom prst="rect">
            <a:avLst/>
          </a:prstGeom>
          <a:solidFill>
            <a:schemeClr val="lt1"/>
          </a:solidFill>
          <a:ln>
            <a:noFill/>
          </a:ln>
        </p:spPr>
        <p:txBody>
          <a:bodyPr anchorCtr="0" anchor="t" bIns="32100" lIns="32100" spcFirstLastPara="1" rIns="32100" wrap="square" tIns="32100">
            <a:noAutofit/>
          </a:bodyPr>
          <a:lstStyle/>
          <a:p>
            <a:pPr indent="0" lvl="0" marL="0" rtl="0" algn="l">
              <a:spcBef>
                <a:spcPts val="0"/>
              </a:spcBef>
              <a:spcAft>
                <a:spcPts val="0"/>
              </a:spcAft>
              <a:buNone/>
            </a:pPr>
            <a:r>
              <a:t/>
            </a:r>
            <a:endParaRPr sz="700">
              <a:solidFill>
                <a:schemeClr val="dk1"/>
              </a:solidFill>
              <a:latin typeface="Calibri"/>
              <a:ea typeface="Calibri"/>
              <a:cs typeface="Calibri"/>
              <a:sym typeface="Calibri"/>
            </a:endParaRPr>
          </a:p>
        </p:txBody>
      </p:sp>
      <p:sp>
        <p:nvSpPr>
          <p:cNvPr id="294" name="Google Shape;294;g37b99751042_0_116"/>
          <p:cNvSpPr txBox="1"/>
          <p:nvPr/>
        </p:nvSpPr>
        <p:spPr>
          <a:xfrm>
            <a:off x="5673065" y="4161008"/>
            <a:ext cx="62700" cy="185100"/>
          </a:xfrm>
          <a:prstGeom prst="rect">
            <a:avLst/>
          </a:prstGeom>
          <a:solidFill>
            <a:schemeClr val="lt1"/>
          </a:solidFill>
          <a:ln>
            <a:noFill/>
          </a:ln>
        </p:spPr>
        <p:txBody>
          <a:bodyPr anchorCtr="0" anchor="t" bIns="32100" lIns="32100" spcFirstLastPara="1" rIns="32100" wrap="square" tIns="32100">
            <a:noAutofit/>
          </a:bodyPr>
          <a:lstStyle/>
          <a:p>
            <a:pPr indent="0" lvl="0" marL="0" rtl="0" algn="l">
              <a:spcBef>
                <a:spcPts val="0"/>
              </a:spcBef>
              <a:spcAft>
                <a:spcPts val="0"/>
              </a:spcAft>
              <a:buNone/>
            </a:pPr>
            <a:r>
              <a:t/>
            </a:r>
            <a:endParaRPr sz="700">
              <a:solidFill>
                <a:schemeClr val="dk1"/>
              </a:solidFill>
              <a:latin typeface="Calibri"/>
              <a:ea typeface="Calibri"/>
              <a:cs typeface="Calibri"/>
              <a:sym typeface="Calibri"/>
            </a:endParaRPr>
          </a:p>
        </p:txBody>
      </p:sp>
      <p:sp>
        <p:nvSpPr>
          <p:cNvPr id="295" name="Google Shape;295;g37b99751042_0_116"/>
          <p:cNvSpPr txBox="1"/>
          <p:nvPr/>
        </p:nvSpPr>
        <p:spPr>
          <a:xfrm>
            <a:off x="4506741" y="3117953"/>
            <a:ext cx="38700" cy="453900"/>
          </a:xfrm>
          <a:prstGeom prst="rect">
            <a:avLst/>
          </a:prstGeom>
          <a:noFill/>
          <a:ln>
            <a:noFill/>
          </a:ln>
        </p:spPr>
        <p:txBody>
          <a:bodyPr anchorCtr="0" anchor="t" bIns="32100" lIns="32100" spcFirstLastPara="1" rIns="32100" wrap="square" tIns="32100">
            <a:noAutofit/>
          </a:bodyPr>
          <a:lstStyle/>
          <a:p>
            <a:pPr indent="0" lvl="0" marL="0" rtl="0" algn="l">
              <a:spcBef>
                <a:spcPts val="0"/>
              </a:spcBef>
              <a:spcAft>
                <a:spcPts val="0"/>
              </a:spcAft>
              <a:buNone/>
            </a:pPr>
            <a:r>
              <a:t/>
            </a:r>
            <a:endParaRPr sz="700">
              <a:solidFill>
                <a:schemeClr val="lt1"/>
              </a:solidFill>
              <a:latin typeface="Calibri"/>
              <a:ea typeface="Calibri"/>
              <a:cs typeface="Calibri"/>
              <a:sym typeface="Calibri"/>
            </a:endParaRPr>
          </a:p>
        </p:txBody>
      </p:sp>
      <p:sp>
        <p:nvSpPr>
          <p:cNvPr id="296" name="Google Shape;296;g37b99751042_0_116"/>
          <p:cNvSpPr txBox="1"/>
          <p:nvPr/>
        </p:nvSpPr>
        <p:spPr>
          <a:xfrm>
            <a:off x="4715324" y="3081859"/>
            <a:ext cx="59100" cy="489900"/>
          </a:xfrm>
          <a:prstGeom prst="rect">
            <a:avLst/>
          </a:prstGeom>
          <a:solidFill>
            <a:schemeClr val="lt1"/>
          </a:solidFill>
          <a:ln>
            <a:noFill/>
          </a:ln>
        </p:spPr>
        <p:txBody>
          <a:bodyPr anchorCtr="0" anchor="t" bIns="32100" lIns="32100" spcFirstLastPara="1" rIns="32100" wrap="square" tIns="32100">
            <a:noAutofit/>
          </a:bodyPr>
          <a:lstStyle/>
          <a:p>
            <a:pPr indent="0" lvl="0" marL="0" rtl="0" algn="l">
              <a:spcBef>
                <a:spcPts val="0"/>
              </a:spcBef>
              <a:spcAft>
                <a:spcPts val="0"/>
              </a:spcAft>
              <a:buNone/>
            </a:pPr>
            <a:r>
              <a:t/>
            </a:r>
            <a:endParaRPr sz="700">
              <a:solidFill>
                <a:schemeClr val="dk1"/>
              </a:solidFill>
              <a:latin typeface="Calibri"/>
              <a:ea typeface="Calibri"/>
              <a:cs typeface="Calibri"/>
              <a:sym typeface="Calibri"/>
            </a:endParaRPr>
          </a:p>
        </p:txBody>
      </p:sp>
      <p:sp>
        <p:nvSpPr>
          <p:cNvPr id="297" name="Google Shape;297;g37b99751042_0_116"/>
          <p:cNvSpPr txBox="1"/>
          <p:nvPr/>
        </p:nvSpPr>
        <p:spPr>
          <a:xfrm>
            <a:off x="5703019" y="4144164"/>
            <a:ext cx="312000" cy="185100"/>
          </a:xfrm>
          <a:prstGeom prst="rect">
            <a:avLst/>
          </a:prstGeom>
          <a:solidFill>
            <a:schemeClr val="lt1"/>
          </a:solidFill>
          <a:ln>
            <a:noFill/>
          </a:ln>
        </p:spPr>
        <p:txBody>
          <a:bodyPr anchorCtr="0" anchor="t" bIns="32100" lIns="32100" spcFirstLastPara="1" rIns="32100" wrap="square" tIns="32100">
            <a:noAutofit/>
          </a:bodyPr>
          <a:lstStyle/>
          <a:p>
            <a:pPr indent="0" lvl="0" marL="0" rtl="0" algn="l">
              <a:spcBef>
                <a:spcPts val="0"/>
              </a:spcBef>
              <a:spcAft>
                <a:spcPts val="0"/>
              </a:spcAft>
              <a:buNone/>
            </a:pPr>
            <a:r>
              <a:t/>
            </a:r>
            <a:endParaRPr sz="700">
              <a:solidFill>
                <a:schemeClr val="dk1"/>
              </a:solidFill>
              <a:latin typeface="Calibri"/>
              <a:ea typeface="Calibri"/>
              <a:cs typeface="Calibri"/>
              <a:sym typeface="Calibri"/>
            </a:endParaRPr>
          </a:p>
        </p:txBody>
      </p:sp>
      <p:pic>
        <p:nvPicPr>
          <p:cNvPr id="298" name="Google Shape;298;g37b99751042_0_116"/>
          <p:cNvPicPr preferRelativeResize="0"/>
          <p:nvPr/>
        </p:nvPicPr>
        <p:blipFill rotWithShape="1">
          <a:blip r:embed="rId19">
            <a:alphaModFix/>
          </a:blip>
          <a:srcRect b="2200" l="7384" r="17029" t="0"/>
          <a:stretch/>
        </p:blipFill>
        <p:spPr>
          <a:xfrm>
            <a:off x="5688898" y="4163945"/>
            <a:ext cx="285981" cy="236175"/>
          </a:xfrm>
          <a:prstGeom prst="rect">
            <a:avLst/>
          </a:prstGeom>
          <a:noFill/>
          <a:ln>
            <a:noFill/>
          </a:ln>
        </p:spPr>
      </p:pic>
      <p:sp>
        <p:nvSpPr>
          <p:cNvPr id="299" name="Google Shape;299;g37b99751042_0_116"/>
          <p:cNvSpPr txBox="1"/>
          <p:nvPr/>
        </p:nvSpPr>
        <p:spPr>
          <a:xfrm>
            <a:off x="4499574" y="3114977"/>
            <a:ext cx="42300" cy="456900"/>
          </a:xfrm>
          <a:prstGeom prst="rect">
            <a:avLst/>
          </a:prstGeom>
          <a:solidFill>
            <a:schemeClr val="lt1"/>
          </a:solidFill>
          <a:ln>
            <a:noFill/>
          </a:ln>
        </p:spPr>
        <p:txBody>
          <a:bodyPr anchorCtr="0" anchor="t" bIns="32100" lIns="32100" spcFirstLastPara="1" rIns="32100" wrap="square" tIns="32100">
            <a:noAutofit/>
          </a:bodyPr>
          <a:lstStyle/>
          <a:p>
            <a:pPr indent="0" lvl="0" marL="0" rtl="0" algn="l">
              <a:spcBef>
                <a:spcPts val="0"/>
              </a:spcBef>
              <a:spcAft>
                <a:spcPts val="0"/>
              </a:spcAft>
              <a:buNone/>
            </a:pPr>
            <a:r>
              <a:t/>
            </a:r>
            <a:endParaRPr sz="700">
              <a:solidFill>
                <a:schemeClr val="dk1"/>
              </a:solidFill>
              <a:latin typeface="Calibri"/>
              <a:ea typeface="Calibri"/>
              <a:cs typeface="Calibri"/>
              <a:sym typeface="Calibri"/>
            </a:endParaRPr>
          </a:p>
        </p:txBody>
      </p:sp>
      <p:graphicFrame>
        <p:nvGraphicFramePr>
          <p:cNvPr id="300" name="Google Shape;300;g37b99751042_0_116"/>
          <p:cNvGraphicFramePr/>
          <p:nvPr/>
        </p:nvGraphicFramePr>
        <p:xfrm>
          <a:off x="135917" y="4965859"/>
          <a:ext cx="3000000" cy="3000000"/>
        </p:xfrm>
        <a:graphic>
          <a:graphicData uri="http://schemas.openxmlformats.org/drawingml/2006/table">
            <a:tbl>
              <a:tblPr>
                <a:noFill/>
                <a:tableStyleId>{EE9FFA53-57E5-4AE3-919B-7C9BEE38D292}</a:tableStyleId>
              </a:tblPr>
              <a:tblGrid>
                <a:gridCol w="712500"/>
                <a:gridCol w="821850"/>
                <a:gridCol w="2437300"/>
              </a:tblGrid>
              <a:tr h="110100">
                <a:tc>
                  <a:txBody>
                    <a:bodyPr/>
                    <a:lstStyle/>
                    <a:p>
                      <a:pPr indent="0" lvl="0" marL="0" rtl="0" algn="ctr">
                        <a:spcBef>
                          <a:spcPts val="0"/>
                        </a:spcBef>
                        <a:spcAft>
                          <a:spcPts val="0"/>
                        </a:spcAft>
                        <a:buNone/>
                      </a:pPr>
                      <a:r>
                        <a:rPr b="1" lang="en-US" sz="500"/>
                        <a:t>Model</a:t>
                      </a:r>
                      <a:endParaRPr b="1" sz="500"/>
                    </a:p>
                  </a:txBody>
                  <a:tcPr marT="19850" marB="19850" marR="23525" marL="23525">
                    <a:solidFill>
                      <a:schemeClr val="lt1"/>
                    </a:solidFill>
                  </a:tcPr>
                </a:tc>
                <a:tc>
                  <a:txBody>
                    <a:bodyPr/>
                    <a:lstStyle/>
                    <a:p>
                      <a:pPr indent="0" lvl="0" marL="0" rtl="0" algn="ctr">
                        <a:spcBef>
                          <a:spcPts val="0"/>
                        </a:spcBef>
                        <a:spcAft>
                          <a:spcPts val="0"/>
                        </a:spcAft>
                        <a:buNone/>
                      </a:pPr>
                      <a:r>
                        <a:rPr b="1" lang="en-US" sz="500"/>
                        <a:t>Purpose</a:t>
                      </a:r>
                      <a:endParaRPr b="1" sz="500"/>
                    </a:p>
                  </a:txBody>
                  <a:tcPr marT="19850" marB="19850" marR="23525" marL="23525">
                    <a:solidFill>
                      <a:schemeClr val="lt1"/>
                    </a:solidFill>
                  </a:tcPr>
                </a:tc>
                <a:tc>
                  <a:txBody>
                    <a:bodyPr/>
                    <a:lstStyle/>
                    <a:p>
                      <a:pPr indent="0" lvl="0" marL="0" rtl="0" algn="ctr">
                        <a:spcBef>
                          <a:spcPts val="0"/>
                        </a:spcBef>
                        <a:spcAft>
                          <a:spcPts val="0"/>
                        </a:spcAft>
                        <a:buNone/>
                      </a:pPr>
                      <a:r>
                        <a:rPr b="1" lang="en-US" sz="500"/>
                        <a:t>Detailed Description</a:t>
                      </a:r>
                      <a:endParaRPr b="1" sz="500"/>
                    </a:p>
                  </a:txBody>
                  <a:tcPr marT="19850" marB="19850" marR="23525" marL="23525">
                    <a:solidFill>
                      <a:schemeClr val="lt1"/>
                    </a:solidFill>
                  </a:tcPr>
                </a:tc>
              </a:tr>
              <a:tr h="269325">
                <a:tc>
                  <a:txBody>
                    <a:bodyPr/>
                    <a:lstStyle/>
                    <a:p>
                      <a:pPr indent="0" lvl="0" marL="0" rtl="0" algn="ctr">
                        <a:spcBef>
                          <a:spcPts val="0"/>
                        </a:spcBef>
                        <a:spcAft>
                          <a:spcPts val="0"/>
                        </a:spcAft>
                        <a:buNone/>
                      </a:pPr>
                      <a:r>
                        <a:rPr b="1" lang="en-US" sz="500"/>
                        <a:t>Logistic Regression</a:t>
                      </a:r>
                      <a:endParaRPr b="1" sz="500"/>
                    </a:p>
                  </a:txBody>
                  <a:tcPr marT="19850" marB="19850" marR="23525" marL="23525">
                    <a:solidFill>
                      <a:schemeClr val="lt1"/>
                    </a:solidFill>
                  </a:tcPr>
                </a:tc>
                <a:tc>
                  <a:txBody>
                    <a:bodyPr/>
                    <a:lstStyle/>
                    <a:p>
                      <a:pPr indent="0" lvl="0" marL="0" rtl="0" algn="l">
                        <a:spcBef>
                          <a:spcPts val="0"/>
                        </a:spcBef>
                        <a:spcAft>
                          <a:spcPts val="0"/>
                        </a:spcAft>
                        <a:buNone/>
                      </a:pPr>
                      <a:r>
                        <a:rPr lang="en-US" sz="500"/>
                        <a:t>Predicts categories </a:t>
                      </a:r>
                      <a:endParaRPr sz="500"/>
                    </a:p>
                  </a:txBody>
                  <a:tcPr marT="19850" marB="19850" marR="23525" marL="23525">
                    <a:solidFill>
                      <a:schemeClr val="lt1"/>
                    </a:solidFill>
                  </a:tcPr>
                </a:tc>
                <a:tc>
                  <a:txBody>
                    <a:bodyPr/>
                    <a:lstStyle/>
                    <a:p>
                      <a:pPr indent="0" lvl="0" marL="0" rtl="0" algn="l">
                        <a:spcBef>
                          <a:spcPts val="0"/>
                        </a:spcBef>
                        <a:spcAft>
                          <a:spcPts val="0"/>
                        </a:spcAft>
                        <a:buNone/>
                      </a:pPr>
                      <a:r>
                        <a:rPr lang="en-US" sz="500"/>
                        <a:t>Estimates the probability that a data point belongs to a specific class using the </a:t>
                      </a:r>
                      <a:r>
                        <a:rPr b="1" lang="en-US" sz="500"/>
                        <a:t>logistic (sigmoid) function. </a:t>
                      </a:r>
                      <a:r>
                        <a:rPr lang="en-US" sz="500"/>
                        <a:t>Often used in binary and multiclass classification tasks.</a:t>
                      </a:r>
                      <a:endParaRPr sz="500"/>
                    </a:p>
                  </a:txBody>
                  <a:tcPr marT="19850" marB="19850" marR="23525" marL="23525">
                    <a:solidFill>
                      <a:schemeClr val="lt1"/>
                    </a:solidFill>
                  </a:tcPr>
                </a:tc>
              </a:tr>
              <a:tr h="192675">
                <a:tc>
                  <a:txBody>
                    <a:bodyPr/>
                    <a:lstStyle/>
                    <a:p>
                      <a:pPr indent="0" lvl="0" marL="0" rtl="0" algn="ctr">
                        <a:spcBef>
                          <a:spcPts val="0"/>
                        </a:spcBef>
                        <a:spcAft>
                          <a:spcPts val="0"/>
                        </a:spcAft>
                        <a:buNone/>
                      </a:pPr>
                      <a:r>
                        <a:rPr b="1" lang="en-US" sz="500"/>
                        <a:t>Random Forest</a:t>
                      </a:r>
                      <a:endParaRPr b="1" sz="500"/>
                    </a:p>
                  </a:txBody>
                  <a:tcPr marT="19850" marB="19850" marR="23525" marL="23525">
                    <a:solidFill>
                      <a:schemeClr val="lt1"/>
                    </a:solidFill>
                  </a:tcPr>
                </a:tc>
                <a:tc>
                  <a:txBody>
                    <a:bodyPr/>
                    <a:lstStyle/>
                    <a:p>
                      <a:pPr indent="0" lvl="0" marL="0" rtl="0" algn="l">
                        <a:spcBef>
                          <a:spcPts val="0"/>
                        </a:spcBef>
                        <a:spcAft>
                          <a:spcPts val="0"/>
                        </a:spcAft>
                        <a:buNone/>
                      </a:pPr>
                      <a:r>
                        <a:rPr lang="en-US" sz="500"/>
                        <a:t>Improves prediction reliability</a:t>
                      </a:r>
                      <a:endParaRPr sz="500"/>
                    </a:p>
                  </a:txBody>
                  <a:tcPr marT="19850" marB="19850" marR="23525" marL="23525">
                    <a:solidFill>
                      <a:schemeClr val="lt1"/>
                    </a:solidFill>
                  </a:tcPr>
                </a:tc>
                <a:tc>
                  <a:txBody>
                    <a:bodyPr/>
                    <a:lstStyle/>
                    <a:p>
                      <a:pPr indent="0" lvl="0" marL="0" rtl="0" algn="l">
                        <a:spcBef>
                          <a:spcPts val="0"/>
                        </a:spcBef>
                        <a:spcAft>
                          <a:spcPts val="0"/>
                        </a:spcAft>
                        <a:buNone/>
                      </a:pPr>
                      <a:r>
                        <a:rPr lang="en-US" sz="500"/>
                        <a:t>An </a:t>
                      </a:r>
                      <a:r>
                        <a:rPr b="1" lang="en-US" sz="500"/>
                        <a:t>ensemble of decision trees</a:t>
                      </a:r>
                      <a:r>
                        <a:rPr lang="en-US" sz="500"/>
                        <a:t> that reduces overfitting by averaging multiple trees’ outputs. Increases model stability and accuracy.</a:t>
                      </a:r>
                      <a:endParaRPr sz="500"/>
                    </a:p>
                  </a:txBody>
                  <a:tcPr marT="19850" marB="19850" marR="23525" marL="23525">
                    <a:solidFill>
                      <a:schemeClr val="lt1"/>
                    </a:solidFill>
                  </a:tcPr>
                </a:tc>
              </a:tr>
              <a:tr h="232925">
                <a:tc>
                  <a:txBody>
                    <a:bodyPr/>
                    <a:lstStyle/>
                    <a:p>
                      <a:pPr indent="0" lvl="0" marL="0" rtl="0" algn="ctr">
                        <a:spcBef>
                          <a:spcPts val="0"/>
                        </a:spcBef>
                        <a:spcAft>
                          <a:spcPts val="0"/>
                        </a:spcAft>
                        <a:buNone/>
                      </a:pPr>
                      <a:r>
                        <a:rPr b="1" lang="en-US" sz="500"/>
                        <a:t>K – Nearest Neighbors (KNN)</a:t>
                      </a:r>
                      <a:endParaRPr b="1" sz="500"/>
                    </a:p>
                  </a:txBody>
                  <a:tcPr marT="19850" marB="19850" marR="23525" marL="23525">
                    <a:solidFill>
                      <a:schemeClr val="lt1"/>
                    </a:solidFill>
                  </a:tcPr>
                </a:tc>
                <a:tc>
                  <a:txBody>
                    <a:bodyPr/>
                    <a:lstStyle/>
                    <a:p>
                      <a:pPr indent="0" lvl="0" marL="0" rtl="0" algn="l">
                        <a:spcBef>
                          <a:spcPts val="0"/>
                        </a:spcBef>
                        <a:spcAft>
                          <a:spcPts val="0"/>
                        </a:spcAft>
                        <a:buNone/>
                      </a:pPr>
                      <a:r>
                        <a:rPr lang="en-US" sz="500"/>
                        <a:t>Compares similarity</a:t>
                      </a:r>
                      <a:endParaRPr sz="500"/>
                    </a:p>
                  </a:txBody>
                  <a:tcPr marT="19850" marB="19850" marR="23525" marL="23525">
                    <a:solidFill>
                      <a:schemeClr val="lt1"/>
                    </a:solidFill>
                  </a:tcPr>
                </a:tc>
                <a:tc>
                  <a:txBody>
                    <a:bodyPr/>
                    <a:lstStyle/>
                    <a:p>
                      <a:pPr indent="0" lvl="0" marL="0" rtl="0" algn="l">
                        <a:spcBef>
                          <a:spcPts val="0"/>
                        </a:spcBef>
                        <a:spcAft>
                          <a:spcPts val="0"/>
                        </a:spcAft>
                        <a:buNone/>
                      </a:pPr>
                      <a:r>
                        <a:rPr lang="en-US" sz="500"/>
                        <a:t>Classifies based on the </a:t>
                      </a:r>
                      <a:r>
                        <a:rPr b="1" lang="en-US" sz="500"/>
                        <a:t>majority class among K closest neighbors</a:t>
                      </a:r>
                      <a:r>
                        <a:rPr lang="en-US" sz="500"/>
                        <a:t> using a distance metric. No training phase makes it simple and intuitive.</a:t>
                      </a:r>
                      <a:endParaRPr sz="500"/>
                    </a:p>
                  </a:txBody>
                  <a:tcPr marT="19850" marB="19850" marR="23525" marL="23525">
                    <a:solidFill>
                      <a:schemeClr val="lt1"/>
                    </a:solidFill>
                  </a:tcPr>
                </a:tc>
              </a:tr>
              <a:tr h="232925">
                <a:tc>
                  <a:txBody>
                    <a:bodyPr/>
                    <a:lstStyle/>
                    <a:p>
                      <a:pPr indent="0" lvl="0" marL="0" rtl="0" algn="ctr">
                        <a:spcBef>
                          <a:spcPts val="0"/>
                        </a:spcBef>
                        <a:spcAft>
                          <a:spcPts val="0"/>
                        </a:spcAft>
                        <a:buNone/>
                      </a:pPr>
                      <a:r>
                        <a:rPr b="1" lang="en-US" sz="500"/>
                        <a:t>Linear Regression</a:t>
                      </a:r>
                      <a:endParaRPr b="1" sz="500"/>
                    </a:p>
                  </a:txBody>
                  <a:tcPr marT="19850" marB="19850" marR="23525" marL="23525">
                    <a:solidFill>
                      <a:schemeClr val="lt1"/>
                    </a:solidFill>
                  </a:tcPr>
                </a:tc>
                <a:tc>
                  <a:txBody>
                    <a:bodyPr/>
                    <a:lstStyle/>
                    <a:p>
                      <a:pPr indent="0" lvl="0" marL="0" rtl="0" algn="l">
                        <a:spcBef>
                          <a:spcPts val="0"/>
                        </a:spcBef>
                        <a:spcAft>
                          <a:spcPts val="0"/>
                        </a:spcAft>
                        <a:buNone/>
                      </a:pPr>
                      <a:r>
                        <a:rPr lang="en-US" sz="500"/>
                        <a:t>Predicts continuous values</a:t>
                      </a:r>
                      <a:endParaRPr sz="500"/>
                    </a:p>
                  </a:txBody>
                  <a:tcPr marT="19850" marB="19850" marR="23525" marL="23525">
                    <a:solidFill>
                      <a:schemeClr val="lt1"/>
                    </a:solidFill>
                  </a:tcPr>
                </a:tc>
                <a:tc>
                  <a:txBody>
                    <a:bodyPr/>
                    <a:lstStyle/>
                    <a:p>
                      <a:pPr indent="0" lvl="0" marL="0" rtl="0" algn="l">
                        <a:spcBef>
                          <a:spcPts val="0"/>
                        </a:spcBef>
                        <a:spcAft>
                          <a:spcPts val="0"/>
                        </a:spcAft>
                        <a:buNone/>
                      </a:pPr>
                      <a:r>
                        <a:rPr lang="en-US" sz="500"/>
                        <a:t>Fits a </a:t>
                      </a:r>
                      <a:r>
                        <a:rPr b="1" lang="en-US" sz="500"/>
                        <a:t>straight line</a:t>
                      </a:r>
                      <a:r>
                        <a:rPr lang="en-US" sz="500"/>
                        <a:t> through the data to model the relationship between input features and a numerical target, ideal for trend prediction.</a:t>
                      </a:r>
                      <a:endParaRPr sz="500"/>
                    </a:p>
                  </a:txBody>
                  <a:tcPr marT="19850" marB="19850" marR="23525" marL="23525">
                    <a:solidFill>
                      <a:schemeClr val="lt1"/>
                    </a:solidFill>
                  </a:tcPr>
                </a:tc>
              </a:tr>
              <a:tr h="269325">
                <a:tc>
                  <a:txBody>
                    <a:bodyPr/>
                    <a:lstStyle/>
                    <a:p>
                      <a:pPr indent="0" lvl="0" marL="0" rtl="0" algn="ctr">
                        <a:spcBef>
                          <a:spcPts val="0"/>
                        </a:spcBef>
                        <a:spcAft>
                          <a:spcPts val="0"/>
                        </a:spcAft>
                        <a:buNone/>
                      </a:pPr>
                      <a:r>
                        <a:rPr b="1" lang="en-US" sz="500"/>
                        <a:t>Naive Bayes</a:t>
                      </a:r>
                      <a:endParaRPr b="1" sz="500"/>
                    </a:p>
                  </a:txBody>
                  <a:tcPr marT="19850" marB="19850" marR="23525" marL="23525">
                    <a:solidFill>
                      <a:schemeClr val="lt1"/>
                    </a:solidFill>
                  </a:tcPr>
                </a:tc>
                <a:tc>
                  <a:txBody>
                    <a:bodyPr/>
                    <a:lstStyle/>
                    <a:p>
                      <a:pPr indent="0" lvl="0" marL="0" rtl="0" algn="l">
                        <a:spcBef>
                          <a:spcPts val="0"/>
                        </a:spcBef>
                        <a:spcAft>
                          <a:spcPts val="0"/>
                        </a:spcAft>
                        <a:buNone/>
                      </a:pPr>
                      <a:r>
                        <a:rPr lang="en-US" sz="500"/>
                        <a:t>Predicts categories using probabilities</a:t>
                      </a:r>
                      <a:endParaRPr sz="500"/>
                    </a:p>
                  </a:txBody>
                  <a:tcPr marT="19850" marB="19850" marR="23525" marL="23525">
                    <a:solidFill>
                      <a:schemeClr val="lt1"/>
                    </a:solidFill>
                  </a:tcPr>
                </a:tc>
                <a:tc>
                  <a:txBody>
                    <a:bodyPr/>
                    <a:lstStyle/>
                    <a:p>
                      <a:pPr indent="0" lvl="0" marL="0" rtl="0" algn="l">
                        <a:spcBef>
                          <a:spcPts val="0"/>
                        </a:spcBef>
                        <a:spcAft>
                          <a:spcPts val="0"/>
                        </a:spcAft>
                        <a:buNone/>
                      </a:pPr>
                      <a:r>
                        <a:rPr lang="en-US" sz="500"/>
                        <a:t>A </a:t>
                      </a:r>
                      <a:r>
                        <a:rPr b="1" lang="en-US" sz="500"/>
                        <a:t>probabilistic classifier</a:t>
                      </a:r>
                      <a:r>
                        <a:rPr lang="en-US" sz="500"/>
                        <a:t> based on Bayes’ Theorem. Assumes feature independence, making it fast and effective for</a:t>
                      </a:r>
                      <a:r>
                        <a:rPr b="1" lang="en-US" sz="500"/>
                        <a:t> text and spam classification</a:t>
                      </a:r>
                      <a:r>
                        <a:rPr lang="en-US" sz="500"/>
                        <a:t>. </a:t>
                      </a:r>
                      <a:endParaRPr sz="500"/>
                    </a:p>
                  </a:txBody>
                  <a:tcPr marT="19850" marB="19850" marR="23525" marL="23525">
                    <a:solidFill>
                      <a:schemeClr val="lt1"/>
                    </a:solidFill>
                  </a:tcPr>
                </a:tc>
              </a:tr>
            </a:tbl>
          </a:graphicData>
        </a:graphic>
      </p:graphicFrame>
      <p:grpSp>
        <p:nvGrpSpPr>
          <p:cNvPr id="301" name="Google Shape;301;g37b99751042_0_116"/>
          <p:cNvGrpSpPr/>
          <p:nvPr/>
        </p:nvGrpSpPr>
        <p:grpSpPr>
          <a:xfrm>
            <a:off x="126593" y="3013141"/>
            <a:ext cx="3981318" cy="1796344"/>
            <a:chOff x="341775" y="9642050"/>
            <a:chExt cx="10748700" cy="5748300"/>
          </a:xfrm>
        </p:grpSpPr>
        <p:sp>
          <p:nvSpPr>
            <p:cNvPr id="302" name="Google Shape;302;g37b99751042_0_116"/>
            <p:cNvSpPr txBox="1"/>
            <p:nvPr/>
          </p:nvSpPr>
          <p:spPr>
            <a:xfrm>
              <a:off x="341775" y="9642050"/>
              <a:ext cx="10748700" cy="5748300"/>
            </a:xfrm>
            <a:prstGeom prst="rect">
              <a:avLst/>
            </a:prstGeom>
            <a:solidFill>
              <a:srgbClr val="FFFFFF"/>
            </a:solidFill>
            <a:ln cap="flat" cmpd="sng" w="8925">
              <a:solidFill>
                <a:srgbClr val="000000"/>
              </a:solidFill>
              <a:prstDash val="solid"/>
              <a:round/>
              <a:headEnd len="sm" w="sm" type="none"/>
              <a:tailEnd len="sm" w="sm" type="none"/>
            </a:ln>
          </p:spPr>
          <p:txBody>
            <a:bodyPr anchorCtr="0" anchor="t" bIns="34375" lIns="34375" spcFirstLastPara="1" rIns="34375" wrap="square" tIns="34375">
              <a:noAutofit/>
            </a:bodyPr>
            <a:lstStyle/>
            <a:p>
              <a:pPr indent="0" lvl="0" marL="0" marR="0" rtl="0" algn="l">
                <a:lnSpc>
                  <a:spcPct val="115000"/>
                </a:lnSpc>
                <a:spcBef>
                  <a:spcPts val="400"/>
                </a:spcBef>
                <a:spcAft>
                  <a:spcPts val="0"/>
                </a:spcAft>
                <a:buClr>
                  <a:srgbClr val="000000"/>
                </a:buClr>
                <a:buSzPts val="400"/>
                <a:buFont typeface="Arial"/>
                <a:buNone/>
              </a:pPr>
              <a:r>
                <a:rPr lang="en-US" sz="600">
                  <a:solidFill>
                    <a:srgbClr val="000000"/>
                  </a:solidFill>
                </a:rPr>
                <a:t>We began by preprocessing the datasets—removing missing values, applying one-hot encoding, and scaling numerical features—followed by a train-test split. We trained and evaluated models including Logistic Regression, Random Forest, KNN, Linear Regression, and Naive Bayes to identify the most accurate baseline.</a:t>
              </a:r>
              <a:endParaRPr sz="600">
                <a:solidFill>
                  <a:srgbClr val="000000"/>
                </a:solidFill>
              </a:endParaRPr>
            </a:p>
            <a:p>
              <a:pPr indent="0" lvl="0" marL="0" rtl="0" algn="l">
                <a:lnSpc>
                  <a:spcPct val="115000"/>
                </a:lnSpc>
                <a:spcBef>
                  <a:spcPts val="400"/>
                </a:spcBef>
                <a:spcAft>
                  <a:spcPts val="0"/>
                </a:spcAft>
                <a:buClr>
                  <a:srgbClr val="000000"/>
                </a:buClr>
                <a:buSzPts val="400"/>
                <a:buFont typeface="Arial"/>
                <a:buNone/>
              </a:pPr>
              <a:r>
                <a:rPr b="1" lang="en-US" sz="600">
                  <a:solidFill>
                    <a:srgbClr val="000000"/>
                  </a:solidFill>
                </a:rPr>
                <a:t>1. Accuracy First</a:t>
              </a:r>
              <a:r>
                <a:rPr lang="en-US" sz="600">
                  <a:solidFill>
                    <a:srgbClr val="000000"/>
                  </a:solidFill>
                </a:rPr>
                <a:t> </a:t>
              </a:r>
              <a:br>
                <a:rPr lang="en-US" sz="500">
                  <a:solidFill>
                    <a:srgbClr val="000000"/>
                  </a:solidFill>
                </a:rPr>
              </a:br>
              <a:r>
                <a:rPr lang="en-US" sz="500">
                  <a:solidFill>
                    <a:srgbClr val="000000"/>
                  </a:solidFill>
                </a:rPr>
                <a:t>We train models to minimize prediction error: </a:t>
              </a:r>
              <a:endParaRPr sz="500">
                <a:solidFill>
                  <a:srgbClr val="000000"/>
                </a:solidFill>
              </a:endParaRPr>
            </a:p>
            <a:p>
              <a:pPr indent="0" lvl="0" marL="0" rtl="0" algn="l">
                <a:lnSpc>
                  <a:spcPct val="115000"/>
                </a:lnSpc>
                <a:spcBef>
                  <a:spcPts val="400"/>
                </a:spcBef>
                <a:spcAft>
                  <a:spcPts val="0"/>
                </a:spcAft>
                <a:buClr>
                  <a:srgbClr val="000000"/>
                </a:buClr>
                <a:buSzPts val="400"/>
                <a:buFont typeface="Arial"/>
                <a:buNone/>
              </a:pPr>
              <a:r>
                <a:rPr lang="en-US" sz="500">
                  <a:solidFill>
                    <a:srgbClr val="000000"/>
                  </a:solidFill>
                </a:rPr>
                <a:t>This gives us strong baseline performance. </a:t>
              </a:r>
              <a:endParaRPr sz="500">
                <a:solidFill>
                  <a:srgbClr val="000000"/>
                </a:solidFill>
              </a:endParaRPr>
            </a:p>
            <a:p>
              <a:pPr indent="0" lvl="0" marL="0" rtl="0" algn="l">
                <a:lnSpc>
                  <a:spcPct val="115000"/>
                </a:lnSpc>
                <a:spcBef>
                  <a:spcPts val="300"/>
                </a:spcBef>
                <a:spcAft>
                  <a:spcPts val="0"/>
                </a:spcAft>
                <a:buClr>
                  <a:srgbClr val="000000"/>
                </a:buClr>
                <a:buSzPts val="400"/>
                <a:buFont typeface="Arial"/>
                <a:buNone/>
              </a:pPr>
              <a:r>
                <a:rPr lang="en-US" sz="500">
                  <a:solidFill>
                    <a:srgbClr val="000000"/>
                  </a:solidFill>
                </a:rPr>
                <a:t>Next, we integrated differential privacy using IBM’s </a:t>
              </a:r>
              <a:r>
                <a:rPr i="1" lang="en-US" sz="500">
                  <a:solidFill>
                    <a:srgbClr val="000000"/>
                  </a:solidFill>
                </a:rPr>
                <a:t>diffprivlib</a:t>
              </a:r>
              <a:r>
                <a:rPr lang="en-US" sz="500">
                  <a:solidFill>
                    <a:srgbClr val="000000"/>
                  </a:solidFill>
                </a:rPr>
                <a:t>, varying </a:t>
              </a:r>
              <a:r>
                <a:rPr b="1" lang="en-US" sz="500">
                  <a:solidFill>
                    <a:srgbClr val="000000"/>
                  </a:solidFill>
                </a:rPr>
                <a:t>Epsilon (</a:t>
              </a:r>
              <a:r>
                <a:rPr b="1" lang="en-US" sz="700">
                  <a:solidFill>
                    <a:srgbClr val="000000"/>
                  </a:solidFill>
                </a:rPr>
                <a:t>ϵ</a:t>
              </a:r>
              <a:r>
                <a:rPr b="1" lang="en-US" sz="500">
                  <a:solidFill>
                    <a:srgbClr val="000000"/>
                  </a:solidFill>
                </a:rPr>
                <a:t>)</a:t>
              </a:r>
              <a:r>
                <a:rPr lang="en-US" sz="500">
                  <a:solidFill>
                    <a:srgbClr val="000000"/>
                  </a:solidFill>
                </a:rPr>
                <a:t> to explore the trade-off between accuracy and privacy. Smaller ε values ensured stronger privacy at the cost of performance.</a:t>
              </a:r>
              <a:endParaRPr sz="500">
                <a:solidFill>
                  <a:srgbClr val="000000"/>
                </a:solidFill>
              </a:endParaRPr>
            </a:p>
            <a:p>
              <a:pPr indent="0" lvl="0" marL="0" rtl="0" algn="l">
                <a:lnSpc>
                  <a:spcPct val="115000"/>
                </a:lnSpc>
                <a:spcBef>
                  <a:spcPts val="400"/>
                </a:spcBef>
                <a:spcAft>
                  <a:spcPts val="0"/>
                </a:spcAft>
                <a:buClr>
                  <a:srgbClr val="000000"/>
                </a:buClr>
                <a:buSzPts val="400"/>
                <a:buFont typeface="Arial"/>
                <a:buNone/>
              </a:pPr>
              <a:r>
                <a:rPr b="1" lang="en-US" sz="600">
                  <a:solidFill>
                    <a:srgbClr val="000000"/>
                  </a:solidFill>
                </a:rPr>
                <a:t>2. Then Privacy</a:t>
              </a:r>
              <a:r>
                <a:rPr lang="en-US" sz="600">
                  <a:solidFill>
                    <a:srgbClr val="000000"/>
                  </a:solidFill>
                </a:rPr>
                <a:t> </a:t>
              </a:r>
              <a:br>
                <a:rPr lang="en-US" sz="500">
                  <a:solidFill>
                    <a:srgbClr val="000000"/>
                  </a:solidFill>
                </a:rPr>
              </a:br>
              <a:r>
                <a:rPr lang="en-US" sz="500">
                  <a:solidFill>
                    <a:srgbClr val="000000"/>
                  </a:solidFill>
                </a:rPr>
                <a:t> We use </a:t>
              </a:r>
              <a:r>
                <a:rPr b="1" lang="en-US" sz="500">
                  <a:solidFill>
                    <a:srgbClr val="000000"/>
                  </a:solidFill>
                </a:rPr>
                <a:t>DP-SGD</a:t>
              </a:r>
              <a:r>
                <a:rPr lang="en-US" sz="500">
                  <a:solidFill>
                    <a:srgbClr val="000000"/>
                  </a:solidFill>
                </a:rPr>
                <a:t> to protect individual data. Gradients are clipped and noised: </a:t>
              </a:r>
              <a:endParaRPr sz="500">
                <a:solidFill>
                  <a:srgbClr val="000000"/>
                </a:solidFill>
              </a:endParaRPr>
            </a:p>
            <a:p>
              <a:pPr indent="0" lvl="0" marL="0" rtl="0" algn="l">
                <a:lnSpc>
                  <a:spcPct val="115000"/>
                </a:lnSpc>
                <a:spcBef>
                  <a:spcPts val="400"/>
                </a:spcBef>
                <a:spcAft>
                  <a:spcPts val="0"/>
                </a:spcAft>
                <a:buClr>
                  <a:srgbClr val="000000"/>
                </a:buClr>
                <a:buSzPts val="400"/>
                <a:buFont typeface="Arial"/>
                <a:buNone/>
              </a:pPr>
              <a:r>
                <a:rPr lang="en-US" sz="500">
                  <a:solidFill>
                    <a:srgbClr val="000000"/>
                  </a:solidFill>
                </a:rPr>
                <a:t>This ensures </a:t>
              </a:r>
              <a:r>
                <a:rPr b="1" lang="en-US" sz="500">
                  <a:solidFill>
                    <a:srgbClr val="000000"/>
                  </a:solidFill>
                </a:rPr>
                <a:t>(ϵ,δ)-differential privacy</a:t>
              </a:r>
              <a:r>
                <a:rPr lang="en-US" sz="500">
                  <a:solidFill>
                    <a:srgbClr val="000000"/>
                  </a:solidFill>
                </a:rPr>
                <a:t>. </a:t>
              </a:r>
              <a:endParaRPr sz="500">
                <a:solidFill>
                  <a:srgbClr val="000000"/>
                </a:solidFill>
              </a:endParaRPr>
            </a:p>
            <a:p>
              <a:pPr indent="0" lvl="0" marL="0" rtl="0" algn="l">
                <a:lnSpc>
                  <a:spcPct val="115000"/>
                </a:lnSpc>
                <a:spcBef>
                  <a:spcPts val="400"/>
                </a:spcBef>
                <a:spcAft>
                  <a:spcPts val="0"/>
                </a:spcAft>
                <a:buClr>
                  <a:srgbClr val="000000"/>
                </a:buClr>
                <a:buSzPts val="400"/>
                <a:buFont typeface="Arial"/>
                <a:buNone/>
              </a:pPr>
              <a:r>
                <a:rPr lang="en-US" sz="500">
                  <a:solidFill>
                    <a:srgbClr val="000000"/>
                  </a:solidFill>
                </a:rPr>
                <a:t>Finally, we applied fairness interventions with the </a:t>
              </a:r>
              <a:r>
                <a:rPr i="1" lang="en-US" sz="500">
                  <a:solidFill>
                    <a:srgbClr val="000000"/>
                  </a:solidFill>
                </a:rPr>
                <a:t>fairlearn</a:t>
              </a:r>
              <a:r>
                <a:rPr lang="en-US" sz="500">
                  <a:solidFill>
                    <a:srgbClr val="000000"/>
                  </a:solidFill>
                </a:rPr>
                <a:t> library, testing bias mitigation techniques to produce a model that balanced accuracy, privacy, and fairness.</a:t>
              </a:r>
              <a:endParaRPr sz="500">
                <a:solidFill>
                  <a:srgbClr val="000000"/>
                </a:solidFill>
              </a:endParaRPr>
            </a:p>
            <a:p>
              <a:pPr indent="0" lvl="0" marL="0" rtl="0" algn="l">
                <a:lnSpc>
                  <a:spcPct val="115000"/>
                </a:lnSpc>
                <a:spcBef>
                  <a:spcPts val="400"/>
                </a:spcBef>
                <a:spcAft>
                  <a:spcPts val="0"/>
                </a:spcAft>
                <a:buClr>
                  <a:srgbClr val="000000"/>
                </a:buClr>
                <a:buSzPts val="400"/>
                <a:buFont typeface="Arial"/>
                <a:buNone/>
              </a:pPr>
              <a:r>
                <a:rPr b="1" lang="en-US" sz="600">
                  <a:solidFill>
                    <a:srgbClr val="000000"/>
                  </a:solidFill>
                </a:rPr>
                <a:t>3. Fairness, Finally</a:t>
              </a:r>
              <a:r>
                <a:rPr lang="en-US" sz="600">
                  <a:solidFill>
                    <a:srgbClr val="000000"/>
                  </a:solidFill>
                </a:rPr>
                <a:t> </a:t>
              </a:r>
              <a:br>
                <a:rPr lang="en-US" sz="500">
                  <a:solidFill>
                    <a:srgbClr val="000000"/>
                  </a:solidFill>
                </a:rPr>
              </a:br>
              <a:r>
                <a:rPr lang="en-US" sz="500">
                  <a:solidFill>
                    <a:srgbClr val="000000"/>
                  </a:solidFill>
                </a:rPr>
                <a:t> We add fairness constraints, like demographic parity, during training using: </a:t>
              </a:r>
              <a:endParaRPr sz="500">
                <a:solidFill>
                  <a:srgbClr val="000000"/>
                </a:solidFill>
              </a:endParaRPr>
            </a:p>
            <a:p>
              <a:pPr indent="0" lvl="0" marL="0" rtl="0" algn="l">
                <a:lnSpc>
                  <a:spcPct val="115000"/>
                </a:lnSpc>
                <a:spcBef>
                  <a:spcPts val="400"/>
                </a:spcBef>
                <a:spcAft>
                  <a:spcPts val="400"/>
                </a:spcAft>
                <a:buClr>
                  <a:srgbClr val="000000"/>
                </a:buClr>
                <a:buSzPts val="400"/>
                <a:buFont typeface="Arial"/>
                <a:buNone/>
              </a:pPr>
              <a:r>
                <a:rPr lang="en-US" sz="500">
                  <a:solidFill>
                    <a:srgbClr val="000000"/>
                  </a:solidFill>
                </a:rPr>
                <a:t>Balancing performance, privacy, and fairness—together. </a:t>
              </a:r>
              <a:endParaRPr sz="500">
                <a:solidFill>
                  <a:srgbClr val="000000"/>
                </a:solidFill>
              </a:endParaRPr>
            </a:p>
          </p:txBody>
        </p:sp>
        <p:pic>
          <p:nvPicPr>
            <p:cNvPr descr="Picture" id="303" name="Google Shape;303;g37b99751042_0_116"/>
            <p:cNvPicPr preferRelativeResize="0"/>
            <p:nvPr/>
          </p:nvPicPr>
          <p:blipFill>
            <a:blip r:embed="rId20">
              <a:alphaModFix/>
            </a:blip>
            <a:stretch>
              <a:fillRect/>
            </a:stretch>
          </p:blipFill>
          <p:spPr>
            <a:xfrm>
              <a:off x="6735875" y="14473625"/>
              <a:ext cx="4125625" cy="549329"/>
            </a:xfrm>
            <a:prstGeom prst="rect">
              <a:avLst/>
            </a:prstGeom>
            <a:noFill/>
            <a:ln>
              <a:noFill/>
            </a:ln>
          </p:spPr>
        </p:pic>
        <p:pic>
          <p:nvPicPr>
            <p:cNvPr descr="Picture" id="304" name="Google Shape;304;g37b99751042_0_116"/>
            <p:cNvPicPr preferRelativeResize="0"/>
            <p:nvPr/>
          </p:nvPicPr>
          <p:blipFill>
            <a:blip r:embed="rId21">
              <a:alphaModFix/>
            </a:blip>
            <a:stretch>
              <a:fillRect/>
            </a:stretch>
          </p:blipFill>
          <p:spPr>
            <a:xfrm>
              <a:off x="7097400" y="12608362"/>
              <a:ext cx="3364035" cy="733200"/>
            </a:xfrm>
            <a:prstGeom prst="rect">
              <a:avLst/>
            </a:prstGeom>
            <a:noFill/>
            <a:ln>
              <a:noFill/>
            </a:ln>
          </p:spPr>
        </p:pic>
        <p:pic>
          <p:nvPicPr>
            <p:cNvPr descr="Picture" id="305" name="Google Shape;305;g37b99751042_0_116"/>
            <p:cNvPicPr preferRelativeResize="0"/>
            <p:nvPr/>
          </p:nvPicPr>
          <p:blipFill>
            <a:blip r:embed="rId22">
              <a:alphaModFix/>
            </a:blip>
            <a:stretch>
              <a:fillRect/>
            </a:stretch>
          </p:blipFill>
          <p:spPr>
            <a:xfrm>
              <a:off x="7165823" y="10685811"/>
              <a:ext cx="3295600" cy="878787"/>
            </a:xfrm>
            <a:prstGeom prst="rect">
              <a:avLst/>
            </a:prstGeom>
            <a:noFill/>
            <a:ln>
              <a:noFill/>
            </a:ln>
          </p:spPr>
        </p:pic>
      </p:gr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85D2E0"/>
        </a:solidFill>
      </p:bgPr>
    </p:bg>
    <p:spTree>
      <p:nvGrpSpPr>
        <p:cNvPr id="309" name="Shape 309"/>
        <p:cNvGrpSpPr/>
        <p:nvPr/>
      </p:nvGrpSpPr>
      <p:grpSpPr>
        <a:xfrm>
          <a:off x="0" y="0"/>
          <a:ext cx="0" cy="0"/>
          <a:chOff x="0" y="0"/>
          <a:chExt cx="0" cy="0"/>
        </a:xfrm>
      </p:grpSpPr>
      <p:sp>
        <p:nvSpPr>
          <p:cNvPr id="310" name="Google Shape;310;p7"/>
          <p:cNvSpPr txBox="1"/>
          <p:nvPr>
            <p:ph type="title"/>
          </p:nvPr>
        </p:nvSpPr>
        <p:spPr>
          <a:xfrm>
            <a:off x="838200" y="365125"/>
            <a:ext cx="10515600" cy="1325700"/>
          </a:xfrm>
          <a:prstGeom prst="rect">
            <a:avLst/>
          </a:prstGeom>
          <a:noFill/>
          <a:ln>
            <a:noFill/>
          </a:ln>
        </p:spPr>
        <p:txBody>
          <a:bodyPr anchorCtr="0" anchor="ctr" bIns="45700" lIns="91425" spcFirstLastPara="1" rIns="91425" wrap="square" tIns="45700">
            <a:normAutofit fontScale="90000"/>
          </a:bodyPr>
          <a:lstStyle/>
          <a:p>
            <a:pPr indent="0" lvl="0" marL="0" rtl="0" algn="ctr">
              <a:spcBef>
                <a:spcPts val="0"/>
              </a:spcBef>
              <a:spcAft>
                <a:spcPts val="0"/>
              </a:spcAft>
              <a:buClr>
                <a:schemeClr val="dk1"/>
              </a:buClr>
              <a:buSzPct val="88000"/>
              <a:buFont typeface="Calibri"/>
              <a:buNone/>
            </a:pPr>
            <a:r>
              <a:rPr b="1" lang="en-US" sz="5000" u="sng">
                <a:solidFill>
                  <a:srgbClr val="000000"/>
                </a:solidFill>
                <a:latin typeface="Arial"/>
                <a:ea typeface="Arial"/>
                <a:cs typeface="Arial"/>
                <a:sym typeface="Arial"/>
              </a:rPr>
              <a:t>AP Statistics Tie-In</a:t>
            </a:r>
            <a:endParaRPr b="1" sz="5000" u="sng">
              <a:solidFill>
                <a:srgbClr val="000000"/>
              </a:solidFill>
              <a:latin typeface="Arial"/>
              <a:ea typeface="Arial"/>
              <a:cs typeface="Arial"/>
              <a:sym typeface="Arial"/>
            </a:endParaRPr>
          </a:p>
          <a:p>
            <a:pPr indent="0" lvl="0" marL="0" rtl="0" algn="ctr">
              <a:lnSpc>
                <a:spcPct val="90000"/>
              </a:lnSpc>
              <a:spcBef>
                <a:spcPts val="0"/>
              </a:spcBef>
              <a:spcAft>
                <a:spcPts val="0"/>
              </a:spcAft>
              <a:buClr>
                <a:schemeClr val="dk1"/>
              </a:buClr>
              <a:buSzPct val="100000"/>
              <a:buFont typeface="Calibri"/>
              <a:buNone/>
            </a:pPr>
            <a:r>
              <a:t/>
            </a:r>
            <a:endParaRPr/>
          </a:p>
        </p:txBody>
      </p:sp>
      <p:sp>
        <p:nvSpPr>
          <p:cNvPr id="311" name="Google Shape;311;p7"/>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lnSpcReduction="20000"/>
          </a:bodyPr>
          <a:lstStyle/>
          <a:p>
            <a:pPr indent="-241934" lvl="0" marL="228600" rtl="0" algn="l">
              <a:lnSpc>
                <a:spcPct val="90000"/>
              </a:lnSpc>
              <a:spcBef>
                <a:spcPts val="0"/>
              </a:spcBef>
              <a:spcAft>
                <a:spcPts val="0"/>
              </a:spcAft>
              <a:buClr>
                <a:schemeClr val="dk1"/>
              </a:buClr>
              <a:buSzPts val="2800"/>
              <a:buChar char="•"/>
            </a:pPr>
            <a:r>
              <a:rPr lang="en-US"/>
              <a:t>Students will be given data sets that they will import into Colab and visualize with a graph of their choice (i.e. bar graph, dot plot, box plot, histogram)</a:t>
            </a:r>
            <a:endParaRPr/>
          </a:p>
          <a:p>
            <a:pPr indent="-241934" lvl="0" marL="228600" rtl="0" algn="l">
              <a:lnSpc>
                <a:spcPct val="90000"/>
              </a:lnSpc>
              <a:spcBef>
                <a:spcPts val="1000"/>
              </a:spcBef>
              <a:spcAft>
                <a:spcPts val="0"/>
              </a:spcAft>
              <a:buClr>
                <a:schemeClr val="dk1"/>
              </a:buClr>
              <a:buSzPts val="2800"/>
              <a:buChar char="•"/>
            </a:pPr>
            <a:r>
              <a:rPr lang="en-US"/>
              <a:t>Once they create the desired graph they will describe the distribution using SOCS method. </a:t>
            </a:r>
            <a:endParaRPr/>
          </a:p>
          <a:p>
            <a:pPr indent="-292100" lvl="1" marL="685800" rtl="0" algn="l">
              <a:lnSpc>
                <a:spcPct val="90000"/>
              </a:lnSpc>
              <a:spcBef>
                <a:spcPts val="1000"/>
              </a:spcBef>
              <a:spcAft>
                <a:spcPts val="0"/>
              </a:spcAft>
              <a:buClr>
                <a:schemeClr val="dk1"/>
              </a:buClr>
              <a:buSzPts val="2800"/>
              <a:buChar char="•"/>
            </a:pPr>
            <a:r>
              <a:rPr lang="en-US"/>
              <a:t>Categorical variables - bar graphs, pie charts</a:t>
            </a:r>
            <a:endParaRPr/>
          </a:p>
          <a:p>
            <a:pPr indent="-228600" lvl="1" marL="685800" rtl="0" algn="l">
              <a:lnSpc>
                <a:spcPct val="90000"/>
              </a:lnSpc>
              <a:spcBef>
                <a:spcPts val="1000"/>
              </a:spcBef>
              <a:spcAft>
                <a:spcPts val="0"/>
              </a:spcAft>
              <a:buSzPts val="1800"/>
              <a:buChar char="•"/>
            </a:pPr>
            <a:r>
              <a:rPr lang="en-US"/>
              <a:t>Quantitative variables - histograms, box plots, dot plots, stemplot	</a:t>
            </a:r>
            <a:endParaRPr/>
          </a:p>
          <a:p>
            <a:pPr indent="-241934" lvl="0" marL="228600" rtl="0" algn="l">
              <a:lnSpc>
                <a:spcPct val="90000"/>
              </a:lnSpc>
              <a:spcBef>
                <a:spcPts val="1000"/>
              </a:spcBef>
              <a:spcAft>
                <a:spcPts val="0"/>
              </a:spcAft>
              <a:buClr>
                <a:schemeClr val="dk1"/>
              </a:buClr>
              <a:buSzPts val="2800"/>
              <a:buChar char="•"/>
            </a:pPr>
            <a:r>
              <a:rPr lang="en-US"/>
              <a:t>Students will learn how to identify which possible outliers are actual outliers using my Activity 1 and checking their results using my Activity 2 and learning how to handle the outliers</a:t>
            </a:r>
            <a:endParaRPr/>
          </a:p>
          <a:p>
            <a:pPr indent="-241934" lvl="0" marL="228600" rtl="0" algn="l">
              <a:lnSpc>
                <a:spcPct val="90000"/>
              </a:lnSpc>
              <a:spcBef>
                <a:spcPts val="1000"/>
              </a:spcBef>
              <a:spcAft>
                <a:spcPts val="0"/>
              </a:spcAft>
              <a:buClr>
                <a:schemeClr val="dk1"/>
              </a:buClr>
              <a:buSzPts val="2800"/>
              <a:buChar char="•"/>
            </a:pPr>
            <a:r>
              <a:rPr lang="en-US"/>
              <a:t>I will incorporate the 1,2,4 pedagogy from my Activities</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15" name="Shape 315"/>
        <p:cNvGrpSpPr/>
        <p:nvPr/>
      </p:nvGrpSpPr>
      <p:grpSpPr>
        <a:xfrm>
          <a:off x="0" y="0"/>
          <a:ext cx="0" cy="0"/>
          <a:chOff x="0" y="0"/>
          <a:chExt cx="0" cy="0"/>
        </a:xfrm>
      </p:grpSpPr>
      <p:sp>
        <p:nvSpPr>
          <p:cNvPr id="316" name="Google Shape;316;g37b99751042_0_11"/>
          <p:cNvSpPr txBox="1"/>
          <p:nvPr>
            <p:ph type="title"/>
          </p:nvPr>
        </p:nvSpPr>
        <p:spPr>
          <a:xfrm>
            <a:off x="838200" y="365125"/>
            <a:ext cx="10515600" cy="1325700"/>
          </a:xfrm>
          <a:prstGeom prst="rect">
            <a:avLst/>
          </a:prstGeom>
        </p:spPr>
        <p:txBody>
          <a:bodyPr anchorCtr="0" anchor="ctr" bIns="45700" lIns="91425" spcFirstLastPara="1" rIns="91425" wrap="square" tIns="45700">
            <a:normAutofit/>
          </a:bodyPr>
          <a:lstStyle/>
          <a:p>
            <a:pPr indent="0" lvl="0" marL="0" rtl="0" algn="l">
              <a:spcBef>
                <a:spcPts val="0"/>
              </a:spcBef>
              <a:spcAft>
                <a:spcPts val="0"/>
              </a:spcAft>
              <a:buNone/>
            </a:pPr>
            <a:r>
              <a:rPr lang="en-US" sz="5300"/>
              <a:t>WHERE WE ARE NOW</a:t>
            </a:r>
            <a:endParaRPr sz="5300"/>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20" name="Shape 320"/>
        <p:cNvGrpSpPr/>
        <p:nvPr/>
      </p:nvGrpSpPr>
      <p:grpSpPr>
        <a:xfrm>
          <a:off x="0" y="0"/>
          <a:ext cx="0" cy="0"/>
          <a:chOff x="0" y="0"/>
          <a:chExt cx="0" cy="0"/>
        </a:xfrm>
      </p:grpSpPr>
      <p:sp>
        <p:nvSpPr>
          <p:cNvPr id="321" name="Google Shape;321;g3777f9a34d9_0_5"/>
          <p:cNvSpPr txBox="1"/>
          <p:nvPr/>
        </p:nvSpPr>
        <p:spPr>
          <a:xfrm>
            <a:off x="853600" y="991900"/>
            <a:ext cx="10484700" cy="906900"/>
          </a:xfrm>
          <a:prstGeom prst="rect">
            <a:avLst/>
          </a:prstGeom>
          <a:noFill/>
          <a:ln>
            <a:noFill/>
          </a:ln>
        </p:spPr>
        <p:txBody>
          <a:bodyPr anchorCtr="0" anchor="t" bIns="121900" lIns="121900" spcFirstLastPara="1" rIns="121900" wrap="square" tIns="121900">
            <a:noAutofit/>
          </a:bodyPr>
          <a:lstStyle/>
          <a:p>
            <a:pPr indent="0" lvl="0" marL="0" rtl="0" algn="l">
              <a:spcBef>
                <a:spcPts val="0"/>
              </a:spcBef>
              <a:spcAft>
                <a:spcPts val="0"/>
              </a:spcAft>
              <a:buNone/>
            </a:pPr>
            <a:r>
              <a:rPr b="1" lang="en-US" sz="3600">
                <a:solidFill>
                  <a:srgbClr val="FF0000"/>
                </a:solidFill>
              </a:rPr>
              <a:t>TOP GROSSING DISNEY ADVENTURE MOVIES</a:t>
            </a:r>
            <a:endParaRPr b="1" sz="3600">
              <a:solidFill>
                <a:srgbClr val="FF0000"/>
              </a:solidFill>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25" name="Shape 325"/>
        <p:cNvGrpSpPr/>
        <p:nvPr/>
      </p:nvGrpSpPr>
      <p:grpSpPr>
        <a:xfrm>
          <a:off x="0" y="0"/>
          <a:ext cx="0" cy="0"/>
          <a:chOff x="0" y="0"/>
          <a:chExt cx="0" cy="0"/>
        </a:xfrm>
      </p:grpSpPr>
      <p:sp>
        <p:nvSpPr>
          <p:cNvPr id="326" name="Google Shape;326;g3777f9a34d9_0_54"/>
          <p:cNvSpPr txBox="1"/>
          <p:nvPr>
            <p:ph type="title"/>
          </p:nvPr>
        </p:nvSpPr>
        <p:spPr>
          <a:xfrm>
            <a:off x="624833" y="2941333"/>
            <a:ext cx="11360700" cy="1839900"/>
          </a:xfrm>
          <a:prstGeom prst="rect">
            <a:avLst/>
          </a:prstGeom>
          <a:solidFill>
            <a:schemeClr val="dk1"/>
          </a:solidFill>
        </p:spPr>
        <p:txBody>
          <a:bodyPr anchorCtr="0" anchor="ctr" bIns="45700" lIns="91425" spcFirstLastPara="1" rIns="91425" wrap="square" tIns="45700">
            <a:noAutofit/>
          </a:bodyPr>
          <a:lstStyle/>
          <a:p>
            <a:pPr indent="0" lvl="0" marL="0" rtl="0" algn="ctr">
              <a:spcBef>
                <a:spcPts val="0"/>
              </a:spcBef>
              <a:spcAft>
                <a:spcPts val="0"/>
              </a:spcAft>
              <a:buSzPts val="1300"/>
              <a:buNone/>
            </a:pPr>
            <a:r>
              <a:rPr b="1" lang="en-US" sz="4800">
                <a:solidFill>
                  <a:schemeClr val="lt1"/>
                </a:solidFill>
              </a:rPr>
              <a:t>DATASET - “DISNEY MOVIES 1937-2016 GROSS INCOME</a:t>
            </a:r>
            <a:endParaRPr b="1" sz="4800">
              <a:solidFill>
                <a:schemeClr val="lt1"/>
              </a:solidFill>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30" name="Shape 330"/>
        <p:cNvGrpSpPr/>
        <p:nvPr/>
      </p:nvGrpSpPr>
      <p:grpSpPr>
        <a:xfrm>
          <a:off x="0" y="0"/>
          <a:ext cx="0" cy="0"/>
          <a:chOff x="0" y="0"/>
          <a:chExt cx="0" cy="0"/>
        </a:xfrm>
      </p:grpSpPr>
      <p:sp>
        <p:nvSpPr>
          <p:cNvPr id="331" name="Google Shape;331;g3777f9a34d9_0_107"/>
          <p:cNvSpPr txBox="1"/>
          <p:nvPr/>
        </p:nvSpPr>
        <p:spPr>
          <a:xfrm>
            <a:off x="705167" y="1084867"/>
            <a:ext cx="6625500" cy="5137500"/>
          </a:xfrm>
          <a:prstGeom prst="rect">
            <a:avLst/>
          </a:prstGeom>
          <a:solidFill>
            <a:schemeClr val="lt1"/>
          </a:solidFill>
          <a:ln>
            <a:noFill/>
          </a:ln>
        </p:spPr>
        <p:txBody>
          <a:bodyPr anchorCtr="0" anchor="t" bIns="121900" lIns="121900" spcFirstLastPara="1" rIns="121900" wrap="square" tIns="121900">
            <a:noAutofit/>
          </a:bodyPr>
          <a:lstStyle/>
          <a:p>
            <a:pPr indent="0" lvl="0" marL="0" rtl="0" algn="ctr">
              <a:spcBef>
                <a:spcPts val="0"/>
              </a:spcBef>
              <a:spcAft>
                <a:spcPts val="0"/>
              </a:spcAft>
              <a:buNone/>
            </a:pPr>
            <a:r>
              <a:rPr b="1" lang="en-US" sz="2400" u="sng">
                <a:solidFill>
                  <a:schemeClr val="dk2"/>
                </a:solidFill>
              </a:rPr>
              <a:t>VARIABLES</a:t>
            </a:r>
            <a:endParaRPr b="1" sz="2400" u="sng">
              <a:solidFill>
                <a:schemeClr val="dk2"/>
              </a:solidFill>
            </a:endParaRPr>
          </a:p>
          <a:p>
            <a:pPr indent="0" lvl="0" marL="0" rtl="0" algn="l">
              <a:spcBef>
                <a:spcPts val="0"/>
              </a:spcBef>
              <a:spcAft>
                <a:spcPts val="0"/>
              </a:spcAft>
              <a:buNone/>
            </a:pPr>
            <a:r>
              <a:t/>
            </a:r>
            <a:endParaRPr sz="2400">
              <a:solidFill>
                <a:schemeClr val="dk2"/>
              </a:solidFill>
            </a:endParaRPr>
          </a:p>
          <a:p>
            <a:pPr indent="0" lvl="0" marL="0" rtl="0" algn="l">
              <a:spcBef>
                <a:spcPts val="0"/>
              </a:spcBef>
              <a:spcAft>
                <a:spcPts val="0"/>
              </a:spcAft>
              <a:buNone/>
            </a:pPr>
            <a:r>
              <a:rPr lang="en-US" sz="2400">
                <a:solidFill>
                  <a:schemeClr val="dk2"/>
                </a:solidFill>
              </a:rPr>
              <a:t>MOVIE TITLE - </a:t>
            </a:r>
            <a:r>
              <a:rPr lang="en-US" sz="2400">
                <a:solidFill>
                  <a:srgbClr val="0000FF"/>
                </a:solidFill>
              </a:rPr>
              <a:t>categorical</a:t>
            </a:r>
            <a:endParaRPr sz="2400">
              <a:solidFill>
                <a:srgbClr val="0000FF"/>
              </a:solidFill>
            </a:endParaRPr>
          </a:p>
          <a:p>
            <a:pPr indent="0" lvl="0" marL="0" rtl="0" algn="l">
              <a:spcBef>
                <a:spcPts val="0"/>
              </a:spcBef>
              <a:spcAft>
                <a:spcPts val="0"/>
              </a:spcAft>
              <a:buNone/>
            </a:pPr>
            <a:r>
              <a:t/>
            </a:r>
            <a:endParaRPr sz="2400">
              <a:solidFill>
                <a:schemeClr val="dk2"/>
              </a:solidFill>
            </a:endParaRPr>
          </a:p>
          <a:p>
            <a:pPr indent="0" lvl="0" marL="0" rtl="0" algn="l">
              <a:spcBef>
                <a:spcPts val="0"/>
              </a:spcBef>
              <a:spcAft>
                <a:spcPts val="0"/>
              </a:spcAft>
              <a:buNone/>
            </a:pPr>
            <a:r>
              <a:rPr lang="en-US" sz="2400">
                <a:solidFill>
                  <a:schemeClr val="dk2"/>
                </a:solidFill>
              </a:rPr>
              <a:t>RELEASE DATE - </a:t>
            </a:r>
            <a:r>
              <a:rPr lang="en-US" sz="2400">
                <a:solidFill>
                  <a:srgbClr val="0000FF"/>
                </a:solidFill>
              </a:rPr>
              <a:t>categorical</a:t>
            </a:r>
            <a:endParaRPr sz="2400">
              <a:solidFill>
                <a:srgbClr val="0000FF"/>
              </a:solidFill>
            </a:endParaRPr>
          </a:p>
          <a:p>
            <a:pPr indent="0" lvl="0" marL="0" rtl="0" algn="l">
              <a:spcBef>
                <a:spcPts val="0"/>
              </a:spcBef>
              <a:spcAft>
                <a:spcPts val="0"/>
              </a:spcAft>
              <a:buNone/>
            </a:pPr>
            <a:r>
              <a:t/>
            </a:r>
            <a:endParaRPr sz="2400">
              <a:solidFill>
                <a:schemeClr val="dk2"/>
              </a:solidFill>
            </a:endParaRPr>
          </a:p>
          <a:p>
            <a:pPr indent="0" lvl="0" marL="0" rtl="0" algn="l">
              <a:spcBef>
                <a:spcPts val="0"/>
              </a:spcBef>
              <a:spcAft>
                <a:spcPts val="0"/>
              </a:spcAft>
              <a:buNone/>
            </a:pPr>
            <a:r>
              <a:rPr lang="en-US" sz="2400">
                <a:solidFill>
                  <a:schemeClr val="dk2"/>
                </a:solidFill>
              </a:rPr>
              <a:t>GENRE - </a:t>
            </a:r>
            <a:r>
              <a:rPr lang="en-US" sz="2400">
                <a:solidFill>
                  <a:srgbClr val="0000FF"/>
                </a:solidFill>
              </a:rPr>
              <a:t>categorical</a:t>
            </a:r>
            <a:endParaRPr sz="2400">
              <a:solidFill>
                <a:srgbClr val="0000FF"/>
              </a:solidFill>
            </a:endParaRPr>
          </a:p>
          <a:p>
            <a:pPr indent="0" lvl="0" marL="0" rtl="0" algn="l">
              <a:spcBef>
                <a:spcPts val="0"/>
              </a:spcBef>
              <a:spcAft>
                <a:spcPts val="0"/>
              </a:spcAft>
              <a:buNone/>
            </a:pPr>
            <a:r>
              <a:t/>
            </a:r>
            <a:endParaRPr sz="2400">
              <a:solidFill>
                <a:schemeClr val="dk2"/>
              </a:solidFill>
            </a:endParaRPr>
          </a:p>
          <a:p>
            <a:pPr indent="0" lvl="0" marL="0" rtl="0" algn="l">
              <a:spcBef>
                <a:spcPts val="0"/>
              </a:spcBef>
              <a:spcAft>
                <a:spcPts val="0"/>
              </a:spcAft>
              <a:buNone/>
            </a:pPr>
            <a:r>
              <a:rPr lang="en-US" sz="2400">
                <a:solidFill>
                  <a:schemeClr val="dk2"/>
                </a:solidFill>
              </a:rPr>
              <a:t>MPAA RATING - </a:t>
            </a:r>
            <a:r>
              <a:rPr lang="en-US" sz="2400">
                <a:solidFill>
                  <a:srgbClr val="0000FF"/>
                </a:solidFill>
              </a:rPr>
              <a:t>categorical</a:t>
            </a:r>
            <a:endParaRPr sz="2400">
              <a:solidFill>
                <a:srgbClr val="0000FF"/>
              </a:solidFill>
            </a:endParaRPr>
          </a:p>
          <a:p>
            <a:pPr indent="0" lvl="0" marL="0" rtl="0" algn="l">
              <a:spcBef>
                <a:spcPts val="0"/>
              </a:spcBef>
              <a:spcAft>
                <a:spcPts val="0"/>
              </a:spcAft>
              <a:buNone/>
            </a:pPr>
            <a:r>
              <a:t/>
            </a:r>
            <a:endParaRPr sz="2400">
              <a:solidFill>
                <a:schemeClr val="dk2"/>
              </a:solidFill>
            </a:endParaRPr>
          </a:p>
          <a:p>
            <a:pPr indent="0" lvl="0" marL="0" rtl="0" algn="l">
              <a:spcBef>
                <a:spcPts val="0"/>
              </a:spcBef>
              <a:spcAft>
                <a:spcPts val="0"/>
              </a:spcAft>
              <a:buNone/>
            </a:pPr>
            <a:r>
              <a:rPr lang="en-US" sz="2400">
                <a:solidFill>
                  <a:schemeClr val="dk2"/>
                </a:solidFill>
              </a:rPr>
              <a:t>TOTAL GROSS - </a:t>
            </a:r>
            <a:r>
              <a:rPr lang="en-US" sz="2400">
                <a:solidFill>
                  <a:srgbClr val="FF0000"/>
                </a:solidFill>
              </a:rPr>
              <a:t>quantitative</a:t>
            </a:r>
            <a:endParaRPr sz="2400">
              <a:solidFill>
                <a:srgbClr val="FF0000"/>
              </a:solidFill>
            </a:endParaRPr>
          </a:p>
          <a:p>
            <a:pPr indent="0" lvl="0" marL="0" rtl="0" algn="l">
              <a:spcBef>
                <a:spcPts val="0"/>
              </a:spcBef>
              <a:spcAft>
                <a:spcPts val="0"/>
              </a:spcAft>
              <a:buNone/>
            </a:pPr>
            <a:r>
              <a:t/>
            </a:r>
            <a:endParaRPr sz="2400">
              <a:solidFill>
                <a:schemeClr val="dk2"/>
              </a:solidFill>
            </a:endParaRPr>
          </a:p>
          <a:p>
            <a:pPr indent="0" lvl="0" marL="0" rtl="0" algn="l">
              <a:spcBef>
                <a:spcPts val="0"/>
              </a:spcBef>
              <a:spcAft>
                <a:spcPts val="0"/>
              </a:spcAft>
              <a:buNone/>
            </a:pPr>
            <a:r>
              <a:rPr lang="en-US" sz="2400">
                <a:solidFill>
                  <a:schemeClr val="dk2"/>
                </a:solidFill>
              </a:rPr>
              <a:t>INFLATION ADJUSTED GROSS - </a:t>
            </a:r>
            <a:r>
              <a:rPr lang="en-US" sz="2400">
                <a:solidFill>
                  <a:srgbClr val="FF0000"/>
                </a:solidFill>
              </a:rPr>
              <a:t>quantitative</a:t>
            </a:r>
            <a:endParaRPr sz="2400">
              <a:solidFill>
                <a:srgbClr val="FF0000"/>
              </a:solidFill>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35" name="Shape 335"/>
        <p:cNvGrpSpPr/>
        <p:nvPr/>
      </p:nvGrpSpPr>
      <p:grpSpPr>
        <a:xfrm>
          <a:off x="0" y="0"/>
          <a:ext cx="0" cy="0"/>
          <a:chOff x="0" y="0"/>
          <a:chExt cx="0" cy="0"/>
        </a:xfrm>
      </p:grpSpPr>
      <p:sp>
        <p:nvSpPr>
          <p:cNvPr id="336" name="Google Shape;336;g3777f9a34d9_0_156"/>
          <p:cNvSpPr txBox="1"/>
          <p:nvPr>
            <p:ph type="title"/>
          </p:nvPr>
        </p:nvSpPr>
        <p:spPr>
          <a:xfrm>
            <a:off x="6096000" y="0"/>
            <a:ext cx="6096000" cy="2302800"/>
          </a:xfrm>
          <a:prstGeom prst="rect">
            <a:avLst/>
          </a:prstGeom>
          <a:solidFill>
            <a:schemeClr val="lt1"/>
          </a:solidFill>
        </p:spPr>
        <p:txBody>
          <a:bodyPr anchorCtr="0" anchor="ctr" bIns="45700" lIns="91425" spcFirstLastPara="1" rIns="91425" wrap="square" tIns="45700">
            <a:normAutofit/>
          </a:bodyPr>
          <a:lstStyle/>
          <a:p>
            <a:pPr indent="0" lvl="0" marL="0" rtl="0" algn="ctr">
              <a:spcBef>
                <a:spcPts val="0"/>
              </a:spcBef>
              <a:spcAft>
                <a:spcPts val="0"/>
              </a:spcAft>
              <a:buNone/>
            </a:pPr>
            <a:r>
              <a:t/>
            </a:r>
            <a:endParaRPr u="sng"/>
          </a:p>
          <a:p>
            <a:pPr indent="0" lvl="0" marL="0" rtl="0" algn="ctr">
              <a:spcBef>
                <a:spcPts val="0"/>
              </a:spcBef>
              <a:spcAft>
                <a:spcPts val="0"/>
              </a:spcAft>
              <a:buNone/>
            </a:pPr>
            <a:r>
              <a:rPr lang="en-US" u="sng"/>
              <a:t>Categorical Variables Compared</a:t>
            </a:r>
            <a:endParaRPr u="sng"/>
          </a:p>
        </p:txBody>
      </p:sp>
      <p:sp>
        <p:nvSpPr>
          <p:cNvPr id="337" name="Google Shape;337;g3777f9a34d9_0_156"/>
          <p:cNvSpPr txBox="1"/>
          <p:nvPr>
            <p:ph idx="1" type="body"/>
          </p:nvPr>
        </p:nvSpPr>
        <p:spPr>
          <a:xfrm>
            <a:off x="6096000" y="2302800"/>
            <a:ext cx="6096000" cy="4555200"/>
          </a:xfrm>
          <a:prstGeom prst="rect">
            <a:avLst/>
          </a:prstGeom>
          <a:solidFill>
            <a:schemeClr val="lt1"/>
          </a:solidFill>
        </p:spPr>
        <p:txBody>
          <a:bodyPr anchorCtr="0" anchor="t" bIns="45700" lIns="91425" spcFirstLastPara="1" rIns="91425" wrap="square" tIns="45700">
            <a:normAutofit/>
          </a:bodyPr>
          <a:lstStyle/>
          <a:p>
            <a:pPr indent="-488950" lvl="0" marL="609600" rtl="0" algn="l">
              <a:spcBef>
                <a:spcPts val="1000"/>
              </a:spcBef>
              <a:spcAft>
                <a:spcPts val="0"/>
              </a:spcAft>
              <a:buClr>
                <a:schemeClr val="dk1"/>
              </a:buClr>
              <a:buSzPts val="2900"/>
              <a:buChar char="•"/>
            </a:pPr>
            <a:r>
              <a:rPr lang="en-US" sz="2900">
                <a:solidFill>
                  <a:schemeClr val="dk1"/>
                </a:solidFill>
              </a:rPr>
              <a:t>Split the data by genre (selected “Adventure” movies)</a:t>
            </a:r>
            <a:endParaRPr sz="2900">
              <a:solidFill>
                <a:schemeClr val="dk1"/>
              </a:solidFill>
            </a:endParaRPr>
          </a:p>
          <a:p>
            <a:pPr indent="-488950" lvl="0" marL="609600" rtl="0" algn="l">
              <a:spcBef>
                <a:spcPts val="1000"/>
              </a:spcBef>
              <a:spcAft>
                <a:spcPts val="0"/>
              </a:spcAft>
              <a:buClr>
                <a:schemeClr val="dk1"/>
              </a:buClr>
              <a:buSzPts val="2900"/>
              <a:buChar char="•"/>
            </a:pPr>
            <a:r>
              <a:rPr lang="en-US" sz="2900">
                <a:solidFill>
                  <a:schemeClr val="dk1"/>
                </a:solidFill>
              </a:rPr>
              <a:t>Split the “Adventure” movies by “Rating”</a:t>
            </a:r>
            <a:endParaRPr sz="2900">
              <a:solidFill>
                <a:schemeClr val="dk1"/>
              </a:solidFill>
            </a:endParaRPr>
          </a:p>
          <a:p>
            <a:pPr indent="-488950" lvl="0" marL="609600" rtl="0" algn="l">
              <a:spcBef>
                <a:spcPts val="1000"/>
              </a:spcBef>
              <a:spcAft>
                <a:spcPts val="0"/>
              </a:spcAft>
              <a:buClr>
                <a:schemeClr val="dk1"/>
              </a:buClr>
              <a:buSzPts val="2900"/>
              <a:buChar char="•"/>
            </a:pPr>
            <a:r>
              <a:rPr lang="en-US" sz="2900">
                <a:solidFill>
                  <a:schemeClr val="dk1"/>
                </a:solidFill>
              </a:rPr>
              <a:t>Looked at top 5 total grossing Adventure films by rating</a:t>
            </a:r>
            <a:endParaRPr sz="2900">
              <a:solidFill>
                <a:schemeClr val="dk1"/>
              </a:solidFill>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41" name="Shape 341"/>
        <p:cNvGrpSpPr/>
        <p:nvPr/>
      </p:nvGrpSpPr>
      <p:grpSpPr>
        <a:xfrm>
          <a:off x="0" y="0"/>
          <a:ext cx="0" cy="0"/>
          <a:chOff x="0" y="0"/>
          <a:chExt cx="0" cy="0"/>
        </a:xfrm>
      </p:grpSpPr>
      <p:pic>
        <p:nvPicPr>
          <p:cNvPr id="342" name="Google Shape;342;g3777f9a34d9_0_206"/>
          <p:cNvPicPr preferRelativeResize="0"/>
          <p:nvPr/>
        </p:nvPicPr>
        <p:blipFill>
          <a:blip r:embed="rId4">
            <a:alphaModFix/>
          </a:blip>
          <a:stretch>
            <a:fillRect/>
          </a:stretch>
        </p:blipFill>
        <p:spPr>
          <a:xfrm>
            <a:off x="-40467" y="0"/>
            <a:ext cx="12191998" cy="6835253"/>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6" name="Shape 346"/>
        <p:cNvGrpSpPr/>
        <p:nvPr/>
      </p:nvGrpSpPr>
      <p:grpSpPr>
        <a:xfrm>
          <a:off x="0" y="0"/>
          <a:ext cx="0" cy="0"/>
          <a:chOff x="0" y="0"/>
          <a:chExt cx="0" cy="0"/>
        </a:xfrm>
      </p:grpSpPr>
      <p:sp>
        <p:nvSpPr>
          <p:cNvPr id="347" name="Google Shape;347;g3777f9a34d9_0_354"/>
          <p:cNvSpPr txBox="1"/>
          <p:nvPr>
            <p:ph type="title"/>
          </p:nvPr>
        </p:nvSpPr>
        <p:spPr>
          <a:xfrm>
            <a:off x="638885" y="204107"/>
            <a:ext cx="13134900" cy="763500"/>
          </a:xfrm>
          <a:prstGeom prst="rect">
            <a:avLst/>
          </a:prstGeom>
        </p:spPr>
        <p:txBody>
          <a:bodyPr anchorCtr="0" anchor="ctr" bIns="45700" lIns="91425" spcFirstLastPara="1" rIns="91425" wrap="square" tIns="45700">
            <a:normAutofit fontScale="90000"/>
          </a:bodyPr>
          <a:lstStyle/>
          <a:p>
            <a:pPr indent="0" lvl="0" marL="0" rtl="0" algn="l">
              <a:spcBef>
                <a:spcPts val="0"/>
              </a:spcBef>
              <a:spcAft>
                <a:spcPts val="0"/>
              </a:spcAft>
              <a:buNone/>
            </a:pPr>
            <a:r>
              <a:rPr lang="en-US"/>
              <a:t>G-RATED MOVIES IN BOTH CATEGORIES SEEM TO GROSS MORE. HERE ARE THE TOP GROSSING G-RATED MOVIES</a:t>
            </a:r>
            <a:endParaRPr/>
          </a:p>
        </p:txBody>
      </p:sp>
      <p:pic>
        <p:nvPicPr>
          <p:cNvPr id="348" name="Google Shape;348;g3777f9a34d9_0_354"/>
          <p:cNvPicPr preferRelativeResize="0"/>
          <p:nvPr/>
        </p:nvPicPr>
        <p:blipFill>
          <a:blip r:embed="rId3">
            <a:alphaModFix/>
          </a:blip>
          <a:stretch>
            <a:fillRect/>
          </a:stretch>
        </p:blipFill>
        <p:spPr>
          <a:xfrm>
            <a:off x="1601200" y="1480100"/>
            <a:ext cx="10278331" cy="5618701"/>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2" name="Shape 352"/>
        <p:cNvGrpSpPr/>
        <p:nvPr/>
      </p:nvGrpSpPr>
      <p:grpSpPr>
        <a:xfrm>
          <a:off x="0" y="0"/>
          <a:ext cx="0" cy="0"/>
          <a:chOff x="0" y="0"/>
          <a:chExt cx="0" cy="0"/>
        </a:xfrm>
      </p:grpSpPr>
      <p:pic>
        <p:nvPicPr>
          <p:cNvPr id="353" name="Google Shape;353;g3777f9a34d9_0_404"/>
          <p:cNvPicPr preferRelativeResize="0"/>
          <p:nvPr/>
        </p:nvPicPr>
        <p:blipFill>
          <a:blip r:embed="rId3">
            <a:alphaModFix/>
          </a:blip>
          <a:stretch>
            <a:fillRect/>
          </a:stretch>
        </p:blipFill>
        <p:spPr>
          <a:xfrm>
            <a:off x="254275" y="1991525"/>
            <a:ext cx="5974175" cy="4485055"/>
          </a:xfrm>
          <a:prstGeom prst="rect">
            <a:avLst/>
          </a:prstGeom>
          <a:noFill/>
          <a:ln>
            <a:noFill/>
          </a:ln>
        </p:spPr>
      </p:pic>
      <p:pic>
        <p:nvPicPr>
          <p:cNvPr id="354" name="Google Shape;354;g3777f9a34d9_0_404"/>
          <p:cNvPicPr preferRelativeResize="0"/>
          <p:nvPr/>
        </p:nvPicPr>
        <p:blipFill rotWithShape="1">
          <a:blip r:embed="rId4">
            <a:alphaModFix/>
          </a:blip>
          <a:srcRect b="2269" l="0" r="0" t="-2270"/>
          <a:stretch/>
        </p:blipFill>
        <p:spPr>
          <a:xfrm>
            <a:off x="6256321" y="1978633"/>
            <a:ext cx="5974168" cy="4485033"/>
          </a:xfrm>
          <a:prstGeom prst="rect">
            <a:avLst/>
          </a:prstGeom>
          <a:noFill/>
          <a:ln>
            <a:noFill/>
          </a:ln>
        </p:spPr>
      </p:pic>
      <p:sp>
        <p:nvSpPr>
          <p:cNvPr id="355" name="Google Shape;355;g3777f9a34d9_0_404"/>
          <p:cNvSpPr/>
          <p:nvPr/>
        </p:nvSpPr>
        <p:spPr>
          <a:xfrm>
            <a:off x="635000" y="782717"/>
            <a:ext cx="11135896" cy="488165"/>
          </a:xfrm>
          <a:prstGeom prst="rect">
            <a:avLst/>
          </a:prstGeom>
        </p:spPr>
        <p:txBody>
          <a:bodyPr>
            <a:prstTxWarp prst="textPlain"/>
          </a:bodyPr>
          <a:lstStyle/>
          <a:p>
            <a:pPr lvl="0" algn="ctr"/>
            <a:r>
              <a:rPr b="0" i="0">
                <a:ln cap="flat" cmpd="sng" w="12700">
                  <a:solidFill>
                    <a:schemeClr val="dk2"/>
                  </a:solidFill>
                  <a:prstDash val="solid"/>
                  <a:round/>
                  <a:headEnd len="sm" w="sm" type="none"/>
                  <a:tailEnd len="sm" w="sm" type="none"/>
                </a:ln>
                <a:solidFill>
                  <a:srgbClr val="FF0000"/>
                </a:solidFill>
                <a:latin typeface="Arial"/>
              </a:rPr>
              <a:t>G RATED MOVIES INFLATION-ADJUSTED GROSS AND TOTAL GROSS BOXPOTS</a:t>
            </a: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9" name="Shape 359"/>
        <p:cNvGrpSpPr/>
        <p:nvPr/>
      </p:nvGrpSpPr>
      <p:grpSpPr>
        <a:xfrm>
          <a:off x="0" y="0"/>
          <a:ext cx="0" cy="0"/>
          <a:chOff x="0" y="0"/>
          <a:chExt cx="0" cy="0"/>
        </a:xfrm>
      </p:grpSpPr>
      <p:sp>
        <p:nvSpPr>
          <p:cNvPr id="360" name="Google Shape;360;g3777f9a34d9_0_455"/>
          <p:cNvSpPr txBox="1"/>
          <p:nvPr>
            <p:ph type="title"/>
          </p:nvPr>
        </p:nvSpPr>
        <p:spPr>
          <a:xfrm>
            <a:off x="-284967" y="371606"/>
            <a:ext cx="15147600" cy="1017900"/>
          </a:xfrm>
          <a:prstGeom prst="rect">
            <a:avLst/>
          </a:prstGeom>
        </p:spPr>
        <p:txBody>
          <a:bodyPr anchorCtr="0" anchor="ctr" bIns="45700" lIns="91425" spcFirstLastPara="1" rIns="91425" wrap="square" tIns="45700">
            <a:normAutofit/>
          </a:bodyPr>
          <a:lstStyle/>
          <a:p>
            <a:pPr indent="0" lvl="0" marL="0" rtl="0" algn="ctr">
              <a:spcBef>
                <a:spcPts val="0"/>
              </a:spcBef>
              <a:spcAft>
                <a:spcPts val="0"/>
              </a:spcAft>
              <a:buNone/>
            </a:pPr>
            <a:r>
              <a:rPr lang="en-US">
                <a:solidFill>
                  <a:srgbClr val="FF0000"/>
                </a:solidFill>
              </a:rPr>
              <a:t>COMPARING THE DISTRIBUTIONS</a:t>
            </a:r>
            <a:endParaRPr>
              <a:solidFill>
                <a:srgbClr val="FF0000"/>
              </a:solidFill>
            </a:endParaRPr>
          </a:p>
        </p:txBody>
      </p:sp>
      <p:sp>
        <p:nvSpPr>
          <p:cNvPr id="361" name="Google Shape;361;g3777f9a34d9_0_455"/>
          <p:cNvSpPr txBox="1"/>
          <p:nvPr>
            <p:ph idx="1" type="body"/>
          </p:nvPr>
        </p:nvSpPr>
        <p:spPr>
          <a:xfrm>
            <a:off x="342583" y="1389494"/>
            <a:ext cx="15147600" cy="6073500"/>
          </a:xfrm>
          <a:prstGeom prst="rect">
            <a:avLst/>
          </a:prstGeom>
        </p:spPr>
        <p:txBody>
          <a:bodyPr anchorCtr="0" anchor="t" bIns="45700" lIns="91425" spcFirstLastPara="1" rIns="91425" wrap="square" tIns="45700">
            <a:normAutofit/>
          </a:bodyPr>
          <a:lstStyle/>
          <a:p>
            <a:pPr indent="-438150" lvl="0" marL="609600" rtl="0" algn="l">
              <a:spcBef>
                <a:spcPts val="800"/>
              </a:spcBef>
              <a:spcAft>
                <a:spcPts val="0"/>
              </a:spcAft>
              <a:buClr>
                <a:srgbClr val="1F1F1F"/>
              </a:buClr>
              <a:buSzPts val="2100"/>
              <a:buChar char="•"/>
            </a:pPr>
            <a:r>
              <a:rPr b="1" lang="en-US" sz="2100">
                <a:solidFill>
                  <a:srgbClr val="1F1F1F"/>
                </a:solidFill>
                <a:highlight>
                  <a:srgbClr val="FFFFFF"/>
                </a:highlight>
              </a:rPr>
              <a:t>Shape:</a:t>
            </a:r>
            <a:r>
              <a:rPr lang="en-US" sz="2100">
                <a:solidFill>
                  <a:srgbClr val="1F1F1F"/>
                </a:solidFill>
                <a:highlight>
                  <a:srgbClr val="FFFFFF"/>
                </a:highlight>
              </a:rPr>
              <a:t> </a:t>
            </a:r>
            <a:endParaRPr sz="2100">
              <a:solidFill>
                <a:srgbClr val="1F1F1F"/>
              </a:solidFill>
              <a:highlight>
                <a:srgbClr val="FFFFFF"/>
              </a:highlight>
            </a:endParaRPr>
          </a:p>
          <a:p>
            <a:pPr indent="-438150" lvl="1" marL="1219200" rtl="0" algn="l">
              <a:spcBef>
                <a:spcPts val="800"/>
              </a:spcBef>
              <a:spcAft>
                <a:spcPts val="0"/>
              </a:spcAft>
              <a:buClr>
                <a:srgbClr val="1F1F1F"/>
              </a:buClr>
              <a:buSzPts val="2100"/>
              <a:buAutoNum type="alphaLcPeriod"/>
            </a:pPr>
            <a:r>
              <a:rPr lang="en-US" sz="2100">
                <a:solidFill>
                  <a:srgbClr val="1F1F1F"/>
                </a:solidFill>
                <a:highlight>
                  <a:srgbClr val="FFFFFF"/>
                </a:highlight>
              </a:rPr>
              <a:t>Both Skewed Right </a:t>
            </a:r>
            <a:endParaRPr sz="2100">
              <a:solidFill>
                <a:srgbClr val="1F1F1F"/>
              </a:solidFill>
              <a:highlight>
                <a:srgbClr val="FFFFFF"/>
              </a:highlight>
            </a:endParaRPr>
          </a:p>
          <a:p>
            <a:pPr indent="0" lvl="0" marL="1219200" rtl="0" algn="l">
              <a:spcBef>
                <a:spcPts val="800"/>
              </a:spcBef>
              <a:spcAft>
                <a:spcPts val="0"/>
              </a:spcAft>
              <a:buNone/>
            </a:pPr>
            <a:r>
              <a:t/>
            </a:r>
            <a:endParaRPr sz="2100">
              <a:solidFill>
                <a:srgbClr val="1F1F1F"/>
              </a:solidFill>
              <a:highlight>
                <a:srgbClr val="FFFFFF"/>
              </a:highlight>
            </a:endParaRPr>
          </a:p>
          <a:p>
            <a:pPr indent="-438150" lvl="0" marL="609600" rtl="0" algn="l">
              <a:spcBef>
                <a:spcPts val="800"/>
              </a:spcBef>
              <a:spcAft>
                <a:spcPts val="0"/>
              </a:spcAft>
              <a:buClr>
                <a:srgbClr val="1F1F1F"/>
              </a:buClr>
              <a:buSzPts val="2100"/>
              <a:buChar char="•"/>
            </a:pPr>
            <a:r>
              <a:rPr b="1" lang="en-US" sz="2100">
                <a:solidFill>
                  <a:srgbClr val="1F1F1F"/>
                </a:solidFill>
                <a:highlight>
                  <a:srgbClr val="FFFFFF"/>
                </a:highlight>
              </a:rPr>
              <a:t>Outliers:</a:t>
            </a:r>
            <a:r>
              <a:rPr lang="en-US" sz="2100">
                <a:solidFill>
                  <a:srgbClr val="1F1F1F"/>
                </a:solidFill>
                <a:highlight>
                  <a:srgbClr val="FFFFFF"/>
                </a:highlight>
              </a:rPr>
              <a:t> </a:t>
            </a:r>
            <a:endParaRPr sz="2100">
              <a:solidFill>
                <a:srgbClr val="1F1F1F"/>
              </a:solidFill>
              <a:highlight>
                <a:srgbClr val="FFFFFF"/>
              </a:highlight>
            </a:endParaRPr>
          </a:p>
          <a:p>
            <a:pPr indent="-438150" lvl="1" marL="1219200" rtl="0" algn="l">
              <a:spcBef>
                <a:spcPts val="800"/>
              </a:spcBef>
              <a:spcAft>
                <a:spcPts val="0"/>
              </a:spcAft>
              <a:buClr>
                <a:srgbClr val="1F1F1F"/>
              </a:buClr>
              <a:buSzPts val="2100"/>
              <a:buAutoNum type="alphaLcPeriod"/>
            </a:pPr>
            <a:r>
              <a:rPr lang="en-US" sz="2100">
                <a:solidFill>
                  <a:srgbClr val="1F1F1F"/>
                </a:solidFill>
                <a:highlight>
                  <a:srgbClr val="FFFFFF"/>
                </a:highlight>
              </a:rPr>
              <a:t>Both have outliers</a:t>
            </a:r>
            <a:endParaRPr sz="2100">
              <a:solidFill>
                <a:srgbClr val="1F1F1F"/>
              </a:solidFill>
              <a:highlight>
                <a:srgbClr val="FFFFFF"/>
              </a:highlight>
            </a:endParaRPr>
          </a:p>
          <a:p>
            <a:pPr indent="0" lvl="0" marL="1219200" rtl="0" algn="l">
              <a:spcBef>
                <a:spcPts val="800"/>
              </a:spcBef>
              <a:spcAft>
                <a:spcPts val="0"/>
              </a:spcAft>
              <a:buNone/>
            </a:pPr>
            <a:r>
              <a:t/>
            </a:r>
            <a:endParaRPr sz="2100">
              <a:solidFill>
                <a:srgbClr val="1F1F1F"/>
              </a:solidFill>
              <a:highlight>
                <a:srgbClr val="FFFFFF"/>
              </a:highlight>
            </a:endParaRPr>
          </a:p>
          <a:p>
            <a:pPr indent="-438150" lvl="0" marL="609600" rtl="0" algn="l">
              <a:spcBef>
                <a:spcPts val="800"/>
              </a:spcBef>
              <a:spcAft>
                <a:spcPts val="0"/>
              </a:spcAft>
              <a:buClr>
                <a:srgbClr val="1F1F1F"/>
              </a:buClr>
              <a:buSzPts val="2100"/>
              <a:buChar char="•"/>
            </a:pPr>
            <a:r>
              <a:rPr b="1" lang="en-US" sz="2100">
                <a:solidFill>
                  <a:srgbClr val="1F1F1F"/>
                </a:solidFill>
                <a:highlight>
                  <a:srgbClr val="FFFFFF"/>
                </a:highlight>
              </a:rPr>
              <a:t>Center: </a:t>
            </a:r>
            <a:endParaRPr b="1" sz="2100">
              <a:solidFill>
                <a:srgbClr val="1F1F1F"/>
              </a:solidFill>
              <a:highlight>
                <a:srgbClr val="FFFFFF"/>
              </a:highlight>
            </a:endParaRPr>
          </a:p>
          <a:p>
            <a:pPr indent="-438150" lvl="1" marL="1219200" rtl="0" algn="l">
              <a:spcBef>
                <a:spcPts val="800"/>
              </a:spcBef>
              <a:spcAft>
                <a:spcPts val="0"/>
              </a:spcAft>
              <a:buClr>
                <a:srgbClr val="1F1F1F"/>
              </a:buClr>
              <a:buSzPts val="2100"/>
              <a:buAutoNum type="alphaLcPeriod"/>
            </a:pPr>
            <a:r>
              <a:rPr lang="en-US" sz="1400">
                <a:solidFill>
                  <a:srgbClr val="1F1F1F"/>
                </a:solidFill>
                <a:highlight>
                  <a:srgbClr val="FFFFFF"/>
                </a:highlight>
                <a:latin typeface="Courier New"/>
                <a:ea typeface="Courier New"/>
                <a:cs typeface="Courier New"/>
                <a:sym typeface="Courier New"/>
              </a:rPr>
              <a:t>103154765.5 is the median for inflation adjusted</a:t>
            </a:r>
            <a:endParaRPr sz="1400">
              <a:solidFill>
                <a:srgbClr val="1F1F1F"/>
              </a:solidFill>
              <a:highlight>
                <a:srgbClr val="FFFFFF"/>
              </a:highlight>
              <a:latin typeface="Courier New"/>
              <a:ea typeface="Courier New"/>
              <a:cs typeface="Courier New"/>
              <a:sym typeface="Courier New"/>
            </a:endParaRPr>
          </a:p>
          <a:p>
            <a:pPr indent="-393700" lvl="1" marL="1219200" rtl="0" algn="l">
              <a:spcBef>
                <a:spcPts val="800"/>
              </a:spcBef>
              <a:spcAft>
                <a:spcPts val="0"/>
              </a:spcAft>
              <a:buClr>
                <a:srgbClr val="1F1F1F"/>
              </a:buClr>
              <a:buSzPts val="1400"/>
              <a:buFont typeface="Courier New"/>
              <a:buAutoNum type="alphaLcPeriod"/>
            </a:pPr>
            <a:r>
              <a:rPr lang="en-US" sz="1400">
                <a:solidFill>
                  <a:srgbClr val="1F1F1F"/>
                </a:solidFill>
                <a:highlight>
                  <a:srgbClr val="FFFFFF"/>
                </a:highlight>
                <a:latin typeface="Courier New"/>
                <a:ea typeface="Courier New"/>
                <a:cs typeface="Courier New"/>
                <a:sym typeface="Courier New"/>
              </a:rPr>
              <a:t>65140890.5 is the median for total gross </a:t>
            </a:r>
            <a:endParaRPr sz="1400">
              <a:solidFill>
                <a:srgbClr val="1F1F1F"/>
              </a:solidFill>
              <a:highlight>
                <a:srgbClr val="FFFFFF"/>
              </a:highlight>
              <a:latin typeface="Courier New"/>
              <a:ea typeface="Courier New"/>
              <a:cs typeface="Courier New"/>
              <a:sym typeface="Courier New"/>
            </a:endParaRPr>
          </a:p>
          <a:p>
            <a:pPr indent="609600" lvl="0" marL="0" rtl="0" algn="l">
              <a:spcBef>
                <a:spcPts val="800"/>
              </a:spcBef>
              <a:spcAft>
                <a:spcPts val="0"/>
              </a:spcAft>
              <a:buNone/>
            </a:pPr>
            <a:r>
              <a:rPr b="1" lang="en-US" sz="2100">
                <a:solidFill>
                  <a:srgbClr val="1F1F1F"/>
                </a:solidFill>
                <a:highlight>
                  <a:srgbClr val="FFFFFF"/>
                </a:highlight>
              </a:rPr>
              <a:t>Spread</a:t>
            </a:r>
            <a:r>
              <a:rPr lang="en-US" sz="1400">
                <a:solidFill>
                  <a:srgbClr val="1F1F1F"/>
                </a:solidFill>
                <a:highlight>
                  <a:srgbClr val="FFFFFF"/>
                </a:highlight>
                <a:latin typeface="Courier New"/>
                <a:ea typeface="Courier New"/>
                <a:cs typeface="Courier New"/>
                <a:sym typeface="Courier New"/>
              </a:rPr>
              <a:t>	</a:t>
            </a:r>
            <a:endParaRPr sz="1400">
              <a:solidFill>
                <a:srgbClr val="1F1F1F"/>
              </a:solidFill>
              <a:highlight>
                <a:srgbClr val="FFFFFF"/>
              </a:highlight>
              <a:latin typeface="Courier New"/>
              <a:ea typeface="Courier New"/>
              <a:cs typeface="Courier New"/>
              <a:sym typeface="Courier New"/>
            </a:endParaRPr>
          </a:p>
          <a:p>
            <a:pPr indent="609600" lvl="0" marL="0" rtl="0" algn="l">
              <a:spcBef>
                <a:spcPts val="800"/>
              </a:spcBef>
              <a:spcAft>
                <a:spcPts val="0"/>
              </a:spcAft>
              <a:buNone/>
            </a:pPr>
            <a:r>
              <a:rPr lang="en-US" sz="1400">
                <a:solidFill>
                  <a:srgbClr val="1F1F1F"/>
                </a:solidFill>
                <a:highlight>
                  <a:srgbClr val="FFFFFF"/>
                </a:highlight>
                <a:latin typeface="Courier New"/>
                <a:ea typeface="Courier New"/>
                <a:cs typeface="Courier New"/>
                <a:sym typeface="Courier New"/>
              </a:rPr>
              <a:t>a. 5221057543 is the range for inflation adjusted </a:t>
            </a:r>
            <a:endParaRPr sz="1400">
              <a:solidFill>
                <a:srgbClr val="1F1F1F"/>
              </a:solidFill>
              <a:highlight>
                <a:srgbClr val="FFFFFF"/>
              </a:highlight>
              <a:latin typeface="Courier New"/>
              <a:ea typeface="Courier New"/>
              <a:cs typeface="Courier New"/>
              <a:sym typeface="Courier New"/>
            </a:endParaRPr>
          </a:p>
          <a:p>
            <a:pPr indent="609600" lvl="0" marL="0" rtl="0" algn="l">
              <a:spcBef>
                <a:spcPts val="800"/>
              </a:spcBef>
              <a:spcAft>
                <a:spcPts val="0"/>
              </a:spcAft>
              <a:buNone/>
            </a:pPr>
            <a:r>
              <a:rPr lang="en-US" sz="1400">
                <a:solidFill>
                  <a:srgbClr val="1F1F1F"/>
                </a:solidFill>
                <a:highlight>
                  <a:srgbClr val="FFFFFF"/>
                </a:highlight>
                <a:latin typeface="Courier New"/>
                <a:ea typeface="Courier New"/>
                <a:cs typeface="Courier New"/>
                <a:sym typeface="Courier New"/>
              </a:rPr>
              <a:t>b. 416582274 is the range for total gross 	</a:t>
            </a:r>
            <a:endParaRPr sz="1400">
              <a:solidFill>
                <a:srgbClr val="1F1F1F"/>
              </a:solidFill>
              <a:highlight>
                <a:srgbClr val="FFFFFF"/>
              </a:highlight>
              <a:latin typeface="Courier New"/>
              <a:ea typeface="Courier New"/>
              <a:cs typeface="Courier New"/>
              <a:sym typeface="Courier New"/>
            </a:endParaRPr>
          </a:p>
          <a:p>
            <a:pPr indent="0" lvl="0" marL="0" rtl="0" algn="l">
              <a:spcBef>
                <a:spcPts val="800"/>
              </a:spcBef>
              <a:spcAft>
                <a:spcPts val="800"/>
              </a:spcAft>
              <a:buNone/>
            </a:pPr>
            <a:r>
              <a:t/>
            </a:r>
            <a:endParaRPr sz="1400">
              <a:solidFill>
                <a:srgbClr val="1F1F1F"/>
              </a:solidFill>
              <a:highlight>
                <a:srgbClr val="FFFFFF"/>
              </a:highlight>
              <a:latin typeface="Courier New"/>
              <a:ea typeface="Courier New"/>
              <a:cs typeface="Courier New"/>
              <a:sym typeface="Courier New"/>
            </a:endParaRPr>
          </a:p>
        </p:txBody>
      </p:sp>
      <p:sp>
        <p:nvSpPr>
          <p:cNvPr id="362" name="Google Shape;362;g3777f9a34d9_0_455"/>
          <p:cNvSpPr txBox="1"/>
          <p:nvPr/>
        </p:nvSpPr>
        <p:spPr>
          <a:xfrm>
            <a:off x="5046133" y="1875367"/>
            <a:ext cx="5740500" cy="1943100"/>
          </a:xfrm>
          <a:prstGeom prst="rect">
            <a:avLst/>
          </a:prstGeom>
          <a:noFill/>
          <a:ln>
            <a:noFill/>
          </a:ln>
        </p:spPr>
        <p:txBody>
          <a:bodyPr anchorCtr="0" anchor="t" bIns="121900" lIns="121900" spcFirstLastPara="1" rIns="121900" wrap="square" tIns="121900">
            <a:noAutofit/>
          </a:bodyPr>
          <a:lstStyle/>
          <a:p>
            <a:pPr indent="0" lvl="0" marL="0" rtl="0" algn="l">
              <a:spcBef>
                <a:spcPts val="0"/>
              </a:spcBef>
              <a:spcAft>
                <a:spcPts val="0"/>
              </a:spcAft>
              <a:buNone/>
            </a:pPr>
            <a:r>
              <a:rPr lang="en-US" sz="1600">
                <a:solidFill>
                  <a:schemeClr val="dk2"/>
                </a:solidFill>
              </a:rPr>
              <a:t>Both graphs are right skewed with outliers showing that not very many G-Rated movies made a lot of money, only a few outliers, which both graphs have. The median amount of money made was way higher when adjusted for inflation than the total gross earnings. The range of values was also much greater for the inflation adjusted than the total gross earnings.</a:t>
            </a:r>
            <a:endParaRPr sz="1200">
              <a:solidFill>
                <a:schemeClr val="dk2"/>
              </a:solidFill>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66" name="Shape 366"/>
        <p:cNvGrpSpPr/>
        <p:nvPr/>
      </p:nvGrpSpPr>
      <p:grpSpPr>
        <a:xfrm>
          <a:off x="0" y="0"/>
          <a:ext cx="0" cy="0"/>
          <a:chOff x="0" y="0"/>
          <a:chExt cx="0" cy="0"/>
        </a:xfrm>
      </p:grpSpPr>
      <p:sp>
        <p:nvSpPr>
          <p:cNvPr id="367" name="Google Shape;367;g37b99751042_0_6"/>
          <p:cNvSpPr txBox="1"/>
          <p:nvPr>
            <p:ph type="title"/>
          </p:nvPr>
        </p:nvSpPr>
        <p:spPr>
          <a:xfrm>
            <a:off x="415600" y="593367"/>
            <a:ext cx="11360700" cy="763500"/>
          </a:xfrm>
          <a:prstGeom prst="rect">
            <a:avLst/>
          </a:prstGeom>
        </p:spPr>
        <p:txBody>
          <a:bodyPr anchorCtr="0" anchor="ctr" bIns="45700" lIns="91425" spcFirstLastPara="1" rIns="91425" wrap="square" tIns="45700">
            <a:noAutofit/>
          </a:bodyPr>
          <a:lstStyle/>
          <a:p>
            <a:pPr indent="0" lvl="0" marL="0" rtl="0" algn="ctr">
              <a:spcBef>
                <a:spcPts val="0"/>
              </a:spcBef>
              <a:spcAft>
                <a:spcPts val="0"/>
              </a:spcAft>
              <a:buNone/>
            </a:pPr>
            <a:r>
              <a:rPr lang="en-US" sz="6800">
                <a:solidFill>
                  <a:srgbClr val="FFFFFF"/>
                </a:solidFill>
              </a:rPr>
              <a:t>WHERE WE ARE GOING</a:t>
            </a:r>
            <a:endParaRPr sz="6800">
              <a:solidFill>
                <a:srgbClr val="FFFFFF"/>
              </a:solidFill>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1" name="Shape 371"/>
        <p:cNvGrpSpPr/>
        <p:nvPr/>
      </p:nvGrpSpPr>
      <p:grpSpPr>
        <a:xfrm>
          <a:off x="0" y="0"/>
          <a:ext cx="0" cy="0"/>
          <a:chOff x="0" y="0"/>
          <a:chExt cx="0" cy="0"/>
        </a:xfrm>
      </p:grpSpPr>
      <p:sp>
        <p:nvSpPr>
          <p:cNvPr id="372" name="Google Shape;372;g3777f9a34d9_0_723"/>
          <p:cNvSpPr txBox="1"/>
          <p:nvPr>
            <p:ph type="title"/>
          </p:nvPr>
        </p:nvSpPr>
        <p:spPr>
          <a:xfrm>
            <a:off x="415600" y="593367"/>
            <a:ext cx="11360700" cy="763500"/>
          </a:xfrm>
          <a:prstGeom prst="rect">
            <a:avLst/>
          </a:prstGeom>
        </p:spPr>
        <p:txBody>
          <a:bodyPr anchorCtr="0" anchor="ctr" bIns="45700" lIns="91425" spcFirstLastPara="1" rIns="91425" wrap="square" tIns="45700">
            <a:normAutofit/>
          </a:bodyPr>
          <a:lstStyle/>
          <a:p>
            <a:pPr indent="0" lvl="0" marL="0" rtl="0" algn="l">
              <a:spcBef>
                <a:spcPts val="0"/>
              </a:spcBef>
              <a:spcAft>
                <a:spcPts val="0"/>
              </a:spcAft>
              <a:buNone/>
            </a:pPr>
            <a:r>
              <a:rPr lang="en-US"/>
              <a:t>Survey Creation</a:t>
            </a:r>
            <a:endParaRPr/>
          </a:p>
        </p:txBody>
      </p:sp>
      <p:sp>
        <p:nvSpPr>
          <p:cNvPr id="373" name="Google Shape;373;g3777f9a34d9_0_723"/>
          <p:cNvSpPr txBox="1"/>
          <p:nvPr>
            <p:ph idx="1" type="body"/>
          </p:nvPr>
        </p:nvSpPr>
        <p:spPr>
          <a:xfrm>
            <a:off x="415600" y="1536633"/>
            <a:ext cx="11360700" cy="4555200"/>
          </a:xfrm>
          <a:prstGeom prst="rect">
            <a:avLst/>
          </a:prstGeom>
        </p:spPr>
        <p:txBody>
          <a:bodyPr anchorCtr="0" anchor="t" bIns="45700" lIns="91425" spcFirstLastPara="1" rIns="91425" wrap="square" tIns="45700">
            <a:normAutofit lnSpcReduction="10000"/>
          </a:bodyPr>
          <a:lstStyle/>
          <a:p>
            <a:pPr indent="0" lvl="0" marL="0" rtl="0" algn="l">
              <a:lnSpc>
                <a:spcPct val="115000"/>
              </a:lnSpc>
              <a:spcBef>
                <a:spcPts val="1200"/>
              </a:spcBef>
              <a:spcAft>
                <a:spcPts val="0"/>
              </a:spcAft>
              <a:buClr>
                <a:schemeClr val="dk1"/>
              </a:buClr>
              <a:buSzPts val="1100"/>
              <a:buFont typeface="Arial"/>
              <a:buNone/>
            </a:pPr>
            <a:r>
              <a:rPr lang="en-US" sz="2430">
                <a:latin typeface="Arial"/>
                <a:ea typeface="Arial"/>
                <a:cs typeface="Arial"/>
                <a:sym typeface="Arial"/>
              </a:rPr>
              <a:t>Every project must include a </a:t>
            </a:r>
            <a:r>
              <a:rPr b="1" lang="en-US" sz="2430">
                <a:latin typeface="Arial"/>
                <a:ea typeface="Arial"/>
                <a:cs typeface="Arial"/>
                <a:sym typeface="Arial"/>
              </a:rPr>
              <a:t>“Fairness, Privacy, and Ethics” reflection section</a:t>
            </a:r>
            <a:r>
              <a:rPr lang="en-US" sz="2430">
                <a:latin typeface="Arial"/>
                <a:ea typeface="Arial"/>
                <a:cs typeface="Arial"/>
                <a:sym typeface="Arial"/>
              </a:rPr>
              <a:t> where students answer:</a:t>
            </a:r>
            <a:endParaRPr sz="2430">
              <a:latin typeface="Arial"/>
              <a:ea typeface="Arial"/>
              <a:cs typeface="Arial"/>
              <a:sym typeface="Arial"/>
            </a:endParaRPr>
          </a:p>
          <a:p>
            <a:pPr indent="-382944" lvl="0" marL="457200" rtl="0" algn="l">
              <a:lnSpc>
                <a:spcPct val="115000"/>
              </a:lnSpc>
              <a:spcBef>
                <a:spcPts val="1200"/>
              </a:spcBef>
              <a:spcAft>
                <a:spcPts val="0"/>
              </a:spcAft>
              <a:buSzPts val="2431"/>
              <a:buAutoNum type="arabicPeriod"/>
            </a:pPr>
            <a:r>
              <a:rPr lang="en-US" sz="2430">
                <a:latin typeface="Arial"/>
                <a:ea typeface="Arial"/>
                <a:cs typeface="Arial"/>
                <a:sym typeface="Arial"/>
              </a:rPr>
              <a:t>How did we protect participants’ privacy?</a:t>
            </a:r>
            <a:br>
              <a:rPr lang="en-US" sz="2430">
                <a:latin typeface="Arial"/>
                <a:ea typeface="Arial"/>
                <a:cs typeface="Arial"/>
                <a:sym typeface="Arial"/>
              </a:rPr>
            </a:br>
            <a:endParaRPr sz="2430">
              <a:latin typeface="Arial"/>
              <a:ea typeface="Arial"/>
              <a:cs typeface="Arial"/>
              <a:sym typeface="Arial"/>
            </a:endParaRPr>
          </a:p>
          <a:p>
            <a:pPr indent="-382944" lvl="0" marL="457200" rtl="0" algn="l">
              <a:lnSpc>
                <a:spcPct val="115000"/>
              </a:lnSpc>
              <a:spcBef>
                <a:spcPts val="0"/>
              </a:spcBef>
              <a:spcAft>
                <a:spcPts val="0"/>
              </a:spcAft>
              <a:buSzPts val="2431"/>
              <a:buAutoNum type="arabicPeriod"/>
            </a:pPr>
            <a:r>
              <a:rPr lang="en-US" sz="2430">
                <a:latin typeface="Arial"/>
                <a:ea typeface="Arial"/>
                <a:cs typeface="Arial"/>
                <a:sym typeface="Arial"/>
              </a:rPr>
              <a:t>Was our sample fair/representative?</a:t>
            </a:r>
            <a:br>
              <a:rPr lang="en-US" sz="2430">
                <a:latin typeface="Arial"/>
                <a:ea typeface="Arial"/>
                <a:cs typeface="Arial"/>
                <a:sym typeface="Arial"/>
              </a:rPr>
            </a:br>
            <a:endParaRPr sz="2430">
              <a:latin typeface="Arial"/>
              <a:ea typeface="Arial"/>
              <a:cs typeface="Arial"/>
              <a:sym typeface="Arial"/>
            </a:endParaRPr>
          </a:p>
          <a:p>
            <a:pPr indent="-382944" lvl="0" marL="457200" rtl="0" algn="l">
              <a:lnSpc>
                <a:spcPct val="115000"/>
              </a:lnSpc>
              <a:spcBef>
                <a:spcPts val="0"/>
              </a:spcBef>
              <a:spcAft>
                <a:spcPts val="0"/>
              </a:spcAft>
              <a:buSzPts val="2431"/>
              <a:buAutoNum type="arabicPeriod"/>
            </a:pPr>
            <a:r>
              <a:rPr lang="en-US" sz="2430">
                <a:latin typeface="Arial"/>
                <a:ea typeface="Arial"/>
                <a:cs typeface="Arial"/>
                <a:sym typeface="Arial"/>
              </a:rPr>
              <a:t>Could the results be misused or misunderstood?</a:t>
            </a:r>
            <a:endParaRPr sz="2430">
              <a:latin typeface="Arial"/>
              <a:ea typeface="Arial"/>
              <a:cs typeface="Arial"/>
              <a:sym typeface="Arial"/>
            </a:endParaRPr>
          </a:p>
          <a:p>
            <a:pPr indent="0" lvl="0" marL="0" rtl="0" algn="l">
              <a:spcBef>
                <a:spcPts val="1200"/>
              </a:spcBef>
              <a:spcAft>
                <a:spcPts val="0"/>
              </a:spcAft>
              <a:buNone/>
            </a:pPr>
            <a:r>
              <a:t/>
            </a:r>
            <a:endParaRPr/>
          </a:p>
          <a:p>
            <a:pPr indent="0" lvl="0" marL="457200" rtl="0" algn="l">
              <a:spcBef>
                <a:spcPts val="1000"/>
              </a:spcBef>
              <a:spcAft>
                <a:spcPts val="0"/>
              </a:spcAft>
              <a:buNone/>
            </a:pPr>
            <a:r>
              <a:t/>
            </a:r>
            <a:endParaRPr/>
          </a:p>
          <a:p>
            <a:pPr indent="0" lvl="0" marL="0" rtl="0" algn="l">
              <a:spcBef>
                <a:spcPts val="1000"/>
              </a:spcBef>
              <a:spcAft>
                <a:spcPts val="0"/>
              </a:spcAft>
              <a:buNone/>
            </a:pPr>
            <a:r>
              <a:t/>
            </a:r>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7" name="Shape 377"/>
        <p:cNvGrpSpPr/>
        <p:nvPr/>
      </p:nvGrpSpPr>
      <p:grpSpPr>
        <a:xfrm>
          <a:off x="0" y="0"/>
          <a:ext cx="0" cy="0"/>
          <a:chOff x="0" y="0"/>
          <a:chExt cx="0" cy="0"/>
        </a:xfrm>
      </p:grpSpPr>
      <p:sp>
        <p:nvSpPr>
          <p:cNvPr id="378" name="Google Shape;378;g3777f9a34d9_0_729"/>
          <p:cNvSpPr txBox="1"/>
          <p:nvPr/>
        </p:nvSpPr>
        <p:spPr>
          <a:xfrm>
            <a:off x="0" y="0"/>
            <a:ext cx="10423200" cy="55416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800"/>
              </a:spcBef>
              <a:spcAft>
                <a:spcPts val="0"/>
              </a:spcAft>
              <a:buNone/>
            </a:pPr>
            <a:r>
              <a:rPr b="1" lang="en-US" sz="3400">
                <a:solidFill>
                  <a:schemeClr val="dk1"/>
                </a:solidFill>
              </a:rPr>
              <a:t> Suggested Timeline</a:t>
            </a:r>
            <a:endParaRPr b="1" sz="3400">
              <a:solidFill>
                <a:schemeClr val="dk1"/>
              </a:solidFill>
            </a:endParaRPr>
          </a:p>
          <a:p>
            <a:pPr indent="-406400" lvl="0" marL="457200" rtl="0" algn="l">
              <a:lnSpc>
                <a:spcPct val="115000"/>
              </a:lnSpc>
              <a:spcBef>
                <a:spcPts val="2800"/>
              </a:spcBef>
              <a:spcAft>
                <a:spcPts val="0"/>
              </a:spcAft>
              <a:buClr>
                <a:schemeClr val="dk1"/>
              </a:buClr>
              <a:buSzPts val="2800"/>
              <a:buChar char="●"/>
            </a:pPr>
            <a:r>
              <a:rPr b="1" lang="en-US" sz="2800">
                <a:solidFill>
                  <a:schemeClr val="dk1"/>
                </a:solidFill>
              </a:rPr>
              <a:t>Day 1:</a:t>
            </a:r>
            <a:r>
              <a:rPr lang="en-US" sz="2800">
                <a:solidFill>
                  <a:schemeClr val="dk1"/>
                </a:solidFill>
              </a:rPr>
              <a:t> Choose topic, draft RQ, design survey/instrument, plan sampling.</a:t>
            </a:r>
            <a:endParaRPr sz="2800">
              <a:solidFill>
                <a:schemeClr val="dk1"/>
              </a:solidFill>
            </a:endParaRPr>
          </a:p>
          <a:p>
            <a:pPr indent="-406400" lvl="0" marL="457200" rtl="0" algn="l">
              <a:lnSpc>
                <a:spcPct val="115000"/>
              </a:lnSpc>
              <a:spcBef>
                <a:spcPts val="0"/>
              </a:spcBef>
              <a:spcAft>
                <a:spcPts val="0"/>
              </a:spcAft>
              <a:buClr>
                <a:schemeClr val="dk1"/>
              </a:buClr>
              <a:buSzPts val="2800"/>
              <a:buChar char="●"/>
            </a:pPr>
            <a:r>
              <a:rPr b="1" lang="en-US" sz="2800">
                <a:solidFill>
                  <a:schemeClr val="dk1"/>
                </a:solidFill>
              </a:rPr>
              <a:t>Day 2–3:</a:t>
            </a:r>
            <a:r>
              <a:rPr lang="en-US" sz="2800">
                <a:solidFill>
                  <a:schemeClr val="dk1"/>
                </a:solidFill>
              </a:rPr>
              <a:t> Collect data, maintain privacy safeguards, build data dictionary.</a:t>
            </a:r>
            <a:endParaRPr sz="2800">
              <a:solidFill>
                <a:schemeClr val="dk1"/>
              </a:solidFill>
            </a:endParaRPr>
          </a:p>
          <a:p>
            <a:pPr indent="-406400" lvl="0" marL="457200" rtl="0" algn="l">
              <a:lnSpc>
                <a:spcPct val="115000"/>
              </a:lnSpc>
              <a:spcBef>
                <a:spcPts val="0"/>
              </a:spcBef>
              <a:spcAft>
                <a:spcPts val="0"/>
              </a:spcAft>
              <a:buClr>
                <a:schemeClr val="dk1"/>
              </a:buClr>
              <a:buSzPts val="2800"/>
              <a:buChar char="●"/>
            </a:pPr>
            <a:r>
              <a:rPr b="1" lang="en-US" sz="2800">
                <a:solidFill>
                  <a:schemeClr val="dk1"/>
                </a:solidFill>
              </a:rPr>
              <a:t>Day 4–5:</a:t>
            </a:r>
            <a:r>
              <a:rPr lang="en-US" sz="2800">
                <a:solidFill>
                  <a:schemeClr val="dk1"/>
                </a:solidFill>
              </a:rPr>
              <a:t> Clean data, graphs/descriptives, choose inference method.</a:t>
            </a:r>
            <a:endParaRPr sz="2800">
              <a:solidFill>
                <a:schemeClr val="dk1"/>
              </a:solidFill>
            </a:endParaRPr>
          </a:p>
          <a:p>
            <a:pPr indent="-406400" lvl="0" marL="457200" rtl="0" algn="l">
              <a:lnSpc>
                <a:spcPct val="115000"/>
              </a:lnSpc>
              <a:spcBef>
                <a:spcPts val="0"/>
              </a:spcBef>
              <a:spcAft>
                <a:spcPts val="0"/>
              </a:spcAft>
              <a:buClr>
                <a:schemeClr val="dk1"/>
              </a:buClr>
              <a:buSzPts val="2800"/>
              <a:buChar char="●"/>
            </a:pPr>
            <a:r>
              <a:rPr b="1" lang="en-US" sz="2800">
                <a:solidFill>
                  <a:schemeClr val="dk1"/>
                </a:solidFill>
              </a:rPr>
              <a:t>Day 6–7:</a:t>
            </a:r>
            <a:r>
              <a:rPr lang="en-US" sz="2800">
                <a:solidFill>
                  <a:schemeClr val="dk1"/>
                </a:solidFill>
              </a:rPr>
              <a:t> Run inference, write conclusions, complete FPE reflection.</a:t>
            </a:r>
            <a:endParaRPr sz="2800">
              <a:solidFill>
                <a:schemeClr val="dk1"/>
              </a:solidFill>
            </a:endParaRPr>
          </a:p>
          <a:p>
            <a:pPr indent="-406400" lvl="0" marL="457200" rtl="0" algn="l">
              <a:lnSpc>
                <a:spcPct val="115000"/>
              </a:lnSpc>
              <a:spcBef>
                <a:spcPts val="0"/>
              </a:spcBef>
              <a:spcAft>
                <a:spcPts val="0"/>
              </a:spcAft>
              <a:buClr>
                <a:schemeClr val="dk1"/>
              </a:buClr>
              <a:buSzPts val="2800"/>
              <a:buChar char="●"/>
            </a:pPr>
            <a:r>
              <a:rPr b="1" lang="en-US" sz="2800">
                <a:solidFill>
                  <a:schemeClr val="dk1"/>
                </a:solidFill>
              </a:rPr>
              <a:t>Day 8:</a:t>
            </a:r>
            <a:r>
              <a:rPr lang="en-US" sz="2800">
                <a:solidFill>
                  <a:schemeClr val="dk1"/>
                </a:solidFill>
              </a:rPr>
              <a:t> Presentations.</a:t>
            </a:r>
            <a:endParaRPr sz="2800">
              <a:solidFill>
                <a:schemeClr val="dk1"/>
              </a:solidFill>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2" name="Shape 382"/>
        <p:cNvGrpSpPr/>
        <p:nvPr/>
      </p:nvGrpSpPr>
      <p:grpSpPr>
        <a:xfrm>
          <a:off x="0" y="0"/>
          <a:ext cx="0" cy="0"/>
          <a:chOff x="0" y="0"/>
          <a:chExt cx="0" cy="0"/>
        </a:xfrm>
      </p:grpSpPr>
      <p:sp>
        <p:nvSpPr>
          <p:cNvPr id="383" name="Google Shape;383;g3777f9a34d9_0_737"/>
          <p:cNvSpPr txBox="1"/>
          <p:nvPr/>
        </p:nvSpPr>
        <p:spPr>
          <a:xfrm>
            <a:off x="0" y="0"/>
            <a:ext cx="11386800" cy="60651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800"/>
              </a:spcBef>
              <a:spcAft>
                <a:spcPts val="0"/>
              </a:spcAft>
              <a:buNone/>
            </a:pPr>
            <a:r>
              <a:rPr b="1" lang="en-US" sz="4000">
                <a:solidFill>
                  <a:schemeClr val="dk1"/>
                </a:solidFill>
              </a:rPr>
              <a:t> Extension Options (optional, extra credit)</a:t>
            </a:r>
            <a:endParaRPr b="1" sz="4000">
              <a:solidFill>
                <a:schemeClr val="dk1"/>
              </a:solidFill>
            </a:endParaRPr>
          </a:p>
          <a:p>
            <a:pPr indent="-444500" lvl="0" marL="457200" rtl="0" algn="l">
              <a:lnSpc>
                <a:spcPct val="115000"/>
              </a:lnSpc>
              <a:spcBef>
                <a:spcPts val="3400"/>
              </a:spcBef>
              <a:spcAft>
                <a:spcPts val="0"/>
              </a:spcAft>
              <a:buClr>
                <a:schemeClr val="dk1"/>
              </a:buClr>
              <a:buSzPts val="3400"/>
              <a:buChar char="●"/>
            </a:pPr>
            <a:r>
              <a:rPr b="1" lang="en-US" sz="3400">
                <a:solidFill>
                  <a:schemeClr val="dk1"/>
                </a:solidFill>
              </a:rPr>
              <a:t>Privacy technique: Add small random noise to individual quantitative responses (±1 within bin) and show that group summaries barely change.</a:t>
            </a:r>
            <a:endParaRPr b="1" sz="3400">
              <a:solidFill>
                <a:schemeClr val="dk1"/>
              </a:solidFill>
            </a:endParaRPr>
          </a:p>
          <a:p>
            <a:pPr indent="-444500" lvl="0" marL="457200" rtl="0" algn="l">
              <a:lnSpc>
                <a:spcPct val="115000"/>
              </a:lnSpc>
              <a:spcBef>
                <a:spcPts val="0"/>
              </a:spcBef>
              <a:spcAft>
                <a:spcPts val="0"/>
              </a:spcAft>
              <a:buClr>
                <a:schemeClr val="dk1"/>
              </a:buClr>
              <a:buSzPts val="3400"/>
              <a:buChar char="●"/>
            </a:pPr>
            <a:r>
              <a:rPr b="1" lang="en-US" sz="3400">
                <a:solidFill>
                  <a:schemeClr val="dk1"/>
                </a:solidFill>
              </a:rPr>
              <a:t>Fairness audit: Re-run analysis by subgroups (e.g., grade) and compare results; discuss equity implications.</a:t>
            </a:r>
            <a:endParaRPr b="1" sz="3400">
              <a:solidFill>
                <a:schemeClr val="dk1"/>
              </a:solidFill>
            </a:endParaRPr>
          </a:p>
          <a:p>
            <a:pPr indent="-444500" lvl="0" marL="457200" rtl="0" algn="l">
              <a:lnSpc>
                <a:spcPct val="115000"/>
              </a:lnSpc>
              <a:spcBef>
                <a:spcPts val="0"/>
              </a:spcBef>
              <a:spcAft>
                <a:spcPts val="0"/>
              </a:spcAft>
              <a:buClr>
                <a:schemeClr val="dk1"/>
              </a:buClr>
              <a:buSzPts val="3400"/>
              <a:buChar char="●"/>
            </a:pPr>
            <a:r>
              <a:rPr b="1" lang="en-US" sz="3400">
                <a:solidFill>
                  <a:schemeClr val="dk1"/>
                </a:solidFill>
              </a:rPr>
              <a:t>Ethical brief: One-page memo on how your findings should not be used or interpreted.</a:t>
            </a:r>
            <a:endParaRPr b="1" sz="3400">
              <a:solidFill>
                <a:schemeClr val="dk1"/>
              </a:solidFill>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387" name="Shape 387"/>
        <p:cNvGrpSpPr/>
        <p:nvPr/>
      </p:nvGrpSpPr>
      <p:grpSpPr>
        <a:xfrm>
          <a:off x="0" y="0"/>
          <a:ext cx="0" cy="0"/>
          <a:chOff x="0" y="0"/>
          <a:chExt cx="0" cy="0"/>
        </a:xfrm>
      </p:grpSpPr>
      <p:sp>
        <p:nvSpPr>
          <p:cNvPr id="388" name="Google Shape;388;g37672df76a2_0_198"/>
          <p:cNvSpPr/>
          <p:nvPr/>
        </p:nvSpPr>
        <p:spPr>
          <a:xfrm>
            <a:off x="0" y="0"/>
            <a:ext cx="12192000" cy="68574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nvGrpSpPr>
          <p:cNvPr id="389" name="Google Shape;389;g37672df76a2_0_198"/>
          <p:cNvGrpSpPr/>
          <p:nvPr/>
        </p:nvGrpSpPr>
        <p:grpSpPr>
          <a:xfrm>
            <a:off x="82" y="1216597"/>
            <a:ext cx="731548" cy="673456"/>
            <a:chOff x="3940602" y="308034"/>
            <a:chExt cx="2116748" cy="3429000"/>
          </a:xfrm>
        </p:grpSpPr>
        <p:sp>
          <p:nvSpPr>
            <p:cNvPr id="390" name="Google Shape;390;g37672df76a2_0_198"/>
            <p:cNvSpPr/>
            <p:nvPr/>
          </p:nvSpPr>
          <p:spPr>
            <a:xfrm>
              <a:off x="3940602" y="308034"/>
              <a:ext cx="566700" cy="3429000"/>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91" name="Google Shape;391;g37672df76a2_0_198"/>
            <p:cNvSpPr/>
            <p:nvPr/>
          </p:nvSpPr>
          <p:spPr>
            <a:xfrm>
              <a:off x="4715626" y="308034"/>
              <a:ext cx="566700" cy="3429000"/>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92" name="Google Shape;392;g37672df76a2_0_198"/>
            <p:cNvSpPr/>
            <p:nvPr/>
          </p:nvSpPr>
          <p:spPr>
            <a:xfrm>
              <a:off x="5490650" y="308034"/>
              <a:ext cx="566700" cy="3429000"/>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sp>
        <p:nvSpPr>
          <p:cNvPr id="393" name="Google Shape;393;g37672df76a2_0_198"/>
          <p:cNvSpPr/>
          <p:nvPr/>
        </p:nvSpPr>
        <p:spPr>
          <a:xfrm>
            <a:off x="640079" y="613954"/>
            <a:ext cx="10907400" cy="1894200"/>
          </a:xfrm>
          <a:prstGeom prst="rect">
            <a:avLst/>
          </a:prstGeom>
          <a:solidFill>
            <a:schemeClr val="lt1"/>
          </a:solidFill>
          <a:ln>
            <a:noFill/>
          </a:ln>
          <a:effectLst>
            <a:outerShdw blurRad="139700" rotWithShape="0" algn="t" dir="5400000" dist="127000">
              <a:srgbClr val="000000">
                <a:alpha val="149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94" name="Google Shape;394;g37672df76a2_0_198"/>
          <p:cNvSpPr txBox="1"/>
          <p:nvPr/>
        </p:nvSpPr>
        <p:spPr>
          <a:xfrm>
            <a:off x="1043631" y="809898"/>
            <a:ext cx="10173000" cy="1554600"/>
          </a:xfrm>
          <a:prstGeom prst="rect">
            <a:avLst/>
          </a:prstGeom>
          <a:noFill/>
          <a:ln>
            <a:noFill/>
          </a:ln>
        </p:spPr>
        <p:txBody>
          <a:bodyPr anchorCtr="0" anchor="ctr" bIns="45700" lIns="91425" spcFirstLastPara="1" rIns="91425" wrap="square" tIns="45700">
            <a:normAutofit/>
          </a:bodyPr>
          <a:lstStyle/>
          <a:p>
            <a:pPr indent="0" lvl="0" marL="0" marR="0" rtl="0" algn="l">
              <a:lnSpc>
                <a:spcPct val="90000"/>
              </a:lnSpc>
              <a:spcBef>
                <a:spcPts val="0"/>
              </a:spcBef>
              <a:spcAft>
                <a:spcPts val="0"/>
              </a:spcAft>
              <a:buNone/>
            </a:pPr>
            <a:r>
              <a:rPr b="1" lang="en-US" sz="4800">
                <a:solidFill>
                  <a:schemeClr val="dk1"/>
                </a:solidFill>
                <a:latin typeface="Calibri"/>
                <a:ea typeface="Calibri"/>
                <a:cs typeface="Calibri"/>
                <a:sym typeface="Calibri"/>
              </a:rPr>
              <a:t>Holly’s 3 TAKEAWAYS from the CREEDS Program</a:t>
            </a:r>
            <a:endParaRPr sz="4800">
              <a:solidFill>
                <a:schemeClr val="dk1"/>
              </a:solidFill>
              <a:latin typeface="Calibri"/>
              <a:ea typeface="Calibri"/>
              <a:cs typeface="Calibri"/>
              <a:sym typeface="Calibri"/>
            </a:endParaRPr>
          </a:p>
        </p:txBody>
      </p:sp>
      <p:cxnSp>
        <p:nvCxnSpPr>
          <p:cNvPr id="395" name="Google Shape;395;g37672df76a2_0_198"/>
          <p:cNvCxnSpPr/>
          <p:nvPr/>
        </p:nvCxnSpPr>
        <p:spPr>
          <a:xfrm rot="10800000">
            <a:off x="838200" y="6485313"/>
            <a:ext cx="10515600" cy="0"/>
          </a:xfrm>
          <a:prstGeom prst="straightConnector1">
            <a:avLst/>
          </a:prstGeom>
          <a:noFill/>
          <a:ln cap="flat" cmpd="sng" w="57150">
            <a:solidFill>
              <a:schemeClr val="accent4"/>
            </a:solidFill>
            <a:prstDash val="solid"/>
            <a:miter lim="800000"/>
            <a:headEnd len="sm" w="sm" type="none"/>
            <a:tailEnd len="sm" w="sm" type="none"/>
          </a:ln>
        </p:spPr>
      </p:cxnSp>
      <p:grpSp>
        <p:nvGrpSpPr>
          <p:cNvPr id="396" name="Google Shape;396;g37672df76a2_0_198"/>
          <p:cNvGrpSpPr/>
          <p:nvPr/>
        </p:nvGrpSpPr>
        <p:grpSpPr>
          <a:xfrm>
            <a:off x="904602" y="3541652"/>
            <a:ext cx="10378503" cy="2161510"/>
            <a:chOff x="0" y="524133"/>
            <a:chExt cx="10378503" cy="2161510"/>
          </a:xfrm>
        </p:grpSpPr>
        <p:sp>
          <p:nvSpPr>
            <p:cNvPr id="397" name="Google Shape;397;g37672df76a2_0_198"/>
            <p:cNvSpPr/>
            <p:nvPr/>
          </p:nvSpPr>
          <p:spPr>
            <a:xfrm>
              <a:off x="0" y="524133"/>
              <a:ext cx="2919000" cy="1853400"/>
            </a:xfrm>
            <a:prstGeom prst="roundRect">
              <a:avLst>
                <a:gd fmla="val 10000" name="adj"/>
              </a:avLst>
            </a:prstGeom>
            <a:solidFill>
              <a:srgbClr val="4372C3"/>
            </a:solid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8" name="Google Shape;398;g37672df76a2_0_198"/>
            <p:cNvSpPr/>
            <p:nvPr/>
          </p:nvSpPr>
          <p:spPr>
            <a:xfrm>
              <a:off x="324326" y="832243"/>
              <a:ext cx="2919000" cy="1853400"/>
            </a:xfrm>
            <a:prstGeom prst="roundRect">
              <a:avLst>
                <a:gd fmla="val 10000" name="adj"/>
              </a:avLst>
            </a:prstGeom>
            <a:solidFill>
              <a:schemeClr val="lt1">
                <a:alpha val="89800"/>
              </a:schemeClr>
            </a:solidFill>
            <a:ln cap="flat" cmpd="sng" w="12700">
              <a:solidFill>
                <a:srgbClr val="4372C3"/>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9" name="Google Shape;399;g37672df76a2_0_198"/>
            <p:cNvSpPr txBox="1"/>
            <p:nvPr/>
          </p:nvSpPr>
          <p:spPr>
            <a:xfrm>
              <a:off x="378614" y="886531"/>
              <a:ext cx="2810400" cy="1744800"/>
            </a:xfrm>
            <a:prstGeom prst="rect">
              <a:avLst/>
            </a:prstGeom>
            <a:noFill/>
            <a:ln>
              <a:noFill/>
            </a:ln>
          </p:spPr>
          <p:txBody>
            <a:bodyPr anchorCtr="0" anchor="ctr" bIns="68575" lIns="68575" spcFirstLastPara="1" rIns="68575" wrap="square" tIns="68575">
              <a:noAutofit/>
            </a:bodyPr>
            <a:lstStyle/>
            <a:p>
              <a:pPr indent="0" lvl="0" marL="0" marR="0" rtl="0" algn="ctr">
                <a:lnSpc>
                  <a:spcPct val="90000"/>
                </a:lnSpc>
                <a:spcBef>
                  <a:spcPts val="0"/>
                </a:spcBef>
                <a:spcAft>
                  <a:spcPts val="0"/>
                </a:spcAft>
                <a:buClr>
                  <a:schemeClr val="dk1"/>
                </a:buClr>
                <a:buSzPts val="1800"/>
                <a:buFont typeface="Calibri"/>
                <a:buNone/>
              </a:pPr>
              <a:r>
                <a:rPr b="1" i="0" lang="en-US" sz="1800">
                  <a:solidFill>
                    <a:schemeClr val="dk1"/>
                  </a:solidFill>
                  <a:latin typeface="Calibri"/>
                  <a:ea typeface="Calibri"/>
                  <a:cs typeface="Calibri"/>
                  <a:sym typeface="Calibri"/>
                </a:rPr>
                <a:t>Machine learning must balance accuracy, fairness, and privacy</a:t>
              </a:r>
              <a:r>
                <a:rPr b="0" i="0" lang="en-US" sz="1800">
                  <a:solidFill>
                    <a:schemeClr val="dk1"/>
                  </a:solidFill>
                  <a:latin typeface="Calibri"/>
                  <a:ea typeface="Calibri"/>
                  <a:cs typeface="Calibri"/>
                  <a:sym typeface="Calibri"/>
                </a:rPr>
                <a:t>—trade-offs are inevitable but manageable.</a:t>
              </a:r>
              <a:br>
                <a:rPr b="0" i="0" lang="en-US" sz="1800">
                  <a:solidFill>
                    <a:schemeClr val="dk1"/>
                  </a:solidFill>
                  <a:latin typeface="Calibri"/>
                  <a:ea typeface="Calibri"/>
                  <a:cs typeface="Calibri"/>
                  <a:sym typeface="Calibri"/>
                </a:rPr>
              </a:br>
              <a:br>
                <a:rPr b="0" i="0" lang="en-US" sz="1800">
                  <a:solidFill>
                    <a:schemeClr val="dk1"/>
                  </a:solidFill>
                  <a:latin typeface="Calibri"/>
                  <a:ea typeface="Calibri"/>
                  <a:cs typeface="Calibri"/>
                  <a:sym typeface="Calibri"/>
                </a:rPr>
              </a:br>
              <a:endParaRPr sz="1800">
                <a:solidFill>
                  <a:schemeClr val="dk1"/>
                </a:solidFill>
                <a:latin typeface="Calibri"/>
                <a:ea typeface="Calibri"/>
                <a:cs typeface="Calibri"/>
                <a:sym typeface="Calibri"/>
              </a:endParaRPr>
            </a:p>
          </p:txBody>
        </p:sp>
        <p:sp>
          <p:nvSpPr>
            <p:cNvPr id="400" name="Google Shape;400;g37672df76a2_0_198"/>
            <p:cNvSpPr/>
            <p:nvPr/>
          </p:nvSpPr>
          <p:spPr>
            <a:xfrm>
              <a:off x="3567588" y="524133"/>
              <a:ext cx="2919000" cy="1853400"/>
            </a:xfrm>
            <a:prstGeom prst="roundRect">
              <a:avLst>
                <a:gd fmla="val 10000" name="adj"/>
              </a:avLst>
            </a:prstGeom>
            <a:solidFill>
              <a:srgbClr val="4372C3"/>
            </a:solid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1" name="Google Shape;401;g37672df76a2_0_198"/>
            <p:cNvSpPr/>
            <p:nvPr/>
          </p:nvSpPr>
          <p:spPr>
            <a:xfrm>
              <a:off x="3891915" y="832243"/>
              <a:ext cx="2919000" cy="1853400"/>
            </a:xfrm>
            <a:prstGeom prst="roundRect">
              <a:avLst>
                <a:gd fmla="val 10000" name="adj"/>
              </a:avLst>
            </a:prstGeom>
            <a:solidFill>
              <a:schemeClr val="lt1">
                <a:alpha val="89800"/>
              </a:schemeClr>
            </a:solidFill>
            <a:ln cap="flat" cmpd="sng" w="12700">
              <a:solidFill>
                <a:srgbClr val="4372C3"/>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2" name="Google Shape;402;g37672df76a2_0_198"/>
            <p:cNvSpPr txBox="1"/>
            <p:nvPr/>
          </p:nvSpPr>
          <p:spPr>
            <a:xfrm>
              <a:off x="3946203" y="886531"/>
              <a:ext cx="2810400" cy="1744800"/>
            </a:xfrm>
            <a:prstGeom prst="rect">
              <a:avLst/>
            </a:prstGeom>
            <a:noFill/>
            <a:ln>
              <a:noFill/>
            </a:ln>
          </p:spPr>
          <p:txBody>
            <a:bodyPr anchorCtr="0" anchor="ctr" bIns="68575" lIns="68575" spcFirstLastPara="1" rIns="68575" wrap="square" tIns="68575">
              <a:noAutofit/>
            </a:bodyPr>
            <a:lstStyle/>
            <a:p>
              <a:pPr indent="0" lvl="0" marL="0" marR="0" rtl="0" algn="ctr">
                <a:lnSpc>
                  <a:spcPct val="90000"/>
                </a:lnSpc>
                <a:spcBef>
                  <a:spcPts val="0"/>
                </a:spcBef>
                <a:spcAft>
                  <a:spcPts val="0"/>
                </a:spcAft>
                <a:buClr>
                  <a:schemeClr val="dk1"/>
                </a:buClr>
                <a:buSzPts val="1800"/>
                <a:buFont typeface="Calibri"/>
                <a:buNone/>
              </a:pPr>
              <a:r>
                <a:rPr b="1" i="0" lang="en-US" sz="1800">
                  <a:solidFill>
                    <a:schemeClr val="dk1"/>
                  </a:solidFill>
                  <a:latin typeface="Calibri"/>
                  <a:ea typeface="Calibri"/>
                  <a:cs typeface="Calibri"/>
                  <a:sym typeface="Calibri"/>
                </a:rPr>
                <a:t>Preprocessing and ethical considerations</a:t>
              </a:r>
              <a:r>
                <a:rPr b="0" i="0" lang="en-US" sz="1800">
                  <a:solidFill>
                    <a:schemeClr val="dk1"/>
                  </a:solidFill>
                  <a:latin typeface="Calibri"/>
                  <a:ea typeface="Calibri"/>
                  <a:cs typeface="Calibri"/>
                  <a:sym typeface="Calibri"/>
                </a:rPr>
                <a:t> directly impact model performance and bias.</a:t>
              </a:r>
              <a:br>
                <a:rPr b="0" i="0" lang="en-US" sz="1800">
                  <a:solidFill>
                    <a:schemeClr val="dk1"/>
                  </a:solidFill>
                  <a:latin typeface="Calibri"/>
                  <a:ea typeface="Calibri"/>
                  <a:cs typeface="Calibri"/>
                  <a:sym typeface="Calibri"/>
                </a:rPr>
              </a:br>
              <a:br>
                <a:rPr b="0" i="0" lang="en-US" sz="1800">
                  <a:solidFill>
                    <a:schemeClr val="dk1"/>
                  </a:solidFill>
                  <a:latin typeface="Calibri"/>
                  <a:ea typeface="Calibri"/>
                  <a:cs typeface="Calibri"/>
                  <a:sym typeface="Calibri"/>
                </a:rPr>
              </a:br>
              <a:endParaRPr sz="1800">
                <a:solidFill>
                  <a:schemeClr val="dk1"/>
                </a:solidFill>
                <a:latin typeface="Calibri"/>
                <a:ea typeface="Calibri"/>
                <a:cs typeface="Calibri"/>
                <a:sym typeface="Calibri"/>
              </a:endParaRPr>
            </a:p>
          </p:txBody>
        </p:sp>
        <p:sp>
          <p:nvSpPr>
            <p:cNvPr id="403" name="Google Shape;403;g37672df76a2_0_198"/>
            <p:cNvSpPr/>
            <p:nvPr/>
          </p:nvSpPr>
          <p:spPr>
            <a:xfrm>
              <a:off x="7135177" y="524133"/>
              <a:ext cx="2919000" cy="1853400"/>
            </a:xfrm>
            <a:prstGeom prst="roundRect">
              <a:avLst>
                <a:gd fmla="val 10000" name="adj"/>
              </a:avLst>
            </a:prstGeom>
            <a:solidFill>
              <a:srgbClr val="4372C3"/>
            </a:solid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4" name="Google Shape;404;g37672df76a2_0_198"/>
            <p:cNvSpPr/>
            <p:nvPr/>
          </p:nvSpPr>
          <p:spPr>
            <a:xfrm>
              <a:off x="7459503" y="832243"/>
              <a:ext cx="2919000" cy="1853400"/>
            </a:xfrm>
            <a:prstGeom prst="roundRect">
              <a:avLst>
                <a:gd fmla="val 10000" name="adj"/>
              </a:avLst>
            </a:prstGeom>
            <a:solidFill>
              <a:schemeClr val="lt1">
                <a:alpha val="89800"/>
              </a:schemeClr>
            </a:solidFill>
            <a:ln cap="flat" cmpd="sng" w="12700">
              <a:solidFill>
                <a:srgbClr val="4372C3"/>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5" name="Google Shape;405;g37672df76a2_0_198"/>
            <p:cNvSpPr txBox="1"/>
            <p:nvPr/>
          </p:nvSpPr>
          <p:spPr>
            <a:xfrm>
              <a:off x="7513791" y="886531"/>
              <a:ext cx="2810400" cy="1744800"/>
            </a:xfrm>
            <a:prstGeom prst="rect">
              <a:avLst/>
            </a:prstGeom>
            <a:noFill/>
            <a:ln>
              <a:noFill/>
            </a:ln>
          </p:spPr>
          <p:txBody>
            <a:bodyPr anchorCtr="0" anchor="ctr" bIns="68575" lIns="68575" spcFirstLastPara="1" rIns="68575" wrap="square" tIns="68575">
              <a:noAutofit/>
            </a:bodyPr>
            <a:lstStyle/>
            <a:p>
              <a:pPr indent="0" lvl="0" marL="0" marR="0" rtl="0" algn="ctr">
                <a:lnSpc>
                  <a:spcPct val="90000"/>
                </a:lnSpc>
                <a:spcBef>
                  <a:spcPts val="0"/>
                </a:spcBef>
                <a:spcAft>
                  <a:spcPts val="0"/>
                </a:spcAft>
                <a:buClr>
                  <a:schemeClr val="dk1"/>
                </a:buClr>
                <a:buSzPts val="1800"/>
                <a:buFont typeface="Calibri"/>
                <a:buNone/>
              </a:pPr>
              <a:r>
                <a:rPr b="1" i="0" lang="en-US" sz="1800">
                  <a:solidFill>
                    <a:schemeClr val="dk1"/>
                  </a:solidFill>
                  <a:latin typeface="Calibri"/>
                  <a:ea typeface="Calibri"/>
                  <a:cs typeface="Calibri"/>
                  <a:sym typeface="Calibri"/>
                </a:rPr>
                <a:t>Statistical skills (e.g., distributions, inference, data visualization)</a:t>
              </a:r>
              <a:r>
                <a:rPr b="0" i="0" lang="en-US" sz="1800">
                  <a:solidFill>
                    <a:schemeClr val="dk1"/>
                  </a:solidFill>
                  <a:latin typeface="Calibri"/>
                  <a:ea typeface="Calibri"/>
                  <a:cs typeface="Calibri"/>
                  <a:sym typeface="Calibri"/>
                </a:rPr>
                <a:t> are essential in building responsible AI.</a:t>
              </a:r>
              <a:endParaRPr sz="1800">
                <a:solidFill>
                  <a:schemeClr val="dk1"/>
                </a:solidFill>
                <a:latin typeface="Calibri"/>
                <a:ea typeface="Calibri"/>
                <a:cs typeface="Calibri"/>
                <a:sym typeface="Calibri"/>
              </a:endParaRPr>
            </a:p>
          </p:txBody>
        </p:sp>
      </p:gr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409" name="Shape 409"/>
        <p:cNvGrpSpPr/>
        <p:nvPr/>
      </p:nvGrpSpPr>
      <p:grpSpPr>
        <a:xfrm>
          <a:off x="0" y="0"/>
          <a:ext cx="0" cy="0"/>
          <a:chOff x="0" y="0"/>
          <a:chExt cx="0" cy="0"/>
        </a:xfrm>
      </p:grpSpPr>
      <p:sp>
        <p:nvSpPr>
          <p:cNvPr id="410" name="Google Shape;410;g37672df76a2_0_294"/>
          <p:cNvSpPr/>
          <p:nvPr/>
        </p:nvSpPr>
        <p:spPr>
          <a:xfrm>
            <a:off x="0" y="0"/>
            <a:ext cx="12189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11" name="Google Shape;411;g37672df76a2_0_294"/>
          <p:cNvSpPr txBox="1"/>
          <p:nvPr>
            <p:ph type="title"/>
          </p:nvPr>
        </p:nvSpPr>
        <p:spPr>
          <a:xfrm>
            <a:off x="6513788" y="365125"/>
            <a:ext cx="4839900" cy="18072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Calibri"/>
              <a:buNone/>
            </a:pPr>
            <a:r>
              <a:rPr b="1" lang="en-US"/>
              <a:t>In Conclusion:</a:t>
            </a:r>
            <a:endParaRPr/>
          </a:p>
        </p:txBody>
      </p:sp>
      <p:pic>
        <p:nvPicPr>
          <p:cNvPr descr="Metal buildings" id="412" name="Google Shape;412;g37672df76a2_0_294"/>
          <p:cNvPicPr preferRelativeResize="0"/>
          <p:nvPr/>
        </p:nvPicPr>
        <p:blipFill rotWithShape="1">
          <a:blip r:embed="rId3">
            <a:alphaModFix/>
          </a:blip>
          <a:srcRect b="0" l="28814" r="11650" t="0"/>
          <a:stretch/>
        </p:blipFill>
        <p:spPr>
          <a:xfrm>
            <a:off x="20" y="10"/>
            <a:ext cx="6116569" cy="6862123"/>
          </a:xfrm>
          <a:custGeom>
            <a:rect b="b" l="l" r="r" t="t"/>
            <a:pathLst>
              <a:path extrusionOk="0" h="6879321" w="6116569">
                <a:moveTo>
                  <a:pt x="0" y="0"/>
                </a:moveTo>
                <a:lnTo>
                  <a:pt x="2935851" y="0"/>
                </a:lnTo>
                <a:cubicBezTo>
                  <a:pt x="3035710" y="10660"/>
                  <a:pt x="3138421" y="17767"/>
                  <a:pt x="3238280" y="31980"/>
                </a:cubicBezTo>
                <a:cubicBezTo>
                  <a:pt x="3817462" y="106602"/>
                  <a:pt x="3127009" y="277163"/>
                  <a:pt x="3660541" y="550772"/>
                </a:cubicBezTo>
                <a:cubicBezTo>
                  <a:pt x="3706191" y="575645"/>
                  <a:pt x="3757546" y="579199"/>
                  <a:pt x="3808902" y="589860"/>
                </a:cubicBezTo>
                <a:cubicBezTo>
                  <a:pt x="4008620" y="625393"/>
                  <a:pt x="4211192" y="618286"/>
                  <a:pt x="4413762" y="625393"/>
                </a:cubicBezTo>
                <a:cubicBezTo>
                  <a:pt x="4465118" y="628946"/>
                  <a:pt x="4525033" y="625393"/>
                  <a:pt x="4567830" y="721333"/>
                </a:cubicBezTo>
                <a:cubicBezTo>
                  <a:pt x="4425175" y="724888"/>
                  <a:pt x="4305344" y="731994"/>
                  <a:pt x="4171247" y="792401"/>
                </a:cubicBezTo>
                <a:cubicBezTo>
                  <a:pt x="4239722" y="859916"/>
                  <a:pt x="4322462" y="795955"/>
                  <a:pt x="4376671" y="842148"/>
                </a:cubicBezTo>
                <a:cubicBezTo>
                  <a:pt x="4428027" y="888342"/>
                  <a:pt x="4470824" y="891896"/>
                  <a:pt x="4527887" y="813722"/>
                </a:cubicBezTo>
                <a:cubicBezTo>
                  <a:pt x="4556417" y="774634"/>
                  <a:pt x="4604920" y="778187"/>
                  <a:pt x="4633452" y="799508"/>
                </a:cubicBezTo>
                <a:cubicBezTo>
                  <a:pt x="4781813" y="913216"/>
                  <a:pt x="4778960" y="909662"/>
                  <a:pt x="4947293" y="870576"/>
                </a:cubicBezTo>
                <a:cubicBezTo>
                  <a:pt x="5055712" y="845701"/>
                  <a:pt x="5166983" y="806615"/>
                  <a:pt x="5263988" y="820828"/>
                </a:cubicBezTo>
                <a:cubicBezTo>
                  <a:pt x="5275401" y="867022"/>
                  <a:pt x="5263988" y="888342"/>
                  <a:pt x="5249723" y="895449"/>
                </a:cubicBezTo>
                <a:cubicBezTo>
                  <a:pt x="5021475" y="1005604"/>
                  <a:pt x="4975825" y="1122864"/>
                  <a:pt x="4744723" y="1197485"/>
                </a:cubicBezTo>
                <a:cubicBezTo>
                  <a:pt x="4724751" y="1268552"/>
                  <a:pt x="4807491" y="1275660"/>
                  <a:pt x="4767548" y="1346727"/>
                </a:cubicBezTo>
                <a:cubicBezTo>
                  <a:pt x="4693367" y="1407134"/>
                  <a:pt x="4610627" y="1346727"/>
                  <a:pt x="4539299" y="1421348"/>
                </a:cubicBezTo>
                <a:cubicBezTo>
                  <a:pt x="4550712" y="1471094"/>
                  <a:pt x="4610627" y="1432008"/>
                  <a:pt x="4607773" y="1485309"/>
                </a:cubicBezTo>
                <a:cubicBezTo>
                  <a:pt x="4604920" y="1517288"/>
                  <a:pt x="4593508" y="1527948"/>
                  <a:pt x="4579242" y="1535055"/>
                </a:cubicBezTo>
                <a:cubicBezTo>
                  <a:pt x="4776107" y="1538608"/>
                  <a:pt x="5383820" y="1574142"/>
                  <a:pt x="5278255" y="1609676"/>
                </a:cubicBezTo>
                <a:cubicBezTo>
                  <a:pt x="5418057" y="1698511"/>
                  <a:pt x="5623481" y="1609676"/>
                  <a:pt x="5771843" y="1630997"/>
                </a:cubicBezTo>
                <a:cubicBezTo>
                  <a:pt x="5925911" y="1652316"/>
                  <a:pt x="6171278" y="1719830"/>
                  <a:pt x="6105656" y="1748257"/>
                </a:cubicBezTo>
                <a:cubicBezTo>
                  <a:pt x="6031475" y="1780238"/>
                  <a:pt x="5766136" y="2146235"/>
                  <a:pt x="5691955" y="2167555"/>
                </a:cubicBezTo>
                <a:cubicBezTo>
                  <a:pt x="5606362" y="2188875"/>
                  <a:pt x="5589243" y="2217302"/>
                  <a:pt x="5475118" y="2348776"/>
                </a:cubicBezTo>
                <a:cubicBezTo>
                  <a:pt x="5398085" y="2437610"/>
                  <a:pt x="5709074" y="2238623"/>
                  <a:pt x="5826051" y="2291922"/>
                </a:cubicBezTo>
                <a:cubicBezTo>
                  <a:pt x="5868848" y="2309690"/>
                  <a:pt x="5552153" y="2554872"/>
                  <a:pt x="5552153" y="2597513"/>
                </a:cubicBezTo>
                <a:cubicBezTo>
                  <a:pt x="5549300" y="2640153"/>
                  <a:pt x="5577831" y="2647260"/>
                  <a:pt x="5603508" y="2647260"/>
                </a:cubicBezTo>
                <a:cubicBezTo>
                  <a:pt x="5660571" y="2647260"/>
                  <a:pt x="5640599" y="2686346"/>
                  <a:pt x="5700515" y="2679240"/>
                </a:cubicBezTo>
                <a:cubicBezTo>
                  <a:pt x="5523622" y="2800055"/>
                  <a:pt x="5418057" y="2778734"/>
                  <a:pt x="5246870" y="2888889"/>
                </a:cubicBezTo>
                <a:cubicBezTo>
                  <a:pt x="5164130" y="2942189"/>
                  <a:pt x="4921615" y="3119857"/>
                  <a:pt x="4836022" y="3169605"/>
                </a:cubicBezTo>
                <a:cubicBezTo>
                  <a:pt x="4801785" y="3187371"/>
                  <a:pt x="4758988" y="3173158"/>
                  <a:pt x="4736163" y="3233565"/>
                </a:cubicBezTo>
                <a:cubicBezTo>
                  <a:pt x="4770400" y="3279759"/>
                  <a:pt x="4816050" y="3254885"/>
                  <a:pt x="4853141" y="3233565"/>
                </a:cubicBezTo>
                <a:cubicBezTo>
                  <a:pt x="4944440" y="3176711"/>
                  <a:pt x="4935881" y="3190925"/>
                  <a:pt x="4944440" y="3226459"/>
                </a:cubicBezTo>
                <a:cubicBezTo>
                  <a:pt x="4972972" y="3350827"/>
                  <a:pt x="5044300" y="3308186"/>
                  <a:pt x="5109921" y="3283313"/>
                </a:cubicBezTo>
                <a:cubicBezTo>
                  <a:pt x="5303932" y="3208692"/>
                  <a:pt x="5500797" y="3215799"/>
                  <a:pt x="5694809" y="3141178"/>
                </a:cubicBezTo>
                <a:cubicBezTo>
                  <a:pt x="5714781" y="3134070"/>
                  <a:pt x="5612068" y="3283313"/>
                  <a:pt x="5566419" y="3301079"/>
                </a:cubicBezTo>
                <a:cubicBezTo>
                  <a:pt x="5515063" y="3322399"/>
                  <a:pt x="5452294" y="3311739"/>
                  <a:pt x="5415203" y="3397020"/>
                </a:cubicBezTo>
                <a:cubicBezTo>
                  <a:pt x="5477972" y="3414787"/>
                  <a:pt x="5552153" y="3372147"/>
                  <a:pt x="5612068" y="3432554"/>
                </a:cubicBezTo>
                <a:cubicBezTo>
                  <a:pt x="5469413" y="3528494"/>
                  <a:pt x="5329610" y="3535601"/>
                  <a:pt x="5206927" y="3599562"/>
                </a:cubicBezTo>
                <a:cubicBezTo>
                  <a:pt x="5192661" y="3706163"/>
                  <a:pt x="5272548" y="3663523"/>
                  <a:pt x="5301079" y="3723930"/>
                </a:cubicBezTo>
                <a:cubicBezTo>
                  <a:pt x="5072830" y="3844745"/>
                  <a:pt x="4564977" y="4232062"/>
                  <a:pt x="4507915" y="4306683"/>
                </a:cubicBezTo>
                <a:cubicBezTo>
                  <a:pt x="4390937" y="4463031"/>
                  <a:pt x="3900202" y="4562525"/>
                  <a:pt x="3982942" y="4587399"/>
                </a:cubicBezTo>
                <a:cubicBezTo>
                  <a:pt x="4051417" y="4608719"/>
                  <a:pt x="4119891" y="4587399"/>
                  <a:pt x="4185513" y="4541205"/>
                </a:cubicBezTo>
                <a:cubicBezTo>
                  <a:pt x="4291078" y="4466584"/>
                  <a:pt x="5010062" y="4523438"/>
                  <a:pt x="5212633" y="4455924"/>
                </a:cubicBezTo>
                <a:cubicBezTo>
                  <a:pt x="5241164" y="4445264"/>
                  <a:pt x="5283960" y="4409730"/>
                  <a:pt x="5312492" y="4473691"/>
                </a:cubicBezTo>
                <a:cubicBezTo>
                  <a:pt x="5098508" y="4704659"/>
                  <a:pt x="4833169" y="4654913"/>
                  <a:pt x="4596361" y="4818368"/>
                </a:cubicBezTo>
                <a:cubicBezTo>
                  <a:pt x="4684807" y="4917861"/>
                  <a:pt x="4776107" y="4907202"/>
                  <a:pt x="4873113" y="4885882"/>
                </a:cubicBezTo>
                <a:cubicBezTo>
                  <a:pt x="4895938" y="4878775"/>
                  <a:pt x="4930175" y="4871668"/>
                  <a:pt x="4935881" y="4914309"/>
                </a:cubicBezTo>
                <a:cubicBezTo>
                  <a:pt x="4941587" y="4967609"/>
                  <a:pt x="4898790" y="4978270"/>
                  <a:pt x="4873113" y="5003143"/>
                </a:cubicBezTo>
                <a:cubicBezTo>
                  <a:pt x="4833169" y="5038676"/>
                  <a:pt x="4773254" y="4999590"/>
                  <a:pt x="4721898" y="5095530"/>
                </a:cubicBezTo>
                <a:cubicBezTo>
                  <a:pt x="4873113" y="5067104"/>
                  <a:pt x="4998650" y="5020910"/>
                  <a:pt x="5132745" y="4949842"/>
                </a:cubicBezTo>
                <a:cubicBezTo>
                  <a:pt x="5121333" y="5006696"/>
                  <a:pt x="5081390" y="5035123"/>
                  <a:pt x="5101362" y="5081317"/>
                </a:cubicBezTo>
                <a:cubicBezTo>
                  <a:pt x="5118480" y="5116850"/>
                  <a:pt x="5164130" y="5131063"/>
                  <a:pt x="5138452" y="5198578"/>
                </a:cubicBezTo>
                <a:cubicBezTo>
                  <a:pt x="5067125" y="5273199"/>
                  <a:pt x="4967265" y="5258986"/>
                  <a:pt x="4904497" y="5362033"/>
                </a:cubicBezTo>
                <a:cubicBezTo>
                  <a:pt x="4818903" y="5507721"/>
                  <a:pt x="4684807" y="5564575"/>
                  <a:pt x="4579242" y="5674729"/>
                </a:cubicBezTo>
                <a:cubicBezTo>
                  <a:pt x="4545005" y="5713816"/>
                  <a:pt x="4313903" y="5841738"/>
                  <a:pt x="4253988" y="5884379"/>
                </a:cubicBezTo>
                <a:cubicBezTo>
                  <a:pt x="4168395" y="5944786"/>
                  <a:pt x="4071389" y="5966106"/>
                  <a:pt x="3985795" y="6069153"/>
                </a:cubicBezTo>
                <a:cubicBezTo>
                  <a:pt x="4065682" y="6086921"/>
                  <a:pt x="4134157" y="5990979"/>
                  <a:pt x="4231163" y="6030066"/>
                </a:cubicBezTo>
                <a:cubicBezTo>
                  <a:pt x="4074242" y="6133114"/>
                  <a:pt x="3931586" y="6182861"/>
                  <a:pt x="3814609" y="6317889"/>
                </a:cubicBezTo>
                <a:cubicBezTo>
                  <a:pt x="3800343" y="6335656"/>
                  <a:pt x="3771812" y="6332102"/>
                  <a:pt x="3751840" y="6339209"/>
                </a:cubicBezTo>
                <a:cubicBezTo>
                  <a:pt x="3529298" y="6406723"/>
                  <a:pt x="3309608" y="6467130"/>
                  <a:pt x="3089919" y="6563071"/>
                </a:cubicBezTo>
                <a:cubicBezTo>
                  <a:pt x="3041416" y="6584392"/>
                  <a:pt x="2955823" y="6595052"/>
                  <a:pt x="2961529" y="6662566"/>
                </a:cubicBezTo>
                <a:cubicBezTo>
                  <a:pt x="2972941" y="6765613"/>
                  <a:pt x="3055681" y="6687439"/>
                  <a:pt x="3107038" y="6673226"/>
                </a:cubicBezTo>
                <a:cubicBezTo>
                  <a:pt x="3269664" y="6634138"/>
                  <a:pt x="3432292" y="6570178"/>
                  <a:pt x="3594919" y="6591499"/>
                </a:cubicBezTo>
                <a:cubicBezTo>
                  <a:pt x="3483648" y="6637693"/>
                  <a:pt x="3372376" y="6680332"/>
                  <a:pt x="3261106" y="6726527"/>
                </a:cubicBezTo>
                <a:cubicBezTo>
                  <a:pt x="3386642" y="6705206"/>
                  <a:pt x="3495061" y="6786934"/>
                  <a:pt x="3620597" y="6740740"/>
                </a:cubicBezTo>
                <a:cubicBezTo>
                  <a:pt x="3660541" y="6726527"/>
                  <a:pt x="3700484" y="6765613"/>
                  <a:pt x="3703337" y="6826020"/>
                </a:cubicBezTo>
                <a:cubicBezTo>
                  <a:pt x="3706191" y="6847340"/>
                  <a:pt x="3700484" y="6865108"/>
                  <a:pt x="3689072" y="6879321"/>
                </a:cubicBezTo>
                <a:lnTo>
                  <a:pt x="0" y="6879321"/>
                </a:lnTo>
                <a:close/>
              </a:path>
            </a:pathLst>
          </a:custGeom>
          <a:noFill/>
          <a:ln>
            <a:noFill/>
          </a:ln>
        </p:spPr>
      </p:pic>
      <p:sp>
        <p:nvSpPr>
          <p:cNvPr id="413" name="Google Shape;413;g37672df76a2_0_294"/>
          <p:cNvSpPr txBox="1"/>
          <p:nvPr>
            <p:ph idx="1" type="body"/>
          </p:nvPr>
        </p:nvSpPr>
        <p:spPr>
          <a:xfrm>
            <a:off x="6219824" y="1825625"/>
            <a:ext cx="5133900" cy="4351200"/>
          </a:xfrm>
          <a:prstGeom prst="rect">
            <a:avLst/>
          </a:prstGeom>
          <a:noFill/>
          <a:ln>
            <a:noFill/>
          </a:ln>
        </p:spPr>
        <p:txBody>
          <a:bodyPr anchorCtr="0" anchor="t" bIns="45700" lIns="91425" spcFirstLastPara="1" rIns="91425" wrap="square" tIns="45700">
            <a:normAutofit lnSpcReduction="20000"/>
          </a:bodyPr>
          <a:lstStyle/>
          <a:p>
            <a:pPr indent="-241934" lvl="0" marL="228600" rtl="0" algn="l">
              <a:lnSpc>
                <a:spcPct val="90000"/>
              </a:lnSpc>
              <a:spcBef>
                <a:spcPts val="0"/>
              </a:spcBef>
              <a:spcAft>
                <a:spcPts val="0"/>
              </a:spcAft>
              <a:buClr>
                <a:schemeClr val="dk1"/>
              </a:buClr>
              <a:buSzPts val="2800"/>
              <a:buChar char="•"/>
            </a:pPr>
            <a:r>
              <a:rPr lang="en-US"/>
              <a:t>This project shows that it’s possible to build machine learning models that are </a:t>
            </a:r>
            <a:r>
              <a:rPr b="1" lang="en-US"/>
              <a:t>accurate, private, and fair</a:t>
            </a:r>
            <a:r>
              <a:rPr lang="en-US"/>
              <a:t>—but doing so requires intentional design, ethical awareness, and a solid understanding of data. As future educators and data scientists, we must ensure that the tools we build and teach </a:t>
            </a:r>
            <a:r>
              <a:rPr b="1" lang="en-US"/>
              <a:t>reflect the values of responsibility, transparency, and equity</a:t>
            </a:r>
            <a:r>
              <a:rPr lang="en-US"/>
              <a:t>.</a:t>
            </a:r>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65767BBA72A2AD47820AE00225164DE3" ma:contentTypeVersion="11" ma:contentTypeDescription="Create a new document." ma:contentTypeScope="" ma:versionID="27feaf276b8149beb0348abfa3d5a5f2">
  <xsd:schema xmlns:xsd="http://www.w3.org/2001/XMLSchema" xmlns:xs="http://www.w3.org/2001/XMLSchema" xmlns:p="http://schemas.microsoft.com/office/2006/metadata/properties" xmlns:ns2="a72c49fc-9484-408e-b7e7-300f22e63dd7" targetNamespace="http://schemas.microsoft.com/office/2006/metadata/properties" ma:root="true" ma:fieldsID="194c6bdf2e313137f9d2c898eca0b004" ns2:_="">
    <xsd:import namespace="a72c49fc-9484-408e-b7e7-300f22e63dd7"/>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lcf76f155ced4ddcb4097134ff3c332f" minOccurs="0"/>
                <xsd:element ref="ns2:MediaServiceOCR" minOccurs="0"/>
                <xsd:element ref="ns2:MediaServiceGenerationTime" minOccurs="0"/>
                <xsd:element ref="ns2:MediaServiceEventHashCode" minOccurs="0"/>
                <xsd:element ref="ns2:MediaServiceLocation"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72c49fc-9484-408e-b7e7-300f22e63dd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533a83bf-3dc4-4ddf-aecd-47f0779e4ffc" ma:termSetId="09814cd3-568e-fe90-9814-8d621ff8fb84" ma:anchorId="fba54fb3-c3e1-fe81-a776-ca4b69148c4d" ma:open="true" ma:isKeyword="false">
      <xsd:complexType>
        <xsd:sequence>
          <xsd:element ref="pc:Terms" minOccurs="0" maxOccurs="1"/>
        </xsd:sequence>
      </xsd:complex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Location" ma:index="17" nillable="true" ma:displayName="Location" ma:indexed="true" ma:internalName="MediaServiceLocation" ma:readOnly="true">
      <xsd:simpleType>
        <xsd:restriction base="dms:Text"/>
      </xsd:simpleType>
    </xsd:element>
    <xsd:element name="MediaLengthInSeconds" ma:index="18" nillable="true" ma:displayName="MediaLengthInSeconds" ma:hidden="true" ma:internalName="MediaLengthInSeconds" ma:readOnly="tru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a72c49fc-9484-408e-b7e7-300f22e63dd7">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CA6F648E-F32D-4382-9593-320A6C02E3CB}"/>
</file>

<file path=customXml/itemProps2.xml><?xml version="1.0" encoding="utf-8"?>
<ds:datastoreItem xmlns:ds="http://schemas.openxmlformats.org/officeDocument/2006/customXml" ds:itemID="{4AD7A629-FBCA-4FB3-B294-21A76288936F}"/>
</file>

<file path=customXml/itemProps3.xml><?xml version="1.0" encoding="utf-8"?>
<ds:datastoreItem xmlns:ds="http://schemas.openxmlformats.org/officeDocument/2006/customXml" ds:itemID="{541DADE2-E91A-478D-95F1-A1BA0BE42028}"/>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Ceberio, Martine</dc:creator>
  <dcterms:created xsi:type="dcterms:W3CDTF">2023-07-10T14:02:48Z</dcterms:creat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b73649dc-6fee-4eb8-a128-734c3c842ea8_Enabled">
    <vt:lpwstr>true</vt:lpwstr>
  </property>
  <property fmtid="{D5CDD505-2E9C-101B-9397-08002B2CF9AE}" pid="3" name="MSIP_Label_b73649dc-6fee-4eb8-a128-734c3c842ea8_SetDate">
    <vt:lpwstr>2023-07-10T14:14:44Z</vt:lpwstr>
  </property>
  <property fmtid="{D5CDD505-2E9C-101B-9397-08002B2CF9AE}" pid="4" name="MSIP_Label_b73649dc-6fee-4eb8-a128-734c3c842ea8_Method">
    <vt:lpwstr>Standard</vt:lpwstr>
  </property>
  <property fmtid="{D5CDD505-2E9C-101B-9397-08002B2CF9AE}" pid="5" name="MSIP_Label_b73649dc-6fee-4eb8-a128-734c3c842ea8_Name">
    <vt:lpwstr>defa4170-0d19-0005-0004-bc88714345d2</vt:lpwstr>
  </property>
  <property fmtid="{D5CDD505-2E9C-101B-9397-08002B2CF9AE}" pid="6" name="MSIP_Label_b73649dc-6fee-4eb8-a128-734c3c842ea8_SiteId">
    <vt:lpwstr>857c21d2-1a16-43a4-90cf-d57f3fab9d2f</vt:lpwstr>
  </property>
  <property fmtid="{D5CDD505-2E9C-101B-9397-08002B2CF9AE}" pid="7" name="MSIP_Label_b73649dc-6fee-4eb8-a128-734c3c842ea8_ActionId">
    <vt:lpwstr>03aeaaf6-4a61-4019-87c8-a40ee0e0fa8e</vt:lpwstr>
  </property>
  <property fmtid="{D5CDD505-2E9C-101B-9397-08002B2CF9AE}" pid="8" name="MSIP_Label_b73649dc-6fee-4eb8-a128-734c3c842ea8_ContentBits">
    <vt:lpwstr>0</vt:lpwstr>
  </property>
  <property fmtid="{D5CDD505-2E9C-101B-9397-08002B2CF9AE}" pid="9" name="ContentTypeId">
    <vt:lpwstr>0x01010065767BBA72A2AD47820AE00225164DE3</vt:lpwstr>
  </property>
  <property fmtid="{D5CDD505-2E9C-101B-9397-08002B2CF9AE}" pid="10" name="MediaServiceImageTags">
    <vt:lpwstr/>
  </property>
</Properties>
</file>