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sldIdLst>
    <p:sldId id="256" r:id="rId5"/>
    <p:sldId id="257" r:id="rId6"/>
    <p:sldId id="258" r:id="rId7"/>
    <p:sldId id="265" r:id="rId8"/>
    <p:sldId id="267" r:id="rId9"/>
    <p:sldId id="260" r:id="rId10"/>
    <p:sldId id="261" r:id="rId11"/>
    <p:sldId id="270" r:id="rId12"/>
    <p:sldId id="271" r:id="rId13"/>
    <p:sldId id="272" r:id="rId14"/>
    <p:sldId id="273" r:id="rId15"/>
    <p:sldId id="274" r:id="rId16"/>
    <p:sldId id="275" r:id="rId17"/>
    <p:sldId id="276" r:id="rId18"/>
    <p:sldId id="262" r:id="rId19"/>
    <p:sldId id="277" r:id="rId20"/>
    <p:sldId id="263" r:id="rId21"/>
    <p:sldId id="26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5859"/>
  </p:normalViewPr>
  <p:slideViewPr>
    <p:cSldViewPr snapToGrid="0">
      <p:cViewPr varScale="1">
        <p:scale>
          <a:sx n="103" d="100"/>
          <a:sy n="103" d="100"/>
        </p:scale>
        <p:origin x="876"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diagrams/_rels/data4.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sv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diagrams/_rels/drawing4.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sv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CE52A25B-5C7E-4DB9-808F-0F42BA3E2F83}" type="doc">
      <dgm:prSet loTypeId="urn:microsoft.com/office/officeart/2016/7/layout/RepeatingBendingProcessNew" loCatId="process" qsTypeId="urn:microsoft.com/office/officeart/2005/8/quickstyle/simple1" qsCatId="simple" csTypeId="urn:microsoft.com/office/officeart/2005/8/colors/colorful2" csCatId="colorful" phldr="1"/>
      <dgm:spPr/>
      <dgm:t>
        <a:bodyPr/>
        <a:lstStyle/>
        <a:p>
          <a:endParaRPr lang="en-US"/>
        </a:p>
      </dgm:t>
    </dgm:pt>
    <dgm:pt modelId="{927C110E-CE00-4850-B2C3-8B38AF08252B}">
      <dgm:prSet/>
      <dgm:spPr/>
      <dgm:t>
        <a:bodyPr/>
        <a:lstStyle/>
        <a:p>
          <a:r>
            <a:rPr lang="en-US"/>
            <a:t>Learning how to use a machine learning model is helpful for teaching students in Engineering Design and Presentation by utilizing the following:</a:t>
          </a:r>
        </a:p>
      </dgm:t>
    </dgm:pt>
    <dgm:pt modelId="{499C9FF2-C9E7-4CDF-B943-2215C920939D}" type="parTrans" cxnId="{ACE437AA-8FFC-491E-A874-3C36DD84F207}">
      <dgm:prSet/>
      <dgm:spPr/>
      <dgm:t>
        <a:bodyPr/>
        <a:lstStyle/>
        <a:p>
          <a:endParaRPr lang="en-US"/>
        </a:p>
      </dgm:t>
    </dgm:pt>
    <dgm:pt modelId="{AC90C9C2-D447-4BBF-AE2C-CBB07758F741}" type="sibTrans" cxnId="{ACE437AA-8FFC-491E-A874-3C36DD84F207}">
      <dgm:prSet/>
      <dgm:spPr/>
      <dgm:t>
        <a:bodyPr/>
        <a:lstStyle/>
        <a:p>
          <a:endParaRPr lang="en-US"/>
        </a:p>
      </dgm:t>
    </dgm:pt>
    <dgm:pt modelId="{9F4CE22A-4385-4A16-8CCE-56D42510DBF8}">
      <dgm:prSet/>
      <dgm:spPr/>
      <dgm:t>
        <a:bodyPr/>
        <a:lstStyle/>
        <a:p>
          <a:r>
            <a:rPr lang="en-US" b="1" u="sng"/>
            <a:t>Predictive Maintenance:</a:t>
          </a:r>
          <a:endParaRPr lang="en-US"/>
        </a:p>
      </dgm:t>
    </dgm:pt>
    <dgm:pt modelId="{E997D66B-CE62-4157-957D-06F8E65D0695}" type="parTrans" cxnId="{D38104E8-2BD8-433E-8968-203ED9FF2168}">
      <dgm:prSet/>
      <dgm:spPr/>
      <dgm:t>
        <a:bodyPr/>
        <a:lstStyle/>
        <a:p>
          <a:endParaRPr lang="en-US"/>
        </a:p>
      </dgm:t>
    </dgm:pt>
    <dgm:pt modelId="{5C1D1345-B0EA-49DF-96CE-6ED76B5BE06E}" type="sibTrans" cxnId="{D38104E8-2BD8-433E-8968-203ED9FF2168}">
      <dgm:prSet/>
      <dgm:spPr/>
      <dgm:t>
        <a:bodyPr/>
        <a:lstStyle/>
        <a:p>
          <a:endParaRPr lang="en-US"/>
        </a:p>
      </dgm:t>
    </dgm:pt>
    <dgm:pt modelId="{6EBCBB12-94B2-4A4D-99C7-19EC988298B9}">
      <dgm:prSet/>
      <dgm:spPr/>
      <dgm:t>
        <a:bodyPr/>
        <a:lstStyle/>
        <a:p>
          <a:r>
            <a:rPr lang="en-US" b="1" dirty="0"/>
            <a:t>Problem</a:t>
          </a:r>
          <a:r>
            <a:rPr lang="en-US" dirty="0"/>
            <a:t>: Predict when a bridge design will fail.</a:t>
          </a:r>
        </a:p>
      </dgm:t>
    </dgm:pt>
    <dgm:pt modelId="{A4CCF3A5-6138-44AF-9A9E-3763056F253F}" type="parTrans" cxnId="{3E2BD706-68CA-4FDB-AA36-30D8247793A5}">
      <dgm:prSet/>
      <dgm:spPr/>
      <dgm:t>
        <a:bodyPr/>
        <a:lstStyle/>
        <a:p>
          <a:endParaRPr lang="en-US"/>
        </a:p>
      </dgm:t>
    </dgm:pt>
    <dgm:pt modelId="{6A56A3B1-3DC3-4BB4-841F-DBE19E1AB7FC}" type="sibTrans" cxnId="{3E2BD706-68CA-4FDB-AA36-30D8247793A5}">
      <dgm:prSet/>
      <dgm:spPr/>
      <dgm:t>
        <a:bodyPr/>
        <a:lstStyle/>
        <a:p>
          <a:endParaRPr lang="en-US"/>
        </a:p>
      </dgm:t>
    </dgm:pt>
    <dgm:pt modelId="{50C2C12E-C02A-467C-B9FA-D9000DAB54B1}">
      <dgm:prSet/>
      <dgm:spPr/>
      <dgm:t>
        <a:bodyPr/>
        <a:lstStyle/>
        <a:p>
          <a:r>
            <a:rPr lang="en-US" b="1" dirty="0"/>
            <a:t>ML Use</a:t>
          </a:r>
          <a:r>
            <a:rPr lang="en-US" dirty="0"/>
            <a:t>: Train a model on sensor data (vibration, temperature, weather conditions) to detect early signs of wear or failure.</a:t>
          </a:r>
        </a:p>
      </dgm:t>
    </dgm:pt>
    <dgm:pt modelId="{BE816C3A-C098-44D0-AA40-673B42D639D3}" type="parTrans" cxnId="{07945694-DC77-418B-B789-7CBB9E5B0205}">
      <dgm:prSet/>
      <dgm:spPr/>
      <dgm:t>
        <a:bodyPr/>
        <a:lstStyle/>
        <a:p>
          <a:endParaRPr lang="en-US"/>
        </a:p>
      </dgm:t>
    </dgm:pt>
    <dgm:pt modelId="{BC3B0B6C-1191-4C20-85C6-E0CD3E60727A}" type="sibTrans" cxnId="{07945694-DC77-418B-B789-7CBB9E5B0205}">
      <dgm:prSet/>
      <dgm:spPr/>
      <dgm:t>
        <a:bodyPr/>
        <a:lstStyle/>
        <a:p>
          <a:endParaRPr lang="en-US"/>
        </a:p>
      </dgm:t>
    </dgm:pt>
    <dgm:pt modelId="{1F01877A-7ABE-4A46-8E8A-6865335F1B50}">
      <dgm:prSet/>
      <dgm:spPr/>
      <dgm:t>
        <a:bodyPr/>
        <a:lstStyle/>
        <a:p>
          <a:r>
            <a:rPr lang="en-US" b="1"/>
            <a:t>In Class</a:t>
          </a:r>
          <a:r>
            <a:rPr lang="en-US"/>
            <a:t>: Students can use historical maintenance and sensor datasets to build a classification or regression model.</a:t>
          </a:r>
        </a:p>
      </dgm:t>
    </dgm:pt>
    <dgm:pt modelId="{46A57FC6-986E-4DBD-8B88-84DD1C9EE06C}" type="parTrans" cxnId="{E3B858AF-4399-4FDA-BB1C-D17AFA0604FF}">
      <dgm:prSet/>
      <dgm:spPr/>
      <dgm:t>
        <a:bodyPr/>
        <a:lstStyle/>
        <a:p>
          <a:endParaRPr lang="en-US"/>
        </a:p>
      </dgm:t>
    </dgm:pt>
    <dgm:pt modelId="{5085C325-82BF-4E0C-9DAD-D7DE2C0603BD}" type="sibTrans" cxnId="{E3B858AF-4399-4FDA-BB1C-D17AFA0604FF}">
      <dgm:prSet/>
      <dgm:spPr/>
      <dgm:t>
        <a:bodyPr/>
        <a:lstStyle/>
        <a:p>
          <a:endParaRPr lang="en-US"/>
        </a:p>
      </dgm:t>
    </dgm:pt>
    <dgm:pt modelId="{2DE79A24-849F-427B-BF77-05E092F53AC9}">
      <dgm:prSet/>
      <dgm:spPr/>
      <dgm:t>
        <a:bodyPr/>
        <a:lstStyle/>
        <a:p>
          <a:r>
            <a:rPr lang="en-US" b="1"/>
            <a:t>Model type</a:t>
          </a:r>
          <a:r>
            <a:rPr lang="en-US"/>
            <a:t>: Logistic Regression, Random Forest, or Time Series models like LSTM</a:t>
          </a:r>
        </a:p>
      </dgm:t>
    </dgm:pt>
    <dgm:pt modelId="{B6CC2D73-1D63-4521-BFD4-282EC5661796}" type="parTrans" cxnId="{03765BB0-C9C8-4C27-A95C-2804FD4A8269}">
      <dgm:prSet/>
      <dgm:spPr/>
      <dgm:t>
        <a:bodyPr/>
        <a:lstStyle/>
        <a:p>
          <a:endParaRPr lang="en-US"/>
        </a:p>
      </dgm:t>
    </dgm:pt>
    <dgm:pt modelId="{EAE41E02-DA24-4BF8-9BCE-660CF2CEC6B7}" type="sibTrans" cxnId="{03765BB0-C9C8-4C27-A95C-2804FD4A8269}">
      <dgm:prSet/>
      <dgm:spPr/>
      <dgm:t>
        <a:bodyPr/>
        <a:lstStyle/>
        <a:p>
          <a:endParaRPr lang="en-US"/>
        </a:p>
      </dgm:t>
    </dgm:pt>
    <dgm:pt modelId="{F1F57F52-2787-48DC-B35D-25B8E88887BA}">
      <dgm:prSet/>
      <dgm:spPr/>
      <dgm:t>
        <a:bodyPr/>
        <a:lstStyle/>
        <a:p>
          <a:r>
            <a:rPr lang="en-US" b="1" u="sng"/>
            <a:t>Design Optimization</a:t>
          </a:r>
          <a:endParaRPr lang="en-US"/>
        </a:p>
      </dgm:t>
    </dgm:pt>
    <dgm:pt modelId="{4B84B3A0-10EB-4697-81C3-03E00A47FB27}" type="parTrans" cxnId="{0AAD7198-385A-4D95-BEFC-9D5558C497E7}">
      <dgm:prSet/>
      <dgm:spPr/>
      <dgm:t>
        <a:bodyPr/>
        <a:lstStyle/>
        <a:p>
          <a:endParaRPr lang="en-US"/>
        </a:p>
      </dgm:t>
    </dgm:pt>
    <dgm:pt modelId="{4F5696A3-B730-467D-B0FB-F7368F5DB960}" type="sibTrans" cxnId="{0AAD7198-385A-4D95-BEFC-9D5558C497E7}">
      <dgm:prSet/>
      <dgm:spPr/>
      <dgm:t>
        <a:bodyPr/>
        <a:lstStyle/>
        <a:p>
          <a:endParaRPr lang="en-US"/>
        </a:p>
      </dgm:t>
    </dgm:pt>
    <dgm:pt modelId="{5828C071-79FC-4C5A-A99C-3D54EEE47CE2}">
      <dgm:prSet/>
      <dgm:spPr/>
      <dgm:t>
        <a:bodyPr/>
        <a:lstStyle/>
        <a:p>
          <a:r>
            <a:rPr lang="en-US" b="1" dirty="0"/>
            <a:t>Problem</a:t>
          </a:r>
          <a:r>
            <a:rPr lang="en-US" dirty="0"/>
            <a:t>: Optimize the design of a bridge (e.g., shape, weight, strength, materials used).</a:t>
          </a:r>
        </a:p>
      </dgm:t>
    </dgm:pt>
    <dgm:pt modelId="{F9C02C0D-BC9B-49DC-AA9B-2F9D93B6002C}" type="parTrans" cxnId="{530E8B67-22DD-43D4-A646-B900D4BF2447}">
      <dgm:prSet/>
      <dgm:spPr/>
      <dgm:t>
        <a:bodyPr/>
        <a:lstStyle/>
        <a:p>
          <a:endParaRPr lang="en-US"/>
        </a:p>
      </dgm:t>
    </dgm:pt>
    <dgm:pt modelId="{C9FDCFC6-6E07-4592-B555-DE05E7AE61F3}" type="sibTrans" cxnId="{530E8B67-22DD-43D4-A646-B900D4BF2447}">
      <dgm:prSet/>
      <dgm:spPr/>
      <dgm:t>
        <a:bodyPr/>
        <a:lstStyle/>
        <a:p>
          <a:endParaRPr lang="en-US"/>
        </a:p>
      </dgm:t>
    </dgm:pt>
    <dgm:pt modelId="{6A9E1A67-CCE8-4A30-9163-384FA011A953}">
      <dgm:prSet/>
      <dgm:spPr/>
      <dgm:t>
        <a:bodyPr/>
        <a:lstStyle/>
        <a:p>
          <a:r>
            <a:rPr lang="en-US" b="1"/>
            <a:t>ML Use</a:t>
          </a:r>
          <a:r>
            <a:rPr lang="en-US"/>
            <a:t>: Use reinforcement learning or supervised learning to explore the design space more efficiently than brute force methods.</a:t>
          </a:r>
        </a:p>
      </dgm:t>
    </dgm:pt>
    <dgm:pt modelId="{B9230071-541B-4D60-A80D-734B38626C5F}" type="parTrans" cxnId="{B661D6FA-F0DF-4ABD-9887-4D85E037EA4F}">
      <dgm:prSet/>
      <dgm:spPr/>
      <dgm:t>
        <a:bodyPr/>
        <a:lstStyle/>
        <a:p>
          <a:endParaRPr lang="en-US"/>
        </a:p>
      </dgm:t>
    </dgm:pt>
    <dgm:pt modelId="{230E0C72-5CF5-497E-8F7A-D4104DE2479E}" type="sibTrans" cxnId="{B661D6FA-F0DF-4ABD-9887-4D85E037EA4F}">
      <dgm:prSet/>
      <dgm:spPr/>
      <dgm:t>
        <a:bodyPr/>
        <a:lstStyle/>
        <a:p>
          <a:endParaRPr lang="en-US"/>
        </a:p>
      </dgm:t>
    </dgm:pt>
    <dgm:pt modelId="{D1904B57-A2D9-46E0-833D-4759E73225AB}">
      <dgm:prSet/>
      <dgm:spPr/>
      <dgm:t>
        <a:bodyPr/>
        <a:lstStyle/>
        <a:p>
          <a:r>
            <a:rPr lang="en-US" b="1"/>
            <a:t>In Class</a:t>
          </a:r>
          <a:r>
            <a:rPr lang="en-US"/>
            <a:t>: Students can experiment with optimizing trusses, beams, or thermal systems.</a:t>
          </a:r>
        </a:p>
      </dgm:t>
    </dgm:pt>
    <dgm:pt modelId="{892E7F4C-C6D7-442F-8E73-A36F80206626}" type="parTrans" cxnId="{6400E634-5832-4755-B6CF-815B960809DB}">
      <dgm:prSet/>
      <dgm:spPr/>
      <dgm:t>
        <a:bodyPr/>
        <a:lstStyle/>
        <a:p>
          <a:endParaRPr lang="en-US"/>
        </a:p>
      </dgm:t>
    </dgm:pt>
    <dgm:pt modelId="{542B3C73-42BF-40A2-B43A-4B6D541058C9}" type="sibTrans" cxnId="{6400E634-5832-4755-B6CF-815B960809DB}">
      <dgm:prSet/>
      <dgm:spPr/>
      <dgm:t>
        <a:bodyPr/>
        <a:lstStyle/>
        <a:p>
          <a:endParaRPr lang="en-US"/>
        </a:p>
      </dgm:t>
    </dgm:pt>
    <dgm:pt modelId="{3FEDC802-BE2E-4AC6-AD9A-9AF2803D83AD}">
      <dgm:prSet/>
      <dgm:spPr/>
      <dgm:t>
        <a:bodyPr/>
        <a:lstStyle/>
        <a:p>
          <a:r>
            <a:rPr lang="en-US" b="1"/>
            <a:t>Model type</a:t>
          </a:r>
          <a:r>
            <a:rPr lang="en-US"/>
            <a:t>: Genetic Algorithms + ML, Bayesian Optimization, Reinforcement Learning</a:t>
          </a:r>
        </a:p>
      </dgm:t>
    </dgm:pt>
    <dgm:pt modelId="{A84FC905-1F84-4EE1-9226-FE8D3177F9F7}" type="parTrans" cxnId="{B19C1B4E-2E8D-48A5-A666-CFBBFAB6FD86}">
      <dgm:prSet/>
      <dgm:spPr/>
      <dgm:t>
        <a:bodyPr/>
        <a:lstStyle/>
        <a:p>
          <a:endParaRPr lang="en-US"/>
        </a:p>
      </dgm:t>
    </dgm:pt>
    <dgm:pt modelId="{EA69AEAA-E114-41BF-91D3-6CDFB197CCED}" type="sibTrans" cxnId="{B19C1B4E-2E8D-48A5-A666-CFBBFAB6FD86}">
      <dgm:prSet/>
      <dgm:spPr/>
      <dgm:t>
        <a:bodyPr/>
        <a:lstStyle/>
        <a:p>
          <a:endParaRPr lang="en-US"/>
        </a:p>
      </dgm:t>
    </dgm:pt>
    <dgm:pt modelId="{C71215F7-493F-4357-A954-C5D91087704F}">
      <dgm:prSet/>
      <dgm:spPr/>
      <dgm:t>
        <a:bodyPr/>
        <a:lstStyle/>
        <a:p>
          <a:r>
            <a:rPr lang="en-US" b="1" dirty="0"/>
            <a:t> AI Tools</a:t>
          </a:r>
          <a:r>
            <a:rPr lang="en-US" dirty="0"/>
            <a:t>: Quickly and efficiently perform tasks that might otherwise take days or weeks to finish manually.</a:t>
          </a:r>
        </a:p>
      </dgm:t>
    </dgm:pt>
    <dgm:pt modelId="{9D492C22-AE36-4B9F-AAFE-03DF93EF4AD8}" type="parTrans" cxnId="{E7DF2D00-F418-48E3-9ABB-BBC0A72214EC}">
      <dgm:prSet/>
      <dgm:spPr/>
      <dgm:t>
        <a:bodyPr/>
        <a:lstStyle/>
        <a:p>
          <a:endParaRPr lang="en-US"/>
        </a:p>
      </dgm:t>
    </dgm:pt>
    <dgm:pt modelId="{25447C3B-F661-4BEA-B80C-093A1856865F}" type="sibTrans" cxnId="{E7DF2D00-F418-48E3-9ABB-BBC0A72214EC}">
      <dgm:prSet/>
      <dgm:spPr/>
      <dgm:t>
        <a:bodyPr/>
        <a:lstStyle/>
        <a:p>
          <a:endParaRPr lang="en-US"/>
        </a:p>
      </dgm:t>
    </dgm:pt>
    <dgm:pt modelId="{6C5A3BBE-9CF0-4CD0-8387-870A2B9EEF46}" type="pres">
      <dgm:prSet presAssocID="{CE52A25B-5C7E-4DB9-808F-0F42BA3E2F83}" presName="Name0" presStyleCnt="0">
        <dgm:presLayoutVars>
          <dgm:dir/>
          <dgm:resizeHandles val="exact"/>
        </dgm:presLayoutVars>
      </dgm:prSet>
      <dgm:spPr/>
    </dgm:pt>
    <dgm:pt modelId="{F7079964-8652-428C-8879-DFE304EA44EE}" type="pres">
      <dgm:prSet presAssocID="{927C110E-CE00-4850-B2C3-8B38AF08252B}" presName="node" presStyleLbl="node1" presStyleIdx="0" presStyleCnt="12">
        <dgm:presLayoutVars>
          <dgm:bulletEnabled val="1"/>
        </dgm:presLayoutVars>
      </dgm:prSet>
      <dgm:spPr/>
    </dgm:pt>
    <dgm:pt modelId="{142CCC46-E09F-4B6C-928F-261D1FEDEDA7}" type="pres">
      <dgm:prSet presAssocID="{AC90C9C2-D447-4BBF-AE2C-CBB07758F741}" presName="sibTrans" presStyleLbl="sibTrans1D1" presStyleIdx="0" presStyleCnt="11"/>
      <dgm:spPr/>
    </dgm:pt>
    <dgm:pt modelId="{CF5656D6-9D3C-4557-897C-0E3155ED62B1}" type="pres">
      <dgm:prSet presAssocID="{AC90C9C2-D447-4BBF-AE2C-CBB07758F741}" presName="connectorText" presStyleLbl="sibTrans1D1" presStyleIdx="0" presStyleCnt="11"/>
      <dgm:spPr/>
    </dgm:pt>
    <dgm:pt modelId="{13A610D5-7FE0-4EEB-9776-999C552E7EEF}" type="pres">
      <dgm:prSet presAssocID="{9F4CE22A-4385-4A16-8CCE-56D42510DBF8}" presName="node" presStyleLbl="node1" presStyleIdx="1" presStyleCnt="12">
        <dgm:presLayoutVars>
          <dgm:bulletEnabled val="1"/>
        </dgm:presLayoutVars>
      </dgm:prSet>
      <dgm:spPr/>
    </dgm:pt>
    <dgm:pt modelId="{558A1C17-66B2-4A94-B30C-C52F79A7AF3B}" type="pres">
      <dgm:prSet presAssocID="{5C1D1345-B0EA-49DF-96CE-6ED76B5BE06E}" presName="sibTrans" presStyleLbl="sibTrans1D1" presStyleIdx="1" presStyleCnt="11"/>
      <dgm:spPr/>
    </dgm:pt>
    <dgm:pt modelId="{CD52883E-36B4-4E68-9A92-724B36642629}" type="pres">
      <dgm:prSet presAssocID="{5C1D1345-B0EA-49DF-96CE-6ED76B5BE06E}" presName="connectorText" presStyleLbl="sibTrans1D1" presStyleIdx="1" presStyleCnt="11"/>
      <dgm:spPr/>
    </dgm:pt>
    <dgm:pt modelId="{2DD9E99B-71F2-4442-BBF3-8EE13EBCCF29}" type="pres">
      <dgm:prSet presAssocID="{6EBCBB12-94B2-4A4D-99C7-19EC988298B9}" presName="node" presStyleLbl="node1" presStyleIdx="2" presStyleCnt="12">
        <dgm:presLayoutVars>
          <dgm:bulletEnabled val="1"/>
        </dgm:presLayoutVars>
      </dgm:prSet>
      <dgm:spPr/>
    </dgm:pt>
    <dgm:pt modelId="{E20755EF-B1EA-4056-8353-C41D0945FB60}" type="pres">
      <dgm:prSet presAssocID="{6A56A3B1-3DC3-4BB4-841F-DBE19E1AB7FC}" presName="sibTrans" presStyleLbl="sibTrans1D1" presStyleIdx="2" presStyleCnt="11"/>
      <dgm:spPr/>
    </dgm:pt>
    <dgm:pt modelId="{15497FD9-C11A-4961-A8BD-5EF0589C6082}" type="pres">
      <dgm:prSet presAssocID="{6A56A3B1-3DC3-4BB4-841F-DBE19E1AB7FC}" presName="connectorText" presStyleLbl="sibTrans1D1" presStyleIdx="2" presStyleCnt="11"/>
      <dgm:spPr/>
    </dgm:pt>
    <dgm:pt modelId="{218A7D6D-CC67-4628-B1A8-3E513053E6C0}" type="pres">
      <dgm:prSet presAssocID="{50C2C12E-C02A-467C-B9FA-D9000DAB54B1}" presName="node" presStyleLbl="node1" presStyleIdx="3" presStyleCnt="12">
        <dgm:presLayoutVars>
          <dgm:bulletEnabled val="1"/>
        </dgm:presLayoutVars>
      </dgm:prSet>
      <dgm:spPr/>
    </dgm:pt>
    <dgm:pt modelId="{0D813DDA-2EF6-4789-802E-966CFA763B84}" type="pres">
      <dgm:prSet presAssocID="{BC3B0B6C-1191-4C20-85C6-E0CD3E60727A}" presName="sibTrans" presStyleLbl="sibTrans1D1" presStyleIdx="3" presStyleCnt="11"/>
      <dgm:spPr/>
    </dgm:pt>
    <dgm:pt modelId="{F102AA30-015A-4D05-B69F-941D1B562959}" type="pres">
      <dgm:prSet presAssocID="{BC3B0B6C-1191-4C20-85C6-E0CD3E60727A}" presName="connectorText" presStyleLbl="sibTrans1D1" presStyleIdx="3" presStyleCnt="11"/>
      <dgm:spPr/>
    </dgm:pt>
    <dgm:pt modelId="{B0104B0E-E178-413D-B605-D3271A0B3249}" type="pres">
      <dgm:prSet presAssocID="{1F01877A-7ABE-4A46-8E8A-6865335F1B50}" presName="node" presStyleLbl="node1" presStyleIdx="4" presStyleCnt="12">
        <dgm:presLayoutVars>
          <dgm:bulletEnabled val="1"/>
        </dgm:presLayoutVars>
      </dgm:prSet>
      <dgm:spPr/>
    </dgm:pt>
    <dgm:pt modelId="{F87FCE28-B8CE-4291-BF61-6BDE0DE99630}" type="pres">
      <dgm:prSet presAssocID="{5085C325-82BF-4E0C-9DAD-D7DE2C0603BD}" presName="sibTrans" presStyleLbl="sibTrans1D1" presStyleIdx="4" presStyleCnt="11"/>
      <dgm:spPr/>
    </dgm:pt>
    <dgm:pt modelId="{0C1975EE-4E7C-4F09-A983-6605E820E0BD}" type="pres">
      <dgm:prSet presAssocID="{5085C325-82BF-4E0C-9DAD-D7DE2C0603BD}" presName="connectorText" presStyleLbl="sibTrans1D1" presStyleIdx="4" presStyleCnt="11"/>
      <dgm:spPr/>
    </dgm:pt>
    <dgm:pt modelId="{0EF77FD2-3C83-4A36-9FD2-41B36208E9C3}" type="pres">
      <dgm:prSet presAssocID="{2DE79A24-849F-427B-BF77-05E092F53AC9}" presName="node" presStyleLbl="node1" presStyleIdx="5" presStyleCnt="12">
        <dgm:presLayoutVars>
          <dgm:bulletEnabled val="1"/>
        </dgm:presLayoutVars>
      </dgm:prSet>
      <dgm:spPr/>
    </dgm:pt>
    <dgm:pt modelId="{DA90A375-E744-40E7-B12A-771AC1217299}" type="pres">
      <dgm:prSet presAssocID="{EAE41E02-DA24-4BF8-9BCE-660CF2CEC6B7}" presName="sibTrans" presStyleLbl="sibTrans1D1" presStyleIdx="5" presStyleCnt="11"/>
      <dgm:spPr/>
    </dgm:pt>
    <dgm:pt modelId="{997ABAF0-A099-4FA8-BF0B-4622E6E01159}" type="pres">
      <dgm:prSet presAssocID="{EAE41E02-DA24-4BF8-9BCE-660CF2CEC6B7}" presName="connectorText" presStyleLbl="sibTrans1D1" presStyleIdx="5" presStyleCnt="11"/>
      <dgm:spPr/>
    </dgm:pt>
    <dgm:pt modelId="{89EB6B6E-50E4-4F52-89F5-75A8EF45DE87}" type="pres">
      <dgm:prSet presAssocID="{F1F57F52-2787-48DC-B35D-25B8E88887BA}" presName="node" presStyleLbl="node1" presStyleIdx="6" presStyleCnt="12">
        <dgm:presLayoutVars>
          <dgm:bulletEnabled val="1"/>
        </dgm:presLayoutVars>
      </dgm:prSet>
      <dgm:spPr/>
    </dgm:pt>
    <dgm:pt modelId="{2532603E-84B5-406A-BD65-23304D84D025}" type="pres">
      <dgm:prSet presAssocID="{4F5696A3-B730-467D-B0FB-F7368F5DB960}" presName="sibTrans" presStyleLbl="sibTrans1D1" presStyleIdx="6" presStyleCnt="11"/>
      <dgm:spPr/>
    </dgm:pt>
    <dgm:pt modelId="{3365BA3A-2649-4986-BCEA-92916550500C}" type="pres">
      <dgm:prSet presAssocID="{4F5696A3-B730-467D-B0FB-F7368F5DB960}" presName="connectorText" presStyleLbl="sibTrans1D1" presStyleIdx="6" presStyleCnt="11"/>
      <dgm:spPr/>
    </dgm:pt>
    <dgm:pt modelId="{711C01AF-3873-4396-9AF0-D4B138D43DFC}" type="pres">
      <dgm:prSet presAssocID="{5828C071-79FC-4C5A-A99C-3D54EEE47CE2}" presName="node" presStyleLbl="node1" presStyleIdx="7" presStyleCnt="12">
        <dgm:presLayoutVars>
          <dgm:bulletEnabled val="1"/>
        </dgm:presLayoutVars>
      </dgm:prSet>
      <dgm:spPr/>
    </dgm:pt>
    <dgm:pt modelId="{3B11E9F5-73AD-479E-B5E9-993F5ED54D11}" type="pres">
      <dgm:prSet presAssocID="{C9FDCFC6-6E07-4592-B555-DE05E7AE61F3}" presName="sibTrans" presStyleLbl="sibTrans1D1" presStyleIdx="7" presStyleCnt="11"/>
      <dgm:spPr/>
    </dgm:pt>
    <dgm:pt modelId="{B0F971DB-3BA9-4BF7-8C32-F3D683AE918B}" type="pres">
      <dgm:prSet presAssocID="{C9FDCFC6-6E07-4592-B555-DE05E7AE61F3}" presName="connectorText" presStyleLbl="sibTrans1D1" presStyleIdx="7" presStyleCnt="11"/>
      <dgm:spPr/>
    </dgm:pt>
    <dgm:pt modelId="{0B08A25A-5A55-465F-90C9-CBDA54F86740}" type="pres">
      <dgm:prSet presAssocID="{6A9E1A67-CCE8-4A30-9163-384FA011A953}" presName="node" presStyleLbl="node1" presStyleIdx="8" presStyleCnt="12">
        <dgm:presLayoutVars>
          <dgm:bulletEnabled val="1"/>
        </dgm:presLayoutVars>
      </dgm:prSet>
      <dgm:spPr/>
    </dgm:pt>
    <dgm:pt modelId="{FCBD0904-CDD5-4EA2-A9D3-2A6B0308BFF9}" type="pres">
      <dgm:prSet presAssocID="{230E0C72-5CF5-497E-8F7A-D4104DE2479E}" presName="sibTrans" presStyleLbl="sibTrans1D1" presStyleIdx="8" presStyleCnt="11"/>
      <dgm:spPr/>
    </dgm:pt>
    <dgm:pt modelId="{5A945192-C60C-4C5B-9BEA-52AFE9820278}" type="pres">
      <dgm:prSet presAssocID="{230E0C72-5CF5-497E-8F7A-D4104DE2479E}" presName="connectorText" presStyleLbl="sibTrans1D1" presStyleIdx="8" presStyleCnt="11"/>
      <dgm:spPr/>
    </dgm:pt>
    <dgm:pt modelId="{C4097644-DF2D-4689-9FCE-A67F39921ECD}" type="pres">
      <dgm:prSet presAssocID="{D1904B57-A2D9-46E0-833D-4759E73225AB}" presName="node" presStyleLbl="node1" presStyleIdx="9" presStyleCnt="12">
        <dgm:presLayoutVars>
          <dgm:bulletEnabled val="1"/>
        </dgm:presLayoutVars>
      </dgm:prSet>
      <dgm:spPr/>
    </dgm:pt>
    <dgm:pt modelId="{A42E11DF-7825-47ED-A887-5FD3D25F0CF9}" type="pres">
      <dgm:prSet presAssocID="{542B3C73-42BF-40A2-B43A-4B6D541058C9}" presName="sibTrans" presStyleLbl="sibTrans1D1" presStyleIdx="9" presStyleCnt="11"/>
      <dgm:spPr/>
    </dgm:pt>
    <dgm:pt modelId="{7D09159F-2A74-41F5-B98D-D74419AC76A1}" type="pres">
      <dgm:prSet presAssocID="{542B3C73-42BF-40A2-B43A-4B6D541058C9}" presName="connectorText" presStyleLbl="sibTrans1D1" presStyleIdx="9" presStyleCnt="11"/>
      <dgm:spPr/>
    </dgm:pt>
    <dgm:pt modelId="{E097372D-64DB-4E0C-95AF-607FEFA6AEE6}" type="pres">
      <dgm:prSet presAssocID="{3FEDC802-BE2E-4AC6-AD9A-9AF2803D83AD}" presName="node" presStyleLbl="node1" presStyleIdx="10" presStyleCnt="12">
        <dgm:presLayoutVars>
          <dgm:bulletEnabled val="1"/>
        </dgm:presLayoutVars>
      </dgm:prSet>
      <dgm:spPr/>
    </dgm:pt>
    <dgm:pt modelId="{7B38EC25-121A-4FD7-9869-CE9C2483E302}" type="pres">
      <dgm:prSet presAssocID="{EA69AEAA-E114-41BF-91D3-6CDFB197CCED}" presName="sibTrans" presStyleLbl="sibTrans1D1" presStyleIdx="10" presStyleCnt="11"/>
      <dgm:spPr/>
    </dgm:pt>
    <dgm:pt modelId="{C546C438-6F05-4BB5-9E2F-F8DEB425DEBB}" type="pres">
      <dgm:prSet presAssocID="{EA69AEAA-E114-41BF-91D3-6CDFB197CCED}" presName="connectorText" presStyleLbl="sibTrans1D1" presStyleIdx="10" presStyleCnt="11"/>
      <dgm:spPr/>
    </dgm:pt>
    <dgm:pt modelId="{A34861A2-781D-4F31-929E-AD0536FE1035}" type="pres">
      <dgm:prSet presAssocID="{C71215F7-493F-4357-A954-C5D91087704F}" presName="node" presStyleLbl="node1" presStyleIdx="11" presStyleCnt="12">
        <dgm:presLayoutVars>
          <dgm:bulletEnabled val="1"/>
        </dgm:presLayoutVars>
      </dgm:prSet>
      <dgm:spPr/>
    </dgm:pt>
  </dgm:ptLst>
  <dgm:cxnLst>
    <dgm:cxn modelId="{E7DF2D00-F418-48E3-9ABB-BBC0A72214EC}" srcId="{CE52A25B-5C7E-4DB9-808F-0F42BA3E2F83}" destId="{C71215F7-493F-4357-A954-C5D91087704F}" srcOrd="11" destOrd="0" parTransId="{9D492C22-AE36-4B9F-AAFE-03DF93EF4AD8}" sibTransId="{25447C3B-F661-4BEA-B80C-093A1856865F}"/>
    <dgm:cxn modelId="{3E2BD706-68CA-4FDB-AA36-30D8247793A5}" srcId="{CE52A25B-5C7E-4DB9-808F-0F42BA3E2F83}" destId="{6EBCBB12-94B2-4A4D-99C7-19EC988298B9}" srcOrd="2" destOrd="0" parTransId="{A4CCF3A5-6138-44AF-9A9E-3763056F253F}" sibTransId="{6A56A3B1-3DC3-4BB4-841F-DBE19E1AB7FC}"/>
    <dgm:cxn modelId="{B7DE8715-FAB8-465C-84D8-69FE0A6D0705}" type="presOf" srcId="{6A56A3B1-3DC3-4BB4-841F-DBE19E1AB7FC}" destId="{E20755EF-B1EA-4056-8353-C41D0945FB60}" srcOrd="0" destOrd="0" presId="urn:microsoft.com/office/officeart/2016/7/layout/RepeatingBendingProcessNew"/>
    <dgm:cxn modelId="{9B1DD816-F925-457C-B8AC-DF495CCFC1E3}" type="presOf" srcId="{3FEDC802-BE2E-4AC6-AD9A-9AF2803D83AD}" destId="{E097372D-64DB-4E0C-95AF-607FEFA6AEE6}" srcOrd="0" destOrd="0" presId="urn:microsoft.com/office/officeart/2016/7/layout/RepeatingBendingProcessNew"/>
    <dgm:cxn modelId="{E7C7EF18-D2DA-47B8-B580-185988B10662}" type="presOf" srcId="{230E0C72-5CF5-497E-8F7A-D4104DE2479E}" destId="{5A945192-C60C-4C5B-9BEA-52AFE9820278}" srcOrd="1" destOrd="0" presId="urn:microsoft.com/office/officeart/2016/7/layout/RepeatingBendingProcessNew"/>
    <dgm:cxn modelId="{3AAC2B2D-A5BA-4092-9766-FDB567486993}" type="presOf" srcId="{D1904B57-A2D9-46E0-833D-4759E73225AB}" destId="{C4097644-DF2D-4689-9FCE-A67F39921ECD}" srcOrd="0" destOrd="0" presId="urn:microsoft.com/office/officeart/2016/7/layout/RepeatingBendingProcessNew"/>
    <dgm:cxn modelId="{CDE97130-EC88-4BA7-B35A-408C4DBEEFF0}" type="presOf" srcId="{5828C071-79FC-4C5A-A99C-3D54EEE47CE2}" destId="{711C01AF-3873-4396-9AF0-D4B138D43DFC}" srcOrd="0" destOrd="0" presId="urn:microsoft.com/office/officeart/2016/7/layout/RepeatingBendingProcessNew"/>
    <dgm:cxn modelId="{6400E634-5832-4755-B6CF-815B960809DB}" srcId="{CE52A25B-5C7E-4DB9-808F-0F42BA3E2F83}" destId="{D1904B57-A2D9-46E0-833D-4759E73225AB}" srcOrd="9" destOrd="0" parTransId="{892E7F4C-C6D7-442F-8E73-A36F80206626}" sibTransId="{542B3C73-42BF-40A2-B43A-4B6D541058C9}"/>
    <dgm:cxn modelId="{AC27243B-70D5-4A38-8A87-4C0D63570BBA}" type="presOf" srcId="{1F01877A-7ABE-4A46-8E8A-6865335F1B50}" destId="{B0104B0E-E178-413D-B605-D3271A0B3249}" srcOrd="0" destOrd="0" presId="urn:microsoft.com/office/officeart/2016/7/layout/RepeatingBendingProcessNew"/>
    <dgm:cxn modelId="{C33BF645-CD9D-4DD0-A39F-830D9FA4B981}" type="presOf" srcId="{C71215F7-493F-4357-A954-C5D91087704F}" destId="{A34861A2-781D-4F31-929E-AD0536FE1035}" srcOrd="0" destOrd="0" presId="urn:microsoft.com/office/officeart/2016/7/layout/RepeatingBendingProcessNew"/>
    <dgm:cxn modelId="{530E8B67-22DD-43D4-A646-B900D4BF2447}" srcId="{CE52A25B-5C7E-4DB9-808F-0F42BA3E2F83}" destId="{5828C071-79FC-4C5A-A99C-3D54EEE47CE2}" srcOrd="7" destOrd="0" parTransId="{F9C02C0D-BC9B-49DC-AA9B-2F9D93B6002C}" sibTransId="{C9FDCFC6-6E07-4592-B555-DE05E7AE61F3}"/>
    <dgm:cxn modelId="{90FF574C-3EDC-4B25-B76D-CD88F6CC01F2}" type="presOf" srcId="{4F5696A3-B730-467D-B0FB-F7368F5DB960}" destId="{2532603E-84B5-406A-BD65-23304D84D025}" srcOrd="0" destOrd="0" presId="urn:microsoft.com/office/officeart/2016/7/layout/RepeatingBendingProcessNew"/>
    <dgm:cxn modelId="{B19C1B4E-2E8D-48A5-A666-CFBBFAB6FD86}" srcId="{CE52A25B-5C7E-4DB9-808F-0F42BA3E2F83}" destId="{3FEDC802-BE2E-4AC6-AD9A-9AF2803D83AD}" srcOrd="10" destOrd="0" parTransId="{A84FC905-1F84-4EE1-9226-FE8D3177F9F7}" sibTransId="{EA69AEAA-E114-41BF-91D3-6CDFB197CCED}"/>
    <dgm:cxn modelId="{5F25E54F-6BC0-4ECB-BAF8-14B8964C3AB9}" type="presOf" srcId="{5085C325-82BF-4E0C-9DAD-D7DE2C0603BD}" destId="{0C1975EE-4E7C-4F09-A983-6605E820E0BD}" srcOrd="1" destOrd="0" presId="urn:microsoft.com/office/officeart/2016/7/layout/RepeatingBendingProcessNew"/>
    <dgm:cxn modelId="{9D534B72-2943-43CC-85C6-AA57ED4A18E0}" type="presOf" srcId="{CE52A25B-5C7E-4DB9-808F-0F42BA3E2F83}" destId="{6C5A3BBE-9CF0-4CD0-8387-870A2B9EEF46}" srcOrd="0" destOrd="0" presId="urn:microsoft.com/office/officeart/2016/7/layout/RepeatingBendingProcessNew"/>
    <dgm:cxn modelId="{5174B952-73B9-4940-B2D1-3552F25BEE15}" type="presOf" srcId="{542B3C73-42BF-40A2-B43A-4B6D541058C9}" destId="{7D09159F-2A74-41F5-B98D-D74419AC76A1}" srcOrd="1" destOrd="0" presId="urn:microsoft.com/office/officeart/2016/7/layout/RepeatingBendingProcessNew"/>
    <dgm:cxn modelId="{EFFA1354-6B6E-485D-AB5D-108188C10C74}" type="presOf" srcId="{EAE41E02-DA24-4BF8-9BCE-660CF2CEC6B7}" destId="{997ABAF0-A099-4FA8-BF0B-4622E6E01159}" srcOrd="1" destOrd="0" presId="urn:microsoft.com/office/officeart/2016/7/layout/RepeatingBendingProcessNew"/>
    <dgm:cxn modelId="{C55C4780-C869-4A7B-9B22-95B3751517DB}" type="presOf" srcId="{5C1D1345-B0EA-49DF-96CE-6ED76B5BE06E}" destId="{558A1C17-66B2-4A94-B30C-C52F79A7AF3B}" srcOrd="0" destOrd="0" presId="urn:microsoft.com/office/officeart/2016/7/layout/RepeatingBendingProcessNew"/>
    <dgm:cxn modelId="{19EC178B-221C-43FF-B570-912157ED59E8}" type="presOf" srcId="{927C110E-CE00-4850-B2C3-8B38AF08252B}" destId="{F7079964-8652-428C-8879-DFE304EA44EE}" srcOrd="0" destOrd="0" presId="urn:microsoft.com/office/officeart/2016/7/layout/RepeatingBendingProcessNew"/>
    <dgm:cxn modelId="{07945694-DC77-418B-B789-7CBB9E5B0205}" srcId="{CE52A25B-5C7E-4DB9-808F-0F42BA3E2F83}" destId="{50C2C12E-C02A-467C-B9FA-D9000DAB54B1}" srcOrd="3" destOrd="0" parTransId="{BE816C3A-C098-44D0-AA40-673B42D639D3}" sibTransId="{BC3B0B6C-1191-4C20-85C6-E0CD3E60727A}"/>
    <dgm:cxn modelId="{0AAD7198-385A-4D95-BEFC-9D5558C497E7}" srcId="{CE52A25B-5C7E-4DB9-808F-0F42BA3E2F83}" destId="{F1F57F52-2787-48DC-B35D-25B8E88887BA}" srcOrd="6" destOrd="0" parTransId="{4B84B3A0-10EB-4697-81C3-03E00A47FB27}" sibTransId="{4F5696A3-B730-467D-B0FB-F7368F5DB960}"/>
    <dgm:cxn modelId="{FD6982A1-18D5-4AE1-A7D2-81577C66341D}" type="presOf" srcId="{6A56A3B1-3DC3-4BB4-841F-DBE19E1AB7FC}" destId="{15497FD9-C11A-4961-A8BD-5EF0589C6082}" srcOrd="1" destOrd="0" presId="urn:microsoft.com/office/officeart/2016/7/layout/RepeatingBendingProcessNew"/>
    <dgm:cxn modelId="{BC33AFA3-E6AF-447A-98BB-FF2D7057D8FB}" type="presOf" srcId="{EA69AEAA-E114-41BF-91D3-6CDFB197CCED}" destId="{C546C438-6F05-4BB5-9E2F-F8DEB425DEBB}" srcOrd="1" destOrd="0" presId="urn:microsoft.com/office/officeart/2016/7/layout/RepeatingBendingProcessNew"/>
    <dgm:cxn modelId="{0AAC55A5-7968-492D-842C-B0B17D92020A}" type="presOf" srcId="{BC3B0B6C-1191-4C20-85C6-E0CD3E60727A}" destId="{F102AA30-015A-4D05-B69F-941D1B562959}" srcOrd="1" destOrd="0" presId="urn:microsoft.com/office/officeart/2016/7/layout/RepeatingBendingProcessNew"/>
    <dgm:cxn modelId="{ACE437AA-8FFC-491E-A874-3C36DD84F207}" srcId="{CE52A25B-5C7E-4DB9-808F-0F42BA3E2F83}" destId="{927C110E-CE00-4850-B2C3-8B38AF08252B}" srcOrd="0" destOrd="0" parTransId="{499C9FF2-C9E7-4CDF-B943-2215C920939D}" sibTransId="{AC90C9C2-D447-4BBF-AE2C-CBB07758F741}"/>
    <dgm:cxn modelId="{942089AB-CDD8-4538-B55E-E24F21EC29CD}" type="presOf" srcId="{C9FDCFC6-6E07-4592-B555-DE05E7AE61F3}" destId="{B0F971DB-3BA9-4BF7-8C32-F3D683AE918B}" srcOrd="1" destOrd="0" presId="urn:microsoft.com/office/officeart/2016/7/layout/RepeatingBendingProcessNew"/>
    <dgm:cxn modelId="{61A5BAAB-8BA6-416B-8767-1954D00E0EA3}" type="presOf" srcId="{9F4CE22A-4385-4A16-8CCE-56D42510DBF8}" destId="{13A610D5-7FE0-4EEB-9776-999C552E7EEF}" srcOrd="0" destOrd="0" presId="urn:microsoft.com/office/officeart/2016/7/layout/RepeatingBendingProcessNew"/>
    <dgm:cxn modelId="{E3B858AF-4399-4FDA-BB1C-D17AFA0604FF}" srcId="{CE52A25B-5C7E-4DB9-808F-0F42BA3E2F83}" destId="{1F01877A-7ABE-4A46-8E8A-6865335F1B50}" srcOrd="4" destOrd="0" parTransId="{46A57FC6-986E-4DBD-8B88-84DD1C9EE06C}" sibTransId="{5085C325-82BF-4E0C-9DAD-D7DE2C0603BD}"/>
    <dgm:cxn modelId="{03765BB0-C9C8-4C27-A95C-2804FD4A8269}" srcId="{CE52A25B-5C7E-4DB9-808F-0F42BA3E2F83}" destId="{2DE79A24-849F-427B-BF77-05E092F53AC9}" srcOrd="5" destOrd="0" parTransId="{B6CC2D73-1D63-4521-BFD4-282EC5661796}" sibTransId="{EAE41E02-DA24-4BF8-9BCE-660CF2CEC6B7}"/>
    <dgm:cxn modelId="{348A4BB4-E814-4F8B-B00C-AAE698C82E78}" type="presOf" srcId="{5C1D1345-B0EA-49DF-96CE-6ED76B5BE06E}" destId="{CD52883E-36B4-4E68-9A92-724B36642629}" srcOrd="1" destOrd="0" presId="urn:microsoft.com/office/officeart/2016/7/layout/RepeatingBendingProcessNew"/>
    <dgm:cxn modelId="{FDEFDAB7-46CF-424F-B530-6EF0830B3B23}" type="presOf" srcId="{6EBCBB12-94B2-4A4D-99C7-19EC988298B9}" destId="{2DD9E99B-71F2-4442-BBF3-8EE13EBCCF29}" srcOrd="0" destOrd="0" presId="urn:microsoft.com/office/officeart/2016/7/layout/RepeatingBendingProcessNew"/>
    <dgm:cxn modelId="{DF247ABC-A64A-45FC-B1A9-2E682D714165}" type="presOf" srcId="{EAE41E02-DA24-4BF8-9BCE-660CF2CEC6B7}" destId="{DA90A375-E744-40E7-B12A-771AC1217299}" srcOrd="0" destOrd="0" presId="urn:microsoft.com/office/officeart/2016/7/layout/RepeatingBendingProcessNew"/>
    <dgm:cxn modelId="{A8D202BE-C122-4B1C-9F74-18295A197F15}" type="presOf" srcId="{4F5696A3-B730-467D-B0FB-F7368F5DB960}" destId="{3365BA3A-2649-4986-BCEA-92916550500C}" srcOrd="1" destOrd="0" presId="urn:microsoft.com/office/officeart/2016/7/layout/RepeatingBendingProcessNew"/>
    <dgm:cxn modelId="{3568B1C2-5B12-4717-92AC-580C25ECFE09}" type="presOf" srcId="{5085C325-82BF-4E0C-9DAD-D7DE2C0603BD}" destId="{F87FCE28-B8CE-4291-BF61-6BDE0DE99630}" srcOrd="0" destOrd="0" presId="urn:microsoft.com/office/officeart/2016/7/layout/RepeatingBendingProcessNew"/>
    <dgm:cxn modelId="{CE142DC3-8C65-4D8A-AD9A-9685636DC358}" type="presOf" srcId="{AC90C9C2-D447-4BBF-AE2C-CBB07758F741}" destId="{CF5656D6-9D3C-4557-897C-0E3155ED62B1}" srcOrd="1" destOrd="0" presId="urn:microsoft.com/office/officeart/2016/7/layout/RepeatingBendingProcessNew"/>
    <dgm:cxn modelId="{04A08BC5-F043-442D-8D92-7AC6F4044D1B}" type="presOf" srcId="{2DE79A24-849F-427B-BF77-05E092F53AC9}" destId="{0EF77FD2-3C83-4A36-9FD2-41B36208E9C3}" srcOrd="0" destOrd="0" presId="urn:microsoft.com/office/officeart/2016/7/layout/RepeatingBendingProcessNew"/>
    <dgm:cxn modelId="{8419EBCB-DA57-4653-9085-412E023B3235}" type="presOf" srcId="{C9FDCFC6-6E07-4592-B555-DE05E7AE61F3}" destId="{3B11E9F5-73AD-479E-B5E9-993F5ED54D11}" srcOrd="0" destOrd="0" presId="urn:microsoft.com/office/officeart/2016/7/layout/RepeatingBendingProcessNew"/>
    <dgm:cxn modelId="{D1BE2FD3-7C63-472C-90B4-396B1AA4C4F5}" type="presOf" srcId="{F1F57F52-2787-48DC-B35D-25B8E88887BA}" destId="{89EB6B6E-50E4-4F52-89F5-75A8EF45DE87}" srcOrd="0" destOrd="0" presId="urn:microsoft.com/office/officeart/2016/7/layout/RepeatingBendingProcessNew"/>
    <dgm:cxn modelId="{93CEB0D3-616F-4B00-B765-BD1A176EC203}" type="presOf" srcId="{542B3C73-42BF-40A2-B43A-4B6D541058C9}" destId="{A42E11DF-7825-47ED-A887-5FD3D25F0CF9}" srcOrd="0" destOrd="0" presId="urn:microsoft.com/office/officeart/2016/7/layout/RepeatingBendingProcessNew"/>
    <dgm:cxn modelId="{0B5D45DE-1A99-4F4B-A098-43F03EEAEADA}" type="presOf" srcId="{BC3B0B6C-1191-4C20-85C6-E0CD3E60727A}" destId="{0D813DDA-2EF6-4789-802E-966CFA763B84}" srcOrd="0" destOrd="0" presId="urn:microsoft.com/office/officeart/2016/7/layout/RepeatingBendingProcessNew"/>
    <dgm:cxn modelId="{B767A4DE-FFC7-4AE2-A4BB-5EE5F3B28520}" type="presOf" srcId="{AC90C9C2-D447-4BBF-AE2C-CBB07758F741}" destId="{142CCC46-E09F-4B6C-928F-261D1FEDEDA7}" srcOrd="0" destOrd="0" presId="urn:microsoft.com/office/officeart/2016/7/layout/RepeatingBendingProcessNew"/>
    <dgm:cxn modelId="{D88CB1DE-1549-40FB-B255-DFF12D229917}" type="presOf" srcId="{50C2C12E-C02A-467C-B9FA-D9000DAB54B1}" destId="{218A7D6D-CC67-4628-B1A8-3E513053E6C0}" srcOrd="0" destOrd="0" presId="urn:microsoft.com/office/officeart/2016/7/layout/RepeatingBendingProcessNew"/>
    <dgm:cxn modelId="{D38104E8-2BD8-433E-8968-203ED9FF2168}" srcId="{CE52A25B-5C7E-4DB9-808F-0F42BA3E2F83}" destId="{9F4CE22A-4385-4A16-8CCE-56D42510DBF8}" srcOrd="1" destOrd="0" parTransId="{E997D66B-CE62-4157-957D-06F8E65D0695}" sibTransId="{5C1D1345-B0EA-49DF-96CE-6ED76B5BE06E}"/>
    <dgm:cxn modelId="{407664F4-C486-4F9A-9C96-410DA7154FBA}" type="presOf" srcId="{EA69AEAA-E114-41BF-91D3-6CDFB197CCED}" destId="{7B38EC25-121A-4FD7-9869-CE9C2483E302}" srcOrd="0" destOrd="0" presId="urn:microsoft.com/office/officeart/2016/7/layout/RepeatingBendingProcessNew"/>
    <dgm:cxn modelId="{B661D6FA-F0DF-4ABD-9887-4D85E037EA4F}" srcId="{CE52A25B-5C7E-4DB9-808F-0F42BA3E2F83}" destId="{6A9E1A67-CCE8-4A30-9163-384FA011A953}" srcOrd="8" destOrd="0" parTransId="{B9230071-541B-4D60-A80D-734B38626C5F}" sibTransId="{230E0C72-5CF5-497E-8F7A-D4104DE2479E}"/>
    <dgm:cxn modelId="{E68F63FD-AFEB-40B3-8367-AF82069E4A50}" type="presOf" srcId="{6A9E1A67-CCE8-4A30-9163-384FA011A953}" destId="{0B08A25A-5A55-465F-90C9-CBDA54F86740}" srcOrd="0" destOrd="0" presId="urn:microsoft.com/office/officeart/2016/7/layout/RepeatingBendingProcessNew"/>
    <dgm:cxn modelId="{00E690FD-BF82-4761-B3B4-58EFB989FA09}" type="presOf" srcId="{230E0C72-5CF5-497E-8F7A-D4104DE2479E}" destId="{FCBD0904-CDD5-4EA2-A9D3-2A6B0308BFF9}" srcOrd="0" destOrd="0" presId="urn:microsoft.com/office/officeart/2016/7/layout/RepeatingBendingProcessNew"/>
    <dgm:cxn modelId="{BE1E0B56-FD63-4BB5-8031-7298D7104E14}" type="presParOf" srcId="{6C5A3BBE-9CF0-4CD0-8387-870A2B9EEF46}" destId="{F7079964-8652-428C-8879-DFE304EA44EE}" srcOrd="0" destOrd="0" presId="urn:microsoft.com/office/officeart/2016/7/layout/RepeatingBendingProcessNew"/>
    <dgm:cxn modelId="{505A2D08-5459-409D-9B87-F219AF023909}" type="presParOf" srcId="{6C5A3BBE-9CF0-4CD0-8387-870A2B9EEF46}" destId="{142CCC46-E09F-4B6C-928F-261D1FEDEDA7}" srcOrd="1" destOrd="0" presId="urn:microsoft.com/office/officeart/2016/7/layout/RepeatingBendingProcessNew"/>
    <dgm:cxn modelId="{3EC6FB24-D28C-424E-BE45-0919D0442A16}" type="presParOf" srcId="{142CCC46-E09F-4B6C-928F-261D1FEDEDA7}" destId="{CF5656D6-9D3C-4557-897C-0E3155ED62B1}" srcOrd="0" destOrd="0" presId="urn:microsoft.com/office/officeart/2016/7/layout/RepeatingBendingProcessNew"/>
    <dgm:cxn modelId="{1AE044C1-01EE-452E-9A17-A438DCFEE778}" type="presParOf" srcId="{6C5A3BBE-9CF0-4CD0-8387-870A2B9EEF46}" destId="{13A610D5-7FE0-4EEB-9776-999C552E7EEF}" srcOrd="2" destOrd="0" presId="urn:microsoft.com/office/officeart/2016/7/layout/RepeatingBendingProcessNew"/>
    <dgm:cxn modelId="{3B397C0F-55E3-4EF5-99F2-301D0C4E695E}" type="presParOf" srcId="{6C5A3BBE-9CF0-4CD0-8387-870A2B9EEF46}" destId="{558A1C17-66B2-4A94-B30C-C52F79A7AF3B}" srcOrd="3" destOrd="0" presId="urn:microsoft.com/office/officeart/2016/7/layout/RepeatingBendingProcessNew"/>
    <dgm:cxn modelId="{62FE8CF2-FFB2-40FA-8016-734FB924BAB6}" type="presParOf" srcId="{558A1C17-66B2-4A94-B30C-C52F79A7AF3B}" destId="{CD52883E-36B4-4E68-9A92-724B36642629}" srcOrd="0" destOrd="0" presId="urn:microsoft.com/office/officeart/2016/7/layout/RepeatingBendingProcessNew"/>
    <dgm:cxn modelId="{DA3A4E11-029F-4954-8BFB-E75CB647CF6C}" type="presParOf" srcId="{6C5A3BBE-9CF0-4CD0-8387-870A2B9EEF46}" destId="{2DD9E99B-71F2-4442-BBF3-8EE13EBCCF29}" srcOrd="4" destOrd="0" presId="urn:microsoft.com/office/officeart/2016/7/layout/RepeatingBendingProcessNew"/>
    <dgm:cxn modelId="{04118310-FC60-4DE0-ABC0-077871F0FF96}" type="presParOf" srcId="{6C5A3BBE-9CF0-4CD0-8387-870A2B9EEF46}" destId="{E20755EF-B1EA-4056-8353-C41D0945FB60}" srcOrd="5" destOrd="0" presId="urn:microsoft.com/office/officeart/2016/7/layout/RepeatingBendingProcessNew"/>
    <dgm:cxn modelId="{43BF8A37-25EC-4121-8C1E-4122B91E0D93}" type="presParOf" srcId="{E20755EF-B1EA-4056-8353-C41D0945FB60}" destId="{15497FD9-C11A-4961-A8BD-5EF0589C6082}" srcOrd="0" destOrd="0" presId="urn:microsoft.com/office/officeart/2016/7/layout/RepeatingBendingProcessNew"/>
    <dgm:cxn modelId="{80FCE3D9-5CD1-493D-B80F-B55187E80024}" type="presParOf" srcId="{6C5A3BBE-9CF0-4CD0-8387-870A2B9EEF46}" destId="{218A7D6D-CC67-4628-B1A8-3E513053E6C0}" srcOrd="6" destOrd="0" presId="urn:microsoft.com/office/officeart/2016/7/layout/RepeatingBendingProcessNew"/>
    <dgm:cxn modelId="{6E9D940D-652B-4BFA-8457-B3172478874E}" type="presParOf" srcId="{6C5A3BBE-9CF0-4CD0-8387-870A2B9EEF46}" destId="{0D813DDA-2EF6-4789-802E-966CFA763B84}" srcOrd="7" destOrd="0" presId="urn:microsoft.com/office/officeart/2016/7/layout/RepeatingBendingProcessNew"/>
    <dgm:cxn modelId="{6D720ED3-BE8B-47E5-8A36-819ACAD2F946}" type="presParOf" srcId="{0D813DDA-2EF6-4789-802E-966CFA763B84}" destId="{F102AA30-015A-4D05-B69F-941D1B562959}" srcOrd="0" destOrd="0" presId="urn:microsoft.com/office/officeart/2016/7/layout/RepeatingBendingProcessNew"/>
    <dgm:cxn modelId="{DE5546E4-4E47-44BF-B601-51EE9DCBE8A1}" type="presParOf" srcId="{6C5A3BBE-9CF0-4CD0-8387-870A2B9EEF46}" destId="{B0104B0E-E178-413D-B605-D3271A0B3249}" srcOrd="8" destOrd="0" presId="urn:microsoft.com/office/officeart/2016/7/layout/RepeatingBendingProcessNew"/>
    <dgm:cxn modelId="{9B86D5C7-E5E5-41FA-AFE7-1E73EA5728D3}" type="presParOf" srcId="{6C5A3BBE-9CF0-4CD0-8387-870A2B9EEF46}" destId="{F87FCE28-B8CE-4291-BF61-6BDE0DE99630}" srcOrd="9" destOrd="0" presId="urn:microsoft.com/office/officeart/2016/7/layout/RepeatingBendingProcessNew"/>
    <dgm:cxn modelId="{7DBD7863-3000-498B-982F-0B90E5EA9A61}" type="presParOf" srcId="{F87FCE28-B8CE-4291-BF61-6BDE0DE99630}" destId="{0C1975EE-4E7C-4F09-A983-6605E820E0BD}" srcOrd="0" destOrd="0" presId="urn:microsoft.com/office/officeart/2016/7/layout/RepeatingBendingProcessNew"/>
    <dgm:cxn modelId="{2CCC5647-9C0F-492C-BA12-F234093E0789}" type="presParOf" srcId="{6C5A3BBE-9CF0-4CD0-8387-870A2B9EEF46}" destId="{0EF77FD2-3C83-4A36-9FD2-41B36208E9C3}" srcOrd="10" destOrd="0" presId="urn:microsoft.com/office/officeart/2016/7/layout/RepeatingBendingProcessNew"/>
    <dgm:cxn modelId="{9E5BE111-8716-4F8D-A00A-2CD24E39F8FB}" type="presParOf" srcId="{6C5A3BBE-9CF0-4CD0-8387-870A2B9EEF46}" destId="{DA90A375-E744-40E7-B12A-771AC1217299}" srcOrd="11" destOrd="0" presId="urn:microsoft.com/office/officeart/2016/7/layout/RepeatingBendingProcessNew"/>
    <dgm:cxn modelId="{A1256AC1-7D27-432C-81BB-BA0FBDF7FE4D}" type="presParOf" srcId="{DA90A375-E744-40E7-B12A-771AC1217299}" destId="{997ABAF0-A099-4FA8-BF0B-4622E6E01159}" srcOrd="0" destOrd="0" presId="urn:microsoft.com/office/officeart/2016/7/layout/RepeatingBendingProcessNew"/>
    <dgm:cxn modelId="{B4C4970F-E9EC-4ED1-8850-9632C34BE6BC}" type="presParOf" srcId="{6C5A3BBE-9CF0-4CD0-8387-870A2B9EEF46}" destId="{89EB6B6E-50E4-4F52-89F5-75A8EF45DE87}" srcOrd="12" destOrd="0" presId="urn:microsoft.com/office/officeart/2016/7/layout/RepeatingBendingProcessNew"/>
    <dgm:cxn modelId="{30246BDF-1D24-4CEE-AAFA-3B50302EBC03}" type="presParOf" srcId="{6C5A3BBE-9CF0-4CD0-8387-870A2B9EEF46}" destId="{2532603E-84B5-406A-BD65-23304D84D025}" srcOrd="13" destOrd="0" presId="urn:microsoft.com/office/officeart/2016/7/layout/RepeatingBendingProcessNew"/>
    <dgm:cxn modelId="{9AAB53FB-9921-45A7-85DC-C71D5A9497F8}" type="presParOf" srcId="{2532603E-84B5-406A-BD65-23304D84D025}" destId="{3365BA3A-2649-4986-BCEA-92916550500C}" srcOrd="0" destOrd="0" presId="urn:microsoft.com/office/officeart/2016/7/layout/RepeatingBendingProcessNew"/>
    <dgm:cxn modelId="{79916433-7933-4C05-BF7C-90D286A7AD93}" type="presParOf" srcId="{6C5A3BBE-9CF0-4CD0-8387-870A2B9EEF46}" destId="{711C01AF-3873-4396-9AF0-D4B138D43DFC}" srcOrd="14" destOrd="0" presId="urn:microsoft.com/office/officeart/2016/7/layout/RepeatingBendingProcessNew"/>
    <dgm:cxn modelId="{6D59CC36-4BBE-4109-BD79-0BAD418FF58E}" type="presParOf" srcId="{6C5A3BBE-9CF0-4CD0-8387-870A2B9EEF46}" destId="{3B11E9F5-73AD-479E-B5E9-993F5ED54D11}" srcOrd="15" destOrd="0" presId="urn:microsoft.com/office/officeart/2016/7/layout/RepeatingBendingProcessNew"/>
    <dgm:cxn modelId="{52672852-B8A4-46E2-A5DD-1880561C8DEA}" type="presParOf" srcId="{3B11E9F5-73AD-479E-B5E9-993F5ED54D11}" destId="{B0F971DB-3BA9-4BF7-8C32-F3D683AE918B}" srcOrd="0" destOrd="0" presId="urn:microsoft.com/office/officeart/2016/7/layout/RepeatingBendingProcessNew"/>
    <dgm:cxn modelId="{D4854D88-35C8-4DE8-B70D-8BC664DA36B0}" type="presParOf" srcId="{6C5A3BBE-9CF0-4CD0-8387-870A2B9EEF46}" destId="{0B08A25A-5A55-465F-90C9-CBDA54F86740}" srcOrd="16" destOrd="0" presId="urn:microsoft.com/office/officeart/2016/7/layout/RepeatingBendingProcessNew"/>
    <dgm:cxn modelId="{D4BE4DBF-46E8-48FF-A3F2-157B06BD33E4}" type="presParOf" srcId="{6C5A3BBE-9CF0-4CD0-8387-870A2B9EEF46}" destId="{FCBD0904-CDD5-4EA2-A9D3-2A6B0308BFF9}" srcOrd="17" destOrd="0" presId="urn:microsoft.com/office/officeart/2016/7/layout/RepeatingBendingProcessNew"/>
    <dgm:cxn modelId="{6509667F-4395-4FB3-AB43-EBCF377D3092}" type="presParOf" srcId="{FCBD0904-CDD5-4EA2-A9D3-2A6B0308BFF9}" destId="{5A945192-C60C-4C5B-9BEA-52AFE9820278}" srcOrd="0" destOrd="0" presId="urn:microsoft.com/office/officeart/2016/7/layout/RepeatingBendingProcessNew"/>
    <dgm:cxn modelId="{FAB3B77A-8A51-48BC-800E-B99D2C5476EA}" type="presParOf" srcId="{6C5A3BBE-9CF0-4CD0-8387-870A2B9EEF46}" destId="{C4097644-DF2D-4689-9FCE-A67F39921ECD}" srcOrd="18" destOrd="0" presId="urn:microsoft.com/office/officeart/2016/7/layout/RepeatingBendingProcessNew"/>
    <dgm:cxn modelId="{CBE20ABE-20CA-4B5F-8A87-5AA7737A07A2}" type="presParOf" srcId="{6C5A3BBE-9CF0-4CD0-8387-870A2B9EEF46}" destId="{A42E11DF-7825-47ED-A887-5FD3D25F0CF9}" srcOrd="19" destOrd="0" presId="urn:microsoft.com/office/officeart/2016/7/layout/RepeatingBendingProcessNew"/>
    <dgm:cxn modelId="{8193D019-4656-44A3-9B85-11E641FC27FB}" type="presParOf" srcId="{A42E11DF-7825-47ED-A887-5FD3D25F0CF9}" destId="{7D09159F-2A74-41F5-B98D-D74419AC76A1}" srcOrd="0" destOrd="0" presId="urn:microsoft.com/office/officeart/2016/7/layout/RepeatingBendingProcessNew"/>
    <dgm:cxn modelId="{4DD247DC-99BE-4EDB-A3D3-C5A20C572E34}" type="presParOf" srcId="{6C5A3BBE-9CF0-4CD0-8387-870A2B9EEF46}" destId="{E097372D-64DB-4E0C-95AF-607FEFA6AEE6}" srcOrd="20" destOrd="0" presId="urn:microsoft.com/office/officeart/2016/7/layout/RepeatingBendingProcessNew"/>
    <dgm:cxn modelId="{47487117-BA04-47E7-BDED-EF2ED39CBAB0}" type="presParOf" srcId="{6C5A3BBE-9CF0-4CD0-8387-870A2B9EEF46}" destId="{7B38EC25-121A-4FD7-9869-CE9C2483E302}" srcOrd="21" destOrd="0" presId="urn:microsoft.com/office/officeart/2016/7/layout/RepeatingBendingProcessNew"/>
    <dgm:cxn modelId="{1E2935D9-B143-4660-B83B-8E985BF4B805}" type="presParOf" srcId="{7B38EC25-121A-4FD7-9869-CE9C2483E302}" destId="{C546C438-6F05-4BB5-9E2F-F8DEB425DEBB}" srcOrd="0" destOrd="0" presId="urn:microsoft.com/office/officeart/2016/7/layout/RepeatingBendingProcessNew"/>
    <dgm:cxn modelId="{2247C9C9-7375-4926-A04B-5AE3DEFE461A}" type="presParOf" srcId="{6C5A3BBE-9CF0-4CD0-8387-870A2B9EEF46}" destId="{A34861A2-781D-4F31-929E-AD0536FE1035}" srcOrd="22"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1C5942-5997-4F3A-8F5B-10106B570E10}" type="doc">
      <dgm:prSet loTypeId="urn:microsoft.com/office/officeart/2016/7/layout/VerticalHollowActionList" loCatId="List" qsTypeId="urn:microsoft.com/office/officeart/2005/8/quickstyle/simple4" qsCatId="simple" csTypeId="urn:microsoft.com/office/officeart/2005/8/colors/colorful2" csCatId="colorful" phldr="1"/>
      <dgm:spPr/>
      <dgm:t>
        <a:bodyPr/>
        <a:lstStyle/>
        <a:p>
          <a:endParaRPr lang="en-US"/>
        </a:p>
      </dgm:t>
    </dgm:pt>
    <dgm:pt modelId="{7132A6E3-389D-4A4D-9D1D-EDEDF59214D0}">
      <dgm:prSet/>
      <dgm:spPr/>
      <dgm:t>
        <a:bodyPr/>
        <a:lstStyle/>
        <a:p>
          <a:r>
            <a:rPr lang="en-US"/>
            <a:t>Teach</a:t>
          </a:r>
        </a:p>
      </dgm:t>
    </dgm:pt>
    <dgm:pt modelId="{7E4ED843-666A-4942-9B0B-95A88B41210F}" type="parTrans" cxnId="{1B72D4A9-AA6E-4AE3-BB4D-5D2F65E1E4F4}">
      <dgm:prSet/>
      <dgm:spPr/>
      <dgm:t>
        <a:bodyPr/>
        <a:lstStyle/>
        <a:p>
          <a:endParaRPr lang="en-US"/>
        </a:p>
      </dgm:t>
    </dgm:pt>
    <dgm:pt modelId="{A9794A52-4A7A-458F-9125-CC84CB4FEC2D}" type="sibTrans" cxnId="{1B72D4A9-AA6E-4AE3-BB4D-5D2F65E1E4F4}">
      <dgm:prSet/>
      <dgm:spPr/>
      <dgm:t>
        <a:bodyPr/>
        <a:lstStyle/>
        <a:p>
          <a:endParaRPr lang="en-US"/>
        </a:p>
      </dgm:t>
    </dgm:pt>
    <dgm:pt modelId="{2E60DA7C-CE39-4D16-86DB-14E9F23AAE16}">
      <dgm:prSet/>
      <dgm:spPr/>
      <dgm:t>
        <a:bodyPr/>
        <a:lstStyle/>
        <a:p>
          <a:r>
            <a:rPr lang="en-US"/>
            <a:t>Teach AI Concepts with Hands-On Projects</a:t>
          </a:r>
        </a:p>
      </dgm:t>
    </dgm:pt>
    <dgm:pt modelId="{40E5634E-3499-4E75-8528-15F85A4A3E04}" type="parTrans" cxnId="{CF1617BA-48F0-4FB1-AAC0-8EC1F375EA57}">
      <dgm:prSet/>
      <dgm:spPr/>
      <dgm:t>
        <a:bodyPr/>
        <a:lstStyle/>
        <a:p>
          <a:endParaRPr lang="en-US"/>
        </a:p>
      </dgm:t>
    </dgm:pt>
    <dgm:pt modelId="{E0199516-3BFC-401D-906F-05CB19D62E87}" type="sibTrans" cxnId="{CF1617BA-48F0-4FB1-AAC0-8EC1F375EA57}">
      <dgm:prSet/>
      <dgm:spPr/>
      <dgm:t>
        <a:bodyPr/>
        <a:lstStyle/>
        <a:p>
          <a:endParaRPr lang="en-US"/>
        </a:p>
      </dgm:t>
    </dgm:pt>
    <dgm:pt modelId="{7B6887B1-DCDE-4443-81FC-0C67E80261CC}">
      <dgm:prSet/>
      <dgm:spPr/>
      <dgm:t>
        <a:bodyPr/>
        <a:lstStyle/>
        <a:p>
          <a:r>
            <a:rPr lang="en-US"/>
            <a:t>Make</a:t>
          </a:r>
        </a:p>
      </dgm:t>
    </dgm:pt>
    <dgm:pt modelId="{9AB9E904-F4C0-472C-8622-64AF71AFA392}" type="parTrans" cxnId="{C5563B2F-28F9-43D0-8ECA-AC30FF334E5F}">
      <dgm:prSet/>
      <dgm:spPr/>
      <dgm:t>
        <a:bodyPr/>
        <a:lstStyle/>
        <a:p>
          <a:endParaRPr lang="en-US"/>
        </a:p>
      </dgm:t>
    </dgm:pt>
    <dgm:pt modelId="{A8891C53-328C-4110-94A3-A3DB30899254}" type="sibTrans" cxnId="{C5563B2F-28F9-43D0-8ECA-AC30FF334E5F}">
      <dgm:prSet/>
      <dgm:spPr/>
      <dgm:t>
        <a:bodyPr/>
        <a:lstStyle/>
        <a:p>
          <a:endParaRPr lang="en-US"/>
        </a:p>
      </dgm:t>
    </dgm:pt>
    <dgm:pt modelId="{F605687F-0576-4D71-8759-A2F5259EBBF6}">
      <dgm:prSet/>
      <dgm:spPr/>
      <dgm:t>
        <a:bodyPr/>
        <a:lstStyle/>
        <a:p>
          <a:r>
            <a:rPr lang="en-US"/>
            <a:t>Make AI Part of the Curriculum:</a:t>
          </a:r>
        </a:p>
      </dgm:t>
    </dgm:pt>
    <dgm:pt modelId="{A9C6E12A-3B3A-4523-B40F-0CC2405CF9B1}" type="parTrans" cxnId="{F4FBEA77-A14B-48D1-AA69-1B79623802D5}">
      <dgm:prSet/>
      <dgm:spPr/>
      <dgm:t>
        <a:bodyPr/>
        <a:lstStyle/>
        <a:p>
          <a:endParaRPr lang="en-US"/>
        </a:p>
      </dgm:t>
    </dgm:pt>
    <dgm:pt modelId="{BBEB9D57-1B00-415C-A144-0D92E0C20811}" type="sibTrans" cxnId="{F4FBEA77-A14B-48D1-AA69-1B79623802D5}">
      <dgm:prSet/>
      <dgm:spPr/>
      <dgm:t>
        <a:bodyPr/>
        <a:lstStyle/>
        <a:p>
          <a:endParaRPr lang="en-US"/>
        </a:p>
      </dgm:t>
    </dgm:pt>
    <dgm:pt modelId="{75FD186D-765B-44B2-A9D5-E3181FD1A870}">
      <dgm:prSet/>
      <dgm:spPr/>
      <dgm:t>
        <a:bodyPr/>
        <a:lstStyle/>
        <a:p>
          <a:r>
            <a:rPr lang="en-US"/>
            <a:t>Have</a:t>
          </a:r>
        </a:p>
      </dgm:t>
    </dgm:pt>
    <dgm:pt modelId="{9DBD32C9-EC63-408F-BA54-C0F99577F8EA}" type="parTrans" cxnId="{7C62EC7C-A7BB-4A55-B90A-1B30C1E67343}">
      <dgm:prSet/>
      <dgm:spPr/>
      <dgm:t>
        <a:bodyPr/>
        <a:lstStyle/>
        <a:p>
          <a:endParaRPr lang="en-US"/>
        </a:p>
      </dgm:t>
    </dgm:pt>
    <dgm:pt modelId="{7580FE5F-BDFA-4D00-B3BF-9009F42C8E70}" type="sibTrans" cxnId="{7C62EC7C-A7BB-4A55-B90A-1B30C1E67343}">
      <dgm:prSet/>
      <dgm:spPr/>
      <dgm:t>
        <a:bodyPr/>
        <a:lstStyle/>
        <a:p>
          <a:endParaRPr lang="en-US"/>
        </a:p>
      </dgm:t>
    </dgm:pt>
    <dgm:pt modelId="{6EC3EEC3-46BB-4AA7-8B5F-6A487B6F69A4}">
      <dgm:prSet/>
      <dgm:spPr/>
      <dgm:t>
        <a:bodyPr/>
        <a:lstStyle/>
        <a:p>
          <a:r>
            <a:rPr lang="en-US"/>
            <a:t>Mini-Project: Have students use a machine learning model to optimize part of their design (e.g., material selection or failure prediction).</a:t>
          </a:r>
        </a:p>
      </dgm:t>
    </dgm:pt>
    <dgm:pt modelId="{332F9005-F687-4B1A-933A-9DCB7A5C56FF}" type="parTrans" cxnId="{1A51B254-22BA-424F-9E2F-9DC0AE8DF174}">
      <dgm:prSet/>
      <dgm:spPr/>
      <dgm:t>
        <a:bodyPr/>
        <a:lstStyle/>
        <a:p>
          <a:endParaRPr lang="en-US"/>
        </a:p>
      </dgm:t>
    </dgm:pt>
    <dgm:pt modelId="{543570FE-5129-4237-8998-02A02DE2044B}" type="sibTrans" cxnId="{1A51B254-22BA-424F-9E2F-9DC0AE8DF174}">
      <dgm:prSet/>
      <dgm:spPr/>
      <dgm:t>
        <a:bodyPr/>
        <a:lstStyle/>
        <a:p>
          <a:endParaRPr lang="en-US"/>
        </a:p>
      </dgm:t>
    </dgm:pt>
    <dgm:pt modelId="{B5D1208A-E8E3-4134-B35E-485E30C0DBA8}">
      <dgm:prSet/>
      <dgm:spPr/>
      <dgm:t>
        <a:bodyPr/>
        <a:lstStyle/>
        <a:p>
          <a:r>
            <a:rPr lang="en-US"/>
            <a:t>Add</a:t>
          </a:r>
        </a:p>
      </dgm:t>
    </dgm:pt>
    <dgm:pt modelId="{116F63E6-4D17-42CE-859B-77361A67B5C8}" type="parTrans" cxnId="{D29CF3AA-4472-46CB-BE87-CA77C66F552C}">
      <dgm:prSet/>
      <dgm:spPr/>
      <dgm:t>
        <a:bodyPr/>
        <a:lstStyle/>
        <a:p>
          <a:endParaRPr lang="en-US"/>
        </a:p>
      </dgm:t>
    </dgm:pt>
    <dgm:pt modelId="{C96FD64D-E7E4-4540-A4F3-A052D5F3CEF0}" type="sibTrans" cxnId="{D29CF3AA-4472-46CB-BE87-CA77C66F552C}">
      <dgm:prSet/>
      <dgm:spPr/>
      <dgm:t>
        <a:bodyPr/>
        <a:lstStyle/>
        <a:p>
          <a:endParaRPr lang="en-US"/>
        </a:p>
      </dgm:t>
    </dgm:pt>
    <dgm:pt modelId="{F4005072-F4CE-490D-95CE-229F593B1716}">
      <dgm:prSet/>
      <dgm:spPr/>
      <dgm:t>
        <a:bodyPr/>
        <a:lstStyle/>
        <a:p>
          <a:r>
            <a:rPr lang="en-US" dirty="0"/>
            <a:t>AI in Engineering Module: Add a short unit explaining how AI is used in fields like civil engineering, manufacturing, and product design.</a:t>
          </a:r>
        </a:p>
      </dgm:t>
    </dgm:pt>
    <dgm:pt modelId="{A72621E7-7534-4AA4-998B-904C921A7F1A}" type="parTrans" cxnId="{2606DAC5-460C-48E1-B9A2-92A2458A3444}">
      <dgm:prSet/>
      <dgm:spPr/>
      <dgm:t>
        <a:bodyPr/>
        <a:lstStyle/>
        <a:p>
          <a:endParaRPr lang="en-US"/>
        </a:p>
      </dgm:t>
    </dgm:pt>
    <dgm:pt modelId="{0317D004-E64D-4A2F-8255-5994815A72B5}" type="sibTrans" cxnId="{2606DAC5-460C-48E1-B9A2-92A2458A3444}">
      <dgm:prSet/>
      <dgm:spPr/>
      <dgm:t>
        <a:bodyPr/>
        <a:lstStyle/>
        <a:p>
          <a:endParaRPr lang="en-US"/>
        </a:p>
      </dgm:t>
    </dgm:pt>
    <dgm:pt modelId="{E99108D4-0548-4144-851F-082D2DF708D8}">
      <dgm:prSet/>
      <dgm:spPr/>
      <dgm:t>
        <a:bodyPr/>
        <a:lstStyle/>
        <a:p>
          <a:r>
            <a:rPr lang="en-US"/>
            <a:t>Ask</a:t>
          </a:r>
        </a:p>
      </dgm:t>
    </dgm:pt>
    <dgm:pt modelId="{6FAE3EC0-52CA-4BC9-96B0-F29631284709}" type="parTrans" cxnId="{CB47312F-B836-49E7-BC54-7FE178FA4C76}">
      <dgm:prSet/>
      <dgm:spPr/>
      <dgm:t>
        <a:bodyPr/>
        <a:lstStyle/>
        <a:p>
          <a:endParaRPr lang="en-US"/>
        </a:p>
      </dgm:t>
    </dgm:pt>
    <dgm:pt modelId="{094AD56C-1E86-4612-96A7-8501C51D3EC3}" type="sibTrans" cxnId="{CB47312F-B836-49E7-BC54-7FE178FA4C76}">
      <dgm:prSet/>
      <dgm:spPr/>
      <dgm:t>
        <a:bodyPr/>
        <a:lstStyle/>
        <a:p>
          <a:endParaRPr lang="en-US"/>
        </a:p>
      </dgm:t>
    </dgm:pt>
    <dgm:pt modelId="{8264933F-29DD-4A6F-96F5-2E5A44F38078}">
      <dgm:prSet/>
      <dgm:spPr/>
      <dgm:t>
        <a:bodyPr/>
        <a:lstStyle/>
        <a:p>
          <a:r>
            <a:rPr lang="en-US"/>
            <a:t>Reflection Assignment: Ask students to reflect on how AI helped their design and communication process.</a:t>
          </a:r>
        </a:p>
      </dgm:t>
    </dgm:pt>
    <dgm:pt modelId="{2D5252E6-DE34-41A2-AA4B-E15A0A649EBD}" type="parTrans" cxnId="{16184146-29C2-4B4F-8C15-DC710BDD1E43}">
      <dgm:prSet/>
      <dgm:spPr/>
      <dgm:t>
        <a:bodyPr/>
        <a:lstStyle/>
        <a:p>
          <a:endParaRPr lang="en-US"/>
        </a:p>
      </dgm:t>
    </dgm:pt>
    <dgm:pt modelId="{59FDA598-6AFB-4CDB-BCB6-A93FD7D9B545}" type="sibTrans" cxnId="{16184146-29C2-4B4F-8C15-DC710BDD1E43}">
      <dgm:prSet/>
      <dgm:spPr/>
      <dgm:t>
        <a:bodyPr/>
        <a:lstStyle/>
        <a:p>
          <a:endParaRPr lang="en-US"/>
        </a:p>
      </dgm:t>
    </dgm:pt>
    <dgm:pt modelId="{B3856D9A-3B0B-466A-90B8-975D46A39A2E}" type="pres">
      <dgm:prSet presAssocID="{261C5942-5997-4F3A-8F5B-10106B570E10}" presName="Name0" presStyleCnt="0">
        <dgm:presLayoutVars>
          <dgm:dir/>
          <dgm:animLvl val="lvl"/>
          <dgm:resizeHandles val="exact"/>
        </dgm:presLayoutVars>
      </dgm:prSet>
      <dgm:spPr/>
    </dgm:pt>
    <dgm:pt modelId="{F9B196DA-92F1-49CF-9F4C-2212E5BEE898}" type="pres">
      <dgm:prSet presAssocID="{7132A6E3-389D-4A4D-9D1D-EDEDF59214D0}" presName="linNode" presStyleCnt="0"/>
      <dgm:spPr/>
    </dgm:pt>
    <dgm:pt modelId="{F077481D-5741-4F98-9756-BECC96D7B4A6}" type="pres">
      <dgm:prSet presAssocID="{7132A6E3-389D-4A4D-9D1D-EDEDF59214D0}" presName="parentText" presStyleLbl="solidFgAcc1" presStyleIdx="0" presStyleCnt="5">
        <dgm:presLayoutVars>
          <dgm:chMax val="1"/>
          <dgm:bulletEnabled/>
        </dgm:presLayoutVars>
      </dgm:prSet>
      <dgm:spPr/>
    </dgm:pt>
    <dgm:pt modelId="{A7DCBAAA-8678-44FE-98F0-6009AB93BCCD}" type="pres">
      <dgm:prSet presAssocID="{7132A6E3-389D-4A4D-9D1D-EDEDF59214D0}" presName="descendantText" presStyleLbl="alignNode1" presStyleIdx="0" presStyleCnt="5">
        <dgm:presLayoutVars>
          <dgm:bulletEnabled/>
        </dgm:presLayoutVars>
      </dgm:prSet>
      <dgm:spPr/>
    </dgm:pt>
    <dgm:pt modelId="{07C994B8-980F-466F-833A-1B633BD4B39A}" type="pres">
      <dgm:prSet presAssocID="{A9794A52-4A7A-458F-9125-CC84CB4FEC2D}" presName="sp" presStyleCnt="0"/>
      <dgm:spPr/>
    </dgm:pt>
    <dgm:pt modelId="{46B92CBC-CDA5-4CC4-973E-0685DCE8C206}" type="pres">
      <dgm:prSet presAssocID="{7B6887B1-DCDE-4443-81FC-0C67E80261CC}" presName="linNode" presStyleCnt="0"/>
      <dgm:spPr/>
    </dgm:pt>
    <dgm:pt modelId="{E8A06F50-8362-406E-AE9A-20A2B9E9A589}" type="pres">
      <dgm:prSet presAssocID="{7B6887B1-DCDE-4443-81FC-0C67E80261CC}" presName="parentText" presStyleLbl="solidFgAcc1" presStyleIdx="1" presStyleCnt="5">
        <dgm:presLayoutVars>
          <dgm:chMax val="1"/>
          <dgm:bulletEnabled/>
        </dgm:presLayoutVars>
      </dgm:prSet>
      <dgm:spPr/>
    </dgm:pt>
    <dgm:pt modelId="{CC60EC24-63B2-4E35-9321-E44120DE9EC8}" type="pres">
      <dgm:prSet presAssocID="{7B6887B1-DCDE-4443-81FC-0C67E80261CC}" presName="descendantText" presStyleLbl="alignNode1" presStyleIdx="1" presStyleCnt="5">
        <dgm:presLayoutVars>
          <dgm:bulletEnabled/>
        </dgm:presLayoutVars>
      </dgm:prSet>
      <dgm:spPr/>
    </dgm:pt>
    <dgm:pt modelId="{2AB6CF25-263F-446E-B87A-F2DBDA1E4BFA}" type="pres">
      <dgm:prSet presAssocID="{A8891C53-328C-4110-94A3-A3DB30899254}" presName="sp" presStyleCnt="0"/>
      <dgm:spPr/>
    </dgm:pt>
    <dgm:pt modelId="{31920531-2CA9-4213-99C3-8AD25C798EC9}" type="pres">
      <dgm:prSet presAssocID="{75FD186D-765B-44B2-A9D5-E3181FD1A870}" presName="linNode" presStyleCnt="0"/>
      <dgm:spPr/>
    </dgm:pt>
    <dgm:pt modelId="{D529791B-55E9-4EF1-9796-0A6A22A8BF61}" type="pres">
      <dgm:prSet presAssocID="{75FD186D-765B-44B2-A9D5-E3181FD1A870}" presName="parentText" presStyleLbl="solidFgAcc1" presStyleIdx="2" presStyleCnt="5">
        <dgm:presLayoutVars>
          <dgm:chMax val="1"/>
          <dgm:bulletEnabled/>
        </dgm:presLayoutVars>
      </dgm:prSet>
      <dgm:spPr/>
    </dgm:pt>
    <dgm:pt modelId="{DA94C4E8-46C3-45B6-9486-7CF6D4460924}" type="pres">
      <dgm:prSet presAssocID="{75FD186D-765B-44B2-A9D5-E3181FD1A870}" presName="descendantText" presStyleLbl="alignNode1" presStyleIdx="2" presStyleCnt="5">
        <dgm:presLayoutVars>
          <dgm:bulletEnabled/>
        </dgm:presLayoutVars>
      </dgm:prSet>
      <dgm:spPr/>
    </dgm:pt>
    <dgm:pt modelId="{664C728D-5FED-4810-856C-166BB9CCF47C}" type="pres">
      <dgm:prSet presAssocID="{7580FE5F-BDFA-4D00-B3BF-9009F42C8E70}" presName="sp" presStyleCnt="0"/>
      <dgm:spPr/>
    </dgm:pt>
    <dgm:pt modelId="{F710CB96-C988-4426-B546-DAF72EC9A3BE}" type="pres">
      <dgm:prSet presAssocID="{B5D1208A-E8E3-4134-B35E-485E30C0DBA8}" presName="linNode" presStyleCnt="0"/>
      <dgm:spPr/>
    </dgm:pt>
    <dgm:pt modelId="{38A701FF-AAB2-448E-BD09-F47EF5FEDDC6}" type="pres">
      <dgm:prSet presAssocID="{B5D1208A-E8E3-4134-B35E-485E30C0DBA8}" presName="parentText" presStyleLbl="solidFgAcc1" presStyleIdx="3" presStyleCnt="5">
        <dgm:presLayoutVars>
          <dgm:chMax val="1"/>
          <dgm:bulletEnabled/>
        </dgm:presLayoutVars>
      </dgm:prSet>
      <dgm:spPr/>
    </dgm:pt>
    <dgm:pt modelId="{1900F889-F92B-4BC3-A1DE-FA60E3555921}" type="pres">
      <dgm:prSet presAssocID="{B5D1208A-E8E3-4134-B35E-485E30C0DBA8}" presName="descendantText" presStyleLbl="alignNode1" presStyleIdx="3" presStyleCnt="5">
        <dgm:presLayoutVars>
          <dgm:bulletEnabled/>
        </dgm:presLayoutVars>
      </dgm:prSet>
      <dgm:spPr/>
    </dgm:pt>
    <dgm:pt modelId="{6750980D-10D3-47B6-AD94-EFD166997B19}" type="pres">
      <dgm:prSet presAssocID="{C96FD64D-E7E4-4540-A4F3-A052D5F3CEF0}" presName="sp" presStyleCnt="0"/>
      <dgm:spPr/>
    </dgm:pt>
    <dgm:pt modelId="{CF0A1C23-9910-4B56-A69E-DC7F996F1AF7}" type="pres">
      <dgm:prSet presAssocID="{E99108D4-0548-4144-851F-082D2DF708D8}" presName="linNode" presStyleCnt="0"/>
      <dgm:spPr/>
    </dgm:pt>
    <dgm:pt modelId="{616C7CD0-3B2C-4100-9177-CD5FF78A0F44}" type="pres">
      <dgm:prSet presAssocID="{E99108D4-0548-4144-851F-082D2DF708D8}" presName="parentText" presStyleLbl="solidFgAcc1" presStyleIdx="4" presStyleCnt="5">
        <dgm:presLayoutVars>
          <dgm:chMax val="1"/>
          <dgm:bulletEnabled/>
        </dgm:presLayoutVars>
      </dgm:prSet>
      <dgm:spPr/>
    </dgm:pt>
    <dgm:pt modelId="{D5A79ACB-9548-4144-A2C0-2D2693116617}" type="pres">
      <dgm:prSet presAssocID="{E99108D4-0548-4144-851F-082D2DF708D8}" presName="descendantText" presStyleLbl="alignNode1" presStyleIdx="4" presStyleCnt="5">
        <dgm:presLayoutVars>
          <dgm:bulletEnabled/>
        </dgm:presLayoutVars>
      </dgm:prSet>
      <dgm:spPr/>
    </dgm:pt>
  </dgm:ptLst>
  <dgm:cxnLst>
    <dgm:cxn modelId="{19F4C11C-2CA6-470E-9D7F-DC383D79BABC}" type="presOf" srcId="{75FD186D-765B-44B2-A9D5-E3181FD1A870}" destId="{D529791B-55E9-4EF1-9796-0A6A22A8BF61}" srcOrd="0" destOrd="0" presId="urn:microsoft.com/office/officeart/2016/7/layout/VerticalHollowActionList"/>
    <dgm:cxn modelId="{640BBF24-89FA-4DED-AB10-12945EAAF0D9}" type="presOf" srcId="{261C5942-5997-4F3A-8F5B-10106B570E10}" destId="{B3856D9A-3B0B-466A-90B8-975D46A39A2E}" srcOrd="0" destOrd="0" presId="urn:microsoft.com/office/officeart/2016/7/layout/VerticalHollowActionList"/>
    <dgm:cxn modelId="{1D1FF729-F7C6-4960-B8C1-DFBA07FCF4F6}" type="presOf" srcId="{F4005072-F4CE-490D-95CE-229F593B1716}" destId="{1900F889-F92B-4BC3-A1DE-FA60E3555921}" srcOrd="0" destOrd="0" presId="urn:microsoft.com/office/officeart/2016/7/layout/VerticalHollowActionList"/>
    <dgm:cxn modelId="{CB47312F-B836-49E7-BC54-7FE178FA4C76}" srcId="{261C5942-5997-4F3A-8F5B-10106B570E10}" destId="{E99108D4-0548-4144-851F-082D2DF708D8}" srcOrd="4" destOrd="0" parTransId="{6FAE3EC0-52CA-4BC9-96B0-F29631284709}" sibTransId="{094AD56C-1E86-4612-96A7-8501C51D3EC3}"/>
    <dgm:cxn modelId="{C5563B2F-28F9-43D0-8ECA-AC30FF334E5F}" srcId="{261C5942-5997-4F3A-8F5B-10106B570E10}" destId="{7B6887B1-DCDE-4443-81FC-0C67E80261CC}" srcOrd="1" destOrd="0" parTransId="{9AB9E904-F4C0-472C-8622-64AF71AFA392}" sibTransId="{A8891C53-328C-4110-94A3-A3DB30899254}"/>
    <dgm:cxn modelId="{16184146-29C2-4B4F-8C15-DC710BDD1E43}" srcId="{E99108D4-0548-4144-851F-082D2DF708D8}" destId="{8264933F-29DD-4A6F-96F5-2E5A44F38078}" srcOrd="0" destOrd="0" parTransId="{2D5252E6-DE34-41A2-AA4B-E15A0A649EBD}" sibTransId="{59FDA598-6AFB-4CDB-BCB6-A93FD7D9B545}"/>
    <dgm:cxn modelId="{064B6A48-81AC-4877-B86C-FD10613FF458}" type="presOf" srcId="{7132A6E3-389D-4A4D-9D1D-EDEDF59214D0}" destId="{F077481D-5741-4F98-9756-BECC96D7B4A6}" srcOrd="0" destOrd="0" presId="urn:microsoft.com/office/officeart/2016/7/layout/VerticalHollowActionList"/>
    <dgm:cxn modelId="{CF30B249-22AB-4A22-B079-2867A3039DB3}" type="presOf" srcId="{B5D1208A-E8E3-4134-B35E-485E30C0DBA8}" destId="{38A701FF-AAB2-448E-BD09-F47EF5FEDDC6}" srcOrd="0" destOrd="0" presId="urn:microsoft.com/office/officeart/2016/7/layout/VerticalHollowActionList"/>
    <dgm:cxn modelId="{6BFE116C-463B-410A-943C-C9E2D857CE63}" type="presOf" srcId="{8264933F-29DD-4A6F-96F5-2E5A44F38078}" destId="{D5A79ACB-9548-4144-A2C0-2D2693116617}" srcOrd="0" destOrd="0" presId="urn:microsoft.com/office/officeart/2016/7/layout/VerticalHollowActionList"/>
    <dgm:cxn modelId="{989E4552-5325-4CD7-8556-FB855AC3EF48}" type="presOf" srcId="{6EC3EEC3-46BB-4AA7-8B5F-6A487B6F69A4}" destId="{DA94C4E8-46C3-45B6-9486-7CF6D4460924}" srcOrd="0" destOrd="0" presId="urn:microsoft.com/office/officeart/2016/7/layout/VerticalHollowActionList"/>
    <dgm:cxn modelId="{1A51B254-22BA-424F-9E2F-9DC0AE8DF174}" srcId="{75FD186D-765B-44B2-A9D5-E3181FD1A870}" destId="{6EC3EEC3-46BB-4AA7-8B5F-6A487B6F69A4}" srcOrd="0" destOrd="0" parTransId="{332F9005-F687-4B1A-933A-9DCB7A5C56FF}" sibTransId="{543570FE-5129-4237-8998-02A02DE2044B}"/>
    <dgm:cxn modelId="{3BEB4955-613B-43D4-A6C6-009B2B434A28}" type="presOf" srcId="{7B6887B1-DCDE-4443-81FC-0C67E80261CC}" destId="{E8A06F50-8362-406E-AE9A-20A2B9E9A589}" srcOrd="0" destOrd="0" presId="urn:microsoft.com/office/officeart/2016/7/layout/VerticalHollowActionList"/>
    <dgm:cxn modelId="{F4FBEA77-A14B-48D1-AA69-1B79623802D5}" srcId="{7B6887B1-DCDE-4443-81FC-0C67E80261CC}" destId="{F605687F-0576-4D71-8759-A2F5259EBBF6}" srcOrd="0" destOrd="0" parTransId="{A9C6E12A-3B3A-4523-B40F-0CC2405CF9B1}" sibTransId="{BBEB9D57-1B00-415C-A144-0D92E0C20811}"/>
    <dgm:cxn modelId="{7C62EC7C-A7BB-4A55-B90A-1B30C1E67343}" srcId="{261C5942-5997-4F3A-8F5B-10106B570E10}" destId="{75FD186D-765B-44B2-A9D5-E3181FD1A870}" srcOrd="2" destOrd="0" parTransId="{9DBD32C9-EC63-408F-BA54-C0F99577F8EA}" sibTransId="{7580FE5F-BDFA-4D00-B3BF-9009F42C8E70}"/>
    <dgm:cxn modelId="{68D7398C-67A1-4177-9CB5-B955C040E808}" type="presOf" srcId="{F605687F-0576-4D71-8759-A2F5259EBBF6}" destId="{CC60EC24-63B2-4E35-9321-E44120DE9EC8}" srcOrd="0" destOrd="0" presId="urn:microsoft.com/office/officeart/2016/7/layout/VerticalHollowActionList"/>
    <dgm:cxn modelId="{97449EA3-C5F9-43D7-9E15-7D38C0811838}" type="presOf" srcId="{E99108D4-0548-4144-851F-082D2DF708D8}" destId="{616C7CD0-3B2C-4100-9177-CD5FF78A0F44}" srcOrd="0" destOrd="0" presId="urn:microsoft.com/office/officeart/2016/7/layout/VerticalHollowActionList"/>
    <dgm:cxn modelId="{1B72D4A9-AA6E-4AE3-BB4D-5D2F65E1E4F4}" srcId="{261C5942-5997-4F3A-8F5B-10106B570E10}" destId="{7132A6E3-389D-4A4D-9D1D-EDEDF59214D0}" srcOrd="0" destOrd="0" parTransId="{7E4ED843-666A-4942-9B0B-95A88B41210F}" sibTransId="{A9794A52-4A7A-458F-9125-CC84CB4FEC2D}"/>
    <dgm:cxn modelId="{D29CF3AA-4472-46CB-BE87-CA77C66F552C}" srcId="{261C5942-5997-4F3A-8F5B-10106B570E10}" destId="{B5D1208A-E8E3-4134-B35E-485E30C0DBA8}" srcOrd="3" destOrd="0" parTransId="{116F63E6-4D17-42CE-859B-77361A67B5C8}" sibTransId="{C96FD64D-E7E4-4540-A4F3-A052D5F3CEF0}"/>
    <dgm:cxn modelId="{CF1617BA-48F0-4FB1-AAC0-8EC1F375EA57}" srcId="{7132A6E3-389D-4A4D-9D1D-EDEDF59214D0}" destId="{2E60DA7C-CE39-4D16-86DB-14E9F23AAE16}" srcOrd="0" destOrd="0" parTransId="{40E5634E-3499-4E75-8528-15F85A4A3E04}" sibTransId="{E0199516-3BFC-401D-906F-05CB19D62E87}"/>
    <dgm:cxn modelId="{2606DAC5-460C-48E1-B9A2-92A2458A3444}" srcId="{B5D1208A-E8E3-4134-B35E-485E30C0DBA8}" destId="{F4005072-F4CE-490D-95CE-229F593B1716}" srcOrd="0" destOrd="0" parTransId="{A72621E7-7534-4AA4-998B-904C921A7F1A}" sibTransId="{0317D004-E64D-4A2F-8255-5994815A72B5}"/>
    <dgm:cxn modelId="{3D27CEF8-DDCE-44C0-9D58-74D277741B25}" type="presOf" srcId="{2E60DA7C-CE39-4D16-86DB-14E9F23AAE16}" destId="{A7DCBAAA-8678-44FE-98F0-6009AB93BCCD}" srcOrd="0" destOrd="0" presId="urn:microsoft.com/office/officeart/2016/7/layout/VerticalHollowActionList"/>
    <dgm:cxn modelId="{A250D361-B19C-42D9-91F7-D32934A7D201}" type="presParOf" srcId="{B3856D9A-3B0B-466A-90B8-975D46A39A2E}" destId="{F9B196DA-92F1-49CF-9F4C-2212E5BEE898}" srcOrd="0" destOrd="0" presId="urn:microsoft.com/office/officeart/2016/7/layout/VerticalHollowActionList"/>
    <dgm:cxn modelId="{F5166ADE-CFFF-423E-A22B-5ACB19A45ADE}" type="presParOf" srcId="{F9B196DA-92F1-49CF-9F4C-2212E5BEE898}" destId="{F077481D-5741-4F98-9756-BECC96D7B4A6}" srcOrd="0" destOrd="0" presId="urn:microsoft.com/office/officeart/2016/7/layout/VerticalHollowActionList"/>
    <dgm:cxn modelId="{CEAD5252-8C4C-4AF4-8FE9-CD3E2F0B00FF}" type="presParOf" srcId="{F9B196DA-92F1-49CF-9F4C-2212E5BEE898}" destId="{A7DCBAAA-8678-44FE-98F0-6009AB93BCCD}" srcOrd="1" destOrd="0" presId="urn:microsoft.com/office/officeart/2016/7/layout/VerticalHollowActionList"/>
    <dgm:cxn modelId="{1B09356C-A64C-40BD-B0D3-69E5009CE62E}" type="presParOf" srcId="{B3856D9A-3B0B-466A-90B8-975D46A39A2E}" destId="{07C994B8-980F-466F-833A-1B633BD4B39A}" srcOrd="1" destOrd="0" presId="urn:microsoft.com/office/officeart/2016/7/layout/VerticalHollowActionList"/>
    <dgm:cxn modelId="{2FF48574-0D5D-49CB-890B-90A36E9C0C65}" type="presParOf" srcId="{B3856D9A-3B0B-466A-90B8-975D46A39A2E}" destId="{46B92CBC-CDA5-4CC4-973E-0685DCE8C206}" srcOrd="2" destOrd="0" presId="urn:microsoft.com/office/officeart/2016/7/layout/VerticalHollowActionList"/>
    <dgm:cxn modelId="{90D78ED0-A2BC-4A48-99A6-C8A7264241D5}" type="presParOf" srcId="{46B92CBC-CDA5-4CC4-973E-0685DCE8C206}" destId="{E8A06F50-8362-406E-AE9A-20A2B9E9A589}" srcOrd="0" destOrd="0" presId="urn:microsoft.com/office/officeart/2016/7/layout/VerticalHollowActionList"/>
    <dgm:cxn modelId="{5233517C-B56F-4F45-A7A2-E3F4F61498C2}" type="presParOf" srcId="{46B92CBC-CDA5-4CC4-973E-0685DCE8C206}" destId="{CC60EC24-63B2-4E35-9321-E44120DE9EC8}" srcOrd="1" destOrd="0" presId="urn:microsoft.com/office/officeart/2016/7/layout/VerticalHollowActionList"/>
    <dgm:cxn modelId="{DF018A0A-6E1F-47DE-88B2-466E10CAFE97}" type="presParOf" srcId="{B3856D9A-3B0B-466A-90B8-975D46A39A2E}" destId="{2AB6CF25-263F-446E-B87A-F2DBDA1E4BFA}" srcOrd="3" destOrd="0" presId="urn:microsoft.com/office/officeart/2016/7/layout/VerticalHollowActionList"/>
    <dgm:cxn modelId="{1B9D7221-3DC0-4E87-8333-C0735204B411}" type="presParOf" srcId="{B3856D9A-3B0B-466A-90B8-975D46A39A2E}" destId="{31920531-2CA9-4213-99C3-8AD25C798EC9}" srcOrd="4" destOrd="0" presId="urn:microsoft.com/office/officeart/2016/7/layout/VerticalHollowActionList"/>
    <dgm:cxn modelId="{030B0745-3BBE-427A-96BF-E956A4218F54}" type="presParOf" srcId="{31920531-2CA9-4213-99C3-8AD25C798EC9}" destId="{D529791B-55E9-4EF1-9796-0A6A22A8BF61}" srcOrd="0" destOrd="0" presId="urn:microsoft.com/office/officeart/2016/7/layout/VerticalHollowActionList"/>
    <dgm:cxn modelId="{B5A368E4-E87E-41EC-82CE-B6B09C073F93}" type="presParOf" srcId="{31920531-2CA9-4213-99C3-8AD25C798EC9}" destId="{DA94C4E8-46C3-45B6-9486-7CF6D4460924}" srcOrd="1" destOrd="0" presId="urn:microsoft.com/office/officeart/2016/7/layout/VerticalHollowActionList"/>
    <dgm:cxn modelId="{A30B6726-A5AD-4A56-A143-1D6D7DA60976}" type="presParOf" srcId="{B3856D9A-3B0B-466A-90B8-975D46A39A2E}" destId="{664C728D-5FED-4810-856C-166BB9CCF47C}" srcOrd="5" destOrd="0" presId="urn:microsoft.com/office/officeart/2016/7/layout/VerticalHollowActionList"/>
    <dgm:cxn modelId="{FECAC1F9-DC98-47D1-9A5C-21E1773E0006}" type="presParOf" srcId="{B3856D9A-3B0B-466A-90B8-975D46A39A2E}" destId="{F710CB96-C988-4426-B546-DAF72EC9A3BE}" srcOrd="6" destOrd="0" presId="urn:microsoft.com/office/officeart/2016/7/layout/VerticalHollowActionList"/>
    <dgm:cxn modelId="{CEA74509-C5DD-440F-9574-9770CC8E2F2E}" type="presParOf" srcId="{F710CB96-C988-4426-B546-DAF72EC9A3BE}" destId="{38A701FF-AAB2-448E-BD09-F47EF5FEDDC6}" srcOrd="0" destOrd="0" presId="urn:microsoft.com/office/officeart/2016/7/layout/VerticalHollowActionList"/>
    <dgm:cxn modelId="{E6919A9F-3CC3-42AF-894F-0284093731A6}" type="presParOf" srcId="{F710CB96-C988-4426-B546-DAF72EC9A3BE}" destId="{1900F889-F92B-4BC3-A1DE-FA60E3555921}" srcOrd="1" destOrd="0" presId="urn:microsoft.com/office/officeart/2016/7/layout/VerticalHollowActionList"/>
    <dgm:cxn modelId="{6656A94D-D5B1-41EE-95C2-1F9976128868}" type="presParOf" srcId="{B3856D9A-3B0B-466A-90B8-975D46A39A2E}" destId="{6750980D-10D3-47B6-AD94-EFD166997B19}" srcOrd="7" destOrd="0" presId="urn:microsoft.com/office/officeart/2016/7/layout/VerticalHollowActionList"/>
    <dgm:cxn modelId="{7F101E1F-E3A7-49B5-8BB0-64916B76F450}" type="presParOf" srcId="{B3856D9A-3B0B-466A-90B8-975D46A39A2E}" destId="{CF0A1C23-9910-4B56-A69E-DC7F996F1AF7}" srcOrd="8" destOrd="0" presId="urn:microsoft.com/office/officeart/2016/7/layout/VerticalHollowActionList"/>
    <dgm:cxn modelId="{4EB6ECFB-157C-421A-B13A-33D1A972C94B}" type="presParOf" srcId="{CF0A1C23-9910-4B56-A69E-DC7F996F1AF7}" destId="{616C7CD0-3B2C-4100-9177-CD5FF78A0F44}" srcOrd="0" destOrd="0" presId="urn:microsoft.com/office/officeart/2016/7/layout/VerticalHollowActionList"/>
    <dgm:cxn modelId="{6EB7D651-803E-46EE-9B90-AD8556F70FA0}" type="presParOf" srcId="{CF0A1C23-9910-4B56-A69E-DC7F996F1AF7}" destId="{D5A79ACB-9548-4144-A2C0-2D2693116617}"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BD5B574-A179-4D25-B3E1-EB731646D0F5}" type="doc">
      <dgm:prSet loTypeId="urn:microsoft.com/office/officeart/2009/3/layout/HorizontalOrganizationChart" loCatId="hierarchy" qsTypeId="urn:microsoft.com/office/officeart/2005/8/quickstyle/simple4" qsCatId="simple" csTypeId="urn:microsoft.com/office/officeart/2005/8/colors/colorful1" csCatId="colorful" phldr="1"/>
      <dgm:spPr/>
      <dgm:t>
        <a:bodyPr/>
        <a:lstStyle/>
        <a:p>
          <a:endParaRPr lang="en-US"/>
        </a:p>
      </dgm:t>
    </dgm:pt>
    <dgm:pt modelId="{2D093A06-BDD7-49D7-B23D-AEDFD99E7E58}">
      <dgm:prSet custT="1"/>
      <dgm:spPr/>
      <dgm:t>
        <a:bodyPr/>
        <a:lstStyle/>
        <a:p>
          <a:r>
            <a:rPr lang="en-US" sz="3600" b="1" dirty="0"/>
            <a:t>The Lesson:</a:t>
          </a:r>
        </a:p>
      </dgm:t>
    </dgm:pt>
    <dgm:pt modelId="{860BCE99-5BAF-4839-8016-D658A5C805F5}" type="parTrans" cxnId="{49DB352E-5A2C-4A3F-B03C-7485ADF25D40}">
      <dgm:prSet/>
      <dgm:spPr/>
      <dgm:t>
        <a:bodyPr/>
        <a:lstStyle/>
        <a:p>
          <a:endParaRPr lang="en-US"/>
        </a:p>
      </dgm:t>
    </dgm:pt>
    <dgm:pt modelId="{FA976BB7-3218-49FA-BF42-943F2DCE2B47}" type="sibTrans" cxnId="{49DB352E-5A2C-4A3F-B03C-7485ADF25D40}">
      <dgm:prSet/>
      <dgm:spPr/>
      <dgm:t>
        <a:bodyPr/>
        <a:lstStyle/>
        <a:p>
          <a:endParaRPr lang="en-US"/>
        </a:p>
      </dgm:t>
    </dgm:pt>
    <dgm:pt modelId="{8CC21EC4-8E81-4BD0-B0B1-955A1722B305}">
      <dgm:prSet/>
      <dgm:spPr/>
      <dgm:t>
        <a:bodyPr/>
        <a:lstStyle/>
        <a:p>
          <a:r>
            <a:rPr lang="en-US" b="1" dirty="0"/>
            <a:t>Part 1 – Introduction to Bridge Design and Failure</a:t>
          </a:r>
          <a:endParaRPr lang="en-US" dirty="0"/>
        </a:p>
      </dgm:t>
    </dgm:pt>
    <dgm:pt modelId="{438B23F8-35F0-4747-ADA4-9DB1D94B6E34}" type="parTrans" cxnId="{1C186D07-8519-4F44-B95F-F6945D4A1C90}">
      <dgm:prSet/>
      <dgm:spPr/>
      <dgm:t>
        <a:bodyPr/>
        <a:lstStyle/>
        <a:p>
          <a:endParaRPr lang="en-US"/>
        </a:p>
      </dgm:t>
    </dgm:pt>
    <dgm:pt modelId="{39EA1D18-A6D6-4889-B12A-39CAE0B3F521}" type="sibTrans" cxnId="{1C186D07-8519-4F44-B95F-F6945D4A1C90}">
      <dgm:prSet/>
      <dgm:spPr/>
      <dgm:t>
        <a:bodyPr/>
        <a:lstStyle/>
        <a:p>
          <a:endParaRPr lang="en-US"/>
        </a:p>
      </dgm:t>
    </dgm:pt>
    <dgm:pt modelId="{B931E9E1-1318-4077-A18A-9223ACFCCBCF}">
      <dgm:prSet/>
      <dgm:spPr/>
      <dgm:t>
        <a:bodyPr/>
        <a:lstStyle/>
        <a:p>
          <a:r>
            <a:rPr lang="en-US"/>
            <a:t>Discuss real-world engineering: Why do bridges fail?</a:t>
          </a:r>
        </a:p>
      </dgm:t>
    </dgm:pt>
    <dgm:pt modelId="{6B16365E-A83A-454F-B78E-2790717F0517}" type="parTrans" cxnId="{39879584-D786-4C9C-9DE0-2E3722678B4D}">
      <dgm:prSet/>
      <dgm:spPr/>
      <dgm:t>
        <a:bodyPr/>
        <a:lstStyle/>
        <a:p>
          <a:endParaRPr lang="en-US"/>
        </a:p>
      </dgm:t>
    </dgm:pt>
    <dgm:pt modelId="{793740A2-59DC-41EE-AD07-84D14284FBD9}" type="sibTrans" cxnId="{39879584-D786-4C9C-9DE0-2E3722678B4D}">
      <dgm:prSet/>
      <dgm:spPr/>
      <dgm:t>
        <a:bodyPr/>
        <a:lstStyle/>
        <a:p>
          <a:endParaRPr lang="en-US"/>
        </a:p>
      </dgm:t>
    </dgm:pt>
    <dgm:pt modelId="{D4881447-7F17-4560-B877-A9773F3BE8F2}">
      <dgm:prSet/>
      <dgm:spPr/>
      <dgm:t>
        <a:bodyPr/>
        <a:lstStyle/>
        <a:p>
          <a:r>
            <a:rPr lang="en-US"/>
            <a:t>Introduce concepts:</a:t>
          </a:r>
        </a:p>
      </dgm:t>
    </dgm:pt>
    <dgm:pt modelId="{BDD3FA56-BF66-4424-BAB6-E84E188A4C2A}" type="parTrans" cxnId="{30FA8F54-8B3D-4A28-B690-3AA7C2A55BB8}">
      <dgm:prSet/>
      <dgm:spPr/>
      <dgm:t>
        <a:bodyPr/>
        <a:lstStyle/>
        <a:p>
          <a:endParaRPr lang="en-US"/>
        </a:p>
      </dgm:t>
    </dgm:pt>
    <dgm:pt modelId="{52101C9B-548A-4471-994F-058A1FC9DE8C}" type="sibTrans" cxnId="{30FA8F54-8B3D-4A28-B690-3AA7C2A55BB8}">
      <dgm:prSet/>
      <dgm:spPr/>
      <dgm:t>
        <a:bodyPr/>
        <a:lstStyle/>
        <a:p>
          <a:endParaRPr lang="en-US"/>
        </a:p>
      </dgm:t>
    </dgm:pt>
    <dgm:pt modelId="{34FCD40F-FE50-4E01-A19E-0041716C2C81}">
      <dgm:prSet/>
      <dgm:spPr/>
      <dgm:t>
        <a:bodyPr/>
        <a:lstStyle/>
        <a:p>
          <a:r>
            <a:rPr lang="en-US" b="1"/>
            <a:t>Stress (σ = F/A)</a:t>
          </a:r>
          <a:endParaRPr lang="en-US"/>
        </a:p>
      </dgm:t>
    </dgm:pt>
    <dgm:pt modelId="{B869160C-086D-42EF-AF62-6E5EF939A62F}" type="parTrans" cxnId="{5D583ED1-FE10-45B0-8149-3F2B357A0E81}">
      <dgm:prSet/>
      <dgm:spPr/>
      <dgm:t>
        <a:bodyPr/>
        <a:lstStyle/>
        <a:p>
          <a:endParaRPr lang="en-US"/>
        </a:p>
      </dgm:t>
    </dgm:pt>
    <dgm:pt modelId="{7F5C2893-48AF-4764-8803-6C228D842CF0}" type="sibTrans" cxnId="{5D583ED1-FE10-45B0-8149-3F2B357A0E81}">
      <dgm:prSet/>
      <dgm:spPr/>
      <dgm:t>
        <a:bodyPr/>
        <a:lstStyle/>
        <a:p>
          <a:endParaRPr lang="en-US"/>
        </a:p>
      </dgm:t>
    </dgm:pt>
    <dgm:pt modelId="{C3FB1E39-DAAC-487B-A471-309464E7BCD4}">
      <dgm:prSet/>
      <dgm:spPr/>
      <dgm:t>
        <a:bodyPr/>
        <a:lstStyle/>
        <a:p>
          <a:r>
            <a:rPr lang="en-US" b="1"/>
            <a:t>Yield strength vs. failure point</a:t>
          </a:r>
          <a:endParaRPr lang="en-US"/>
        </a:p>
      </dgm:t>
    </dgm:pt>
    <dgm:pt modelId="{98AB401C-D68F-45AF-8C5C-AEBC27F98A91}" type="parTrans" cxnId="{D7B0616B-4E4E-474F-A907-77B062E22493}">
      <dgm:prSet/>
      <dgm:spPr/>
      <dgm:t>
        <a:bodyPr/>
        <a:lstStyle/>
        <a:p>
          <a:endParaRPr lang="en-US"/>
        </a:p>
      </dgm:t>
    </dgm:pt>
    <dgm:pt modelId="{BC4E09AF-6112-4F30-A62F-18F8789A186D}" type="sibTrans" cxnId="{D7B0616B-4E4E-474F-A907-77B062E22493}">
      <dgm:prSet/>
      <dgm:spPr/>
      <dgm:t>
        <a:bodyPr/>
        <a:lstStyle/>
        <a:p>
          <a:endParaRPr lang="en-US"/>
        </a:p>
      </dgm:t>
    </dgm:pt>
    <dgm:pt modelId="{6E1B88AB-4250-447F-B581-106B6B8E7225}">
      <dgm:prSet/>
      <dgm:spPr/>
      <dgm:t>
        <a:bodyPr/>
        <a:lstStyle/>
        <a:p>
          <a:r>
            <a:rPr lang="en-US"/>
            <a:t>Load distribution in beams/trusses</a:t>
          </a:r>
        </a:p>
      </dgm:t>
    </dgm:pt>
    <dgm:pt modelId="{5E0F024C-1B47-4DA6-B380-4DF00778862D}" type="parTrans" cxnId="{20D719B8-EC0C-4A9E-B9A2-020E19B1C0FB}">
      <dgm:prSet/>
      <dgm:spPr/>
      <dgm:t>
        <a:bodyPr/>
        <a:lstStyle/>
        <a:p>
          <a:endParaRPr lang="en-US"/>
        </a:p>
      </dgm:t>
    </dgm:pt>
    <dgm:pt modelId="{EF978849-2F38-401E-947F-83FDDBA19572}" type="sibTrans" cxnId="{20D719B8-EC0C-4A9E-B9A2-020E19B1C0FB}">
      <dgm:prSet/>
      <dgm:spPr/>
      <dgm:t>
        <a:bodyPr/>
        <a:lstStyle/>
        <a:p>
          <a:endParaRPr lang="en-US"/>
        </a:p>
      </dgm:t>
    </dgm:pt>
    <dgm:pt modelId="{6868DC35-826D-45A1-8990-31AFD5599D96}">
      <dgm:prSet/>
      <dgm:spPr/>
      <dgm:t>
        <a:bodyPr/>
        <a:lstStyle/>
        <a:p>
          <a:r>
            <a:rPr lang="en-US"/>
            <a:t>Show examples of famous bridge collapses and lessons learned.</a:t>
          </a:r>
        </a:p>
      </dgm:t>
    </dgm:pt>
    <dgm:pt modelId="{E48C8259-5018-4951-8D0F-455589EB7EB9}" type="parTrans" cxnId="{073BA4F2-6010-4B77-A892-1275EADE2772}">
      <dgm:prSet/>
      <dgm:spPr/>
      <dgm:t>
        <a:bodyPr/>
        <a:lstStyle/>
        <a:p>
          <a:endParaRPr lang="en-US"/>
        </a:p>
      </dgm:t>
    </dgm:pt>
    <dgm:pt modelId="{F62AC1E9-3133-46DA-A7D6-C9811D8725FD}" type="sibTrans" cxnId="{073BA4F2-6010-4B77-A892-1275EADE2772}">
      <dgm:prSet/>
      <dgm:spPr/>
      <dgm:t>
        <a:bodyPr/>
        <a:lstStyle/>
        <a:p>
          <a:endParaRPr lang="en-US"/>
        </a:p>
      </dgm:t>
    </dgm:pt>
    <dgm:pt modelId="{8B790C6A-B042-4900-B1D9-2E6C47EE11F0}" type="pres">
      <dgm:prSet presAssocID="{1BD5B574-A179-4D25-B3E1-EB731646D0F5}" presName="hierChild1" presStyleCnt="0">
        <dgm:presLayoutVars>
          <dgm:orgChart val="1"/>
          <dgm:chPref val="1"/>
          <dgm:dir/>
          <dgm:animOne val="branch"/>
          <dgm:animLvl val="lvl"/>
          <dgm:resizeHandles/>
        </dgm:presLayoutVars>
      </dgm:prSet>
      <dgm:spPr/>
    </dgm:pt>
    <dgm:pt modelId="{FDEE2703-589D-4B9A-A4FF-32C33A6B539E}" type="pres">
      <dgm:prSet presAssocID="{2D093A06-BDD7-49D7-B23D-AEDFD99E7E58}" presName="hierRoot1" presStyleCnt="0">
        <dgm:presLayoutVars>
          <dgm:hierBranch val="init"/>
        </dgm:presLayoutVars>
      </dgm:prSet>
      <dgm:spPr/>
    </dgm:pt>
    <dgm:pt modelId="{B0EAF209-1786-44E7-8702-0C4667604D7F}" type="pres">
      <dgm:prSet presAssocID="{2D093A06-BDD7-49D7-B23D-AEDFD99E7E58}" presName="rootComposite1" presStyleCnt="0"/>
      <dgm:spPr/>
    </dgm:pt>
    <dgm:pt modelId="{F2A6B790-ED36-4050-A451-23F548027F1D}" type="pres">
      <dgm:prSet presAssocID="{2D093A06-BDD7-49D7-B23D-AEDFD99E7E58}" presName="rootText1" presStyleLbl="node0" presStyleIdx="0" presStyleCnt="5" custLinFactNeighborX="318" custLinFactNeighborY="5866">
        <dgm:presLayoutVars>
          <dgm:chPref val="3"/>
        </dgm:presLayoutVars>
      </dgm:prSet>
      <dgm:spPr/>
    </dgm:pt>
    <dgm:pt modelId="{54F14B13-C738-455F-A160-43500AC7F172}" type="pres">
      <dgm:prSet presAssocID="{2D093A06-BDD7-49D7-B23D-AEDFD99E7E58}" presName="rootConnector1" presStyleLbl="node1" presStyleIdx="0" presStyleCnt="0"/>
      <dgm:spPr/>
    </dgm:pt>
    <dgm:pt modelId="{C28E8D3C-DC7E-4B30-9917-A6D84070E6BA}" type="pres">
      <dgm:prSet presAssocID="{2D093A06-BDD7-49D7-B23D-AEDFD99E7E58}" presName="hierChild2" presStyleCnt="0"/>
      <dgm:spPr/>
    </dgm:pt>
    <dgm:pt modelId="{16967FE6-CDA3-4607-864B-31CE02FCDE47}" type="pres">
      <dgm:prSet presAssocID="{2D093A06-BDD7-49D7-B23D-AEDFD99E7E58}" presName="hierChild3" presStyleCnt="0"/>
      <dgm:spPr/>
    </dgm:pt>
    <dgm:pt modelId="{5ACECC73-DC1B-4A7D-9476-707280548E9D}" type="pres">
      <dgm:prSet presAssocID="{8CC21EC4-8E81-4BD0-B0B1-955A1722B305}" presName="hierRoot1" presStyleCnt="0">
        <dgm:presLayoutVars>
          <dgm:hierBranch val="init"/>
        </dgm:presLayoutVars>
      </dgm:prSet>
      <dgm:spPr/>
    </dgm:pt>
    <dgm:pt modelId="{8727BEF1-B2C2-4995-938A-D1DE4D9D4AF1}" type="pres">
      <dgm:prSet presAssocID="{8CC21EC4-8E81-4BD0-B0B1-955A1722B305}" presName="rootComposite1" presStyleCnt="0"/>
      <dgm:spPr/>
    </dgm:pt>
    <dgm:pt modelId="{A7FA43C8-C47F-4DB5-BA4E-8B0147228BEB}" type="pres">
      <dgm:prSet presAssocID="{8CC21EC4-8E81-4BD0-B0B1-955A1722B305}" presName="rootText1" presStyleLbl="node0" presStyleIdx="1" presStyleCnt="5">
        <dgm:presLayoutVars>
          <dgm:chPref val="3"/>
        </dgm:presLayoutVars>
      </dgm:prSet>
      <dgm:spPr/>
    </dgm:pt>
    <dgm:pt modelId="{4309D690-BCC2-4D2B-89D8-6F0478291BA2}" type="pres">
      <dgm:prSet presAssocID="{8CC21EC4-8E81-4BD0-B0B1-955A1722B305}" presName="rootConnector1" presStyleLbl="node1" presStyleIdx="0" presStyleCnt="0"/>
      <dgm:spPr/>
    </dgm:pt>
    <dgm:pt modelId="{93654DEB-525B-4001-BBE9-5F46AB33BA92}" type="pres">
      <dgm:prSet presAssocID="{8CC21EC4-8E81-4BD0-B0B1-955A1722B305}" presName="hierChild2" presStyleCnt="0"/>
      <dgm:spPr/>
    </dgm:pt>
    <dgm:pt modelId="{5A67BDE0-1D4B-4F41-B3CB-DBD9B4276A85}" type="pres">
      <dgm:prSet presAssocID="{8CC21EC4-8E81-4BD0-B0B1-955A1722B305}" presName="hierChild3" presStyleCnt="0"/>
      <dgm:spPr/>
    </dgm:pt>
    <dgm:pt modelId="{EB28954B-1690-4CBB-9BE7-6D8A20DF17B0}" type="pres">
      <dgm:prSet presAssocID="{B931E9E1-1318-4077-A18A-9223ACFCCBCF}" presName="hierRoot1" presStyleCnt="0">
        <dgm:presLayoutVars>
          <dgm:hierBranch val="init"/>
        </dgm:presLayoutVars>
      </dgm:prSet>
      <dgm:spPr/>
    </dgm:pt>
    <dgm:pt modelId="{990901C6-C643-424A-AD27-15136C340417}" type="pres">
      <dgm:prSet presAssocID="{B931E9E1-1318-4077-A18A-9223ACFCCBCF}" presName="rootComposite1" presStyleCnt="0"/>
      <dgm:spPr/>
    </dgm:pt>
    <dgm:pt modelId="{463BCF9A-2B30-49EC-835E-F924A969EEBD}" type="pres">
      <dgm:prSet presAssocID="{B931E9E1-1318-4077-A18A-9223ACFCCBCF}" presName="rootText1" presStyleLbl="node0" presStyleIdx="2" presStyleCnt="5">
        <dgm:presLayoutVars>
          <dgm:chPref val="3"/>
        </dgm:presLayoutVars>
      </dgm:prSet>
      <dgm:spPr/>
    </dgm:pt>
    <dgm:pt modelId="{2855ED74-7F18-456F-A184-5DC3D4D921CD}" type="pres">
      <dgm:prSet presAssocID="{B931E9E1-1318-4077-A18A-9223ACFCCBCF}" presName="rootConnector1" presStyleLbl="node1" presStyleIdx="0" presStyleCnt="0"/>
      <dgm:spPr/>
    </dgm:pt>
    <dgm:pt modelId="{A2B9C1B9-4449-4787-A5F9-5943ED046A31}" type="pres">
      <dgm:prSet presAssocID="{B931E9E1-1318-4077-A18A-9223ACFCCBCF}" presName="hierChild2" presStyleCnt="0"/>
      <dgm:spPr/>
    </dgm:pt>
    <dgm:pt modelId="{174509B7-AB47-4201-8983-76185B1A24AB}" type="pres">
      <dgm:prSet presAssocID="{B931E9E1-1318-4077-A18A-9223ACFCCBCF}" presName="hierChild3" presStyleCnt="0"/>
      <dgm:spPr/>
    </dgm:pt>
    <dgm:pt modelId="{1ED071CF-C844-458E-A302-961EFEC5DA16}" type="pres">
      <dgm:prSet presAssocID="{D4881447-7F17-4560-B877-A9773F3BE8F2}" presName="hierRoot1" presStyleCnt="0">
        <dgm:presLayoutVars>
          <dgm:hierBranch val="init"/>
        </dgm:presLayoutVars>
      </dgm:prSet>
      <dgm:spPr/>
    </dgm:pt>
    <dgm:pt modelId="{666C109D-9CC7-47FA-AC3F-F0A01C4A1369}" type="pres">
      <dgm:prSet presAssocID="{D4881447-7F17-4560-B877-A9773F3BE8F2}" presName="rootComposite1" presStyleCnt="0"/>
      <dgm:spPr/>
    </dgm:pt>
    <dgm:pt modelId="{C026414E-95D0-446C-B6B1-C52523045C74}" type="pres">
      <dgm:prSet presAssocID="{D4881447-7F17-4560-B877-A9773F3BE8F2}" presName="rootText1" presStyleLbl="node0" presStyleIdx="3" presStyleCnt="5">
        <dgm:presLayoutVars>
          <dgm:chPref val="3"/>
        </dgm:presLayoutVars>
      </dgm:prSet>
      <dgm:spPr/>
    </dgm:pt>
    <dgm:pt modelId="{D80E52C7-C493-42E9-91BE-9382BD752D71}" type="pres">
      <dgm:prSet presAssocID="{D4881447-7F17-4560-B877-A9773F3BE8F2}" presName="rootConnector1" presStyleLbl="node1" presStyleIdx="0" presStyleCnt="0"/>
      <dgm:spPr/>
    </dgm:pt>
    <dgm:pt modelId="{DC4AFA78-9702-4B69-871C-B8C62A0A55EA}" type="pres">
      <dgm:prSet presAssocID="{D4881447-7F17-4560-B877-A9773F3BE8F2}" presName="hierChild2" presStyleCnt="0"/>
      <dgm:spPr/>
    </dgm:pt>
    <dgm:pt modelId="{5559675B-1752-4748-BEC8-CF5C5790ED0E}" type="pres">
      <dgm:prSet presAssocID="{B869160C-086D-42EF-AF62-6E5EF939A62F}" presName="Name64" presStyleLbl="parChTrans1D2" presStyleIdx="0" presStyleCnt="3"/>
      <dgm:spPr/>
    </dgm:pt>
    <dgm:pt modelId="{74714D90-07A4-4F32-ADE7-47B516C12368}" type="pres">
      <dgm:prSet presAssocID="{34FCD40F-FE50-4E01-A19E-0041716C2C81}" presName="hierRoot2" presStyleCnt="0">
        <dgm:presLayoutVars>
          <dgm:hierBranch val="init"/>
        </dgm:presLayoutVars>
      </dgm:prSet>
      <dgm:spPr/>
    </dgm:pt>
    <dgm:pt modelId="{BF49810C-3233-4FD3-ACEB-7CDB5F95C79B}" type="pres">
      <dgm:prSet presAssocID="{34FCD40F-FE50-4E01-A19E-0041716C2C81}" presName="rootComposite" presStyleCnt="0"/>
      <dgm:spPr/>
    </dgm:pt>
    <dgm:pt modelId="{0FCD6BD9-BC28-4393-8393-14DBD30C211B}" type="pres">
      <dgm:prSet presAssocID="{34FCD40F-FE50-4E01-A19E-0041716C2C81}" presName="rootText" presStyleLbl="node2" presStyleIdx="0" presStyleCnt="3">
        <dgm:presLayoutVars>
          <dgm:chPref val="3"/>
        </dgm:presLayoutVars>
      </dgm:prSet>
      <dgm:spPr/>
    </dgm:pt>
    <dgm:pt modelId="{20B454E1-EB65-488E-8409-9180A9EA62B8}" type="pres">
      <dgm:prSet presAssocID="{34FCD40F-FE50-4E01-A19E-0041716C2C81}" presName="rootConnector" presStyleLbl="node2" presStyleIdx="0" presStyleCnt="3"/>
      <dgm:spPr/>
    </dgm:pt>
    <dgm:pt modelId="{ED5A97AB-9139-43F7-A42E-0C718CDC86AC}" type="pres">
      <dgm:prSet presAssocID="{34FCD40F-FE50-4E01-A19E-0041716C2C81}" presName="hierChild4" presStyleCnt="0"/>
      <dgm:spPr/>
    </dgm:pt>
    <dgm:pt modelId="{B3CC6B06-2FB6-40B1-B653-602E2D24A900}" type="pres">
      <dgm:prSet presAssocID="{34FCD40F-FE50-4E01-A19E-0041716C2C81}" presName="hierChild5" presStyleCnt="0"/>
      <dgm:spPr/>
    </dgm:pt>
    <dgm:pt modelId="{E0DA6C1D-5A49-439E-9EA7-B5A89FA0D0AB}" type="pres">
      <dgm:prSet presAssocID="{98AB401C-D68F-45AF-8C5C-AEBC27F98A91}" presName="Name64" presStyleLbl="parChTrans1D2" presStyleIdx="1" presStyleCnt="3"/>
      <dgm:spPr/>
    </dgm:pt>
    <dgm:pt modelId="{3810A378-09A7-44F1-BD91-20A122EFD5AF}" type="pres">
      <dgm:prSet presAssocID="{C3FB1E39-DAAC-487B-A471-309464E7BCD4}" presName="hierRoot2" presStyleCnt="0">
        <dgm:presLayoutVars>
          <dgm:hierBranch val="init"/>
        </dgm:presLayoutVars>
      </dgm:prSet>
      <dgm:spPr/>
    </dgm:pt>
    <dgm:pt modelId="{6519AE54-8D77-491A-B2CA-34AB9A01A793}" type="pres">
      <dgm:prSet presAssocID="{C3FB1E39-DAAC-487B-A471-309464E7BCD4}" presName="rootComposite" presStyleCnt="0"/>
      <dgm:spPr/>
    </dgm:pt>
    <dgm:pt modelId="{279E4E7A-566C-4B76-8AA7-C0322E527D69}" type="pres">
      <dgm:prSet presAssocID="{C3FB1E39-DAAC-487B-A471-309464E7BCD4}" presName="rootText" presStyleLbl="node2" presStyleIdx="1" presStyleCnt="3">
        <dgm:presLayoutVars>
          <dgm:chPref val="3"/>
        </dgm:presLayoutVars>
      </dgm:prSet>
      <dgm:spPr/>
    </dgm:pt>
    <dgm:pt modelId="{98EEF3CA-FF4C-4F38-AAE9-C879BEFBE787}" type="pres">
      <dgm:prSet presAssocID="{C3FB1E39-DAAC-487B-A471-309464E7BCD4}" presName="rootConnector" presStyleLbl="node2" presStyleIdx="1" presStyleCnt="3"/>
      <dgm:spPr/>
    </dgm:pt>
    <dgm:pt modelId="{B6AFA6C3-72E7-4FFD-B9BE-DD90E6A0F4E5}" type="pres">
      <dgm:prSet presAssocID="{C3FB1E39-DAAC-487B-A471-309464E7BCD4}" presName="hierChild4" presStyleCnt="0"/>
      <dgm:spPr/>
    </dgm:pt>
    <dgm:pt modelId="{49B753F4-CD0B-456E-BA8D-1CA5A0FE5539}" type="pres">
      <dgm:prSet presAssocID="{C3FB1E39-DAAC-487B-A471-309464E7BCD4}" presName="hierChild5" presStyleCnt="0"/>
      <dgm:spPr/>
    </dgm:pt>
    <dgm:pt modelId="{523632B7-9467-4E72-B775-FD82888627C6}" type="pres">
      <dgm:prSet presAssocID="{5E0F024C-1B47-4DA6-B380-4DF00778862D}" presName="Name64" presStyleLbl="parChTrans1D2" presStyleIdx="2" presStyleCnt="3"/>
      <dgm:spPr/>
    </dgm:pt>
    <dgm:pt modelId="{8C25586F-7D8E-4563-B5D3-301F0B3FD4F3}" type="pres">
      <dgm:prSet presAssocID="{6E1B88AB-4250-447F-B581-106B6B8E7225}" presName="hierRoot2" presStyleCnt="0">
        <dgm:presLayoutVars>
          <dgm:hierBranch val="init"/>
        </dgm:presLayoutVars>
      </dgm:prSet>
      <dgm:spPr/>
    </dgm:pt>
    <dgm:pt modelId="{88A3366D-47C3-4CF6-B06D-D809FE3D0AE6}" type="pres">
      <dgm:prSet presAssocID="{6E1B88AB-4250-447F-B581-106B6B8E7225}" presName="rootComposite" presStyleCnt="0"/>
      <dgm:spPr/>
    </dgm:pt>
    <dgm:pt modelId="{E2274DE5-3F58-4E73-B0A8-271E931F0D65}" type="pres">
      <dgm:prSet presAssocID="{6E1B88AB-4250-447F-B581-106B6B8E7225}" presName="rootText" presStyleLbl="node2" presStyleIdx="2" presStyleCnt="3">
        <dgm:presLayoutVars>
          <dgm:chPref val="3"/>
        </dgm:presLayoutVars>
      </dgm:prSet>
      <dgm:spPr/>
    </dgm:pt>
    <dgm:pt modelId="{1752547F-4B21-4FB3-A32D-8840C8720D49}" type="pres">
      <dgm:prSet presAssocID="{6E1B88AB-4250-447F-B581-106B6B8E7225}" presName="rootConnector" presStyleLbl="node2" presStyleIdx="2" presStyleCnt="3"/>
      <dgm:spPr/>
    </dgm:pt>
    <dgm:pt modelId="{3F7AD060-9AB7-426E-8428-F165BD78D29D}" type="pres">
      <dgm:prSet presAssocID="{6E1B88AB-4250-447F-B581-106B6B8E7225}" presName="hierChild4" presStyleCnt="0"/>
      <dgm:spPr/>
    </dgm:pt>
    <dgm:pt modelId="{95F7906E-7892-4C39-8237-E715F125358F}" type="pres">
      <dgm:prSet presAssocID="{6E1B88AB-4250-447F-B581-106B6B8E7225}" presName="hierChild5" presStyleCnt="0"/>
      <dgm:spPr/>
    </dgm:pt>
    <dgm:pt modelId="{05AE197F-5AD7-4470-B212-0C07DA3DE895}" type="pres">
      <dgm:prSet presAssocID="{D4881447-7F17-4560-B877-A9773F3BE8F2}" presName="hierChild3" presStyleCnt="0"/>
      <dgm:spPr/>
    </dgm:pt>
    <dgm:pt modelId="{F30D64A6-79A3-4C42-AF24-E161A80AC11A}" type="pres">
      <dgm:prSet presAssocID="{6868DC35-826D-45A1-8990-31AFD5599D96}" presName="hierRoot1" presStyleCnt="0">
        <dgm:presLayoutVars>
          <dgm:hierBranch val="init"/>
        </dgm:presLayoutVars>
      </dgm:prSet>
      <dgm:spPr/>
    </dgm:pt>
    <dgm:pt modelId="{943842A7-5EBD-42D9-BE66-B433276DFA46}" type="pres">
      <dgm:prSet presAssocID="{6868DC35-826D-45A1-8990-31AFD5599D96}" presName="rootComposite1" presStyleCnt="0"/>
      <dgm:spPr/>
    </dgm:pt>
    <dgm:pt modelId="{FE6D8B2D-32E4-451E-8E0D-0F784F216D17}" type="pres">
      <dgm:prSet presAssocID="{6868DC35-826D-45A1-8990-31AFD5599D96}" presName="rootText1" presStyleLbl="node0" presStyleIdx="4" presStyleCnt="5">
        <dgm:presLayoutVars>
          <dgm:chPref val="3"/>
        </dgm:presLayoutVars>
      </dgm:prSet>
      <dgm:spPr/>
    </dgm:pt>
    <dgm:pt modelId="{B676B959-362F-4B17-966F-7F5DE9BBF772}" type="pres">
      <dgm:prSet presAssocID="{6868DC35-826D-45A1-8990-31AFD5599D96}" presName="rootConnector1" presStyleLbl="node1" presStyleIdx="0" presStyleCnt="0"/>
      <dgm:spPr/>
    </dgm:pt>
    <dgm:pt modelId="{33F1D6D0-D936-4DC9-9148-56AFA745DE04}" type="pres">
      <dgm:prSet presAssocID="{6868DC35-826D-45A1-8990-31AFD5599D96}" presName="hierChild2" presStyleCnt="0"/>
      <dgm:spPr/>
    </dgm:pt>
    <dgm:pt modelId="{D417CE61-EB72-406D-AA22-95CBC151A6E3}" type="pres">
      <dgm:prSet presAssocID="{6868DC35-826D-45A1-8990-31AFD5599D96}" presName="hierChild3" presStyleCnt="0"/>
      <dgm:spPr/>
    </dgm:pt>
  </dgm:ptLst>
  <dgm:cxnLst>
    <dgm:cxn modelId="{1C186D07-8519-4F44-B95F-F6945D4A1C90}" srcId="{1BD5B574-A179-4D25-B3E1-EB731646D0F5}" destId="{8CC21EC4-8E81-4BD0-B0B1-955A1722B305}" srcOrd="1" destOrd="0" parTransId="{438B23F8-35F0-4747-ADA4-9DB1D94B6E34}" sibTransId="{39EA1D18-A6D6-4889-B12A-39CAE0B3F521}"/>
    <dgm:cxn modelId="{C0F65D10-0945-425F-A62A-11FF92672119}" type="presOf" srcId="{B931E9E1-1318-4077-A18A-9223ACFCCBCF}" destId="{463BCF9A-2B30-49EC-835E-F924A969EEBD}" srcOrd="0" destOrd="0" presId="urn:microsoft.com/office/officeart/2009/3/layout/HorizontalOrganizationChart"/>
    <dgm:cxn modelId="{14682811-9317-4B96-A712-B3BD0818D015}" type="presOf" srcId="{6868DC35-826D-45A1-8990-31AFD5599D96}" destId="{FE6D8B2D-32E4-451E-8E0D-0F784F216D17}" srcOrd="0" destOrd="0" presId="urn:microsoft.com/office/officeart/2009/3/layout/HorizontalOrganizationChart"/>
    <dgm:cxn modelId="{4E53681A-1E40-4892-82C9-F48BEDF1F2BF}" type="presOf" srcId="{8CC21EC4-8E81-4BD0-B0B1-955A1722B305}" destId="{A7FA43C8-C47F-4DB5-BA4E-8B0147228BEB}" srcOrd="0" destOrd="0" presId="urn:microsoft.com/office/officeart/2009/3/layout/HorizontalOrganizationChart"/>
    <dgm:cxn modelId="{0D57851A-C118-43DD-9E27-24079335D6ED}" type="presOf" srcId="{C3FB1E39-DAAC-487B-A471-309464E7BCD4}" destId="{279E4E7A-566C-4B76-8AA7-C0322E527D69}" srcOrd="0" destOrd="0" presId="urn:microsoft.com/office/officeart/2009/3/layout/HorizontalOrganizationChart"/>
    <dgm:cxn modelId="{8247A81E-3985-4819-BF83-D44E5110D3AA}" type="presOf" srcId="{1BD5B574-A179-4D25-B3E1-EB731646D0F5}" destId="{8B790C6A-B042-4900-B1D9-2E6C47EE11F0}" srcOrd="0" destOrd="0" presId="urn:microsoft.com/office/officeart/2009/3/layout/HorizontalOrganizationChart"/>
    <dgm:cxn modelId="{FD67B624-4F48-4B5C-BE30-4E4126895612}" type="presOf" srcId="{98AB401C-D68F-45AF-8C5C-AEBC27F98A91}" destId="{E0DA6C1D-5A49-439E-9EA7-B5A89FA0D0AB}" srcOrd="0" destOrd="0" presId="urn:microsoft.com/office/officeart/2009/3/layout/HorizontalOrganizationChart"/>
    <dgm:cxn modelId="{ED58072B-9621-4A92-866F-F47B19B94B17}" type="presOf" srcId="{2D093A06-BDD7-49D7-B23D-AEDFD99E7E58}" destId="{F2A6B790-ED36-4050-A451-23F548027F1D}" srcOrd="0" destOrd="0" presId="urn:microsoft.com/office/officeart/2009/3/layout/HorizontalOrganizationChart"/>
    <dgm:cxn modelId="{3DEC4B2D-EF0B-41DF-8A7B-3DB3BF379CF9}" type="presOf" srcId="{2D093A06-BDD7-49D7-B23D-AEDFD99E7E58}" destId="{54F14B13-C738-455F-A160-43500AC7F172}" srcOrd="1" destOrd="0" presId="urn:microsoft.com/office/officeart/2009/3/layout/HorizontalOrganizationChart"/>
    <dgm:cxn modelId="{49DB352E-5A2C-4A3F-B03C-7485ADF25D40}" srcId="{1BD5B574-A179-4D25-B3E1-EB731646D0F5}" destId="{2D093A06-BDD7-49D7-B23D-AEDFD99E7E58}" srcOrd="0" destOrd="0" parTransId="{860BCE99-5BAF-4839-8016-D658A5C805F5}" sibTransId="{FA976BB7-3218-49FA-BF42-943F2DCE2B47}"/>
    <dgm:cxn modelId="{03727431-5E48-49B6-B2C4-C2CEFA0AF91F}" type="presOf" srcId="{5E0F024C-1B47-4DA6-B380-4DF00778862D}" destId="{523632B7-9467-4E72-B775-FD82888627C6}" srcOrd="0" destOrd="0" presId="urn:microsoft.com/office/officeart/2009/3/layout/HorizontalOrganizationChart"/>
    <dgm:cxn modelId="{31D72D64-1355-4D3F-8031-5F6E74AAA445}" type="presOf" srcId="{B869160C-086D-42EF-AF62-6E5EF939A62F}" destId="{5559675B-1752-4748-BEC8-CF5C5790ED0E}" srcOrd="0" destOrd="0" presId="urn:microsoft.com/office/officeart/2009/3/layout/HorizontalOrganizationChart"/>
    <dgm:cxn modelId="{6B8A6747-85D4-44BD-B162-E269995ED79F}" type="presOf" srcId="{6E1B88AB-4250-447F-B581-106B6B8E7225}" destId="{E2274DE5-3F58-4E73-B0A8-271E931F0D65}" srcOrd="0" destOrd="0" presId="urn:microsoft.com/office/officeart/2009/3/layout/HorizontalOrganizationChart"/>
    <dgm:cxn modelId="{D7B0616B-4E4E-474F-A907-77B062E22493}" srcId="{D4881447-7F17-4560-B877-A9773F3BE8F2}" destId="{C3FB1E39-DAAC-487B-A471-309464E7BCD4}" srcOrd="1" destOrd="0" parTransId="{98AB401C-D68F-45AF-8C5C-AEBC27F98A91}" sibTransId="{BC4E09AF-6112-4F30-A62F-18F8789A186D}"/>
    <dgm:cxn modelId="{30FA8F54-8B3D-4A28-B690-3AA7C2A55BB8}" srcId="{1BD5B574-A179-4D25-B3E1-EB731646D0F5}" destId="{D4881447-7F17-4560-B877-A9773F3BE8F2}" srcOrd="3" destOrd="0" parTransId="{BDD3FA56-BF66-4424-BAB6-E84E188A4C2A}" sibTransId="{52101C9B-548A-4471-994F-058A1FC9DE8C}"/>
    <dgm:cxn modelId="{93846B76-9370-42FD-9547-14AB79DF68E0}" type="presOf" srcId="{B931E9E1-1318-4077-A18A-9223ACFCCBCF}" destId="{2855ED74-7F18-456F-A184-5DC3D4D921CD}" srcOrd="1" destOrd="0" presId="urn:microsoft.com/office/officeart/2009/3/layout/HorizontalOrganizationChart"/>
    <dgm:cxn modelId="{39879584-D786-4C9C-9DE0-2E3722678B4D}" srcId="{1BD5B574-A179-4D25-B3E1-EB731646D0F5}" destId="{B931E9E1-1318-4077-A18A-9223ACFCCBCF}" srcOrd="2" destOrd="0" parTransId="{6B16365E-A83A-454F-B78E-2790717F0517}" sibTransId="{793740A2-59DC-41EE-AD07-84D14284FBD9}"/>
    <dgm:cxn modelId="{B92CF998-6701-431B-9DBB-EB12B3C17326}" type="presOf" srcId="{34FCD40F-FE50-4E01-A19E-0041716C2C81}" destId="{0FCD6BD9-BC28-4393-8393-14DBD30C211B}" srcOrd="0" destOrd="0" presId="urn:microsoft.com/office/officeart/2009/3/layout/HorizontalOrganizationChart"/>
    <dgm:cxn modelId="{47A92D9D-2483-43A1-BBCC-A6E0D8AEC676}" type="presOf" srcId="{6868DC35-826D-45A1-8990-31AFD5599D96}" destId="{B676B959-362F-4B17-966F-7F5DE9BBF772}" srcOrd="1" destOrd="0" presId="urn:microsoft.com/office/officeart/2009/3/layout/HorizontalOrganizationChart"/>
    <dgm:cxn modelId="{20D719B8-EC0C-4A9E-B9A2-020E19B1C0FB}" srcId="{D4881447-7F17-4560-B877-A9773F3BE8F2}" destId="{6E1B88AB-4250-447F-B581-106B6B8E7225}" srcOrd="2" destOrd="0" parTransId="{5E0F024C-1B47-4DA6-B380-4DF00778862D}" sibTransId="{EF978849-2F38-401E-947F-83FDDBA19572}"/>
    <dgm:cxn modelId="{9ACB71BB-6686-4F28-83DF-90F7C6E5E591}" type="presOf" srcId="{D4881447-7F17-4560-B877-A9773F3BE8F2}" destId="{C026414E-95D0-446C-B6B1-C52523045C74}" srcOrd="0" destOrd="0" presId="urn:microsoft.com/office/officeart/2009/3/layout/HorizontalOrganizationChart"/>
    <dgm:cxn modelId="{5D583ED1-FE10-45B0-8149-3F2B357A0E81}" srcId="{D4881447-7F17-4560-B877-A9773F3BE8F2}" destId="{34FCD40F-FE50-4E01-A19E-0041716C2C81}" srcOrd="0" destOrd="0" parTransId="{B869160C-086D-42EF-AF62-6E5EF939A62F}" sibTransId="{7F5C2893-48AF-4764-8803-6C228D842CF0}"/>
    <dgm:cxn modelId="{1E602EDA-81CA-42FC-89FB-28E928A9F5CE}" type="presOf" srcId="{6E1B88AB-4250-447F-B581-106B6B8E7225}" destId="{1752547F-4B21-4FB3-A32D-8840C8720D49}" srcOrd="1" destOrd="0" presId="urn:microsoft.com/office/officeart/2009/3/layout/HorizontalOrganizationChart"/>
    <dgm:cxn modelId="{D71A1CE7-E7C3-4DAF-A728-2D0938B65F4C}" type="presOf" srcId="{8CC21EC4-8E81-4BD0-B0B1-955A1722B305}" destId="{4309D690-BCC2-4D2B-89D8-6F0478291BA2}" srcOrd="1" destOrd="0" presId="urn:microsoft.com/office/officeart/2009/3/layout/HorizontalOrganizationChart"/>
    <dgm:cxn modelId="{B93B6FEE-D778-44F4-B56D-E7715DA239CB}" type="presOf" srcId="{34FCD40F-FE50-4E01-A19E-0041716C2C81}" destId="{20B454E1-EB65-488E-8409-9180A9EA62B8}" srcOrd="1" destOrd="0" presId="urn:microsoft.com/office/officeart/2009/3/layout/HorizontalOrganizationChart"/>
    <dgm:cxn modelId="{AE7615F1-A45C-46D9-A174-2FEDE9B23CA4}" type="presOf" srcId="{D4881447-7F17-4560-B877-A9773F3BE8F2}" destId="{D80E52C7-C493-42E9-91BE-9382BD752D71}" srcOrd="1" destOrd="0" presId="urn:microsoft.com/office/officeart/2009/3/layout/HorizontalOrganizationChart"/>
    <dgm:cxn modelId="{073BA4F2-6010-4B77-A892-1275EADE2772}" srcId="{1BD5B574-A179-4D25-B3E1-EB731646D0F5}" destId="{6868DC35-826D-45A1-8990-31AFD5599D96}" srcOrd="4" destOrd="0" parTransId="{E48C8259-5018-4951-8D0F-455589EB7EB9}" sibTransId="{F62AC1E9-3133-46DA-A7D6-C9811D8725FD}"/>
    <dgm:cxn modelId="{44D65BF3-470B-4DBC-B5AF-202F2A195048}" type="presOf" srcId="{C3FB1E39-DAAC-487B-A471-309464E7BCD4}" destId="{98EEF3CA-FF4C-4F38-AAE9-C879BEFBE787}" srcOrd="1" destOrd="0" presId="urn:microsoft.com/office/officeart/2009/3/layout/HorizontalOrganizationChart"/>
    <dgm:cxn modelId="{3B27BA94-0B6F-495C-94FE-17A0D87E84FA}" type="presParOf" srcId="{8B790C6A-B042-4900-B1D9-2E6C47EE11F0}" destId="{FDEE2703-589D-4B9A-A4FF-32C33A6B539E}" srcOrd="0" destOrd="0" presId="urn:microsoft.com/office/officeart/2009/3/layout/HorizontalOrganizationChart"/>
    <dgm:cxn modelId="{F63038E3-9BA5-49C3-A2C7-0F074796CA37}" type="presParOf" srcId="{FDEE2703-589D-4B9A-A4FF-32C33A6B539E}" destId="{B0EAF209-1786-44E7-8702-0C4667604D7F}" srcOrd="0" destOrd="0" presId="urn:microsoft.com/office/officeart/2009/3/layout/HorizontalOrganizationChart"/>
    <dgm:cxn modelId="{8ACFD08C-4127-4F38-9F03-B33D43A6EDC1}" type="presParOf" srcId="{B0EAF209-1786-44E7-8702-0C4667604D7F}" destId="{F2A6B790-ED36-4050-A451-23F548027F1D}" srcOrd="0" destOrd="0" presId="urn:microsoft.com/office/officeart/2009/3/layout/HorizontalOrganizationChart"/>
    <dgm:cxn modelId="{34C16E49-4FE5-48D1-AB8C-7D3AA241BAF6}" type="presParOf" srcId="{B0EAF209-1786-44E7-8702-0C4667604D7F}" destId="{54F14B13-C738-455F-A160-43500AC7F172}" srcOrd="1" destOrd="0" presId="urn:microsoft.com/office/officeart/2009/3/layout/HorizontalOrganizationChart"/>
    <dgm:cxn modelId="{FDF9F04C-5098-4E43-8863-01BDB345D478}" type="presParOf" srcId="{FDEE2703-589D-4B9A-A4FF-32C33A6B539E}" destId="{C28E8D3C-DC7E-4B30-9917-A6D84070E6BA}" srcOrd="1" destOrd="0" presId="urn:microsoft.com/office/officeart/2009/3/layout/HorizontalOrganizationChart"/>
    <dgm:cxn modelId="{C944E11F-B9E5-4494-8710-62D091865064}" type="presParOf" srcId="{FDEE2703-589D-4B9A-A4FF-32C33A6B539E}" destId="{16967FE6-CDA3-4607-864B-31CE02FCDE47}" srcOrd="2" destOrd="0" presId="urn:microsoft.com/office/officeart/2009/3/layout/HorizontalOrganizationChart"/>
    <dgm:cxn modelId="{BB22CC40-550D-435E-A7E9-8B370BB78630}" type="presParOf" srcId="{8B790C6A-B042-4900-B1D9-2E6C47EE11F0}" destId="{5ACECC73-DC1B-4A7D-9476-707280548E9D}" srcOrd="1" destOrd="0" presId="urn:microsoft.com/office/officeart/2009/3/layout/HorizontalOrganizationChart"/>
    <dgm:cxn modelId="{DA581EF3-B4A6-49B9-82D8-2725BAA17509}" type="presParOf" srcId="{5ACECC73-DC1B-4A7D-9476-707280548E9D}" destId="{8727BEF1-B2C2-4995-938A-D1DE4D9D4AF1}" srcOrd="0" destOrd="0" presId="urn:microsoft.com/office/officeart/2009/3/layout/HorizontalOrganizationChart"/>
    <dgm:cxn modelId="{D31F2CFE-7232-4A03-BEF6-DD27222BCD2D}" type="presParOf" srcId="{8727BEF1-B2C2-4995-938A-D1DE4D9D4AF1}" destId="{A7FA43C8-C47F-4DB5-BA4E-8B0147228BEB}" srcOrd="0" destOrd="0" presId="urn:microsoft.com/office/officeart/2009/3/layout/HorizontalOrganizationChart"/>
    <dgm:cxn modelId="{2A256235-606A-43B4-B314-DF2DDD132E22}" type="presParOf" srcId="{8727BEF1-B2C2-4995-938A-D1DE4D9D4AF1}" destId="{4309D690-BCC2-4D2B-89D8-6F0478291BA2}" srcOrd="1" destOrd="0" presId="urn:microsoft.com/office/officeart/2009/3/layout/HorizontalOrganizationChart"/>
    <dgm:cxn modelId="{22AEEC36-A51A-479A-8ABC-C011AC3C63C9}" type="presParOf" srcId="{5ACECC73-DC1B-4A7D-9476-707280548E9D}" destId="{93654DEB-525B-4001-BBE9-5F46AB33BA92}" srcOrd="1" destOrd="0" presId="urn:microsoft.com/office/officeart/2009/3/layout/HorizontalOrganizationChart"/>
    <dgm:cxn modelId="{FF355872-BC9C-469C-9B60-9620B41DB475}" type="presParOf" srcId="{5ACECC73-DC1B-4A7D-9476-707280548E9D}" destId="{5A67BDE0-1D4B-4F41-B3CB-DBD9B4276A85}" srcOrd="2" destOrd="0" presId="urn:microsoft.com/office/officeart/2009/3/layout/HorizontalOrganizationChart"/>
    <dgm:cxn modelId="{EFD1D8D0-F482-44C9-A601-9E6F5B0CBA20}" type="presParOf" srcId="{8B790C6A-B042-4900-B1D9-2E6C47EE11F0}" destId="{EB28954B-1690-4CBB-9BE7-6D8A20DF17B0}" srcOrd="2" destOrd="0" presId="urn:microsoft.com/office/officeart/2009/3/layout/HorizontalOrganizationChart"/>
    <dgm:cxn modelId="{E47554EF-0B38-46A5-85ED-9AB2449F0DB2}" type="presParOf" srcId="{EB28954B-1690-4CBB-9BE7-6D8A20DF17B0}" destId="{990901C6-C643-424A-AD27-15136C340417}" srcOrd="0" destOrd="0" presId="urn:microsoft.com/office/officeart/2009/3/layout/HorizontalOrganizationChart"/>
    <dgm:cxn modelId="{9537C873-4039-4B74-B67E-13AFB7EE8A02}" type="presParOf" srcId="{990901C6-C643-424A-AD27-15136C340417}" destId="{463BCF9A-2B30-49EC-835E-F924A969EEBD}" srcOrd="0" destOrd="0" presId="urn:microsoft.com/office/officeart/2009/3/layout/HorizontalOrganizationChart"/>
    <dgm:cxn modelId="{4939B665-E966-412D-A05F-3CE9834C312B}" type="presParOf" srcId="{990901C6-C643-424A-AD27-15136C340417}" destId="{2855ED74-7F18-456F-A184-5DC3D4D921CD}" srcOrd="1" destOrd="0" presId="urn:microsoft.com/office/officeart/2009/3/layout/HorizontalOrganizationChart"/>
    <dgm:cxn modelId="{412A71BF-E31D-48EA-BCD1-3267ADD972EA}" type="presParOf" srcId="{EB28954B-1690-4CBB-9BE7-6D8A20DF17B0}" destId="{A2B9C1B9-4449-4787-A5F9-5943ED046A31}" srcOrd="1" destOrd="0" presId="urn:microsoft.com/office/officeart/2009/3/layout/HorizontalOrganizationChart"/>
    <dgm:cxn modelId="{F33905AE-124D-48BE-9054-A2876616B7E1}" type="presParOf" srcId="{EB28954B-1690-4CBB-9BE7-6D8A20DF17B0}" destId="{174509B7-AB47-4201-8983-76185B1A24AB}" srcOrd="2" destOrd="0" presId="urn:microsoft.com/office/officeart/2009/3/layout/HorizontalOrganizationChart"/>
    <dgm:cxn modelId="{E79A3BDA-B954-4D1F-B804-69C5728022F5}" type="presParOf" srcId="{8B790C6A-B042-4900-B1D9-2E6C47EE11F0}" destId="{1ED071CF-C844-458E-A302-961EFEC5DA16}" srcOrd="3" destOrd="0" presId="urn:microsoft.com/office/officeart/2009/3/layout/HorizontalOrganizationChart"/>
    <dgm:cxn modelId="{20C1CFC8-4F42-425D-8B54-471EB953F867}" type="presParOf" srcId="{1ED071CF-C844-458E-A302-961EFEC5DA16}" destId="{666C109D-9CC7-47FA-AC3F-F0A01C4A1369}" srcOrd="0" destOrd="0" presId="urn:microsoft.com/office/officeart/2009/3/layout/HorizontalOrganizationChart"/>
    <dgm:cxn modelId="{6D92892A-A294-48A2-B026-18A40F683F7C}" type="presParOf" srcId="{666C109D-9CC7-47FA-AC3F-F0A01C4A1369}" destId="{C026414E-95D0-446C-B6B1-C52523045C74}" srcOrd="0" destOrd="0" presId="urn:microsoft.com/office/officeart/2009/3/layout/HorizontalOrganizationChart"/>
    <dgm:cxn modelId="{2BAD8F96-4BC8-44C2-BAC3-19A39E9A6DC0}" type="presParOf" srcId="{666C109D-9CC7-47FA-AC3F-F0A01C4A1369}" destId="{D80E52C7-C493-42E9-91BE-9382BD752D71}" srcOrd="1" destOrd="0" presId="urn:microsoft.com/office/officeart/2009/3/layout/HorizontalOrganizationChart"/>
    <dgm:cxn modelId="{1AC0F418-AECE-4CCB-867A-6A204AE6B817}" type="presParOf" srcId="{1ED071CF-C844-458E-A302-961EFEC5DA16}" destId="{DC4AFA78-9702-4B69-871C-B8C62A0A55EA}" srcOrd="1" destOrd="0" presId="urn:microsoft.com/office/officeart/2009/3/layout/HorizontalOrganizationChart"/>
    <dgm:cxn modelId="{DA6473BA-F9ED-401C-8E49-FF0D92846F1C}" type="presParOf" srcId="{DC4AFA78-9702-4B69-871C-B8C62A0A55EA}" destId="{5559675B-1752-4748-BEC8-CF5C5790ED0E}" srcOrd="0" destOrd="0" presId="urn:microsoft.com/office/officeart/2009/3/layout/HorizontalOrganizationChart"/>
    <dgm:cxn modelId="{5BF2CBF1-6DBA-4AE6-9595-FA7EBFD3C5F3}" type="presParOf" srcId="{DC4AFA78-9702-4B69-871C-B8C62A0A55EA}" destId="{74714D90-07A4-4F32-ADE7-47B516C12368}" srcOrd="1" destOrd="0" presId="urn:microsoft.com/office/officeart/2009/3/layout/HorizontalOrganizationChart"/>
    <dgm:cxn modelId="{4EAF3DE2-E746-4C49-BB2C-425BE5877B9E}" type="presParOf" srcId="{74714D90-07A4-4F32-ADE7-47B516C12368}" destId="{BF49810C-3233-4FD3-ACEB-7CDB5F95C79B}" srcOrd="0" destOrd="0" presId="urn:microsoft.com/office/officeart/2009/3/layout/HorizontalOrganizationChart"/>
    <dgm:cxn modelId="{28FDB38C-0E8A-421A-A8C8-D496E9BBAF61}" type="presParOf" srcId="{BF49810C-3233-4FD3-ACEB-7CDB5F95C79B}" destId="{0FCD6BD9-BC28-4393-8393-14DBD30C211B}" srcOrd="0" destOrd="0" presId="urn:microsoft.com/office/officeart/2009/3/layout/HorizontalOrganizationChart"/>
    <dgm:cxn modelId="{FDA30C82-2112-416D-A455-368B697A551D}" type="presParOf" srcId="{BF49810C-3233-4FD3-ACEB-7CDB5F95C79B}" destId="{20B454E1-EB65-488E-8409-9180A9EA62B8}" srcOrd="1" destOrd="0" presId="urn:microsoft.com/office/officeart/2009/3/layout/HorizontalOrganizationChart"/>
    <dgm:cxn modelId="{AFDA0370-2919-4E79-920D-62036789264A}" type="presParOf" srcId="{74714D90-07A4-4F32-ADE7-47B516C12368}" destId="{ED5A97AB-9139-43F7-A42E-0C718CDC86AC}" srcOrd="1" destOrd="0" presId="urn:microsoft.com/office/officeart/2009/3/layout/HorizontalOrganizationChart"/>
    <dgm:cxn modelId="{6D037ECE-971F-425A-A56E-E28069A07D28}" type="presParOf" srcId="{74714D90-07A4-4F32-ADE7-47B516C12368}" destId="{B3CC6B06-2FB6-40B1-B653-602E2D24A900}" srcOrd="2" destOrd="0" presId="urn:microsoft.com/office/officeart/2009/3/layout/HorizontalOrganizationChart"/>
    <dgm:cxn modelId="{897EBD31-E775-4946-A3D1-A67DC9997FAC}" type="presParOf" srcId="{DC4AFA78-9702-4B69-871C-B8C62A0A55EA}" destId="{E0DA6C1D-5A49-439E-9EA7-B5A89FA0D0AB}" srcOrd="2" destOrd="0" presId="urn:microsoft.com/office/officeart/2009/3/layout/HorizontalOrganizationChart"/>
    <dgm:cxn modelId="{E869A0F3-A2EA-4720-813C-6A6746A26D4B}" type="presParOf" srcId="{DC4AFA78-9702-4B69-871C-B8C62A0A55EA}" destId="{3810A378-09A7-44F1-BD91-20A122EFD5AF}" srcOrd="3" destOrd="0" presId="urn:microsoft.com/office/officeart/2009/3/layout/HorizontalOrganizationChart"/>
    <dgm:cxn modelId="{79BA1264-0B24-4311-B8B9-B4F1BD353438}" type="presParOf" srcId="{3810A378-09A7-44F1-BD91-20A122EFD5AF}" destId="{6519AE54-8D77-491A-B2CA-34AB9A01A793}" srcOrd="0" destOrd="0" presId="urn:microsoft.com/office/officeart/2009/3/layout/HorizontalOrganizationChart"/>
    <dgm:cxn modelId="{8DD9B24B-CED2-4E60-8D9D-82F3A0405886}" type="presParOf" srcId="{6519AE54-8D77-491A-B2CA-34AB9A01A793}" destId="{279E4E7A-566C-4B76-8AA7-C0322E527D69}" srcOrd="0" destOrd="0" presId="urn:microsoft.com/office/officeart/2009/3/layout/HorizontalOrganizationChart"/>
    <dgm:cxn modelId="{B675ECB5-D23C-43AF-A7BC-3592EE3B47C9}" type="presParOf" srcId="{6519AE54-8D77-491A-B2CA-34AB9A01A793}" destId="{98EEF3CA-FF4C-4F38-AAE9-C879BEFBE787}" srcOrd="1" destOrd="0" presId="urn:microsoft.com/office/officeart/2009/3/layout/HorizontalOrganizationChart"/>
    <dgm:cxn modelId="{D55CA6FE-4D31-4151-8255-031BE29BC327}" type="presParOf" srcId="{3810A378-09A7-44F1-BD91-20A122EFD5AF}" destId="{B6AFA6C3-72E7-4FFD-B9BE-DD90E6A0F4E5}" srcOrd="1" destOrd="0" presId="urn:microsoft.com/office/officeart/2009/3/layout/HorizontalOrganizationChart"/>
    <dgm:cxn modelId="{A91B4B66-BE94-4EC0-93C9-90FBEB51D70E}" type="presParOf" srcId="{3810A378-09A7-44F1-BD91-20A122EFD5AF}" destId="{49B753F4-CD0B-456E-BA8D-1CA5A0FE5539}" srcOrd="2" destOrd="0" presId="urn:microsoft.com/office/officeart/2009/3/layout/HorizontalOrganizationChart"/>
    <dgm:cxn modelId="{99646952-B755-4E34-B5CE-76D9033CFD43}" type="presParOf" srcId="{DC4AFA78-9702-4B69-871C-B8C62A0A55EA}" destId="{523632B7-9467-4E72-B775-FD82888627C6}" srcOrd="4" destOrd="0" presId="urn:microsoft.com/office/officeart/2009/3/layout/HorizontalOrganizationChart"/>
    <dgm:cxn modelId="{BB39D3E0-716E-4E82-9CA2-2A0CE9D6CFC8}" type="presParOf" srcId="{DC4AFA78-9702-4B69-871C-B8C62A0A55EA}" destId="{8C25586F-7D8E-4563-B5D3-301F0B3FD4F3}" srcOrd="5" destOrd="0" presId="urn:microsoft.com/office/officeart/2009/3/layout/HorizontalOrganizationChart"/>
    <dgm:cxn modelId="{F02E5DC6-280C-43F5-A9D2-D0CF2B6B1E86}" type="presParOf" srcId="{8C25586F-7D8E-4563-B5D3-301F0B3FD4F3}" destId="{88A3366D-47C3-4CF6-B06D-D809FE3D0AE6}" srcOrd="0" destOrd="0" presId="urn:microsoft.com/office/officeart/2009/3/layout/HorizontalOrganizationChart"/>
    <dgm:cxn modelId="{38CC2F2A-81AA-4903-88D4-DD2A4E74939E}" type="presParOf" srcId="{88A3366D-47C3-4CF6-B06D-D809FE3D0AE6}" destId="{E2274DE5-3F58-4E73-B0A8-271E931F0D65}" srcOrd="0" destOrd="0" presId="urn:microsoft.com/office/officeart/2009/3/layout/HorizontalOrganizationChart"/>
    <dgm:cxn modelId="{E07A91E7-0F19-49F6-9EBF-A323C0794AA1}" type="presParOf" srcId="{88A3366D-47C3-4CF6-B06D-D809FE3D0AE6}" destId="{1752547F-4B21-4FB3-A32D-8840C8720D49}" srcOrd="1" destOrd="0" presId="urn:microsoft.com/office/officeart/2009/3/layout/HorizontalOrganizationChart"/>
    <dgm:cxn modelId="{3A9A6299-80DC-451C-A8E7-06B9A4F54C19}" type="presParOf" srcId="{8C25586F-7D8E-4563-B5D3-301F0B3FD4F3}" destId="{3F7AD060-9AB7-426E-8428-F165BD78D29D}" srcOrd="1" destOrd="0" presId="urn:microsoft.com/office/officeart/2009/3/layout/HorizontalOrganizationChart"/>
    <dgm:cxn modelId="{FD791B9E-942A-4903-B6A9-6ACD44524CF4}" type="presParOf" srcId="{8C25586F-7D8E-4563-B5D3-301F0B3FD4F3}" destId="{95F7906E-7892-4C39-8237-E715F125358F}" srcOrd="2" destOrd="0" presId="urn:microsoft.com/office/officeart/2009/3/layout/HorizontalOrganizationChart"/>
    <dgm:cxn modelId="{EB90FB18-8AA3-4A37-9511-2D0E72783F68}" type="presParOf" srcId="{1ED071CF-C844-458E-A302-961EFEC5DA16}" destId="{05AE197F-5AD7-4470-B212-0C07DA3DE895}" srcOrd="2" destOrd="0" presId="urn:microsoft.com/office/officeart/2009/3/layout/HorizontalOrganizationChart"/>
    <dgm:cxn modelId="{DE4428EE-E614-4776-89F8-8E855521085C}" type="presParOf" srcId="{8B790C6A-B042-4900-B1D9-2E6C47EE11F0}" destId="{F30D64A6-79A3-4C42-AF24-E161A80AC11A}" srcOrd="4" destOrd="0" presId="urn:microsoft.com/office/officeart/2009/3/layout/HorizontalOrganizationChart"/>
    <dgm:cxn modelId="{11DB5B43-B8CA-4247-84FA-7D83C11604A3}" type="presParOf" srcId="{F30D64A6-79A3-4C42-AF24-E161A80AC11A}" destId="{943842A7-5EBD-42D9-BE66-B433276DFA46}" srcOrd="0" destOrd="0" presId="urn:microsoft.com/office/officeart/2009/3/layout/HorizontalOrganizationChart"/>
    <dgm:cxn modelId="{63A64EE4-D940-45D9-8253-988B9EECFEA0}" type="presParOf" srcId="{943842A7-5EBD-42D9-BE66-B433276DFA46}" destId="{FE6D8B2D-32E4-451E-8E0D-0F784F216D17}" srcOrd="0" destOrd="0" presId="urn:microsoft.com/office/officeart/2009/3/layout/HorizontalOrganizationChart"/>
    <dgm:cxn modelId="{5E0E4DAB-E77C-4C43-9A31-E98957CCF024}" type="presParOf" srcId="{943842A7-5EBD-42D9-BE66-B433276DFA46}" destId="{B676B959-362F-4B17-966F-7F5DE9BBF772}" srcOrd="1" destOrd="0" presId="urn:microsoft.com/office/officeart/2009/3/layout/HorizontalOrganizationChart"/>
    <dgm:cxn modelId="{D5202B37-3486-4C6E-80D9-E87390272F4C}" type="presParOf" srcId="{F30D64A6-79A3-4C42-AF24-E161A80AC11A}" destId="{33F1D6D0-D936-4DC9-9148-56AFA745DE04}" srcOrd="1" destOrd="0" presId="urn:microsoft.com/office/officeart/2009/3/layout/HorizontalOrganizationChart"/>
    <dgm:cxn modelId="{6909A5DB-F4F0-4487-98A0-67949C50A520}" type="presParOf" srcId="{F30D64A6-79A3-4C42-AF24-E161A80AC11A}" destId="{D417CE61-EB72-406D-AA22-95CBC151A6E3}"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9CDC2A7-F7CD-4031-8410-88DDC4A076B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69AB119-CD2C-44B9-B4DD-F60B6272A8B6}">
      <dgm:prSet/>
      <dgm:spPr/>
      <dgm:t>
        <a:bodyPr/>
        <a:lstStyle/>
        <a:p>
          <a:r>
            <a:rPr lang="en-US"/>
            <a:t>In the bridge design and build activity the pedagogical approach I will utilize will be the 5 E’s.  </a:t>
          </a:r>
        </a:p>
      </dgm:t>
    </dgm:pt>
    <dgm:pt modelId="{00EC62D3-D946-4507-8973-04BBF29ED013}" type="parTrans" cxnId="{E25A74D6-B583-4906-8C84-928A560F62D0}">
      <dgm:prSet/>
      <dgm:spPr/>
      <dgm:t>
        <a:bodyPr/>
        <a:lstStyle/>
        <a:p>
          <a:endParaRPr lang="en-US"/>
        </a:p>
      </dgm:t>
    </dgm:pt>
    <dgm:pt modelId="{2AA41474-D75D-46B6-81D0-465330D97525}" type="sibTrans" cxnId="{E25A74D6-B583-4906-8C84-928A560F62D0}">
      <dgm:prSet/>
      <dgm:spPr/>
      <dgm:t>
        <a:bodyPr/>
        <a:lstStyle/>
        <a:p>
          <a:endParaRPr lang="en-US"/>
        </a:p>
      </dgm:t>
    </dgm:pt>
    <dgm:pt modelId="{CB492028-1E46-4ECE-92F8-00FFDEBF5F61}">
      <dgm:prSet/>
      <dgm:spPr/>
      <dgm:t>
        <a:bodyPr/>
        <a:lstStyle/>
        <a:p>
          <a:r>
            <a:rPr lang="en-US"/>
            <a:t>Engage</a:t>
          </a:r>
        </a:p>
      </dgm:t>
    </dgm:pt>
    <dgm:pt modelId="{CF1FD029-F0CF-4A55-8022-C3B8CED914F5}" type="parTrans" cxnId="{A5549D3B-17D6-4EE4-9A37-4CF66BC8948E}">
      <dgm:prSet/>
      <dgm:spPr/>
      <dgm:t>
        <a:bodyPr/>
        <a:lstStyle/>
        <a:p>
          <a:endParaRPr lang="en-US"/>
        </a:p>
      </dgm:t>
    </dgm:pt>
    <dgm:pt modelId="{232B7FEC-2ECF-4D2D-B0EF-0B16433265C8}" type="sibTrans" cxnId="{A5549D3B-17D6-4EE4-9A37-4CF66BC8948E}">
      <dgm:prSet/>
      <dgm:spPr/>
      <dgm:t>
        <a:bodyPr/>
        <a:lstStyle/>
        <a:p>
          <a:endParaRPr lang="en-US"/>
        </a:p>
      </dgm:t>
    </dgm:pt>
    <dgm:pt modelId="{CC0C7A3D-3A40-4200-A839-C619FEB14437}">
      <dgm:prSet/>
      <dgm:spPr/>
      <dgm:t>
        <a:bodyPr/>
        <a:lstStyle/>
        <a:p>
          <a:r>
            <a:rPr lang="en-US"/>
            <a:t>Explore</a:t>
          </a:r>
        </a:p>
      </dgm:t>
    </dgm:pt>
    <dgm:pt modelId="{BF22DA60-C8CC-4589-8419-DE47361E83DB}" type="parTrans" cxnId="{23A280F6-73EF-468C-8F90-1DDB91056802}">
      <dgm:prSet/>
      <dgm:spPr/>
      <dgm:t>
        <a:bodyPr/>
        <a:lstStyle/>
        <a:p>
          <a:endParaRPr lang="en-US"/>
        </a:p>
      </dgm:t>
    </dgm:pt>
    <dgm:pt modelId="{6805F1A8-9CD2-4AF2-823B-9D223E65AAF6}" type="sibTrans" cxnId="{23A280F6-73EF-468C-8F90-1DDB91056802}">
      <dgm:prSet/>
      <dgm:spPr/>
      <dgm:t>
        <a:bodyPr/>
        <a:lstStyle/>
        <a:p>
          <a:endParaRPr lang="en-US"/>
        </a:p>
      </dgm:t>
    </dgm:pt>
    <dgm:pt modelId="{C90437B2-CEB5-43E1-8503-F15A42EDEED6}">
      <dgm:prSet/>
      <dgm:spPr/>
      <dgm:t>
        <a:bodyPr/>
        <a:lstStyle/>
        <a:p>
          <a:r>
            <a:rPr lang="en-US"/>
            <a:t>Explain</a:t>
          </a:r>
        </a:p>
      </dgm:t>
    </dgm:pt>
    <dgm:pt modelId="{750EB154-B31F-4924-8AE3-42D3AE526D3F}" type="parTrans" cxnId="{D24BBA4E-CBE9-4C5C-9A32-F903FF4175D7}">
      <dgm:prSet/>
      <dgm:spPr/>
      <dgm:t>
        <a:bodyPr/>
        <a:lstStyle/>
        <a:p>
          <a:endParaRPr lang="en-US"/>
        </a:p>
      </dgm:t>
    </dgm:pt>
    <dgm:pt modelId="{8CBA184F-F35C-40F4-9B60-76E4D7369BDB}" type="sibTrans" cxnId="{D24BBA4E-CBE9-4C5C-9A32-F903FF4175D7}">
      <dgm:prSet/>
      <dgm:spPr/>
      <dgm:t>
        <a:bodyPr/>
        <a:lstStyle/>
        <a:p>
          <a:endParaRPr lang="en-US"/>
        </a:p>
      </dgm:t>
    </dgm:pt>
    <dgm:pt modelId="{3D71F17C-0E2F-41AC-B700-522BE2177FE7}">
      <dgm:prSet/>
      <dgm:spPr/>
      <dgm:t>
        <a:bodyPr/>
        <a:lstStyle/>
        <a:p>
          <a:r>
            <a:rPr lang="en-US"/>
            <a:t>Elaborate</a:t>
          </a:r>
        </a:p>
      </dgm:t>
    </dgm:pt>
    <dgm:pt modelId="{5556C6DF-8973-48CD-8EB7-8337C8B57525}" type="parTrans" cxnId="{412B04C4-53D7-484E-B0B3-CE81A1EA7D57}">
      <dgm:prSet/>
      <dgm:spPr/>
      <dgm:t>
        <a:bodyPr/>
        <a:lstStyle/>
        <a:p>
          <a:endParaRPr lang="en-US"/>
        </a:p>
      </dgm:t>
    </dgm:pt>
    <dgm:pt modelId="{69DD2176-FD70-4E72-8C21-2B00F7D484D9}" type="sibTrans" cxnId="{412B04C4-53D7-484E-B0B3-CE81A1EA7D57}">
      <dgm:prSet/>
      <dgm:spPr/>
      <dgm:t>
        <a:bodyPr/>
        <a:lstStyle/>
        <a:p>
          <a:endParaRPr lang="en-US"/>
        </a:p>
      </dgm:t>
    </dgm:pt>
    <dgm:pt modelId="{7305AF4D-8D24-4A6B-B7BB-B53BBBB26721}">
      <dgm:prSet/>
      <dgm:spPr/>
      <dgm:t>
        <a:bodyPr/>
        <a:lstStyle/>
        <a:p>
          <a:r>
            <a:rPr lang="en-US"/>
            <a:t>Evaluate</a:t>
          </a:r>
        </a:p>
      </dgm:t>
    </dgm:pt>
    <dgm:pt modelId="{3416AC5F-1879-4DA7-B1A4-F7966C250284}" type="parTrans" cxnId="{19E6A46B-12BB-43AB-A782-AEA02CB18796}">
      <dgm:prSet/>
      <dgm:spPr/>
      <dgm:t>
        <a:bodyPr/>
        <a:lstStyle/>
        <a:p>
          <a:endParaRPr lang="en-US"/>
        </a:p>
      </dgm:t>
    </dgm:pt>
    <dgm:pt modelId="{347A69EF-583B-43FB-A899-0772D4D4D174}" type="sibTrans" cxnId="{19E6A46B-12BB-43AB-A782-AEA02CB18796}">
      <dgm:prSet/>
      <dgm:spPr/>
      <dgm:t>
        <a:bodyPr/>
        <a:lstStyle/>
        <a:p>
          <a:endParaRPr lang="en-US"/>
        </a:p>
      </dgm:t>
    </dgm:pt>
    <dgm:pt modelId="{F0A53C65-D869-4DB2-AD18-B558114C3412}" type="pres">
      <dgm:prSet presAssocID="{79CDC2A7-F7CD-4031-8410-88DDC4A076BD}" presName="root" presStyleCnt="0">
        <dgm:presLayoutVars>
          <dgm:dir/>
          <dgm:resizeHandles val="exact"/>
        </dgm:presLayoutVars>
      </dgm:prSet>
      <dgm:spPr/>
    </dgm:pt>
    <dgm:pt modelId="{A172A5A1-11C2-4CF5-A403-7EC88F565AA6}" type="pres">
      <dgm:prSet presAssocID="{C69AB119-CD2C-44B9-B4DD-F60B6272A8B6}" presName="compNode" presStyleCnt="0"/>
      <dgm:spPr/>
    </dgm:pt>
    <dgm:pt modelId="{C446FC56-5667-4BC9-9132-5AB1071C1B3E}" type="pres">
      <dgm:prSet presAssocID="{C69AB119-CD2C-44B9-B4DD-F60B6272A8B6}" presName="bgRect" presStyleLbl="bgShp" presStyleIdx="0" presStyleCnt="6"/>
      <dgm:spPr/>
    </dgm:pt>
    <dgm:pt modelId="{EAF851F1-C60B-4734-BB2A-A67358AEB15A}" type="pres">
      <dgm:prSet presAssocID="{C69AB119-CD2C-44B9-B4DD-F60B6272A8B6}"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64AC95F3-5A61-4C9B-81EC-BECB9B15F1B7}" type="pres">
      <dgm:prSet presAssocID="{C69AB119-CD2C-44B9-B4DD-F60B6272A8B6}" presName="spaceRect" presStyleCnt="0"/>
      <dgm:spPr/>
    </dgm:pt>
    <dgm:pt modelId="{C427D526-6F4B-4C39-9B77-E1E200851A92}" type="pres">
      <dgm:prSet presAssocID="{C69AB119-CD2C-44B9-B4DD-F60B6272A8B6}" presName="parTx" presStyleLbl="revTx" presStyleIdx="0" presStyleCnt="6">
        <dgm:presLayoutVars>
          <dgm:chMax val="0"/>
          <dgm:chPref val="0"/>
        </dgm:presLayoutVars>
      </dgm:prSet>
      <dgm:spPr/>
    </dgm:pt>
    <dgm:pt modelId="{56BA5A1E-9A51-4EE0-AB23-C9D15329A03D}" type="pres">
      <dgm:prSet presAssocID="{2AA41474-D75D-46B6-81D0-465330D97525}" presName="sibTrans" presStyleCnt="0"/>
      <dgm:spPr/>
    </dgm:pt>
    <dgm:pt modelId="{8DB407EC-2390-47E6-A49A-19CA4C3696D7}" type="pres">
      <dgm:prSet presAssocID="{CB492028-1E46-4ECE-92F8-00FFDEBF5F61}" presName="compNode" presStyleCnt="0"/>
      <dgm:spPr/>
    </dgm:pt>
    <dgm:pt modelId="{5C1FCC02-CD42-4058-9979-8EFD3764561F}" type="pres">
      <dgm:prSet presAssocID="{CB492028-1E46-4ECE-92F8-00FFDEBF5F61}" presName="bgRect" presStyleLbl="bgShp" presStyleIdx="1" presStyleCnt="6"/>
      <dgm:spPr/>
    </dgm:pt>
    <dgm:pt modelId="{4F5F48F9-F251-44FF-A6BD-68D9D6CC633C}" type="pres">
      <dgm:prSet presAssocID="{CB492028-1E46-4ECE-92F8-00FFDEBF5F61}"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Network"/>
        </a:ext>
      </dgm:extLst>
    </dgm:pt>
    <dgm:pt modelId="{7CD768D0-9F3B-4E80-8BE5-74B05905E366}" type="pres">
      <dgm:prSet presAssocID="{CB492028-1E46-4ECE-92F8-00FFDEBF5F61}" presName="spaceRect" presStyleCnt="0"/>
      <dgm:spPr/>
    </dgm:pt>
    <dgm:pt modelId="{EF1D0A35-F2FA-4B4F-A275-FBC545393C15}" type="pres">
      <dgm:prSet presAssocID="{CB492028-1E46-4ECE-92F8-00FFDEBF5F61}" presName="parTx" presStyleLbl="revTx" presStyleIdx="1" presStyleCnt="6">
        <dgm:presLayoutVars>
          <dgm:chMax val="0"/>
          <dgm:chPref val="0"/>
        </dgm:presLayoutVars>
      </dgm:prSet>
      <dgm:spPr/>
    </dgm:pt>
    <dgm:pt modelId="{998CF699-C0B2-4AE5-AB62-AB7B48F7EB1B}" type="pres">
      <dgm:prSet presAssocID="{232B7FEC-2ECF-4D2D-B0EF-0B16433265C8}" presName="sibTrans" presStyleCnt="0"/>
      <dgm:spPr/>
    </dgm:pt>
    <dgm:pt modelId="{3859D446-7974-490B-84EF-7623D34C649E}" type="pres">
      <dgm:prSet presAssocID="{CC0C7A3D-3A40-4200-A839-C619FEB14437}" presName="compNode" presStyleCnt="0"/>
      <dgm:spPr/>
    </dgm:pt>
    <dgm:pt modelId="{5D0C4D24-1791-40C7-B421-0239A84C3910}" type="pres">
      <dgm:prSet presAssocID="{CC0C7A3D-3A40-4200-A839-C619FEB14437}" presName="bgRect" presStyleLbl="bgShp" presStyleIdx="2" presStyleCnt="6"/>
      <dgm:spPr/>
    </dgm:pt>
    <dgm:pt modelId="{25A2D023-8383-4EA8-A11E-6F402AA82646}" type="pres">
      <dgm:prSet presAssocID="{CC0C7A3D-3A40-4200-A839-C619FEB14437}"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ug under Magnifying Glass"/>
        </a:ext>
      </dgm:extLst>
    </dgm:pt>
    <dgm:pt modelId="{6A4B215A-7F23-4BBD-810D-471CB5F10322}" type="pres">
      <dgm:prSet presAssocID="{CC0C7A3D-3A40-4200-A839-C619FEB14437}" presName="spaceRect" presStyleCnt="0"/>
      <dgm:spPr/>
    </dgm:pt>
    <dgm:pt modelId="{0C1A773F-B5A7-4C0D-9887-F408B4E8EF8A}" type="pres">
      <dgm:prSet presAssocID="{CC0C7A3D-3A40-4200-A839-C619FEB14437}" presName="parTx" presStyleLbl="revTx" presStyleIdx="2" presStyleCnt="6">
        <dgm:presLayoutVars>
          <dgm:chMax val="0"/>
          <dgm:chPref val="0"/>
        </dgm:presLayoutVars>
      </dgm:prSet>
      <dgm:spPr/>
    </dgm:pt>
    <dgm:pt modelId="{1750C241-8E5D-47A9-905C-B7E2E598A111}" type="pres">
      <dgm:prSet presAssocID="{6805F1A8-9CD2-4AF2-823B-9D223E65AAF6}" presName="sibTrans" presStyleCnt="0"/>
      <dgm:spPr/>
    </dgm:pt>
    <dgm:pt modelId="{5E8ED4EF-971C-42E0-8D56-DE31F10943FC}" type="pres">
      <dgm:prSet presAssocID="{C90437B2-CEB5-43E1-8503-F15A42EDEED6}" presName="compNode" presStyleCnt="0"/>
      <dgm:spPr/>
    </dgm:pt>
    <dgm:pt modelId="{3256F16F-E643-4933-8308-82931F2C0345}" type="pres">
      <dgm:prSet presAssocID="{C90437B2-CEB5-43E1-8503-F15A42EDEED6}" presName="bgRect" presStyleLbl="bgShp" presStyleIdx="3" presStyleCnt="6"/>
      <dgm:spPr/>
    </dgm:pt>
    <dgm:pt modelId="{E458F630-708D-4510-AB27-7F4CDBD4D3A8}" type="pres">
      <dgm:prSet presAssocID="{C90437B2-CEB5-43E1-8503-F15A42EDEED6}"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eacher"/>
        </a:ext>
      </dgm:extLst>
    </dgm:pt>
    <dgm:pt modelId="{21F92857-878B-4F2B-8FDA-ED63E32440B6}" type="pres">
      <dgm:prSet presAssocID="{C90437B2-CEB5-43E1-8503-F15A42EDEED6}" presName="spaceRect" presStyleCnt="0"/>
      <dgm:spPr/>
    </dgm:pt>
    <dgm:pt modelId="{85356760-2346-4915-9FCC-4F9A33A69B42}" type="pres">
      <dgm:prSet presAssocID="{C90437B2-CEB5-43E1-8503-F15A42EDEED6}" presName="parTx" presStyleLbl="revTx" presStyleIdx="3" presStyleCnt="6">
        <dgm:presLayoutVars>
          <dgm:chMax val="0"/>
          <dgm:chPref val="0"/>
        </dgm:presLayoutVars>
      </dgm:prSet>
      <dgm:spPr/>
    </dgm:pt>
    <dgm:pt modelId="{CCFA3541-EE36-4E96-9A42-E813A7908084}" type="pres">
      <dgm:prSet presAssocID="{8CBA184F-F35C-40F4-9B60-76E4D7369BDB}" presName="sibTrans" presStyleCnt="0"/>
      <dgm:spPr/>
    </dgm:pt>
    <dgm:pt modelId="{6A1A254D-CC2F-46CC-901B-D8F9B2CCAB0E}" type="pres">
      <dgm:prSet presAssocID="{3D71F17C-0E2F-41AC-B700-522BE2177FE7}" presName="compNode" presStyleCnt="0"/>
      <dgm:spPr/>
    </dgm:pt>
    <dgm:pt modelId="{9497FBA5-4256-4B1C-AC0D-741B89D47F74}" type="pres">
      <dgm:prSet presAssocID="{3D71F17C-0E2F-41AC-B700-522BE2177FE7}" presName="bgRect" presStyleLbl="bgShp" presStyleIdx="4" presStyleCnt="6"/>
      <dgm:spPr/>
    </dgm:pt>
    <dgm:pt modelId="{8EFCAEF2-CD8B-493B-8CC3-60F407565476}" type="pres">
      <dgm:prSet presAssocID="{3D71F17C-0E2F-41AC-B700-522BE2177FE7}"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Pencil"/>
        </a:ext>
      </dgm:extLst>
    </dgm:pt>
    <dgm:pt modelId="{829108D2-8137-44F3-8D3F-F1778EEA6309}" type="pres">
      <dgm:prSet presAssocID="{3D71F17C-0E2F-41AC-B700-522BE2177FE7}" presName="spaceRect" presStyleCnt="0"/>
      <dgm:spPr/>
    </dgm:pt>
    <dgm:pt modelId="{900C25C5-BD09-4FAD-A2D2-C5D2FF168EAF}" type="pres">
      <dgm:prSet presAssocID="{3D71F17C-0E2F-41AC-B700-522BE2177FE7}" presName="parTx" presStyleLbl="revTx" presStyleIdx="4" presStyleCnt="6">
        <dgm:presLayoutVars>
          <dgm:chMax val="0"/>
          <dgm:chPref val="0"/>
        </dgm:presLayoutVars>
      </dgm:prSet>
      <dgm:spPr/>
    </dgm:pt>
    <dgm:pt modelId="{5E4B2448-F4C8-42C0-8464-0CA234E74CB4}" type="pres">
      <dgm:prSet presAssocID="{69DD2176-FD70-4E72-8C21-2B00F7D484D9}" presName="sibTrans" presStyleCnt="0"/>
      <dgm:spPr/>
    </dgm:pt>
    <dgm:pt modelId="{BE5E030B-77D7-4CB0-BFE1-886FCFE55A0A}" type="pres">
      <dgm:prSet presAssocID="{7305AF4D-8D24-4A6B-B7BB-B53BBBB26721}" presName="compNode" presStyleCnt="0"/>
      <dgm:spPr/>
    </dgm:pt>
    <dgm:pt modelId="{9AB30A3A-6AA5-4AF3-BB7D-289565BE782F}" type="pres">
      <dgm:prSet presAssocID="{7305AF4D-8D24-4A6B-B7BB-B53BBBB26721}" presName="bgRect" presStyleLbl="bgShp" presStyleIdx="5" presStyleCnt="6"/>
      <dgm:spPr/>
    </dgm:pt>
    <dgm:pt modelId="{C79D421C-496B-4EDC-9E76-F941F407E86D}" type="pres">
      <dgm:prSet presAssocID="{7305AF4D-8D24-4A6B-B7BB-B53BBBB26721}"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Bar chart"/>
        </a:ext>
      </dgm:extLst>
    </dgm:pt>
    <dgm:pt modelId="{768D736E-47CB-415A-8A13-3F3605A28AC3}" type="pres">
      <dgm:prSet presAssocID="{7305AF4D-8D24-4A6B-B7BB-B53BBBB26721}" presName="spaceRect" presStyleCnt="0"/>
      <dgm:spPr/>
    </dgm:pt>
    <dgm:pt modelId="{CFA22252-12FA-49D6-AF64-11DEB04C6ACC}" type="pres">
      <dgm:prSet presAssocID="{7305AF4D-8D24-4A6B-B7BB-B53BBBB26721}" presName="parTx" presStyleLbl="revTx" presStyleIdx="5" presStyleCnt="6">
        <dgm:presLayoutVars>
          <dgm:chMax val="0"/>
          <dgm:chPref val="0"/>
        </dgm:presLayoutVars>
      </dgm:prSet>
      <dgm:spPr/>
    </dgm:pt>
  </dgm:ptLst>
  <dgm:cxnLst>
    <dgm:cxn modelId="{6913D21A-FAC3-4CAD-A7A4-85D81E7A76C4}" type="presOf" srcId="{C69AB119-CD2C-44B9-B4DD-F60B6272A8B6}" destId="{C427D526-6F4B-4C39-9B77-E1E200851A92}" srcOrd="0" destOrd="0" presId="urn:microsoft.com/office/officeart/2018/2/layout/IconVerticalSolidList"/>
    <dgm:cxn modelId="{A5549D3B-17D6-4EE4-9A37-4CF66BC8948E}" srcId="{79CDC2A7-F7CD-4031-8410-88DDC4A076BD}" destId="{CB492028-1E46-4ECE-92F8-00FFDEBF5F61}" srcOrd="1" destOrd="0" parTransId="{CF1FD029-F0CF-4A55-8022-C3B8CED914F5}" sibTransId="{232B7FEC-2ECF-4D2D-B0EF-0B16433265C8}"/>
    <dgm:cxn modelId="{5309B963-F1C5-4BCF-87FE-1AEB3FF2B6CD}" type="presOf" srcId="{CC0C7A3D-3A40-4200-A839-C619FEB14437}" destId="{0C1A773F-B5A7-4C0D-9887-F408B4E8EF8A}" srcOrd="0" destOrd="0" presId="urn:microsoft.com/office/officeart/2018/2/layout/IconVerticalSolidList"/>
    <dgm:cxn modelId="{19E6A46B-12BB-43AB-A782-AEA02CB18796}" srcId="{79CDC2A7-F7CD-4031-8410-88DDC4A076BD}" destId="{7305AF4D-8D24-4A6B-B7BB-B53BBBB26721}" srcOrd="5" destOrd="0" parTransId="{3416AC5F-1879-4DA7-B1A4-F7966C250284}" sibTransId="{347A69EF-583B-43FB-A899-0772D4D4D174}"/>
    <dgm:cxn modelId="{0B60FD6B-375C-409F-9D65-92AAB3ED52A1}" type="presOf" srcId="{C90437B2-CEB5-43E1-8503-F15A42EDEED6}" destId="{85356760-2346-4915-9FCC-4F9A33A69B42}" srcOrd="0" destOrd="0" presId="urn:microsoft.com/office/officeart/2018/2/layout/IconVerticalSolidList"/>
    <dgm:cxn modelId="{1208744E-F8F5-41FB-9709-B903A2599129}" type="presOf" srcId="{CB492028-1E46-4ECE-92F8-00FFDEBF5F61}" destId="{EF1D0A35-F2FA-4B4F-A275-FBC545393C15}" srcOrd="0" destOrd="0" presId="urn:microsoft.com/office/officeart/2018/2/layout/IconVerticalSolidList"/>
    <dgm:cxn modelId="{D24BBA4E-CBE9-4C5C-9A32-F903FF4175D7}" srcId="{79CDC2A7-F7CD-4031-8410-88DDC4A076BD}" destId="{C90437B2-CEB5-43E1-8503-F15A42EDEED6}" srcOrd="3" destOrd="0" parTransId="{750EB154-B31F-4924-8AE3-42D3AE526D3F}" sibTransId="{8CBA184F-F35C-40F4-9B60-76E4D7369BDB}"/>
    <dgm:cxn modelId="{12D8B583-07DB-4B90-B971-81FB3B0BF7C7}" type="presOf" srcId="{7305AF4D-8D24-4A6B-B7BB-B53BBBB26721}" destId="{CFA22252-12FA-49D6-AF64-11DEB04C6ACC}" srcOrd="0" destOrd="0" presId="urn:microsoft.com/office/officeart/2018/2/layout/IconVerticalSolidList"/>
    <dgm:cxn modelId="{0F334D8E-4724-41CA-AA46-09345DCEEDDD}" type="presOf" srcId="{3D71F17C-0E2F-41AC-B700-522BE2177FE7}" destId="{900C25C5-BD09-4FAD-A2D2-C5D2FF168EAF}" srcOrd="0" destOrd="0" presId="urn:microsoft.com/office/officeart/2018/2/layout/IconVerticalSolidList"/>
    <dgm:cxn modelId="{412B04C4-53D7-484E-B0B3-CE81A1EA7D57}" srcId="{79CDC2A7-F7CD-4031-8410-88DDC4A076BD}" destId="{3D71F17C-0E2F-41AC-B700-522BE2177FE7}" srcOrd="4" destOrd="0" parTransId="{5556C6DF-8973-48CD-8EB7-8337C8B57525}" sibTransId="{69DD2176-FD70-4E72-8C21-2B00F7D484D9}"/>
    <dgm:cxn modelId="{99B254CD-9EFA-4BD0-B9F7-5F8A828581D7}" type="presOf" srcId="{79CDC2A7-F7CD-4031-8410-88DDC4A076BD}" destId="{F0A53C65-D869-4DB2-AD18-B558114C3412}" srcOrd="0" destOrd="0" presId="urn:microsoft.com/office/officeart/2018/2/layout/IconVerticalSolidList"/>
    <dgm:cxn modelId="{E25A74D6-B583-4906-8C84-928A560F62D0}" srcId="{79CDC2A7-F7CD-4031-8410-88DDC4A076BD}" destId="{C69AB119-CD2C-44B9-B4DD-F60B6272A8B6}" srcOrd="0" destOrd="0" parTransId="{00EC62D3-D946-4507-8973-04BBF29ED013}" sibTransId="{2AA41474-D75D-46B6-81D0-465330D97525}"/>
    <dgm:cxn modelId="{23A280F6-73EF-468C-8F90-1DDB91056802}" srcId="{79CDC2A7-F7CD-4031-8410-88DDC4A076BD}" destId="{CC0C7A3D-3A40-4200-A839-C619FEB14437}" srcOrd="2" destOrd="0" parTransId="{BF22DA60-C8CC-4589-8419-DE47361E83DB}" sibTransId="{6805F1A8-9CD2-4AF2-823B-9D223E65AAF6}"/>
    <dgm:cxn modelId="{F00474FA-FCC4-49F5-97B2-8EB657BEA4F1}" type="presParOf" srcId="{F0A53C65-D869-4DB2-AD18-B558114C3412}" destId="{A172A5A1-11C2-4CF5-A403-7EC88F565AA6}" srcOrd="0" destOrd="0" presId="urn:microsoft.com/office/officeart/2018/2/layout/IconVerticalSolidList"/>
    <dgm:cxn modelId="{40B019B1-68AF-47D0-84F4-40A1991B91E3}" type="presParOf" srcId="{A172A5A1-11C2-4CF5-A403-7EC88F565AA6}" destId="{C446FC56-5667-4BC9-9132-5AB1071C1B3E}" srcOrd="0" destOrd="0" presId="urn:microsoft.com/office/officeart/2018/2/layout/IconVerticalSolidList"/>
    <dgm:cxn modelId="{C2AB6574-AF68-4313-85C3-55C71FAFFDEB}" type="presParOf" srcId="{A172A5A1-11C2-4CF5-A403-7EC88F565AA6}" destId="{EAF851F1-C60B-4734-BB2A-A67358AEB15A}" srcOrd="1" destOrd="0" presId="urn:microsoft.com/office/officeart/2018/2/layout/IconVerticalSolidList"/>
    <dgm:cxn modelId="{D7A49123-819E-4C94-AB2C-A8BE35576EB0}" type="presParOf" srcId="{A172A5A1-11C2-4CF5-A403-7EC88F565AA6}" destId="{64AC95F3-5A61-4C9B-81EC-BECB9B15F1B7}" srcOrd="2" destOrd="0" presId="urn:microsoft.com/office/officeart/2018/2/layout/IconVerticalSolidList"/>
    <dgm:cxn modelId="{E7633DBD-C20B-456F-A52B-5D3D7BAD816D}" type="presParOf" srcId="{A172A5A1-11C2-4CF5-A403-7EC88F565AA6}" destId="{C427D526-6F4B-4C39-9B77-E1E200851A92}" srcOrd="3" destOrd="0" presId="urn:microsoft.com/office/officeart/2018/2/layout/IconVerticalSolidList"/>
    <dgm:cxn modelId="{A462B6B3-B159-4FB7-9531-0CC63A7BF24A}" type="presParOf" srcId="{F0A53C65-D869-4DB2-AD18-B558114C3412}" destId="{56BA5A1E-9A51-4EE0-AB23-C9D15329A03D}" srcOrd="1" destOrd="0" presId="urn:microsoft.com/office/officeart/2018/2/layout/IconVerticalSolidList"/>
    <dgm:cxn modelId="{C99FFE14-B3C1-4BA0-BF38-A10CA09F1763}" type="presParOf" srcId="{F0A53C65-D869-4DB2-AD18-B558114C3412}" destId="{8DB407EC-2390-47E6-A49A-19CA4C3696D7}" srcOrd="2" destOrd="0" presId="urn:microsoft.com/office/officeart/2018/2/layout/IconVerticalSolidList"/>
    <dgm:cxn modelId="{89F3249C-D923-4753-A349-0A283A473616}" type="presParOf" srcId="{8DB407EC-2390-47E6-A49A-19CA4C3696D7}" destId="{5C1FCC02-CD42-4058-9979-8EFD3764561F}" srcOrd="0" destOrd="0" presId="urn:microsoft.com/office/officeart/2018/2/layout/IconVerticalSolidList"/>
    <dgm:cxn modelId="{5AF3B244-092E-43E0-B023-7EBECCD970D1}" type="presParOf" srcId="{8DB407EC-2390-47E6-A49A-19CA4C3696D7}" destId="{4F5F48F9-F251-44FF-A6BD-68D9D6CC633C}" srcOrd="1" destOrd="0" presId="urn:microsoft.com/office/officeart/2018/2/layout/IconVerticalSolidList"/>
    <dgm:cxn modelId="{D1E4D4C7-BF63-49C9-90A2-16505ACEF94C}" type="presParOf" srcId="{8DB407EC-2390-47E6-A49A-19CA4C3696D7}" destId="{7CD768D0-9F3B-4E80-8BE5-74B05905E366}" srcOrd="2" destOrd="0" presId="urn:microsoft.com/office/officeart/2018/2/layout/IconVerticalSolidList"/>
    <dgm:cxn modelId="{47A04431-C37D-47D4-B09C-272ED30C91EF}" type="presParOf" srcId="{8DB407EC-2390-47E6-A49A-19CA4C3696D7}" destId="{EF1D0A35-F2FA-4B4F-A275-FBC545393C15}" srcOrd="3" destOrd="0" presId="urn:microsoft.com/office/officeart/2018/2/layout/IconVerticalSolidList"/>
    <dgm:cxn modelId="{B4477DAA-81AE-43BC-B025-AF335BA792C7}" type="presParOf" srcId="{F0A53C65-D869-4DB2-AD18-B558114C3412}" destId="{998CF699-C0B2-4AE5-AB62-AB7B48F7EB1B}" srcOrd="3" destOrd="0" presId="urn:microsoft.com/office/officeart/2018/2/layout/IconVerticalSolidList"/>
    <dgm:cxn modelId="{05A97E0C-344C-4CEC-A14D-48781FC78BE4}" type="presParOf" srcId="{F0A53C65-D869-4DB2-AD18-B558114C3412}" destId="{3859D446-7974-490B-84EF-7623D34C649E}" srcOrd="4" destOrd="0" presId="urn:microsoft.com/office/officeart/2018/2/layout/IconVerticalSolidList"/>
    <dgm:cxn modelId="{45825259-6513-4B14-AD90-B82A23FA74D7}" type="presParOf" srcId="{3859D446-7974-490B-84EF-7623D34C649E}" destId="{5D0C4D24-1791-40C7-B421-0239A84C3910}" srcOrd="0" destOrd="0" presId="urn:microsoft.com/office/officeart/2018/2/layout/IconVerticalSolidList"/>
    <dgm:cxn modelId="{0D087A48-21AC-4D2A-8F11-4F7FF8A7AE24}" type="presParOf" srcId="{3859D446-7974-490B-84EF-7623D34C649E}" destId="{25A2D023-8383-4EA8-A11E-6F402AA82646}" srcOrd="1" destOrd="0" presId="urn:microsoft.com/office/officeart/2018/2/layout/IconVerticalSolidList"/>
    <dgm:cxn modelId="{127063CF-147E-4B1D-BCE0-CCA1F579A4B1}" type="presParOf" srcId="{3859D446-7974-490B-84EF-7623D34C649E}" destId="{6A4B215A-7F23-4BBD-810D-471CB5F10322}" srcOrd="2" destOrd="0" presId="urn:microsoft.com/office/officeart/2018/2/layout/IconVerticalSolidList"/>
    <dgm:cxn modelId="{87F07485-7B6E-4BB1-8F89-5D0298F57783}" type="presParOf" srcId="{3859D446-7974-490B-84EF-7623D34C649E}" destId="{0C1A773F-B5A7-4C0D-9887-F408B4E8EF8A}" srcOrd="3" destOrd="0" presId="urn:microsoft.com/office/officeart/2018/2/layout/IconVerticalSolidList"/>
    <dgm:cxn modelId="{22CC141E-A4E4-4584-9FD0-4C7889C35283}" type="presParOf" srcId="{F0A53C65-D869-4DB2-AD18-B558114C3412}" destId="{1750C241-8E5D-47A9-905C-B7E2E598A111}" srcOrd="5" destOrd="0" presId="urn:microsoft.com/office/officeart/2018/2/layout/IconVerticalSolidList"/>
    <dgm:cxn modelId="{8FA2B0AC-8CC6-42F8-9502-DE8A009DBA02}" type="presParOf" srcId="{F0A53C65-D869-4DB2-AD18-B558114C3412}" destId="{5E8ED4EF-971C-42E0-8D56-DE31F10943FC}" srcOrd="6" destOrd="0" presId="urn:microsoft.com/office/officeart/2018/2/layout/IconVerticalSolidList"/>
    <dgm:cxn modelId="{F7862A4C-DDC2-4094-B148-94B41D05B77E}" type="presParOf" srcId="{5E8ED4EF-971C-42E0-8D56-DE31F10943FC}" destId="{3256F16F-E643-4933-8308-82931F2C0345}" srcOrd="0" destOrd="0" presId="urn:microsoft.com/office/officeart/2018/2/layout/IconVerticalSolidList"/>
    <dgm:cxn modelId="{F19175DF-DD94-4DAD-802B-FA65F119D84B}" type="presParOf" srcId="{5E8ED4EF-971C-42E0-8D56-DE31F10943FC}" destId="{E458F630-708D-4510-AB27-7F4CDBD4D3A8}" srcOrd="1" destOrd="0" presId="urn:microsoft.com/office/officeart/2018/2/layout/IconVerticalSolidList"/>
    <dgm:cxn modelId="{F6501F64-3DBE-45AE-8A7A-4FC631CE3254}" type="presParOf" srcId="{5E8ED4EF-971C-42E0-8D56-DE31F10943FC}" destId="{21F92857-878B-4F2B-8FDA-ED63E32440B6}" srcOrd="2" destOrd="0" presId="urn:microsoft.com/office/officeart/2018/2/layout/IconVerticalSolidList"/>
    <dgm:cxn modelId="{0700B4D2-FEE3-4507-84C7-62260BFB9793}" type="presParOf" srcId="{5E8ED4EF-971C-42E0-8D56-DE31F10943FC}" destId="{85356760-2346-4915-9FCC-4F9A33A69B42}" srcOrd="3" destOrd="0" presId="urn:microsoft.com/office/officeart/2018/2/layout/IconVerticalSolidList"/>
    <dgm:cxn modelId="{2FCB1851-BFCE-4BD0-AA52-ED2CD990B856}" type="presParOf" srcId="{F0A53C65-D869-4DB2-AD18-B558114C3412}" destId="{CCFA3541-EE36-4E96-9A42-E813A7908084}" srcOrd="7" destOrd="0" presId="urn:microsoft.com/office/officeart/2018/2/layout/IconVerticalSolidList"/>
    <dgm:cxn modelId="{08EBD617-3CDF-4E70-B6A9-D5E087803895}" type="presParOf" srcId="{F0A53C65-D869-4DB2-AD18-B558114C3412}" destId="{6A1A254D-CC2F-46CC-901B-D8F9B2CCAB0E}" srcOrd="8" destOrd="0" presId="urn:microsoft.com/office/officeart/2018/2/layout/IconVerticalSolidList"/>
    <dgm:cxn modelId="{FB6B68A1-928F-4508-A936-9E84BFC1D5E4}" type="presParOf" srcId="{6A1A254D-CC2F-46CC-901B-D8F9B2CCAB0E}" destId="{9497FBA5-4256-4B1C-AC0D-741B89D47F74}" srcOrd="0" destOrd="0" presId="urn:microsoft.com/office/officeart/2018/2/layout/IconVerticalSolidList"/>
    <dgm:cxn modelId="{3CE679E2-3A5A-46CF-A035-3670FD8B24F2}" type="presParOf" srcId="{6A1A254D-CC2F-46CC-901B-D8F9B2CCAB0E}" destId="{8EFCAEF2-CD8B-493B-8CC3-60F407565476}" srcOrd="1" destOrd="0" presId="urn:microsoft.com/office/officeart/2018/2/layout/IconVerticalSolidList"/>
    <dgm:cxn modelId="{1145533F-DEF8-4A65-9A31-96594CF3FA83}" type="presParOf" srcId="{6A1A254D-CC2F-46CC-901B-D8F9B2CCAB0E}" destId="{829108D2-8137-44F3-8D3F-F1778EEA6309}" srcOrd="2" destOrd="0" presId="urn:microsoft.com/office/officeart/2018/2/layout/IconVerticalSolidList"/>
    <dgm:cxn modelId="{265C5565-E3FD-4CC6-A265-8921CAA028D1}" type="presParOf" srcId="{6A1A254D-CC2F-46CC-901B-D8F9B2CCAB0E}" destId="{900C25C5-BD09-4FAD-A2D2-C5D2FF168EAF}" srcOrd="3" destOrd="0" presId="urn:microsoft.com/office/officeart/2018/2/layout/IconVerticalSolidList"/>
    <dgm:cxn modelId="{89464A00-0430-4D9E-AA60-264A09A38403}" type="presParOf" srcId="{F0A53C65-D869-4DB2-AD18-B558114C3412}" destId="{5E4B2448-F4C8-42C0-8464-0CA234E74CB4}" srcOrd="9" destOrd="0" presId="urn:microsoft.com/office/officeart/2018/2/layout/IconVerticalSolidList"/>
    <dgm:cxn modelId="{62DA473E-4791-4D16-B0E7-FEC9D41CD811}" type="presParOf" srcId="{F0A53C65-D869-4DB2-AD18-B558114C3412}" destId="{BE5E030B-77D7-4CB0-BFE1-886FCFE55A0A}" srcOrd="10" destOrd="0" presId="urn:microsoft.com/office/officeart/2018/2/layout/IconVerticalSolidList"/>
    <dgm:cxn modelId="{49F1A5DA-A6F2-435E-BDEF-9D651E4FC2C6}" type="presParOf" srcId="{BE5E030B-77D7-4CB0-BFE1-886FCFE55A0A}" destId="{9AB30A3A-6AA5-4AF3-BB7D-289565BE782F}" srcOrd="0" destOrd="0" presId="urn:microsoft.com/office/officeart/2018/2/layout/IconVerticalSolidList"/>
    <dgm:cxn modelId="{262E6C46-49DF-40D5-8C6B-1EC0180A9126}" type="presParOf" srcId="{BE5E030B-77D7-4CB0-BFE1-886FCFE55A0A}" destId="{C79D421C-496B-4EDC-9E76-F941F407E86D}" srcOrd="1" destOrd="0" presId="urn:microsoft.com/office/officeart/2018/2/layout/IconVerticalSolidList"/>
    <dgm:cxn modelId="{14A9A0D9-D1D9-4BCD-BFD3-79BF1DEEE0D4}" type="presParOf" srcId="{BE5E030B-77D7-4CB0-BFE1-886FCFE55A0A}" destId="{768D736E-47CB-415A-8A13-3F3605A28AC3}" srcOrd="2" destOrd="0" presId="urn:microsoft.com/office/officeart/2018/2/layout/IconVerticalSolidList"/>
    <dgm:cxn modelId="{C2F6D71F-261F-45D5-BDDE-64A146AFBA46}" type="presParOf" srcId="{BE5E030B-77D7-4CB0-BFE1-886FCFE55A0A}" destId="{CFA22252-12FA-49D6-AF64-11DEB04C6AC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2CCC46-E09F-4B6C-928F-261D1FEDEDA7}">
      <dsp:nvSpPr>
        <dsp:cNvPr id="0" name=""/>
        <dsp:cNvSpPr/>
      </dsp:nvSpPr>
      <dsp:spPr>
        <a:xfrm>
          <a:off x="2970638" y="513191"/>
          <a:ext cx="395451" cy="91440"/>
        </a:xfrm>
        <a:custGeom>
          <a:avLst/>
          <a:gdLst/>
          <a:ahLst/>
          <a:cxnLst/>
          <a:rect l="0" t="0" r="0" b="0"/>
          <a:pathLst>
            <a:path>
              <a:moveTo>
                <a:pt x="0" y="45720"/>
              </a:moveTo>
              <a:lnTo>
                <a:pt x="395451"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57713" y="556779"/>
        <a:ext cx="21302" cy="4264"/>
      </dsp:txXfrm>
    </dsp:sp>
    <dsp:sp modelId="{F7079964-8652-428C-8879-DFE304EA44EE}">
      <dsp:nvSpPr>
        <dsp:cNvPr id="0" name=""/>
        <dsp:cNvSpPr/>
      </dsp:nvSpPr>
      <dsp:spPr>
        <a:xfrm>
          <a:off x="1120039" y="3192"/>
          <a:ext cx="1852398" cy="111143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769" tIns="95278" rIns="90769" bIns="95278" numCol="1" spcCol="1270" anchor="ctr" anchorCtr="0">
          <a:noAutofit/>
        </a:bodyPr>
        <a:lstStyle/>
        <a:p>
          <a:pPr marL="0" lvl="0" indent="0" algn="ctr" defTabSz="533400">
            <a:lnSpc>
              <a:spcPct val="90000"/>
            </a:lnSpc>
            <a:spcBef>
              <a:spcPct val="0"/>
            </a:spcBef>
            <a:spcAft>
              <a:spcPct val="35000"/>
            </a:spcAft>
            <a:buNone/>
          </a:pPr>
          <a:r>
            <a:rPr lang="en-US" sz="1200" kern="1200"/>
            <a:t>Learning how to use a machine learning model is helpful for teaching students in Engineering Design and Presentation by utilizing the following:</a:t>
          </a:r>
        </a:p>
      </dsp:txBody>
      <dsp:txXfrm>
        <a:off x="1120039" y="3192"/>
        <a:ext cx="1852398" cy="1111439"/>
      </dsp:txXfrm>
    </dsp:sp>
    <dsp:sp modelId="{558A1C17-66B2-4A94-B30C-C52F79A7AF3B}">
      <dsp:nvSpPr>
        <dsp:cNvPr id="0" name=""/>
        <dsp:cNvSpPr/>
      </dsp:nvSpPr>
      <dsp:spPr>
        <a:xfrm>
          <a:off x="5249088" y="513191"/>
          <a:ext cx="395451" cy="91440"/>
        </a:xfrm>
        <a:custGeom>
          <a:avLst/>
          <a:gdLst/>
          <a:ahLst/>
          <a:cxnLst/>
          <a:rect l="0" t="0" r="0" b="0"/>
          <a:pathLst>
            <a:path>
              <a:moveTo>
                <a:pt x="0" y="45720"/>
              </a:moveTo>
              <a:lnTo>
                <a:pt x="395451" y="45720"/>
              </a:lnTo>
            </a:path>
          </a:pathLst>
        </a:custGeom>
        <a:noFill/>
        <a:ln w="6350" cap="flat" cmpd="sng" algn="ctr">
          <a:solidFill>
            <a:schemeClr val="accent2">
              <a:hueOff val="-145536"/>
              <a:satOff val="-8393"/>
              <a:lumOff val="86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436163" y="556779"/>
        <a:ext cx="21302" cy="4264"/>
      </dsp:txXfrm>
    </dsp:sp>
    <dsp:sp modelId="{13A610D5-7FE0-4EEB-9776-999C552E7EEF}">
      <dsp:nvSpPr>
        <dsp:cNvPr id="0" name=""/>
        <dsp:cNvSpPr/>
      </dsp:nvSpPr>
      <dsp:spPr>
        <a:xfrm>
          <a:off x="3398490" y="3192"/>
          <a:ext cx="1852398" cy="1111439"/>
        </a:xfrm>
        <a:prstGeom prst="rect">
          <a:avLst/>
        </a:prstGeom>
        <a:solidFill>
          <a:schemeClr val="accent2">
            <a:hueOff val="-132306"/>
            <a:satOff val="-763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769" tIns="95278" rIns="90769" bIns="95278" numCol="1" spcCol="1270" anchor="ctr" anchorCtr="0">
          <a:noAutofit/>
        </a:bodyPr>
        <a:lstStyle/>
        <a:p>
          <a:pPr marL="0" lvl="0" indent="0" algn="ctr" defTabSz="533400">
            <a:lnSpc>
              <a:spcPct val="90000"/>
            </a:lnSpc>
            <a:spcBef>
              <a:spcPct val="0"/>
            </a:spcBef>
            <a:spcAft>
              <a:spcPct val="35000"/>
            </a:spcAft>
            <a:buNone/>
          </a:pPr>
          <a:r>
            <a:rPr lang="en-US" sz="1200" b="1" u="sng" kern="1200"/>
            <a:t>Predictive Maintenance:</a:t>
          </a:r>
          <a:endParaRPr lang="en-US" sz="1200" kern="1200"/>
        </a:p>
      </dsp:txBody>
      <dsp:txXfrm>
        <a:off x="3398490" y="3192"/>
        <a:ext cx="1852398" cy="1111439"/>
      </dsp:txXfrm>
    </dsp:sp>
    <dsp:sp modelId="{E20755EF-B1EA-4056-8353-C41D0945FB60}">
      <dsp:nvSpPr>
        <dsp:cNvPr id="0" name=""/>
        <dsp:cNvSpPr/>
      </dsp:nvSpPr>
      <dsp:spPr>
        <a:xfrm>
          <a:off x="7527538" y="513191"/>
          <a:ext cx="395451" cy="91440"/>
        </a:xfrm>
        <a:custGeom>
          <a:avLst/>
          <a:gdLst/>
          <a:ahLst/>
          <a:cxnLst/>
          <a:rect l="0" t="0" r="0" b="0"/>
          <a:pathLst>
            <a:path>
              <a:moveTo>
                <a:pt x="0" y="45720"/>
              </a:moveTo>
              <a:lnTo>
                <a:pt x="395451" y="45720"/>
              </a:lnTo>
            </a:path>
          </a:pathLst>
        </a:custGeom>
        <a:noFill/>
        <a:ln w="6350" cap="flat" cmpd="sng" algn="ctr">
          <a:solidFill>
            <a:schemeClr val="accent2">
              <a:hueOff val="-291073"/>
              <a:satOff val="-16786"/>
              <a:lumOff val="1726"/>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714613" y="556779"/>
        <a:ext cx="21302" cy="4264"/>
      </dsp:txXfrm>
    </dsp:sp>
    <dsp:sp modelId="{2DD9E99B-71F2-4442-BBF3-8EE13EBCCF29}">
      <dsp:nvSpPr>
        <dsp:cNvPr id="0" name=""/>
        <dsp:cNvSpPr/>
      </dsp:nvSpPr>
      <dsp:spPr>
        <a:xfrm>
          <a:off x="5676940" y="3192"/>
          <a:ext cx="1852398" cy="1111439"/>
        </a:xfrm>
        <a:prstGeom prst="rect">
          <a:avLst/>
        </a:prstGeom>
        <a:solidFill>
          <a:schemeClr val="accent2">
            <a:hueOff val="-264611"/>
            <a:satOff val="-15260"/>
            <a:lumOff val="15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769" tIns="95278" rIns="90769" bIns="95278" numCol="1" spcCol="1270" anchor="ctr" anchorCtr="0">
          <a:noAutofit/>
        </a:bodyPr>
        <a:lstStyle/>
        <a:p>
          <a:pPr marL="0" lvl="0" indent="0" algn="ctr" defTabSz="533400">
            <a:lnSpc>
              <a:spcPct val="90000"/>
            </a:lnSpc>
            <a:spcBef>
              <a:spcPct val="0"/>
            </a:spcBef>
            <a:spcAft>
              <a:spcPct val="35000"/>
            </a:spcAft>
            <a:buNone/>
          </a:pPr>
          <a:r>
            <a:rPr lang="en-US" sz="1200" b="1" kern="1200" dirty="0"/>
            <a:t>Problem</a:t>
          </a:r>
          <a:r>
            <a:rPr lang="en-US" sz="1200" kern="1200" dirty="0"/>
            <a:t>: Predict when a bridge design will fail.</a:t>
          </a:r>
        </a:p>
      </dsp:txBody>
      <dsp:txXfrm>
        <a:off x="5676940" y="3192"/>
        <a:ext cx="1852398" cy="1111439"/>
      </dsp:txXfrm>
    </dsp:sp>
    <dsp:sp modelId="{0D813DDA-2EF6-4789-802E-966CFA763B84}">
      <dsp:nvSpPr>
        <dsp:cNvPr id="0" name=""/>
        <dsp:cNvSpPr/>
      </dsp:nvSpPr>
      <dsp:spPr>
        <a:xfrm>
          <a:off x="2046239" y="1112831"/>
          <a:ext cx="6835350" cy="395451"/>
        </a:xfrm>
        <a:custGeom>
          <a:avLst/>
          <a:gdLst/>
          <a:ahLst/>
          <a:cxnLst/>
          <a:rect l="0" t="0" r="0" b="0"/>
          <a:pathLst>
            <a:path>
              <a:moveTo>
                <a:pt x="6835350" y="0"/>
              </a:moveTo>
              <a:lnTo>
                <a:pt x="6835350" y="214825"/>
              </a:lnTo>
              <a:lnTo>
                <a:pt x="0" y="214825"/>
              </a:lnTo>
              <a:lnTo>
                <a:pt x="0" y="395451"/>
              </a:lnTo>
            </a:path>
          </a:pathLst>
        </a:custGeom>
        <a:noFill/>
        <a:ln w="6350" cap="flat" cmpd="sng" algn="ctr">
          <a:solidFill>
            <a:schemeClr val="accent2">
              <a:hueOff val="-436609"/>
              <a:satOff val="-25178"/>
              <a:lumOff val="258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92699" y="1308424"/>
        <a:ext cx="342430" cy="4264"/>
      </dsp:txXfrm>
    </dsp:sp>
    <dsp:sp modelId="{218A7D6D-CC67-4628-B1A8-3E513053E6C0}">
      <dsp:nvSpPr>
        <dsp:cNvPr id="0" name=""/>
        <dsp:cNvSpPr/>
      </dsp:nvSpPr>
      <dsp:spPr>
        <a:xfrm>
          <a:off x="7955390" y="3192"/>
          <a:ext cx="1852398" cy="1111439"/>
        </a:xfrm>
        <a:prstGeom prst="rect">
          <a:avLst/>
        </a:prstGeom>
        <a:solidFill>
          <a:schemeClr val="accent2">
            <a:hueOff val="-396917"/>
            <a:satOff val="-22889"/>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769" tIns="95278" rIns="90769" bIns="95278" numCol="1" spcCol="1270" anchor="ctr" anchorCtr="0">
          <a:noAutofit/>
        </a:bodyPr>
        <a:lstStyle/>
        <a:p>
          <a:pPr marL="0" lvl="0" indent="0" algn="ctr" defTabSz="533400">
            <a:lnSpc>
              <a:spcPct val="90000"/>
            </a:lnSpc>
            <a:spcBef>
              <a:spcPct val="0"/>
            </a:spcBef>
            <a:spcAft>
              <a:spcPct val="35000"/>
            </a:spcAft>
            <a:buNone/>
          </a:pPr>
          <a:r>
            <a:rPr lang="en-US" sz="1200" b="1" kern="1200" dirty="0"/>
            <a:t>ML Use</a:t>
          </a:r>
          <a:r>
            <a:rPr lang="en-US" sz="1200" kern="1200" dirty="0"/>
            <a:t>: Train a model on sensor data (vibration, temperature, weather conditions) to detect early signs of wear or failure.</a:t>
          </a:r>
        </a:p>
      </dsp:txBody>
      <dsp:txXfrm>
        <a:off x="7955390" y="3192"/>
        <a:ext cx="1852398" cy="1111439"/>
      </dsp:txXfrm>
    </dsp:sp>
    <dsp:sp modelId="{F87FCE28-B8CE-4291-BF61-6BDE0DE99630}">
      <dsp:nvSpPr>
        <dsp:cNvPr id="0" name=""/>
        <dsp:cNvSpPr/>
      </dsp:nvSpPr>
      <dsp:spPr>
        <a:xfrm>
          <a:off x="2970638" y="2050682"/>
          <a:ext cx="395451" cy="91440"/>
        </a:xfrm>
        <a:custGeom>
          <a:avLst/>
          <a:gdLst/>
          <a:ahLst/>
          <a:cxnLst/>
          <a:rect l="0" t="0" r="0" b="0"/>
          <a:pathLst>
            <a:path>
              <a:moveTo>
                <a:pt x="0" y="45720"/>
              </a:moveTo>
              <a:lnTo>
                <a:pt x="395451" y="45720"/>
              </a:lnTo>
            </a:path>
          </a:pathLst>
        </a:custGeom>
        <a:noFill/>
        <a:ln w="6350" cap="flat" cmpd="sng" algn="ctr">
          <a:solidFill>
            <a:schemeClr val="accent2">
              <a:hueOff val="-582145"/>
              <a:satOff val="-33571"/>
              <a:lumOff val="345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57713" y="2094270"/>
        <a:ext cx="21302" cy="4264"/>
      </dsp:txXfrm>
    </dsp:sp>
    <dsp:sp modelId="{B0104B0E-E178-413D-B605-D3271A0B3249}">
      <dsp:nvSpPr>
        <dsp:cNvPr id="0" name=""/>
        <dsp:cNvSpPr/>
      </dsp:nvSpPr>
      <dsp:spPr>
        <a:xfrm>
          <a:off x="1120039" y="1540682"/>
          <a:ext cx="1852398" cy="1111439"/>
        </a:xfrm>
        <a:prstGeom prst="rect">
          <a:avLst/>
        </a:prstGeom>
        <a:solidFill>
          <a:schemeClr val="accent2">
            <a:hueOff val="-529223"/>
            <a:satOff val="-30519"/>
            <a:lumOff val="31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769" tIns="95278" rIns="90769" bIns="95278" numCol="1" spcCol="1270" anchor="ctr" anchorCtr="0">
          <a:noAutofit/>
        </a:bodyPr>
        <a:lstStyle/>
        <a:p>
          <a:pPr marL="0" lvl="0" indent="0" algn="ctr" defTabSz="533400">
            <a:lnSpc>
              <a:spcPct val="90000"/>
            </a:lnSpc>
            <a:spcBef>
              <a:spcPct val="0"/>
            </a:spcBef>
            <a:spcAft>
              <a:spcPct val="35000"/>
            </a:spcAft>
            <a:buNone/>
          </a:pPr>
          <a:r>
            <a:rPr lang="en-US" sz="1200" b="1" kern="1200"/>
            <a:t>In Class</a:t>
          </a:r>
          <a:r>
            <a:rPr lang="en-US" sz="1200" kern="1200"/>
            <a:t>: Students can use historical maintenance and sensor datasets to build a classification or regression model.</a:t>
          </a:r>
        </a:p>
      </dsp:txBody>
      <dsp:txXfrm>
        <a:off x="1120039" y="1540682"/>
        <a:ext cx="1852398" cy="1111439"/>
      </dsp:txXfrm>
    </dsp:sp>
    <dsp:sp modelId="{DA90A375-E744-40E7-B12A-771AC1217299}">
      <dsp:nvSpPr>
        <dsp:cNvPr id="0" name=""/>
        <dsp:cNvSpPr/>
      </dsp:nvSpPr>
      <dsp:spPr>
        <a:xfrm>
          <a:off x="5249088" y="2050682"/>
          <a:ext cx="395451" cy="91440"/>
        </a:xfrm>
        <a:custGeom>
          <a:avLst/>
          <a:gdLst/>
          <a:ahLst/>
          <a:cxnLst/>
          <a:rect l="0" t="0" r="0" b="0"/>
          <a:pathLst>
            <a:path>
              <a:moveTo>
                <a:pt x="0" y="45720"/>
              </a:moveTo>
              <a:lnTo>
                <a:pt x="395451" y="45720"/>
              </a:lnTo>
            </a:path>
          </a:pathLst>
        </a:custGeom>
        <a:noFill/>
        <a:ln w="6350" cap="flat" cmpd="sng" algn="ctr">
          <a:solidFill>
            <a:schemeClr val="accent2">
              <a:hueOff val="-727682"/>
              <a:satOff val="-41964"/>
              <a:lumOff val="431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436163" y="2094270"/>
        <a:ext cx="21302" cy="4264"/>
      </dsp:txXfrm>
    </dsp:sp>
    <dsp:sp modelId="{0EF77FD2-3C83-4A36-9FD2-41B36208E9C3}">
      <dsp:nvSpPr>
        <dsp:cNvPr id="0" name=""/>
        <dsp:cNvSpPr/>
      </dsp:nvSpPr>
      <dsp:spPr>
        <a:xfrm>
          <a:off x="3398490" y="1540682"/>
          <a:ext cx="1852398" cy="1111439"/>
        </a:xfrm>
        <a:prstGeom prst="rect">
          <a:avLst/>
        </a:prstGeom>
        <a:solidFill>
          <a:schemeClr val="accent2">
            <a:hueOff val="-661529"/>
            <a:satOff val="-38149"/>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769" tIns="95278" rIns="90769" bIns="95278" numCol="1" spcCol="1270" anchor="ctr" anchorCtr="0">
          <a:noAutofit/>
        </a:bodyPr>
        <a:lstStyle/>
        <a:p>
          <a:pPr marL="0" lvl="0" indent="0" algn="ctr" defTabSz="533400">
            <a:lnSpc>
              <a:spcPct val="90000"/>
            </a:lnSpc>
            <a:spcBef>
              <a:spcPct val="0"/>
            </a:spcBef>
            <a:spcAft>
              <a:spcPct val="35000"/>
            </a:spcAft>
            <a:buNone/>
          </a:pPr>
          <a:r>
            <a:rPr lang="en-US" sz="1200" b="1" kern="1200"/>
            <a:t>Model type</a:t>
          </a:r>
          <a:r>
            <a:rPr lang="en-US" sz="1200" kern="1200"/>
            <a:t>: Logistic Regression, Random Forest, or Time Series models like LSTM</a:t>
          </a:r>
        </a:p>
      </dsp:txBody>
      <dsp:txXfrm>
        <a:off x="3398490" y="1540682"/>
        <a:ext cx="1852398" cy="1111439"/>
      </dsp:txXfrm>
    </dsp:sp>
    <dsp:sp modelId="{2532603E-84B5-406A-BD65-23304D84D025}">
      <dsp:nvSpPr>
        <dsp:cNvPr id="0" name=""/>
        <dsp:cNvSpPr/>
      </dsp:nvSpPr>
      <dsp:spPr>
        <a:xfrm>
          <a:off x="7527538" y="2050682"/>
          <a:ext cx="395451" cy="91440"/>
        </a:xfrm>
        <a:custGeom>
          <a:avLst/>
          <a:gdLst/>
          <a:ahLst/>
          <a:cxnLst/>
          <a:rect l="0" t="0" r="0" b="0"/>
          <a:pathLst>
            <a:path>
              <a:moveTo>
                <a:pt x="0" y="45720"/>
              </a:moveTo>
              <a:lnTo>
                <a:pt x="395451" y="45720"/>
              </a:lnTo>
            </a:path>
          </a:pathLst>
        </a:custGeom>
        <a:noFill/>
        <a:ln w="6350" cap="flat" cmpd="sng" algn="ctr">
          <a:solidFill>
            <a:schemeClr val="accent2">
              <a:hueOff val="-873218"/>
              <a:satOff val="-50357"/>
              <a:lumOff val="517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714613" y="2094270"/>
        <a:ext cx="21302" cy="4264"/>
      </dsp:txXfrm>
    </dsp:sp>
    <dsp:sp modelId="{89EB6B6E-50E4-4F52-89F5-75A8EF45DE87}">
      <dsp:nvSpPr>
        <dsp:cNvPr id="0" name=""/>
        <dsp:cNvSpPr/>
      </dsp:nvSpPr>
      <dsp:spPr>
        <a:xfrm>
          <a:off x="5676940" y="1540682"/>
          <a:ext cx="1852398" cy="1111439"/>
        </a:xfrm>
        <a:prstGeom prst="rect">
          <a:avLst/>
        </a:prstGeom>
        <a:solidFill>
          <a:schemeClr val="accent2">
            <a:hueOff val="-793834"/>
            <a:satOff val="-45779"/>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769" tIns="95278" rIns="90769" bIns="95278" numCol="1" spcCol="1270" anchor="ctr" anchorCtr="0">
          <a:noAutofit/>
        </a:bodyPr>
        <a:lstStyle/>
        <a:p>
          <a:pPr marL="0" lvl="0" indent="0" algn="ctr" defTabSz="533400">
            <a:lnSpc>
              <a:spcPct val="90000"/>
            </a:lnSpc>
            <a:spcBef>
              <a:spcPct val="0"/>
            </a:spcBef>
            <a:spcAft>
              <a:spcPct val="35000"/>
            </a:spcAft>
            <a:buNone/>
          </a:pPr>
          <a:r>
            <a:rPr lang="en-US" sz="1200" b="1" u="sng" kern="1200"/>
            <a:t>Design Optimization</a:t>
          </a:r>
          <a:endParaRPr lang="en-US" sz="1200" kern="1200"/>
        </a:p>
      </dsp:txBody>
      <dsp:txXfrm>
        <a:off x="5676940" y="1540682"/>
        <a:ext cx="1852398" cy="1111439"/>
      </dsp:txXfrm>
    </dsp:sp>
    <dsp:sp modelId="{3B11E9F5-73AD-479E-B5E9-993F5ED54D11}">
      <dsp:nvSpPr>
        <dsp:cNvPr id="0" name=""/>
        <dsp:cNvSpPr/>
      </dsp:nvSpPr>
      <dsp:spPr>
        <a:xfrm>
          <a:off x="2046239" y="2650322"/>
          <a:ext cx="6835350" cy="395451"/>
        </a:xfrm>
        <a:custGeom>
          <a:avLst/>
          <a:gdLst/>
          <a:ahLst/>
          <a:cxnLst/>
          <a:rect l="0" t="0" r="0" b="0"/>
          <a:pathLst>
            <a:path>
              <a:moveTo>
                <a:pt x="6835350" y="0"/>
              </a:moveTo>
              <a:lnTo>
                <a:pt x="6835350" y="214825"/>
              </a:lnTo>
              <a:lnTo>
                <a:pt x="0" y="214825"/>
              </a:lnTo>
              <a:lnTo>
                <a:pt x="0" y="395451"/>
              </a:lnTo>
            </a:path>
          </a:pathLst>
        </a:custGeom>
        <a:noFill/>
        <a:ln w="6350" cap="flat" cmpd="sng" algn="ctr">
          <a:solidFill>
            <a:schemeClr val="accent2">
              <a:hueOff val="-1018754"/>
              <a:satOff val="-58750"/>
              <a:lumOff val="604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92699" y="2845915"/>
        <a:ext cx="342430" cy="4264"/>
      </dsp:txXfrm>
    </dsp:sp>
    <dsp:sp modelId="{711C01AF-3873-4396-9AF0-D4B138D43DFC}">
      <dsp:nvSpPr>
        <dsp:cNvPr id="0" name=""/>
        <dsp:cNvSpPr/>
      </dsp:nvSpPr>
      <dsp:spPr>
        <a:xfrm>
          <a:off x="7955390" y="1540682"/>
          <a:ext cx="1852398" cy="1111439"/>
        </a:xfrm>
        <a:prstGeom prst="rect">
          <a:avLst/>
        </a:prstGeom>
        <a:solidFill>
          <a:schemeClr val="accent2">
            <a:hueOff val="-926140"/>
            <a:satOff val="-53409"/>
            <a:lumOff val="54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769" tIns="95278" rIns="90769" bIns="95278" numCol="1" spcCol="1270" anchor="ctr" anchorCtr="0">
          <a:noAutofit/>
        </a:bodyPr>
        <a:lstStyle/>
        <a:p>
          <a:pPr marL="0" lvl="0" indent="0" algn="ctr" defTabSz="533400">
            <a:lnSpc>
              <a:spcPct val="90000"/>
            </a:lnSpc>
            <a:spcBef>
              <a:spcPct val="0"/>
            </a:spcBef>
            <a:spcAft>
              <a:spcPct val="35000"/>
            </a:spcAft>
            <a:buNone/>
          </a:pPr>
          <a:r>
            <a:rPr lang="en-US" sz="1200" b="1" kern="1200" dirty="0"/>
            <a:t>Problem</a:t>
          </a:r>
          <a:r>
            <a:rPr lang="en-US" sz="1200" kern="1200" dirty="0"/>
            <a:t>: Optimize the design of a bridge (e.g., shape, weight, strength, materials used).</a:t>
          </a:r>
        </a:p>
      </dsp:txBody>
      <dsp:txXfrm>
        <a:off x="7955390" y="1540682"/>
        <a:ext cx="1852398" cy="1111439"/>
      </dsp:txXfrm>
    </dsp:sp>
    <dsp:sp modelId="{FCBD0904-CDD5-4EA2-A9D3-2A6B0308BFF9}">
      <dsp:nvSpPr>
        <dsp:cNvPr id="0" name=""/>
        <dsp:cNvSpPr/>
      </dsp:nvSpPr>
      <dsp:spPr>
        <a:xfrm>
          <a:off x="2970638" y="3588173"/>
          <a:ext cx="395451" cy="91440"/>
        </a:xfrm>
        <a:custGeom>
          <a:avLst/>
          <a:gdLst/>
          <a:ahLst/>
          <a:cxnLst/>
          <a:rect l="0" t="0" r="0" b="0"/>
          <a:pathLst>
            <a:path>
              <a:moveTo>
                <a:pt x="0" y="45720"/>
              </a:moveTo>
              <a:lnTo>
                <a:pt x="395451" y="45720"/>
              </a:lnTo>
            </a:path>
          </a:pathLst>
        </a:custGeom>
        <a:noFill/>
        <a:ln w="6350" cap="flat" cmpd="sng" algn="ctr">
          <a:solidFill>
            <a:schemeClr val="accent2">
              <a:hueOff val="-1164290"/>
              <a:satOff val="-67142"/>
              <a:lumOff val="690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57713" y="3631760"/>
        <a:ext cx="21302" cy="4264"/>
      </dsp:txXfrm>
    </dsp:sp>
    <dsp:sp modelId="{0B08A25A-5A55-465F-90C9-CBDA54F86740}">
      <dsp:nvSpPr>
        <dsp:cNvPr id="0" name=""/>
        <dsp:cNvSpPr/>
      </dsp:nvSpPr>
      <dsp:spPr>
        <a:xfrm>
          <a:off x="1120039" y="3078173"/>
          <a:ext cx="1852398" cy="1111439"/>
        </a:xfrm>
        <a:prstGeom prst="rect">
          <a:avLst/>
        </a:prstGeom>
        <a:solidFill>
          <a:schemeClr val="accent2">
            <a:hueOff val="-1058446"/>
            <a:satOff val="-61039"/>
            <a:lumOff val="62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769" tIns="95278" rIns="90769" bIns="95278" numCol="1" spcCol="1270" anchor="ctr" anchorCtr="0">
          <a:noAutofit/>
        </a:bodyPr>
        <a:lstStyle/>
        <a:p>
          <a:pPr marL="0" lvl="0" indent="0" algn="ctr" defTabSz="533400">
            <a:lnSpc>
              <a:spcPct val="90000"/>
            </a:lnSpc>
            <a:spcBef>
              <a:spcPct val="0"/>
            </a:spcBef>
            <a:spcAft>
              <a:spcPct val="35000"/>
            </a:spcAft>
            <a:buNone/>
          </a:pPr>
          <a:r>
            <a:rPr lang="en-US" sz="1200" b="1" kern="1200"/>
            <a:t>ML Use</a:t>
          </a:r>
          <a:r>
            <a:rPr lang="en-US" sz="1200" kern="1200"/>
            <a:t>: Use reinforcement learning or supervised learning to explore the design space more efficiently than brute force methods.</a:t>
          </a:r>
        </a:p>
      </dsp:txBody>
      <dsp:txXfrm>
        <a:off x="1120039" y="3078173"/>
        <a:ext cx="1852398" cy="1111439"/>
      </dsp:txXfrm>
    </dsp:sp>
    <dsp:sp modelId="{A42E11DF-7825-47ED-A887-5FD3D25F0CF9}">
      <dsp:nvSpPr>
        <dsp:cNvPr id="0" name=""/>
        <dsp:cNvSpPr/>
      </dsp:nvSpPr>
      <dsp:spPr>
        <a:xfrm>
          <a:off x="5249088" y="3588173"/>
          <a:ext cx="395451" cy="91440"/>
        </a:xfrm>
        <a:custGeom>
          <a:avLst/>
          <a:gdLst/>
          <a:ahLst/>
          <a:cxnLst/>
          <a:rect l="0" t="0" r="0" b="0"/>
          <a:pathLst>
            <a:path>
              <a:moveTo>
                <a:pt x="0" y="45720"/>
              </a:moveTo>
              <a:lnTo>
                <a:pt x="395451" y="45720"/>
              </a:lnTo>
            </a:path>
          </a:pathLst>
        </a:custGeom>
        <a:noFill/>
        <a:ln w="6350" cap="flat" cmpd="sng" algn="ctr">
          <a:solidFill>
            <a:schemeClr val="accent2">
              <a:hueOff val="-1309827"/>
              <a:satOff val="-75535"/>
              <a:lumOff val="776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436163" y="3631760"/>
        <a:ext cx="21302" cy="4264"/>
      </dsp:txXfrm>
    </dsp:sp>
    <dsp:sp modelId="{C4097644-DF2D-4689-9FCE-A67F39921ECD}">
      <dsp:nvSpPr>
        <dsp:cNvPr id="0" name=""/>
        <dsp:cNvSpPr/>
      </dsp:nvSpPr>
      <dsp:spPr>
        <a:xfrm>
          <a:off x="3398490" y="3078173"/>
          <a:ext cx="1852398" cy="1111439"/>
        </a:xfrm>
        <a:prstGeom prst="rect">
          <a:avLst/>
        </a:prstGeom>
        <a:solidFill>
          <a:schemeClr val="accent2">
            <a:hueOff val="-1190752"/>
            <a:satOff val="-68668"/>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769" tIns="95278" rIns="90769" bIns="95278" numCol="1" spcCol="1270" anchor="ctr" anchorCtr="0">
          <a:noAutofit/>
        </a:bodyPr>
        <a:lstStyle/>
        <a:p>
          <a:pPr marL="0" lvl="0" indent="0" algn="ctr" defTabSz="533400">
            <a:lnSpc>
              <a:spcPct val="90000"/>
            </a:lnSpc>
            <a:spcBef>
              <a:spcPct val="0"/>
            </a:spcBef>
            <a:spcAft>
              <a:spcPct val="35000"/>
            </a:spcAft>
            <a:buNone/>
          </a:pPr>
          <a:r>
            <a:rPr lang="en-US" sz="1200" b="1" kern="1200"/>
            <a:t>In Class</a:t>
          </a:r>
          <a:r>
            <a:rPr lang="en-US" sz="1200" kern="1200"/>
            <a:t>: Students can experiment with optimizing trusses, beams, or thermal systems.</a:t>
          </a:r>
        </a:p>
      </dsp:txBody>
      <dsp:txXfrm>
        <a:off x="3398490" y="3078173"/>
        <a:ext cx="1852398" cy="1111439"/>
      </dsp:txXfrm>
    </dsp:sp>
    <dsp:sp modelId="{7B38EC25-121A-4FD7-9869-CE9C2483E302}">
      <dsp:nvSpPr>
        <dsp:cNvPr id="0" name=""/>
        <dsp:cNvSpPr/>
      </dsp:nvSpPr>
      <dsp:spPr>
        <a:xfrm>
          <a:off x="7527538" y="3588173"/>
          <a:ext cx="395451" cy="91440"/>
        </a:xfrm>
        <a:custGeom>
          <a:avLst/>
          <a:gdLst/>
          <a:ahLst/>
          <a:cxnLst/>
          <a:rect l="0" t="0" r="0" b="0"/>
          <a:pathLst>
            <a:path>
              <a:moveTo>
                <a:pt x="0" y="45720"/>
              </a:moveTo>
              <a:lnTo>
                <a:pt x="395451" y="45720"/>
              </a:lnTo>
            </a:path>
          </a:pathLst>
        </a:custGeom>
        <a:noFill/>
        <a:ln w="6350" cap="flat" cmpd="sng" algn="ctr">
          <a:solidFill>
            <a:schemeClr val="accent2">
              <a:hueOff val="-1455363"/>
              <a:satOff val="-83928"/>
              <a:lumOff val="862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714613" y="3631760"/>
        <a:ext cx="21302" cy="4264"/>
      </dsp:txXfrm>
    </dsp:sp>
    <dsp:sp modelId="{E097372D-64DB-4E0C-95AF-607FEFA6AEE6}">
      <dsp:nvSpPr>
        <dsp:cNvPr id="0" name=""/>
        <dsp:cNvSpPr/>
      </dsp:nvSpPr>
      <dsp:spPr>
        <a:xfrm>
          <a:off x="5676940" y="3078173"/>
          <a:ext cx="1852398" cy="1111439"/>
        </a:xfrm>
        <a:prstGeom prst="rect">
          <a:avLst/>
        </a:prstGeom>
        <a:solidFill>
          <a:schemeClr val="accent2">
            <a:hueOff val="-1323057"/>
            <a:satOff val="-76298"/>
            <a:lumOff val="784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769" tIns="95278" rIns="90769" bIns="95278" numCol="1" spcCol="1270" anchor="ctr" anchorCtr="0">
          <a:noAutofit/>
        </a:bodyPr>
        <a:lstStyle/>
        <a:p>
          <a:pPr marL="0" lvl="0" indent="0" algn="ctr" defTabSz="533400">
            <a:lnSpc>
              <a:spcPct val="90000"/>
            </a:lnSpc>
            <a:spcBef>
              <a:spcPct val="0"/>
            </a:spcBef>
            <a:spcAft>
              <a:spcPct val="35000"/>
            </a:spcAft>
            <a:buNone/>
          </a:pPr>
          <a:r>
            <a:rPr lang="en-US" sz="1200" b="1" kern="1200"/>
            <a:t>Model type</a:t>
          </a:r>
          <a:r>
            <a:rPr lang="en-US" sz="1200" kern="1200"/>
            <a:t>: Genetic Algorithms + ML, Bayesian Optimization, Reinforcement Learning</a:t>
          </a:r>
        </a:p>
      </dsp:txBody>
      <dsp:txXfrm>
        <a:off x="5676940" y="3078173"/>
        <a:ext cx="1852398" cy="1111439"/>
      </dsp:txXfrm>
    </dsp:sp>
    <dsp:sp modelId="{A34861A2-781D-4F31-929E-AD0536FE1035}">
      <dsp:nvSpPr>
        <dsp:cNvPr id="0" name=""/>
        <dsp:cNvSpPr/>
      </dsp:nvSpPr>
      <dsp:spPr>
        <a:xfrm>
          <a:off x="7955390" y="3078173"/>
          <a:ext cx="1852398" cy="1111439"/>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769" tIns="95278" rIns="90769" bIns="95278" numCol="1" spcCol="1270" anchor="ctr" anchorCtr="0">
          <a:noAutofit/>
        </a:bodyPr>
        <a:lstStyle/>
        <a:p>
          <a:pPr marL="0" lvl="0" indent="0" algn="ctr" defTabSz="533400">
            <a:lnSpc>
              <a:spcPct val="90000"/>
            </a:lnSpc>
            <a:spcBef>
              <a:spcPct val="0"/>
            </a:spcBef>
            <a:spcAft>
              <a:spcPct val="35000"/>
            </a:spcAft>
            <a:buNone/>
          </a:pPr>
          <a:r>
            <a:rPr lang="en-US" sz="1200" b="1" kern="1200" dirty="0"/>
            <a:t> AI Tools</a:t>
          </a:r>
          <a:r>
            <a:rPr lang="en-US" sz="1200" kern="1200" dirty="0"/>
            <a:t>: Quickly and efficiently perform tasks that might otherwise take days or weeks to finish manually.</a:t>
          </a:r>
        </a:p>
      </dsp:txBody>
      <dsp:txXfrm>
        <a:off x="7955390" y="3078173"/>
        <a:ext cx="1852398" cy="11114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DCBAAA-8678-44FE-98F0-6009AB93BCCD}">
      <dsp:nvSpPr>
        <dsp:cNvPr id="0" name=""/>
        <dsp:cNvSpPr/>
      </dsp:nvSpPr>
      <dsp:spPr>
        <a:xfrm>
          <a:off x="2103120" y="1890"/>
          <a:ext cx="8412480" cy="829686"/>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3225" tIns="210740" rIns="163225" bIns="210740" numCol="1" spcCol="1270" anchor="ctr" anchorCtr="0">
          <a:noAutofit/>
        </a:bodyPr>
        <a:lstStyle/>
        <a:p>
          <a:pPr marL="0" lvl="0" indent="0" algn="l" defTabSz="622300">
            <a:lnSpc>
              <a:spcPct val="90000"/>
            </a:lnSpc>
            <a:spcBef>
              <a:spcPct val="0"/>
            </a:spcBef>
            <a:spcAft>
              <a:spcPct val="35000"/>
            </a:spcAft>
            <a:buNone/>
          </a:pPr>
          <a:r>
            <a:rPr lang="en-US" sz="1400" kern="1200"/>
            <a:t>Teach AI Concepts with Hands-On Projects</a:t>
          </a:r>
        </a:p>
      </dsp:txBody>
      <dsp:txXfrm>
        <a:off x="2103120" y="1890"/>
        <a:ext cx="8412480" cy="829686"/>
      </dsp:txXfrm>
    </dsp:sp>
    <dsp:sp modelId="{F077481D-5741-4F98-9756-BECC96D7B4A6}">
      <dsp:nvSpPr>
        <dsp:cNvPr id="0" name=""/>
        <dsp:cNvSpPr/>
      </dsp:nvSpPr>
      <dsp:spPr>
        <a:xfrm>
          <a:off x="0" y="1890"/>
          <a:ext cx="2103120" cy="829686"/>
        </a:xfrm>
        <a:prstGeom prst="rect">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1290" tIns="81955" rIns="111290" bIns="81955" numCol="1" spcCol="1270" anchor="ctr" anchorCtr="0">
          <a:noAutofit/>
        </a:bodyPr>
        <a:lstStyle/>
        <a:p>
          <a:pPr marL="0" lvl="0" indent="0" algn="ctr" defTabSz="800100">
            <a:lnSpc>
              <a:spcPct val="90000"/>
            </a:lnSpc>
            <a:spcBef>
              <a:spcPct val="0"/>
            </a:spcBef>
            <a:spcAft>
              <a:spcPct val="35000"/>
            </a:spcAft>
            <a:buNone/>
          </a:pPr>
          <a:r>
            <a:rPr lang="en-US" sz="1800" kern="1200"/>
            <a:t>Teach</a:t>
          </a:r>
        </a:p>
      </dsp:txBody>
      <dsp:txXfrm>
        <a:off x="0" y="1890"/>
        <a:ext cx="2103120" cy="829686"/>
      </dsp:txXfrm>
    </dsp:sp>
    <dsp:sp modelId="{CC60EC24-63B2-4E35-9321-E44120DE9EC8}">
      <dsp:nvSpPr>
        <dsp:cNvPr id="0" name=""/>
        <dsp:cNvSpPr/>
      </dsp:nvSpPr>
      <dsp:spPr>
        <a:xfrm>
          <a:off x="2103120" y="881358"/>
          <a:ext cx="8412480" cy="829686"/>
        </a:xfrm>
        <a:prstGeom prst="rect">
          <a:avLst/>
        </a:prstGeom>
        <a:gradFill rotWithShape="0">
          <a:gsLst>
            <a:gs pos="0">
              <a:schemeClr val="accent2">
                <a:hueOff val="-363841"/>
                <a:satOff val="-20982"/>
                <a:lumOff val="2157"/>
                <a:alphaOff val="0"/>
                <a:satMod val="103000"/>
                <a:lumMod val="102000"/>
                <a:tint val="94000"/>
              </a:schemeClr>
            </a:gs>
            <a:gs pos="50000">
              <a:schemeClr val="accent2">
                <a:hueOff val="-363841"/>
                <a:satOff val="-20982"/>
                <a:lumOff val="2157"/>
                <a:alphaOff val="0"/>
                <a:satMod val="110000"/>
                <a:lumMod val="100000"/>
                <a:shade val="100000"/>
              </a:schemeClr>
            </a:gs>
            <a:gs pos="100000">
              <a:schemeClr val="accent2">
                <a:hueOff val="-363841"/>
                <a:satOff val="-20982"/>
                <a:lumOff val="2157"/>
                <a:alphaOff val="0"/>
                <a:lumMod val="99000"/>
                <a:satMod val="120000"/>
                <a:shade val="78000"/>
              </a:schemeClr>
            </a:gs>
          </a:gsLst>
          <a:lin ang="5400000" scaled="0"/>
        </a:gradFill>
        <a:ln w="6350" cap="flat" cmpd="sng" algn="ctr">
          <a:solidFill>
            <a:schemeClr val="accent2">
              <a:hueOff val="-363841"/>
              <a:satOff val="-20982"/>
              <a:lumOff val="2157"/>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3225" tIns="210740" rIns="163225" bIns="210740" numCol="1" spcCol="1270" anchor="ctr" anchorCtr="0">
          <a:noAutofit/>
        </a:bodyPr>
        <a:lstStyle/>
        <a:p>
          <a:pPr marL="0" lvl="0" indent="0" algn="l" defTabSz="622300">
            <a:lnSpc>
              <a:spcPct val="90000"/>
            </a:lnSpc>
            <a:spcBef>
              <a:spcPct val="0"/>
            </a:spcBef>
            <a:spcAft>
              <a:spcPct val="35000"/>
            </a:spcAft>
            <a:buNone/>
          </a:pPr>
          <a:r>
            <a:rPr lang="en-US" sz="1400" kern="1200"/>
            <a:t>Make AI Part of the Curriculum:</a:t>
          </a:r>
        </a:p>
      </dsp:txBody>
      <dsp:txXfrm>
        <a:off x="2103120" y="881358"/>
        <a:ext cx="8412480" cy="829686"/>
      </dsp:txXfrm>
    </dsp:sp>
    <dsp:sp modelId="{E8A06F50-8362-406E-AE9A-20A2B9E9A589}">
      <dsp:nvSpPr>
        <dsp:cNvPr id="0" name=""/>
        <dsp:cNvSpPr/>
      </dsp:nvSpPr>
      <dsp:spPr>
        <a:xfrm>
          <a:off x="0" y="881358"/>
          <a:ext cx="2103120" cy="829686"/>
        </a:xfrm>
        <a:prstGeom prst="rect">
          <a:avLst/>
        </a:prstGeom>
        <a:solidFill>
          <a:schemeClr val="lt1">
            <a:hueOff val="0"/>
            <a:satOff val="0"/>
            <a:lumOff val="0"/>
            <a:alphaOff val="0"/>
          </a:schemeClr>
        </a:solidFill>
        <a:ln w="6350" cap="flat" cmpd="sng" algn="ctr">
          <a:solidFill>
            <a:schemeClr val="accent2">
              <a:hueOff val="-363841"/>
              <a:satOff val="-20982"/>
              <a:lumOff val="2157"/>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1290" tIns="81955" rIns="111290" bIns="81955" numCol="1" spcCol="1270" anchor="ctr" anchorCtr="0">
          <a:noAutofit/>
        </a:bodyPr>
        <a:lstStyle/>
        <a:p>
          <a:pPr marL="0" lvl="0" indent="0" algn="ctr" defTabSz="800100">
            <a:lnSpc>
              <a:spcPct val="90000"/>
            </a:lnSpc>
            <a:spcBef>
              <a:spcPct val="0"/>
            </a:spcBef>
            <a:spcAft>
              <a:spcPct val="35000"/>
            </a:spcAft>
            <a:buNone/>
          </a:pPr>
          <a:r>
            <a:rPr lang="en-US" sz="1800" kern="1200"/>
            <a:t>Make</a:t>
          </a:r>
        </a:p>
      </dsp:txBody>
      <dsp:txXfrm>
        <a:off x="0" y="881358"/>
        <a:ext cx="2103120" cy="829686"/>
      </dsp:txXfrm>
    </dsp:sp>
    <dsp:sp modelId="{DA94C4E8-46C3-45B6-9486-7CF6D4460924}">
      <dsp:nvSpPr>
        <dsp:cNvPr id="0" name=""/>
        <dsp:cNvSpPr/>
      </dsp:nvSpPr>
      <dsp:spPr>
        <a:xfrm>
          <a:off x="2103120" y="1760825"/>
          <a:ext cx="8412480" cy="829686"/>
        </a:xfrm>
        <a:prstGeom prst="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w="6350" cap="flat" cmpd="sng" algn="ctr">
          <a:solidFill>
            <a:schemeClr val="accent2">
              <a:hueOff val="-727682"/>
              <a:satOff val="-41964"/>
              <a:lumOff val="4314"/>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3225" tIns="210740" rIns="163225" bIns="210740" numCol="1" spcCol="1270" anchor="ctr" anchorCtr="0">
          <a:noAutofit/>
        </a:bodyPr>
        <a:lstStyle/>
        <a:p>
          <a:pPr marL="0" lvl="0" indent="0" algn="l" defTabSz="622300">
            <a:lnSpc>
              <a:spcPct val="90000"/>
            </a:lnSpc>
            <a:spcBef>
              <a:spcPct val="0"/>
            </a:spcBef>
            <a:spcAft>
              <a:spcPct val="35000"/>
            </a:spcAft>
            <a:buNone/>
          </a:pPr>
          <a:r>
            <a:rPr lang="en-US" sz="1400" kern="1200"/>
            <a:t>Mini-Project: Have students use a machine learning model to optimize part of their design (e.g., material selection or failure prediction).</a:t>
          </a:r>
        </a:p>
      </dsp:txBody>
      <dsp:txXfrm>
        <a:off x="2103120" y="1760825"/>
        <a:ext cx="8412480" cy="829686"/>
      </dsp:txXfrm>
    </dsp:sp>
    <dsp:sp modelId="{D529791B-55E9-4EF1-9796-0A6A22A8BF61}">
      <dsp:nvSpPr>
        <dsp:cNvPr id="0" name=""/>
        <dsp:cNvSpPr/>
      </dsp:nvSpPr>
      <dsp:spPr>
        <a:xfrm>
          <a:off x="0" y="1760825"/>
          <a:ext cx="2103120" cy="829686"/>
        </a:xfrm>
        <a:prstGeom prst="rect">
          <a:avLst/>
        </a:prstGeom>
        <a:solidFill>
          <a:schemeClr val="lt1">
            <a:hueOff val="0"/>
            <a:satOff val="0"/>
            <a:lumOff val="0"/>
            <a:alphaOff val="0"/>
          </a:schemeClr>
        </a:solidFill>
        <a:ln w="6350" cap="flat" cmpd="sng" algn="ctr">
          <a:solidFill>
            <a:schemeClr val="accent2">
              <a:hueOff val="-727682"/>
              <a:satOff val="-41964"/>
              <a:lumOff val="4314"/>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1290" tIns="81955" rIns="111290" bIns="81955" numCol="1" spcCol="1270" anchor="ctr" anchorCtr="0">
          <a:noAutofit/>
        </a:bodyPr>
        <a:lstStyle/>
        <a:p>
          <a:pPr marL="0" lvl="0" indent="0" algn="ctr" defTabSz="800100">
            <a:lnSpc>
              <a:spcPct val="90000"/>
            </a:lnSpc>
            <a:spcBef>
              <a:spcPct val="0"/>
            </a:spcBef>
            <a:spcAft>
              <a:spcPct val="35000"/>
            </a:spcAft>
            <a:buNone/>
          </a:pPr>
          <a:r>
            <a:rPr lang="en-US" sz="1800" kern="1200"/>
            <a:t>Have</a:t>
          </a:r>
        </a:p>
      </dsp:txBody>
      <dsp:txXfrm>
        <a:off x="0" y="1760825"/>
        <a:ext cx="2103120" cy="829686"/>
      </dsp:txXfrm>
    </dsp:sp>
    <dsp:sp modelId="{1900F889-F92B-4BC3-A1DE-FA60E3555921}">
      <dsp:nvSpPr>
        <dsp:cNvPr id="0" name=""/>
        <dsp:cNvSpPr/>
      </dsp:nvSpPr>
      <dsp:spPr>
        <a:xfrm>
          <a:off x="2103120" y="2640293"/>
          <a:ext cx="8412480" cy="829686"/>
        </a:xfrm>
        <a:prstGeom prst="rect">
          <a:avLst/>
        </a:prstGeom>
        <a:gradFill rotWithShape="0">
          <a:gsLst>
            <a:gs pos="0">
              <a:schemeClr val="accent2">
                <a:hueOff val="-1091522"/>
                <a:satOff val="-62946"/>
                <a:lumOff val="6471"/>
                <a:alphaOff val="0"/>
                <a:satMod val="103000"/>
                <a:lumMod val="102000"/>
                <a:tint val="94000"/>
              </a:schemeClr>
            </a:gs>
            <a:gs pos="50000">
              <a:schemeClr val="accent2">
                <a:hueOff val="-1091522"/>
                <a:satOff val="-62946"/>
                <a:lumOff val="6471"/>
                <a:alphaOff val="0"/>
                <a:satMod val="110000"/>
                <a:lumMod val="100000"/>
                <a:shade val="100000"/>
              </a:schemeClr>
            </a:gs>
            <a:gs pos="100000">
              <a:schemeClr val="accent2">
                <a:hueOff val="-1091522"/>
                <a:satOff val="-62946"/>
                <a:lumOff val="6471"/>
                <a:alphaOff val="0"/>
                <a:lumMod val="99000"/>
                <a:satMod val="120000"/>
                <a:shade val="78000"/>
              </a:schemeClr>
            </a:gs>
          </a:gsLst>
          <a:lin ang="5400000" scaled="0"/>
        </a:gradFill>
        <a:ln w="6350" cap="flat" cmpd="sng" algn="ctr">
          <a:solidFill>
            <a:schemeClr val="accent2">
              <a:hueOff val="-1091522"/>
              <a:satOff val="-62946"/>
              <a:lumOff val="647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3225" tIns="210740" rIns="163225" bIns="210740" numCol="1" spcCol="1270" anchor="ctr" anchorCtr="0">
          <a:noAutofit/>
        </a:bodyPr>
        <a:lstStyle/>
        <a:p>
          <a:pPr marL="0" lvl="0" indent="0" algn="l" defTabSz="622300">
            <a:lnSpc>
              <a:spcPct val="90000"/>
            </a:lnSpc>
            <a:spcBef>
              <a:spcPct val="0"/>
            </a:spcBef>
            <a:spcAft>
              <a:spcPct val="35000"/>
            </a:spcAft>
            <a:buNone/>
          </a:pPr>
          <a:r>
            <a:rPr lang="en-US" sz="1400" kern="1200" dirty="0"/>
            <a:t>AI in Engineering Module: Add a short unit explaining how AI is used in fields like civil engineering, manufacturing, and product design.</a:t>
          </a:r>
        </a:p>
      </dsp:txBody>
      <dsp:txXfrm>
        <a:off x="2103120" y="2640293"/>
        <a:ext cx="8412480" cy="829686"/>
      </dsp:txXfrm>
    </dsp:sp>
    <dsp:sp modelId="{38A701FF-AAB2-448E-BD09-F47EF5FEDDC6}">
      <dsp:nvSpPr>
        <dsp:cNvPr id="0" name=""/>
        <dsp:cNvSpPr/>
      </dsp:nvSpPr>
      <dsp:spPr>
        <a:xfrm>
          <a:off x="0" y="2640293"/>
          <a:ext cx="2103120" cy="829686"/>
        </a:xfrm>
        <a:prstGeom prst="rect">
          <a:avLst/>
        </a:prstGeom>
        <a:solidFill>
          <a:schemeClr val="lt1">
            <a:hueOff val="0"/>
            <a:satOff val="0"/>
            <a:lumOff val="0"/>
            <a:alphaOff val="0"/>
          </a:schemeClr>
        </a:solidFill>
        <a:ln w="6350" cap="flat" cmpd="sng" algn="ctr">
          <a:solidFill>
            <a:schemeClr val="accent2">
              <a:hueOff val="-1091522"/>
              <a:satOff val="-62946"/>
              <a:lumOff val="647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1290" tIns="81955" rIns="111290" bIns="81955" numCol="1" spcCol="1270" anchor="ctr" anchorCtr="0">
          <a:noAutofit/>
        </a:bodyPr>
        <a:lstStyle/>
        <a:p>
          <a:pPr marL="0" lvl="0" indent="0" algn="ctr" defTabSz="800100">
            <a:lnSpc>
              <a:spcPct val="90000"/>
            </a:lnSpc>
            <a:spcBef>
              <a:spcPct val="0"/>
            </a:spcBef>
            <a:spcAft>
              <a:spcPct val="35000"/>
            </a:spcAft>
            <a:buNone/>
          </a:pPr>
          <a:r>
            <a:rPr lang="en-US" sz="1800" kern="1200"/>
            <a:t>Add</a:t>
          </a:r>
        </a:p>
      </dsp:txBody>
      <dsp:txXfrm>
        <a:off x="0" y="2640293"/>
        <a:ext cx="2103120" cy="829686"/>
      </dsp:txXfrm>
    </dsp:sp>
    <dsp:sp modelId="{D5A79ACB-9548-4144-A2C0-2D2693116617}">
      <dsp:nvSpPr>
        <dsp:cNvPr id="0" name=""/>
        <dsp:cNvSpPr/>
      </dsp:nvSpPr>
      <dsp:spPr>
        <a:xfrm>
          <a:off x="2103120" y="3519760"/>
          <a:ext cx="8412480" cy="829686"/>
        </a:xfrm>
        <a:prstGeom prst="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3225" tIns="210740" rIns="163225" bIns="210740" numCol="1" spcCol="1270" anchor="ctr" anchorCtr="0">
          <a:noAutofit/>
        </a:bodyPr>
        <a:lstStyle/>
        <a:p>
          <a:pPr marL="0" lvl="0" indent="0" algn="l" defTabSz="622300">
            <a:lnSpc>
              <a:spcPct val="90000"/>
            </a:lnSpc>
            <a:spcBef>
              <a:spcPct val="0"/>
            </a:spcBef>
            <a:spcAft>
              <a:spcPct val="35000"/>
            </a:spcAft>
            <a:buNone/>
          </a:pPr>
          <a:r>
            <a:rPr lang="en-US" sz="1400" kern="1200"/>
            <a:t>Reflection Assignment: Ask students to reflect on how AI helped their design and communication process.</a:t>
          </a:r>
        </a:p>
      </dsp:txBody>
      <dsp:txXfrm>
        <a:off x="2103120" y="3519760"/>
        <a:ext cx="8412480" cy="829686"/>
      </dsp:txXfrm>
    </dsp:sp>
    <dsp:sp modelId="{616C7CD0-3B2C-4100-9177-CD5FF78A0F44}">
      <dsp:nvSpPr>
        <dsp:cNvPr id="0" name=""/>
        <dsp:cNvSpPr/>
      </dsp:nvSpPr>
      <dsp:spPr>
        <a:xfrm>
          <a:off x="0" y="3519760"/>
          <a:ext cx="2103120" cy="829686"/>
        </a:xfrm>
        <a:prstGeom prst="rect">
          <a:avLst/>
        </a:prstGeom>
        <a:solidFill>
          <a:schemeClr val="lt1">
            <a:hueOff val="0"/>
            <a:satOff val="0"/>
            <a:lumOff val="0"/>
            <a:alphaOff val="0"/>
          </a:schemeClr>
        </a:soli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1290" tIns="81955" rIns="111290" bIns="81955" numCol="1" spcCol="1270" anchor="ctr" anchorCtr="0">
          <a:noAutofit/>
        </a:bodyPr>
        <a:lstStyle/>
        <a:p>
          <a:pPr marL="0" lvl="0" indent="0" algn="ctr" defTabSz="800100">
            <a:lnSpc>
              <a:spcPct val="90000"/>
            </a:lnSpc>
            <a:spcBef>
              <a:spcPct val="0"/>
            </a:spcBef>
            <a:spcAft>
              <a:spcPct val="35000"/>
            </a:spcAft>
            <a:buNone/>
          </a:pPr>
          <a:r>
            <a:rPr lang="en-US" sz="1800" kern="1200"/>
            <a:t>Ask</a:t>
          </a:r>
        </a:p>
      </dsp:txBody>
      <dsp:txXfrm>
        <a:off x="0" y="3519760"/>
        <a:ext cx="2103120" cy="8296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3632B7-9467-4E72-B775-FD82888627C6}">
      <dsp:nvSpPr>
        <dsp:cNvPr id="0" name=""/>
        <dsp:cNvSpPr/>
      </dsp:nvSpPr>
      <dsp:spPr>
        <a:xfrm>
          <a:off x="3308913" y="4678774"/>
          <a:ext cx="648389" cy="1394036"/>
        </a:xfrm>
        <a:custGeom>
          <a:avLst/>
          <a:gdLst/>
          <a:ahLst/>
          <a:cxnLst/>
          <a:rect l="0" t="0" r="0" b="0"/>
          <a:pathLst>
            <a:path>
              <a:moveTo>
                <a:pt x="0" y="0"/>
              </a:moveTo>
              <a:lnTo>
                <a:pt x="324194" y="0"/>
              </a:lnTo>
              <a:lnTo>
                <a:pt x="324194" y="1394036"/>
              </a:lnTo>
              <a:lnTo>
                <a:pt x="648389" y="1394036"/>
              </a:lnTo>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0DA6C1D-5A49-439E-9EA7-B5A89FA0D0AB}">
      <dsp:nvSpPr>
        <dsp:cNvPr id="0" name=""/>
        <dsp:cNvSpPr/>
      </dsp:nvSpPr>
      <dsp:spPr>
        <a:xfrm>
          <a:off x="3308913" y="4633054"/>
          <a:ext cx="648389" cy="91440"/>
        </a:xfrm>
        <a:custGeom>
          <a:avLst/>
          <a:gdLst/>
          <a:ahLst/>
          <a:cxnLst/>
          <a:rect l="0" t="0" r="0" b="0"/>
          <a:pathLst>
            <a:path>
              <a:moveTo>
                <a:pt x="0" y="45720"/>
              </a:moveTo>
              <a:lnTo>
                <a:pt x="648389" y="45720"/>
              </a:lnTo>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559675B-1752-4748-BEC8-CF5C5790ED0E}">
      <dsp:nvSpPr>
        <dsp:cNvPr id="0" name=""/>
        <dsp:cNvSpPr/>
      </dsp:nvSpPr>
      <dsp:spPr>
        <a:xfrm>
          <a:off x="3308913" y="3284738"/>
          <a:ext cx="648389" cy="1394036"/>
        </a:xfrm>
        <a:custGeom>
          <a:avLst/>
          <a:gdLst/>
          <a:ahLst/>
          <a:cxnLst/>
          <a:rect l="0" t="0" r="0" b="0"/>
          <a:pathLst>
            <a:path>
              <a:moveTo>
                <a:pt x="0" y="1394036"/>
              </a:moveTo>
              <a:lnTo>
                <a:pt x="324194" y="1394036"/>
              </a:lnTo>
              <a:lnTo>
                <a:pt x="324194" y="0"/>
              </a:lnTo>
              <a:lnTo>
                <a:pt x="648389" y="0"/>
              </a:lnTo>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F2A6B790-ED36-4050-A451-23F548027F1D}">
      <dsp:nvSpPr>
        <dsp:cNvPr id="0" name=""/>
        <dsp:cNvSpPr/>
      </dsp:nvSpPr>
      <dsp:spPr>
        <a:xfrm>
          <a:off x="77277" y="60270"/>
          <a:ext cx="3241945" cy="98879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b="1" kern="1200" dirty="0"/>
            <a:t>The Lesson:</a:t>
          </a:r>
        </a:p>
      </dsp:txBody>
      <dsp:txXfrm>
        <a:off x="77277" y="60270"/>
        <a:ext cx="3241945" cy="988793"/>
      </dsp:txXfrm>
    </dsp:sp>
    <dsp:sp modelId="{A7FA43C8-C47F-4DB5-BA4E-8B0147228BEB}">
      <dsp:nvSpPr>
        <dsp:cNvPr id="0" name=""/>
        <dsp:cNvSpPr/>
      </dsp:nvSpPr>
      <dsp:spPr>
        <a:xfrm>
          <a:off x="66967" y="1396304"/>
          <a:ext cx="3241945" cy="98879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b="1" kern="1200" dirty="0"/>
            <a:t>Part 1 – Introduction to Bridge Design and Failure</a:t>
          </a:r>
          <a:endParaRPr lang="en-US" sz="2200" kern="1200" dirty="0"/>
        </a:p>
      </dsp:txBody>
      <dsp:txXfrm>
        <a:off x="66967" y="1396304"/>
        <a:ext cx="3241945" cy="988793"/>
      </dsp:txXfrm>
    </dsp:sp>
    <dsp:sp modelId="{463BCF9A-2B30-49EC-835E-F924A969EEBD}">
      <dsp:nvSpPr>
        <dsp:cNvPr id="0" name=""/>
        <dsp:cNvSpPr/>
      </dsp:nvSpPr>
      <dsp:spPr>
        <a:xfrm>
          <a:off x="66967" y="2790341"/>
          <a:ext cx="3241945" cy="98879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t>Discuss real-world engineering: Why do bridges fail?</a:t>
          </a:r>
        </a:p>
      </dsp:txBody>
      <dsp:txXfrm>
        <a:off x="66967" y="2790341"/>
        <a:ext cx="3241945" cy="988793"/>
      </dsp:txXfrm>
    </dsp:sp>
    <dsp:sp modelId="{C026414E-95D0-446C-B6B1-C52523045C74}">
      <dsp:nvSpPr>
        <dsp:cNvPr id="0" name=""/>
        <dsp:cNvSpPr/>
      </dsp:nvSpPr>
      <dsp:spPr>
        <a:xfrm>
          <a:off x="66967" y="4184377"/>
          <a:ext cx="3241945" cy="98879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t>Introduce concepts:</a:t>
          </a:r>
        </a:p>
      </dsp:txBody>
      <dsp:txXfrm>
        <a:off x="66967" y="4184377"/>
        <a:ext cx="3241945" cy="988793"/>
      </dsp:txXfrm>
    </dsp:sp>
    <dsp:sp modelId="{0FCD6BD9-BC28-4393-8393-14DBD30C211B}">
      <dsp:nvSpPr>
        <dsp:cNvPr id="0" name=""/>
        <dsp:cNvSpPr/>
      </dsp:nvSpPr>
      <dsp:spPr>
        <a:xfrm>
          <a:off x="3957302" y="2790341"/>
          <a:ext cx="3241945" cy="988793"/>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b="1" kern="1200"/>
            <a:t>Stress (σ = F/A)</a:t>
          </a:r>
          <a:endParaRPr lang="en-US" sz="2200" kern="1200"/>
        </a:p>
      </dsp:txBody>
      <dsp:txXfrm>
        <a:off x="3957302" y="2790341"/>
        <a:ext cx="3241945" cy="988793"/>
      </dsp:txXfrm>
    </dsp:sp>
    <dsp:sp modelId="{279E4E7A-566C-4B76-8AA7-C0322E527D69}">
      <dsp:nvSpPr>
        <dsp:cNvPr id="0" name=""/>
        <dsp:cNvSpPr/>
      </dsp:nvSpPr>
      <dsp:spPr>
        <a:xfrm>
          <a:off x="3957302" y="4184377"/>
          <a:ext cx="3241945" cy="988793"/>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b="1" kern="1200"/>
            <a:t>Yield strength vs. failure point</a:t>
          </a:r>
          <a:endParaRPr lang="en-US" sz="2200" kern="1200"/>
        </a:p>
      </dsp:txBody>
      <dsp:txXfrm>
        <a:off x="3957302" y="4184377"/>
        <a:ext cx="3241945" cy="988793"/>
      </dsp:txXfrm>
    </dsp:sp>
    <dsp:sp modelId="{E2274DE5-3F58-4E73-B0A8-271E931F0D65}">
      <dsp:nvSpPr>
        <dsp:cNvPr id="0" name=""/>
        <dsp:cNvSpPr/>
      </dsp:nvSpPr>
      <dsp:spPr>
        <a:xfrm>
          <a:off x="3957302" y="5578414"/>
          <a:ext cx="3241945" cy="988793"/>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t>Load distribution in beams/trusses</a:t>
          </a:r>
        </a:p>
      </dsp:txBody>
      <dsp:txXfrm>
        <a:off x="3957302" y="5578414"/>
        <a:ext cx="3241945" cy="988793"/>
      </dsp:txXfrm>
    </dsp:sp>
    <dsp:sp modelId="{FE6D8B2D-32E4-451E-8E0D-0F784F216D17}">
      <dsp:nvSpPr>
        <dsp:cNvPr id="0" name=""/>
        <dsp:cNvSpPr/>
      </dsp:nvSpPr>
      <dsp:spPr>
        <a:xfrm>
          <a:off x="66967" y="5578414"/>
          <a:ext cx="3241945" cy="98879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t>Show examples of famous bridge collapses and lessons learned.</a:t>
          </a:r>
        </a:p>
      </dsp:txBody>
      <dsp:txXfrm>
        <a:off x="66967" y="5578414"/>
        <a:ext cx="3241945" cy="98879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46FC56-5667-4BC9-9132-5AB1071C1B3E}">
      <dsp:nvSpPr>
        <dsp:cNvPr id="0" name=""/>
        <dsp:cNvSpPr/>
      </dsp:nvSpPr>
      <dsp:spPr>
        <a:xfrm>
          <a:off x="0" y="1808"/>
          <a:ext cx="6245265" cy="77044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F851F1-C60B-4734-BB2A-A67358AEB15A}">
      <dsp:nvSpPr>
        <dsp:cNvPr id="0" name=""/>
        <dsp:cNvSpPr/>
      </dsp:nvSpPr>
      <dsp:spPr>
        <a:xfrm>
          <a:off x="233059" y="175158"/>
          <a:ext cx="423745" cy="42374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427D526-6F4B-4C39-9B77-E1E200851A92}">
      <dsp:nvSpPr>
        <dsp:cNvPr id="0" name=""/>
        <dsp:cNvSpPr/>
      </dsp:nvSpPr>
      <dsp:spPr>
        <a:xfrm>
          <a:off x="889864" y="1808"/>
          <a:ext cx="5355400" cy="770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539" tIns="81539" rIns="81539" bIns="81539" numCol="1" spcCol="1270" anchor="ctr" anchorCtr="0">
          <a:noAutofit/>
        </a:bodyPr>
        <a:lstStyle/>
        <a:p>
          <a:pPr marL="0" lvl="0" indent="0" algn="l" defTabSz="844550">
            <a:lnSpc>
              <a:spcPct val="90000"/>
            </a:lnSpc>
            <a:spcBef>
              <a:spcPct val="0"/>
            </a:spcBef>
            <a:spcAft>
              <a:spcPct val="35000"/>
            </a:spcAft>
            <a:buNone/>
          </a:pPr>
          <a:r>
            <a:rPr lang="en-US" sz="1900" kern="1200"/>
            <a:t>In the bridge design and build activity the pedagogical approach I will utilize will be the 5 E’s.  </a:t>
          </a:r>
        </a:p>
      </dsp:txBody>
      <dsp:txXfrm>
        <a:off x="889864" y="1808"/>
        <a:ext cx="5355400" cy="770445"/>
      </dsp:txXfrm>
    </dsp:sp>
    <dsp:sp modelId="{5C1FCC02-CD42-4058-9979-8EFD3764561F}">
      <dsp:nvSpPr>
        <dsp:cNvPr id="0" name=""/>
        <dsp:cNvSpPr/>
      </dsp:nvSpPr>
      <dsp:spPr>
        <a:xfrm>
          <a:off x="0" y="964865"/>
          <a:ext cx="6245265" cy="770445"/>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5F48F9-F251-44FF-A6BD-68D9D6CC633C}">
      <dsp:nvSpPr>
        <dsp:cNvPr id="0" name=""/>
        <dsp:cNvSpPr/>
      </dsp:nvSpPr>
      <dsp:spPr>
        <a:xfrm>
          <a:off x="233059" y="1138215"/>
          <a:ext cx="423745" cy="42374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F1D0A35-F2FA-4B4F-A275-FBC545393C15}">
      <dsp:nvSpPr>
        <dsp:cNvPr id="0" name=""/>
        <dsp:cNvSpPr/>
      </dsp:nvSpPr>
      <dsp:spPr>
        <a:xfrm>
          <a:off x="889864" y="964865"/>
          <a:ext cx="5355400" cy="770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539" tIns="81539" rIns="81539" bIns="81539" numCol="1" spcCol="1270" anchor="ctr" anchorCtr="0">
          <a:noAutofit/>
        </a:bodyPr>
        <a:lstStyle/>
        <a:p>
          <a:pPr marL="0" lvl="0" indent="0" algn="l" defTabSz="844550">
            <a:lnSpc>
              <a:spcPct val="90000"/>
            </a:lnSpc>
            <a:spcBef>
              <a:spcPct val="0"/>
            </a:spcBef>
            <a:spcAft>
              <a:spcPct val="35000"/>
            </a:spcAft>
            <a:buNone/>
          </a:pPr>
          <a:r>
            <a:rPr lang="en-US" sz="1900" kern="1200"/>
            <a:t>Engage</a:t>
          </a:r>
        </a:p>
      </dsp:txBody>
      <dsp:txXfrm>
        <a:off x="889864" y="964865"/>
        <a:ext cx="5355400" cy="770445"/>
      </dsp:txXfrm>
    </dsp:sp>
    <dsp:sp modelId="{5D0C4D24-1791-40C7-B421-0239A84C3910}">
      <dsp:nvSpPr>
        <dsp:cNvPr id="0" name=""/>
        <dsp:cNvSpPr/>
      </dsp:nvSpPr>
      <dsp:spPr>
        <a:xfrm>
          <a:off x="0" y="1927922"/>
          <a:ext cx="6245265" cy="770445"/>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A2D023-8383-4EA8-A11E-6F402AA82646}">
      <dsp:nvSpPr>
        <dsp:cNvPr id="0" name=""/>
        <dsp:cNvSpPr/>
      </dsp:nvSpPr>
      <dsp:spPr>
        <a:xfrm>
          <a:off x="233059" y="2101272"/>
          <a:ext cx="423745" cy="42374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1A773F-B5A7-4C0D-9887-F408B4E8EF8A}">
      <dsp:nvSpPr>
        <dsp:cNvPr id="0" name=""/>
        <dsp:cNvSpPr/>
      </dsp:nvSpPr>
      <dsp:spPr>
        <a:xfrm>
          <a:off x="889864" y="1927922"/>
          <a:ext cx="5355400" cy="770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539" tIns="81539" rIns="81539" bIns="81539" numCol="1" spcCol="1270" anchor="ctr" anchorCtr="0">
          <a:noAutofit/>
        </a:bodyPr>
        <a:lstStyle/>
        <a:p>
          <a:pPr marL="0" lvl="0" indent="0" algn="l" defTabSz="844550">
            <a:lnSpc>
              <a:spcPct val="90000"/>
            </a:lnSpc>
            <a:spcBef>
              <a:spcPct val="0"/>
            </a:spcBef>
            <a:spcAft>
              <a:spcPct val="35000"/>
            </a:spcAft>
            <a:buNone/>
          </a:pPr>
          <a:r>
            <a:rPr lang="en-US" sz="1900" kern="1200"/>
            <a:t>Explore</a:t>
          </a:r>
        </a:p>
      </dsp:txBody>
      <dsp:txXfrm>
        <a:off x="889864" y="1927922"/>
        <a:ext cx="5355400" cy="770445"/>
      </dsp:txXfrm>
    </dsp:sp>
    <dsp:sp modelId="{3256F16F-E643-4933-8308-82931F2C0345}">
      <dsp:nvSpPr>
        <dsp:cNvPr id="0" name=""/>
        <dsp:cNvSpPr/>
      </dsp:nvSpPr>
      <dsp:spPr>
        <a:xfrm>
          <a:off x="0" y="2890979"/>
          <a:ext cx="6245265" cy="770445"/>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58F630-708D-4510-AB27-7F4CDBD4D3A8}">
      <dsp:nvSpPr>
        <dsp:cNvPr id="0" name=""/>
        <dsp:cNvSpPr/>
      </dsp:nvSpPr>
      <dsp:spPr>
        <a:xfrm>
          <a:off x="233059" y="3064329"/>
          <a:ext cx="423745" cy="42374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356760-2346-4915-9FCC-4F9A33A69B42}">
      <dsp:nvSpPr>
        <dsp:cNvPr id="0" name=""/>
        <dsp:cNvSpPr/>
      </dsp:nvSpPr>
      <dsp:spPr>
        <a:xfrm>
          <a:off x="889864" y="2890979"/>
          <a:ext cx="5355400" cy="770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539" tIns="81539" rIns="81539" bIns="81539" numCol="1" spcCol="1270" anchor="ctr" anchorCtr="0">
          <a:noAutofit/>
        </a:bodyPr>
        <a:lstStyle/>
        <a:p>
          <a:pPr marL="0" lvl="0" indent="0" algn="l" defTabSz="844550">
            <a:lnSpc>
              <a:spcPct val="90000"/>
            </a:lnSpc>
            <a:spcBef>
              <a:spcPct val="0"/>
            </a:spcBef>
            <a:spcAft>
              <a:spcPct val="35000"/>
            </a:spcAft>
            <a:buNone/>
          </a:pPr>
          <a:r>
            <a:rPr lang="en-US" sz="1900" kern="1200"/>
            <a:t>Explain</a:t>
          </a:r>
        </a:p>
      </dsp:txBody>
      <dsp:txXfrm>
        <a:off x="889864" y="2890979"/>
        <a:ext cx="5355400" cy="770445"/>
      </dsp:txXfrm>
    </dsp:sp>
    <dsp:sp modelId="{9497FBA5-4256-4B1C-AC0D-741B89D47F74}">
      <dsp:nvSpPr>
        <dsp:cNvPr id="0" name=""/>
        <dsp:cNvSpPr/>
      </dsp:nvSpPr>
      <dsp:spPr>
        <a:xfrm>
          <a:off x="0" y="3854036"/>
          <a:ext cx="6245265" cy="770445"/>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FCAEF2-CD8B-493B-8CC3-60F407565476}">
      <dsp:nvSpPr>
        <dsp:cNvPr id="0" name=""/>
        <dsp:cNvSpPr/>
      </dsp:nvSpPr>
      <dsp:spPr>
        <a:xfrm>
          <a:off x="233059" y="4027386"/>
          <a:ext cx="423745" cy="42374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00C25C5-BD09-4FAD-A2D2-C5D2FF168EAF}">
      <dsp:nvSpPr>
        <dsp:cNvPr id="0" name=""/>
        <dsp:cNvSpPr/>
      </dsp:nvSpPr>
      <dsp:spPr>
        <a:xfrm>
          <a:off x="889864" y="3854036"/>
          <a:ext cx="5355400" cy="770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539" tIns="81539" rIns="81539" bIns="81539" numCol="1" spcCol="1270" anchor="ctr" anchorCtr="0">
          <a:noAutofit/>
        </a:bodyPr>
        <a:lstStyle/>
        <a:p>
          <a:pPr marL="0" lvl="0" indent="0" algn="l" defTabSz="844550">
            <a:lnSpc>
              <a:spcPct val="90000"/>
            </a:lnSpc>
            <a:spcBef>
              <a:spcPct val="0"/>
            </a:spcBef>
            <a:spcAft>
              <a:spcPct val="35000"/>
            </a:spcAft>
            <a:buNone/>
          </a:pPr>
          <a:r>
            <a:rPr lang="en-US" sz="1900" kern="1200"/>
            <a:t>Elaborate</a:t>
          </a:r>
        </a:p>
      </dsp:txBody>
      <dsp:txXfrm>
        <a:off x="889864" y="3854036"/>
        <a:ext cx="5355400" cy="770445"/>
      </dsp:txXfrm>
    </dsp:sp>
    <dsp:sp modelId="{9AB30A3A-6AA5-4AF3-BB7D-289565BE782F}">
      <dsp:nvSpPr>
        <dsp:cNvPr id="0" name=""/>
        <dsp:cNvSpPr/>
      </dsp:nvSpPr>
      <dsp:spPr>
        <a:xfrm>
          <a:off x="0" y="4817093"/>
          <a:ext cx="6245265" cy="77044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9D421C-496B-4EDC-9E76-F941F407E86D}">
      <dsp:nvSpPr>
        <dsp:cNvPr id="0" name=""/>
        <dsp:cNvSpPr/>
      </dsp:nvSpPr>
      <dsp:spPr>
        <a:xfrm>
          <a:off x="233059" y="4990443"/>
          <a:ext cx="423745" cy="423745"/>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FA22252-12FA-49D6-AF64-11DEB04C6ACC}">
      <dsp:nvSpPr>
        <dsp:cNvPr id="0" name=""/>
        <dsp:cNvSpPr/>
      </dsp:nvSpPr>
      <dsp:spPr>
        <a:xfrm>
          <a:off x="889864" y="4817093"/>
          <a:ext cx="5355400" cy="770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539" tIns="81539" rIns="81539" bIns="81539" numCol="1" spcCol="1270" anchor="ctr" anchorCtr="0">
          <a:noAutofit/>
        </a:bodyPr>
        <a:lstStyle/>
        <a:p>
          <a:pPr marL="0" lvl="0" indent="0" algn="l" defTabSz="844550">
            <a:lnSpc>
              <a:spcPct val="90000"/>
            </a:lnSpc>
            <a:spcBef>
              <a:spcPct val="0"/>
            </a:spcBef>
            <a:spcAft>
              <a:spcPct val="35000"/>
            </a:spcAft>
            <a:buNone/>
          </a:pPr>
          <a:r>
            <a:rPr lang="en-US" sz="1900" kern="1200"/>
            <a:t>Evaluate</a:t>
          </a:r>
        </a:p>
      </dsp:txBody>
      <dsp:txXfrm>
        <a:off x="889864" y="4817093"/>
        <a:ext cx="5355400" cy="770445"/>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245D43-3CEC-489D-B67F-B5A9DAFB91AB}" type="datetimeFigureOut">
              <a:rPr lang="en-US" smtClean="0"/>
              <a:t>8/23/2025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8A522C-A9A3-4DCA-AD8B-F450626A1A04}" type="slidenum">
              <a:rPr lang="en-US" smtClean="0"/>
              <a:t>‹#›</a:t>
            </a:fld>
            <a:endParaRPr lang="en-US"/>
          </a:p>
        </p:txBody>
      </p:sp>
    </p:spTree>
    <p:extLst>
      <p:ext uri="{BB962C8B-B14F-4D97-AF65-F5344CB8AC3E}">
        <p14:creationId xmlns:p14="http://schemas.microsoft.com/office/powerpoint/2010/main" val="2806245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C88CC-E7F9-E262-BD93-AF673FC27A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45279D0-071A-3302-4C6F-C5641AD956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7A79A7-C446-F2D1-638E-7C675C81D18D}"/>
              </a:ext>
            </a:extLst>
          </p:cNvPr>
          <p:cNvSpPr>
            <a:spLocks noGrp="1"/>
          </p:cNvSpPr>
          <p:nvPr>
            <p:ph type="dt" sz="half" idx="10"/>
          </p:nvPr>
        </p:nvSpPr>
        <p:spPr/>
        <p:txBody>
          <a:bodyPr/>
          <a:lstStyle/>
          <a:p>
            <a:fld id="{5538D3CB-059E-204B-B814-2936FF512515}" type="datetimeFigureOut">
              <a:rPr lang="en-US" smtClean="0"/>
              <a:t>8/23/2025</a:t>
            </a:fld>
            <a:endParaRPr lang="en-US"/>
          </a:p>
        </p:txBody>
      </p:sp>
      <p:sp>
        <p:nvSpPr>
          <p:cNvPr id="5" name="Footer Placeholder 4">
            <a:extLst>
              <a:ext uri="{FF2B5EF4-FFF2-40B4-BE49-F238E27FC236}">
                <a16:creationId xmlns:a16="http://schemas.microsoft.com/office/drawing/2014/main" id="{A3BBFBE0-5F4E-2BED-1252-2ED7DDA8F2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152191-5EBA-2FCE-20E2-04A7E0A30BB8}"/>
              </a:ext>
            </a:extLst>
          </p:cNvPr>
          <p:cNvSpPr>
            <a:spLocks noGrp="1"/>
          </p:cNvSpPr>
          <p:nvPr>
            <p:ph type="sldNum" sz="quarter" idx="12"/>
          </p:nvPr>
        </p:nvSpPr>
        <p:spPr/>
        <p:txBody>
          <a:bodyPr/>
          <a:lstStyle/>
          <a:p>
            <a:fld id="{51EBCFCB-FEF9-AD4E-AB88-353D65B39F99}" type="slidenum">
              <a:rPr lang="en-US" smtClean="0"/>
              <a:t>‹#›</a:t>
            </a:fld>
            <a:endParaRPr lang="en-US"/>
          </a:p>
        </p:txBody>
      </p:sp>
    </p:spTree>
    <p:extLst>
      <p:ext uri="{BB962C8B-B14F-4D97-AF65-F5344CB8AC3E}">
        <p14:creationId xmlns:p14="http://schemas.microsoft.com/office/powerpoint/2010/main" val="1794357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0B7E1-F18E-8A1D-FF7D-190985B07B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5C6DD2-AA35-F4B0-5797-5511F71144C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48BC71-425C-AED9-4446-AF5F624266F7}"/>
              </a:ext>
            </a:extLst>
          </p:cNvPr>
          <p:cNvSpPr>
            <a:spLocks noGrp="1"/>
          </p:cNvSpPr>
          <p:nvPr>
            <p:ph type="dt" sz="half" idx="10"/>
          </p:nvPr>
        </p:nvSpPr>
        <p:spPr/>
        <p:txBody>
          <a:bodyPr/>
          <a:lstStyle/>
          <a:p>
            <a:fld id="{5538D3CB-059E-204B-B814-2936FF512515}" type="datetimeFigureOut">
              <a:rPr lang="en-US" smtClean="0"/>
              <a:t>8/23/2025</a:t>
            </a:fld>
            <a:endParaRPr lang="en-US"/>
          </a:p>
        </p:txBody>
      </p:sp>
      <p:sp>
        <p:nvSpPr>
          <p:cNvPr id="5" name="Footer Placeholder 4">
            <a:extLst>
              <a:ext uri="{FF2B5EF4-FFF2-40B4-BE49-F238E27FC236}">
                <a16:creationId xmlns:a16="http://schemas.microsoft.com/office/drawing/2014/main" id="{597ED78E-2609-F961-EC49-EF73992FEF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3BE44B-1C0E-7429-77A3-4EA5F0C98BBD}"/>
              </a:ext>
            </a:extLst>
          </p:cNvPr>
          <p:cNvSpPr>
            <a:spLocks noGrp="1"/>
          </p:cNvSpPr>
          <p:nvPr>
            <p:ph type="sldNum" sz="quarter" idx="12"/>
          </p:nvPr>
        </p:nvSpPr>
        <p:spPr/>
        <p:txBody>
          <a:bodyPr/>
          <a:lstStyle/>
          <a:p>
            <a:fld id="{51EBCFCB-FEF9-AD4E-AB88-353D65B39F99}" type="slidenum">
              <a:rPr lang="en-US" smtClean="0"/>
              <a:t>‹#›</a:t>
            </a:fld>
            <a:endParaRPr lang="en-US"/>
          </a:p>
        </p:txBody>
      </p:sp>
    </p:spTree>
    <p:extLst>
      <p:ext uri="{BB962C8B-B14F-4D97-AF65-F5344CB8AC3E}">
        <p14:creationId xmlns:p14="http://schemas.microsoft.com/office/powerpoint/2010/main" val="507916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B9B8A-F27D-17B2-EF42-3702E2D6A9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D4DF3A-6F4D-095A-F830-7AC4B7ED927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A18DF35-251A-DAC3-13FD-2CE22FCD6126}"/>
              </a:ext>
            </a:extLst>
          </p:cNvPr>
          <p:cNvSpPr>
            <a:spLocks noGrp="1"/>
          </p:cNvSpPr>
          <p:nvPr>
            <p:ph type="dt" sz="half" idx="10"/>
          </p:nvPr>
        </p:nvSpPr>
        <p:spPr/>
        <p:txBody>
          <a:bodyPr/>
          <a:lstStyle/>
          <a:p>
            <a:fld id="{5538D3CB-059E-204B-B814-2936FF512515}" type="datetimeFigureOut">
              <a:rPr lang="en-US" smtClean="0"/>
              <a:t>8/23/2025</a:t>
            </a:fld>
            <a:endParaRPr lang="en-US"/>
          </a:p>
        </p:txBody>
      </p:sp>
      <p:sp>
        <p:nvSpPr>
          <p:cNvPr id="5" name="Footer Placeholder 4">
            <a:extLst>
              <a:ext uri="{FF2B5EF4-FFF2-40B4-BE49-F238E27FC236}">
                <a16:creationId xmlns:a16="http://schemas.microsoft.com/office/drawing/2014/main" id="{59EE45B1-9C49-4F33-10D6-E836FDAE0E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A7A254-59FE-2FB0-C9B2-FD548653BD17}"/>
              </a:ext>
            </a:extLst>
          </p:cNvPr>
          <p:cNvSpPr>
            <a:spLocks noGrp="1"/>
          </p:cNvSpPr>
          <p:nvPr>
            <p:ph type="sldNum" sz="quarter" idx="12"/>
          </p:nvPr>
        </p:nvSpPr>
        <p:spPr/>
        <p:txBody>
          <a:bodyPr/>
          <a:lstStyle/>
          <a:p>
            <a:fld id="{51EBCFCB-FEF9-AD4E-AB88-353D65B39F99}" type="slidenum">
              <a:rPr lang="en-US" smtClean="0"/>
              <a:t>‹#›</a:t>
            </a:fld>
            <a:endParaRPr lang="en-US"/>
          </a:p>
        </p:txBody>
      </p:sp>
    </p:spTree>
    <p:extLst>
      <p:ext uri="{BB962C8B-B14F-4D97-AF65-F5344CB8AC3E}">
        <p14:creationId xmlns:p14="http://schemas.microsoft.com/office/powerpoint/2010/main" val="535104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31897-F686-7775-865D-148FDDC0EB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BBA8F1-DF61-3A30-6248-37306B96AF0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4E119D1-16AC-ECB6-36B6-BC206351950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7BE2C1-1979-3A04-DCA9-E3844E87B943}"/>
              </a:ext>
            </a:extLst>
          </p:cNvPr>
          <p:cNvSpPr>
            <a:spLocks noGrp="1"/>
          </p:cNvSpPr>
          <p:nvPr>
            <p:ph type="dt" sz="half" idx="10"/>
          </p:nvPr>
        </p:nvSpPr>
        <p:spPr/>
        <p:txBody>
          <a:bodyPr/>
          <a:lstStyle/>
          <a:p>
            <a:fld id="{5538D3CB-059E-204B-B814-2936FF512515}" type="datetimeFigureOut">
              <a:rPr lang="en-US" smtClean="0"/>
              <a:t>8/23/2025</a:t>
            </a:fld>
            <a:endParaRPr lang="en-US"/>
          </a:p>
        </p:txBody>
      </p:sp>
      <p:sp>
        <p:nvSpPr>
          <p:cNvPr id="6" name="Footer Placeholder 5">
            <a:extLst>
              <a:ext uri="{FF2B5EF4-FFF2-40B4-BE49-F238E27FC236}">
                <a16:creationId xmlns:a16="http://schemas.microsoft.com/office/drawing/2014/main" id="{48C6986C-C688-50C2-D9CE-827CFD0466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773116-29F5-101F-F31A-C28CAF3C3397}"/>
              </a:ext>
            </a:extLst>
          </p:cNvPr>
          <p:cNvSpPr>
            <a:spLocks noGrp="1"/>
          </p:cNvSpPr>
          <p:nvPr>
            <p:ph type="sldNum" sz="quarter" idx="12"/>
          </p:nvPr>
        </p:nvSpPr>
        <p:spPr/>
        <p:txBody>
          <a:bodyPr/>
          <a:lstStyle/>
          <a:p>
            <a:fld id="{51EBCFCB-FEF9-AD4E-AB88-353D65B39F99}" type="slidenum">
              <a:rPr lang="en-US" smtClean="0"/>
              <a:t>‹#›</a:t>
            </a:fld>
            <a:endParaRPr lang="en-US"/>
          </a:p>
        </p:txBody>
      </p:sp>
    </p:spTree>
    <p:extLst>
      <p:ext uri="{BB962C8B-B14F-4D97-AF65-F5344CB8AC3E}">
        <p14:creationId xmlns:p14="http://schemas.microsoft.com/office/powerpoint/2010/main" val="2284599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BA5CD-909B-B0E1-602E-73C65CAD7DB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83BA89-5236-F7F6-551E-90F67704B0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4A30692-D81E-E615-3BC9-4BE14CC17AB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B136A5-2DDD-11EA-2FA1-D776AA82AA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823E68F-4D69-16CB-A4FB-32A6824D38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13113A5-DCB2-E851-0950-733C01711A50}"/>
              </a:ext>
            </a:extLst>
          </p:cNvPr>
          <p:cNvSpPr>
            <a:spLocks noGrp="1"/>
          </p:cNvSpPr>
          <p:nvPr>
            <p:ph type="dt" sz="half" idx="10"/>
          </p:nvPr>
        </p:nvSpPr>
        <p:spPr/>
        <p:txBody>
          <a:bodyPr/>
          <a:lstStyle/>
          <a:p>
            <a:fld id="{5538D3CB-059E-204B-B814-2936FF512515}" type="datetimeFigureOut">
              <a:rPr lang="en-US" smtClean="0"/>
              <a:t>8/23/2025</a:t>
            </a:fld>
            <a:endParaRPr lang="en-US"/>
          </a:p>
        </p:txBody>
      </p:sp>
      <p:sp>
        <p:nvSpPr>
          <p:cNvPr id="8" name="Footer Placeholder 7">
            <a:extLst>
              <a:ext uri="{FF2B5EF4-FFF2-40B4-BE49-F238E27FC236}">
                <a16:creationId xmlns:a16="http://schemas.microsoft.com/office/drawing/2014/main" id="{5FFEB59B-C552-069E-2EC5-3FA25BE12B9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A1B9FF9-5846-F95F-6A3E-F9D88C9B06C5}"/>
              </a:ext>
            </a:extLst>
          </p:cNvPr>
          <p:cNvSpPr>
            <a:spLocks noGrp="1"/>
          </p:cNvSpPr>
          <p:nvPr>
            <p:ph type="sldNum" sz="quarter" idx="12"/>
          </p:nvPr>
        </p:nvSpPr>
        <p:spPr/>
        <p:txBody>
          <a:bodyPr/>
          <a:lstStyle/>
          <a:p>
            <a:fld id="{51EBCFCB-FEF9-AD4E-AB88-353D65B39F99}" type="slidenum">
              <a:rPr lang="en-US" smtClean="0"/>
              <a:t>‹#›</a:t>
            </a:fld>
            <a:endParaRPr lang="en-US"/>
          </a:p>
        </p:txBody>
      </p:sp>
    </p:spTree>
    <p:extLst>
      <p:ext uri="{BB962C8B-B14F-4D97-AF65-F5344CB8AC3E}">
        <p14:creationId xmlns:p14="http://schemas.microsoft.com/office/powerpoint/2010/main" val="3447127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BEFAF-B879-4EE7-7C43-1C4D002C97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9EF39B-ED0C-3868-B1E5-19B2A29B52C1}"/>
              </a:ext>
            </a:extLst>
          </p:cNvPr>
          <p:cNvSpPr>
            <a:spLocks noGrp="1"/>
          </p:cNvSpPr>
          <p:nvPr>
            <p:ph type="dt" sz="half" idx="10"/>
          </p:nvPr>
        </p:nvSpPr>
        <p:spPr/>
        <p:txBody>
          <a:bodyPr/>
          <a:lstStyle/>
          <a:p>
            <a:fld id="{5538D3CB-059E-204B-B814-2936FF512515}" type="datetimeFigureOut">
              <a:rPr lang="en-US" smtClean="0"/>
              <a:t>8/23/2025</a:t>
            </a:fld>
            <a:endParaRPr lang="en-US"/>
          </a:p>
        </p:txBody>
      </p:sp>
      <p:sp>
        <p:nvSpPr>
          <p:cNvPr id="4" name="Footer Placeholder 3">
            <a:extLst>
              <a:ext uri="{FF2B5EF4-FFF2-40B4-BE49-F238E27FC236}">
                <a16:creationId xmlns:a16="http://schemas.microsoft.com/office/drawing/2014/main" id="{A1605D6C-CE67-BDB9-4DC7-568E7BFCCD8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987C3A5-58A8-FE43-B45A-28FEDB8AA6F8}"/>
              </a:ext>
            </a:extLst>
          </p:cNvPr>
          <p:cNvSpPr>
            <a:spLocks noGrp="1"/>
          </p:cNvSpPr>
          <p:nvPr>
            <p:ph type="sldNum" sz="quarter" idx="12"/>
          </p:nvPr>
        </p:nvSpPr>
        <p:spPr/>
        <p:txBody>
          <a:bodyPr/>
          <a:lstStyle/>
          <a:p>
            <a:fld id="{51EBCFCB-FEF9-AD4E-AB88-353D65B39F99}" type="slidenum">
              <a:rPr lang="en-US" smtClean="0"/>
              <a:t>‹#›</a:t>
            </a:fld>
            <a:endParaRPr lang="en-US"/>
          </a:p>
        </p:txBody>
      </p:sp>
    </p:spTree>
    <p:extLst>
      <p:ext uri="{BB962C8B-B14F-4D97-AF65-F5344CB8AC3E}">
        <p14:creationId xmlns:p14="http://schemas.microsoft.com/office/powerpoint/2010/main" val="3455597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8CB3C5-AE79-C254-C395-049E944F26CA}"/>
              </a:ext>
            </a:extLst>
          </p:cNvPr>
          <p:cNvSpPr>
            <a:spLocks noGrp="1"/>
          </p:cNvSpPr>
          <p:nvPr>
            <p:ph type="dt" sz="half" idx="10"/>
          </p:nvPr>
        </p:nvSpPr>
        <p:spPr/>
        <p:txBody>
          <a:bodyPr/>
          <a:lstStyle/>
          <a:p>
            <a:fld id="{5538D3CB-059E-204B-B814-2936FF512515}" type="datetimeFigureOut">
              <a:rPr lang="en-US" smtClean="0"/>
              <a:t>8/23/2025</a:t>
            </a:fld>
            <a:endParaRPr lang="en-US"/>
          </a:p>
        </p:txBody>
      </p:sp>
      <p:sp>
        <p:nvSpPr>
          <p:cNvPr id="3" name="Footer Placeholder 2">
            <a:extLst>
              <a:ext uri="{FF2B5EF4-FFF2-40B4-BE49-F238E27FC236}">
                <a16:creationId xmlns:a16="http://schemas.microsoft.com/office/drawing/2014/main" id="{FD37AF7E-4F08-5438-3685-9378E3AC1D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AC4714-E864-4D26-CB32-E49C732A3E4A}"/>
              </a:ext>
            </a:extLst>
          </p:cNvPr>
          <p:cNvSpPr>
            <a:spLocks noGrp="1"/>
          </p:cNvSpPr>
          <p:nvPr>
            <p:ph type="sldNum" sz="quarter" idx="12"/>
          </p:nvPr>
        </p:nvSpPr>
        <p:spPr/>
        <p:txBody>
          <a:bodyPr/>
          <a:lstStyle/>
          <a:p>
            <a:fld id="{51EBCFCB-FEF9-AD4E-AB88-353D65B39F99}" type="slidenum">
              <a:rPr lang="en-US" smtClean="0"/>
              <a:t>‹#›</a:t>
            </a:fld>
            <a:endParaRPr lang="en-US"/>
          </a:p>
        </p:txBody>
      </p:sp>
    </p:spTree>
    <p:extLst>
      <p:ext uri="{BB962C8B-B14F-4D97-AF65-F5344CB8AC3E}">
        <p14:creationId xmlns:p14="http://schemas.microsoft.com/office/powerpoint/2010/main" val="3995162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BD2D2-85D6-DEBA-6102-739DB113FC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FF8CE4-998D-7321-4965-89D6ED8763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2AB240-0181-DDCD-DFED-DBA2404D26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383422-268D-3088-FFA5-5CB20E77B202}"/>
              </a:ext>
            </a:extLst>
          </p:cNvPr>
          <p:cNvSpPr>
            <a:spLocks noGrp="1"/>
          </p:cNvSpPr>
          <p:nvPr>
            <p:ph type="dt" sz="half" idx="10"/>
          </p:nvPr>
        </p:nvSpPr>
        <p:spPr/>
        <p:txBody>
          <a:bodyPr/>
          <a:lstStyle/>
          <a:p>
            <a:fld id="{5538D3CB-059E-204B-B814-2936FF512515}" type="datetimeFigureOut">
              <a:rPr lang="en-US" smtClean="0"/>
              <a:t>8/23/2025</a:t>
            </a:fld>
            <a:endParaRPr lang="en-US"/>
          </a:p>
        </p:txBody>
      </p:sp>
      <p:sp>
        <p:nvSpPr>
          <p:cNvPr id="6" name="Footer Placeholder 5">
            <a:extLst>
              <a:ext uri="{FF2B5EF4-FFF2-40B4-BE49-F238E27FC236}">
                <a16:creationId xmlns:a16="http://schemas.microsoft.com/office/drawing/2014/main" id="{59FA5C4A-47B3-BD5B-EB03-C1A1EDD971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DE0DD3-2BF4-5488-81E7-38CB24A56551}"/>
              </a:ext>
            </a:extLst>
          </p:cNvPr>
          <p:cNvSpPr>
            <a:spLocks noGrp="1"/>
          </p:cNvSpPr>
          <p:nvPr>
            <p:ph type="sldNum" sz="quarter" idx="12"/>
          </p:nvPr>
        </p:nvSpPr>
        <p:spPr/>
        <p:txBody>
          <a:bodyPr/>
          <a:lstStyle/>
          <a:p>
            <a:fld id="{51EBCFCB-FEF9-AD4E-AB88-353D65B39F99}" type="slidenum">
              <a:rPr lang="en-US" smtClean="0"/>
              <a:t>‹#›</a:t>
            </a:fld>
            <a:endParaRPr lang="en-US"/>
          </a:p>
        </p:txBody>
      </p:sp>
    </p:spTree>
    <p:extLst>
      <p:ext uri="{BB962C8B-B14F-4D97-AF65-F5344CB8AC3E}">
        <p14:creationId xmlns:p14="http://schemas.microsoft.com/office/powerpoint/2010/main" val="2134424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1F821-C065-8020-23EC-AFB94F831B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80D36F1-377E-99C1-B10F-D95241CC0E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926204E-6E01-F613-D46F-8457AB2C33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873383-444E-FD22-B261-7CF49F21A0F7}"/>
              </a:ext>
            </a:extLst>
          </p:cNvPr>
          <p:cNvSpPr>
            <a:spLocks noGrp="1"/>
          </p:cNvSpPr>
          <p:nvPr>
            <p:ph type="dt" sz="half" idx="10"/>
          </p:nvPr>
        </p:nvSpPr>
        <p:spPr/>
        <p:txBody>
          <a:bodyPr/>
          <a:lstStyle/>
          <a:p>
            <a:fld id="{5538D3CB-059E-204B-B814-2936FF512515}" type="datetimeFigureOut">
              <a:rPr lang="en-US" smtClean="0"/>
              <a:t>8/23/2025</a:t>
            </a:fld>
            <a:endParaRPr lang="en-US"/>
          </a:p>
        </p:txBody>
      </p:sp>
      <p:sp>
        <p:nvSpPr>
          <p:cNvPr id="6" name="Footer Placeholder 5">
            <a:extLst>
              <a:ext uri="{FF2B5EF4-FFF2-40B4-BE49-F238E27FC236}">
                <a16:creationId xmlns:a16="http://schemas.microsoft.com/office/drawing/2014/main" id="{5C1BCC57-E23B-9A96-F384-D006231F1E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9AFCE8-908A-BCB0-7168-6E9A24063DBA}"/>
              </a:ext>
            </a:extLst>
          </p:cNvPr>
          <p:cNvSpPr>
            <a:spLocks noGrp="1"/>
          </p:cNvSpPr>
          <p:nvPr>
            <p:ph type="sldNum" sz="quarter" idx="12"/>
          </p:nvPr>
        </p:nvSpPr>
        <p:spPr/>
        <p:txBody>
          <a:bodyPr/>
          <a:lstStyle/>
          <a:p>
            <a:fld id="{51EBCFCB-FEF9-AD4E-AB88-353D65B39F99}" type="slidenum">
              <a:rPr lang="en-US" smtClean="0"/>
              <a:t>‹#›</a:t>
            </a:fld>
            <a:endParaRPr lang="en-US"/>
          </a:p>
        </p:txBody>
      </p:sp>
    </p:spTree>
    <p:extLst>
      <p:ext uri="{BB962C8B-B14F-4D97-AF65-F5344CB8AC3E}">
        <p14:creationId xmlns:p14="http://schemas.microsoft.com/office/powerpoint/2010/main" val="2635475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51E1A-1961-B469-8B33-D93130A502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246301B-9107-56D2-448D-81A4060C89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8725E8-E86A-6DB1-1479-04D5ADDA657B}"/>
              </a:ext>
            </a:extLst>
          </p:cNvPr>
          <p:cNvSpPr>
            <a:spLocks noGrp="1"/>
          </p:cNvSpPr>
          <p:nvPr>
            <p:ph type="dt" sz="half" idx="10"/>
          </p:nvPr>
        </p:nvSpPr>
        <p:spPr/>
        <p:txBody>
          <a:bodyPr/>
          <a:lstStyle/>
          <a:p>
            <a:fld id="{5538D3CB-059E-204B-B814-2936FF512515}" type="datetimeFigureOut">
              <a:rPr lang="en-US" smtClean="0"/>
              <a:t>8/23/2025</a:t>
            </a:fld>
            <a:endParaRPr lang="en-US"/>
          </a:p>
        </p:txBody>
      </p:sp>
      <p:sp>
        <p:nvSpPr>
          <p:cNvPr id="5" name="Footer Placeholder 4">
            <a:extLst>
              <a:ext uri="{FF2B5EF4-FFF2-40B4-BE49-F238E27FC236}">
                <a16:creationId xmlns:a16="http://schemas.microsoft.com/office/drawing/2014/main" id="{97C443BE-4815-3286-9B44-9D60A650A8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4A51C1-B79D-C7C9-88AA-72541119740C}"/>
              </a:ext>
            </a:extLst>
          </p:cNvPr>
          <p:cNvSpPr>
            <a:spLocks noGrp="1"/>
          </p:cNvSpPr>
          <p:nvPr>
            <p:ph type="sldNum" sz="quarter" idx="12"/>
          </p:nvPr>
        </p:nvSpPr>
        <p:spPr/>
        <p:txBody>
          <a:bodyPr/>
          <a:lstStyle/>
          <a:p>
            <a:fld id="{51EBCFCB-FEF9-AD4E-AB88-353D65B39F99}" type="slidenum">
              <a:rPr lang="en-US" smtClean="0"/>
              <a:t>‹#›</a:t>
            </a:fld>
            <a:endParaRPr lang="en-US"/>
          </a:p>
        </p:txBody>
      </p:sp>
    </p:spTree>
    <p:extLst>
      <p:ext uri="{BB962C8B-B14F-4D97-AF65-F5344CB8AC3E}">
        <p14:creationId xmlns:p14="http://schemas.microsoft.com/office/powerpoint/2010/main" val="2642360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77D655-E662-28F1-93E6-F5B96DBF34E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82740E-FAE8-57E9-DB65-C1444E3A074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918F47-DC98-8B44-F0FF-2E0DD6101FFF}"/>
              </a:ext>
            </a:extLst>
          </p:cNvPr>
          <p:cNvSpPr>
            <a:spLocks noGrp="1"/>
          </p:cNvSpPr>
          <p:nvPr>
            <p:ph type="dt" sz="half" idx="10"/>
          </p:nvPr>
        </p:nvSpPr>
        <p:spPr/>
        <p:txBody>
          <a:bodyPr/>
          <a:lstStyle/>
          <a:p>
            <a:fld id="{5538D3CB-059E-204B-B814-2936FF512515}" type="datetimeFigureOut">
              <a:rPr lang="en-US" smtClean="0"/>
              <a:t>8/23/2025</a:t>
            </a:fld>
            <a:endParaRPr lang="en-US"/>
          </a:p>
        </p:txBody>
      </p:sp>
      <p:sp>
        <p:nvSpPr>
          <p:cNvPr id="5" name="Footer Placeholder 4">
            <a:extLst>
              <a:ext uri="{FF2B5EF4-FFF2-40B4-BE49-F238E27FC236}">
                <a16:creationId xmlns:a16="http://schemas.microsoft.com/office/drawing/2014/main" id="{34BFA04B-5C93-658B-8936-D0D48FCAF4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62A9AA-0BAF-0685-1220-A6BA2D11DF90}"/>
              </a:ext>
            </a:extLst>
          </p:cNvPr>
          <p:cNvSpPr>
            <a:spLocks noGrp="1"/>
          </p:cNvSpPr>
          <p:nvPr>
            <p:ph type="sldNum" sz="quarter" idx="12"/>
          </p:nvPr>
        </p:nvSpPr>
        <p:spPr/>
        <p:txBody>
          <a:bodyPr/>
          <a:lstStyle/>
          <a:p>
            <a:fld id="{51EBCFCB-FEF9-AD4E-AB88-353D65B39F99}" type="slidenum">
              <a:rPr lang="en-US" smtClean="0"/>
              <a:t>‹#›</a:t>
            </a:fld>
            <a:endParaRPr lang="en-US"/>
          </a:p>
        </p:txBody>
      </p:sp>
    </p:spTree>
    <p:extLst>
      <p:ext uri="{BB962C8B-B14F-4D97-AF65-F5344CB8AC3E}">
        <p14:creationId xmlns:p14="http://schemas.microsoft.com/office/powerpoint/2010/main" val="3493321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AA9370-5097-7D11-D1BB-453024080C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3F1DAB9-5D09-39C0-6DDA-5550AB5B9A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788B9C-7023-5CB8-ED60-5606F4A70D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38D3CB-059E-204B-B814-2936FF512515}" type="datetimeFigureOut">
              <a:rPr lang="en-US" smtClean="0"/>
              <a:t>8/23/2025</a:t>
            </a:fld>
            <a:endParaRPr lang="en-US"/>
          </a:p>
        </p:txBody>
      </p:sp>
      <p:sp>
        <p:nvSpPr>
          <p:cNvPr id="5" name="Footer Placeholder 4">
            <a:extLst>
              <a:ext uri="{FF2B5EF4-FFF2-40B4-BE49-F238E27FC236}">
                <a16:creationId xmlns:a16="http://schemas.microsoft.com/office/drawing/2014/main" id="{A0D13B0E-B5B5-6A5B-30CC-E9B2A8A971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B43193D-AAD4-BBC6-F4C9-146E0400D6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EBCFCB-FEF9-AD4E-AB88-353D65B39F99}" type="slidenum">
              <a:rPr lang="en-US" smtClean="0"/>
              <a:t>‹#›</a:t>
            </a:fld>
            <a:endParaRPr lang="en-US"/>
          </a:p>
        </p:txBody>
      </p:sp>
    </p:spTree>
    <p:extLst>
      <p:ext uri="{BB962C8B-B14F-4D97-AF65-F5344CB8AC3E}">
        <p14:creationId xmlns:p14="http://schemas.microsoft.com/office/powerpoint/2010/main" val="1558068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7.xml"/><Relationship Id="rId1" Type="http://schemas.openxmlformats.org/officeDocument/2006/relationships/video" Target="https://www.youtube.com/embed/Q3fJZ_tYtkM?feature=oembed" TargetMode="Externa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0CD73-AAF5-06C8-C849-AEE5CE464F22}"/>
              </a:ext>
            </a:extLst>
          </p:cNvPr>
          <p:cNvSpPr>
            <a:spLocks noGrp="1"/>
          </p:cNvSpPr>
          <p:nvPr>
            <p:ph type="ctrTitle"/>
          </p:nvPr>
        </p:nvSpPr>
        <p:spPr>
          <a:xfrm>
            <a:off x="-100584" y="1481328"/>
            <a:ext cx="7886839" cy="2057400"/>
          </a:xfrm>
        </p:spPr>
        <p:txBody>
          <a:bodyPr>
            <a:normAutofit fontScale="90000"/>
          </a:bodyPr>
          <a:lstStyle/>
          <a:p>
            <a:r>
              <a:rPr lang="en-US" sz="4000" b="1" dirty="0"/>
              <a:t>2025 CREEDS Summer Institute</a:t>
            </a:r>
            <a:br>
              <a:rPr lang="en-US" sz="2400" b="1" dirty="0"/>
            </a:br>
            <a:r>
              <a:rPr lang="en-US" sz="2400" dirty="0"/>
              <a:t>The University of Texas at El Paso</a:t>
            </a:r>
            <a:br>
              <a:rPr lang="en-US" sz="2400" dirty="0"/>
            </a:br>
            <a:r>
              <a:rPr lang="en-US" sz="2400" dirty="0"/>
              <a:t>Michelle Buraczyk – Franklin High School</a:t>
            </a:r>
            <a:br>
              <a:rPr lang="en-US" sz="2400" dirty="0"/>
            </a:br>
            <a:br>
              <a:rPr lang="en-US" sz="2400" dirty="0"/>
            </a:br>
            <a:br>
              <a:rPr lang="en-US" sz="2400" b="1" dirty="0"/>
            </a:br>
            <a:br>
              <a:rPr lang="en-US" sz="2400" b="1" dirty="0"/>
            </a:br>
            <a:r>
              <a:rPr lang="en-US" sz="2400" b="1" dirty="0"/>
              <a:t>ML That Minds Its Business (and Yours): Fair, Accurate, and Private</a:t>
            </a:r>
          </a:p>
        </p:txBody>
      </p:sp>
      <p:sp>
        <p:nvSpPr>
          <p:cNvPr id="5" name="TextBox 4">
            <a:extLst>
              <a:ext uri="{FF2B5EF4-FFF2-40B4-BE49-F238E27FC236}">
                <a16:creationId xmlns:a16="http://schemas.microsoft.com/office/drawing/2014/main" id="{B23F6EC1-D3C6-CC6B-8528-B90135095E9B}"/>
              </a:ext>
            </a:extLst>
          </p:cNvPr>
          <p:cNvSpPr txBox="1"/>
          <p:nvPr/>
        </p:nvSpPr>
        <p:spPr>
          <a:xfrm>
            <a:off x="798959" y="6501640"/>
            <a:ext cx="646146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cs typeface="Calibri"/>
              </a:rPr>
              <a:t>This work is supported by National Science Foundation Award # </a:t>
            </a:r>
            <a:r>
              <a:rPr lang="en-US" sz="1200" dirty="0">
                <a:ea typeface="+mn-lt"/>
                <a:cs typeface="+mn-lt"/>
              </a:rPr>
              <a:t>2206982</a:t>
            </a:r>
            <a:endParaRPr lang="en-US" sz="1200" dirty="0"/>
          </a:p>
        </p:txBody>
      </p:sp>
      <p:pic>
        <p:nvPicPr>
          <p:cNvPr id="1028" name="Picture 4" descr="NSF_Official_logo_High_Res_1200ppi">
            <a:extLst>
              <a:ext uri="{FF2B5EF4-FFF2-40B4-BE49-F238E27FC236}">
                <a16:creationId xmlns:a16="http://schemas.microsoft.com/office/drawing/2014/main" id="{26021C4A-41B8-94B2-977B-3D5FDE10D9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0535" y="6350750"/>
            <a:ext cx="497211" cy="46800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 picture containing text, graphics, graphic design, font&#10;&#10;Description automatically generated">
            <a:extLst>
              <a:ext uri="{FF2B5EF4-FFF2-40B4-BE49-F238E27FC236}">
                <a16:creationId xmlns:a16="http://schemas.microsoft.com/office/drawing/2014/main" id="{FBCF2567-2521-2D7E-3AC4-A5BDE1C84F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9652" y="6251856"/>
            <a:ext cx="409842" cy="52678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robot thinking about something&#10;&#10;AI-generated content may be incorrect.">
            <a:extLst>
              <a:ext uri="{FF2B5EF4-FFF2-40B4-BE49-F238E27FC236}">
                <a16:creationId xmlns:a16="http://schemas.microsoft.com/office/drawing/2014/main" id="{FE25AA18-BB2E-5541-426A-ED6643473901}"/>
              </a:ext>
            </a:extLst>
          </p:cNvPr>
          <p:cNvPicPr>
            <a:picLocks noChangeAspect="1"/>
          </p:cNvPicPr>
          <p:nvPr/>
        </p:nvPicPr>
        <p:blipFill>
          <a:blip r:embed="rId4"/>
          <a:stretch>
            <a:fillRect/>
          </a:stretch>
        </p:blipFill>
        <p:spPr>
          <a:xfrm>
            <a:off x="7650129" y="0"/>
            <a:ext cx="4541871" cy="6858000"/>
          </a:xfrm>
          <a:prstGeom prst="rect">
            <a:avLst/>
          </a:prstGeom>
        </p:spPr>
      </p:pic>
    </p:spTree>
    <p:extLst>
      <p:ext uri="{BB962C8B-B14F-4D97-AF65-F5344CB8AC3E}">
        <p14:creationId xmlns:p14="http://schemas.microsoft.com/office/powerpoint/2010/main" val="77054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CB2B0C-525D-59AD-658D-907DF4FEBBC6}"/>
              </a:ext>
            </a:extLst>
          </p:cNvPr>
          <p:cNvSpPr>
            <a:spLocks noGrp="1"/>
          </p:cNvSpPr>
          <p:nvPr>
            <p:ph type="title"/>
          </p:nvPr>
        </p:nvSpPr>
        <p:spPr>
          <a:xfrm>
            <a:off x="1371599" y="294538"/>
            <a:ext cx="9895951" cy="1033669"/>
          </a:xfrm>
        </p:spPr>
        <p:txBody>
          <a:bodyPr>
            <a:normAutofit/>
          </a:bodyPr>
          <a:lstStyle/>
          <a:p>
            <a:r>
              <a:rPr lang="en-US" sz="4000" b="1">
                <a:solidFill>
                  <a:srgbClr val="FFFFFF"/>
                </a:solidFill>
                <a:latin typeface="+mn-lt"/>
              </a:rPr>
              <a:t>About Me:</a:t>
            </a:r>
          </a:p>
        </p:txBody>
      </p:sp>
      <p:sp>
        <p:nvSpPr>
          <p:cNvPr id="3" name="Content Placeholder 2">
            <a:extLst>
              <a:ext uri="{FF2B5EF4-FFF2-40B4-BE49-F238E27FC236}">
                <a16:creationId xmlns:a16="http://schemas.microsoft.com/office/drawing/2014/main" id="{91FB9363-7323-575A-7D60-AB9C162802EA}"/>
              </a:ext>
            </a:extLst>
          </p:cNvPr>
          <p:cNvSpPr>
            <a:spLocks noGrp="1"/>
          </p:cNvSpPr>
          <p:nvPr>
            <p:ph idx="1"/>
          </p:nvPr>
        </p:nvSpPr>
        <p:spPr>
          <a:xfrm>
            <a:off x="1371599" y="2318197"/>
            <a:ext cx="9724031" cy="3683358"/>
          </a:xfrm>
        </p:spPr>
        <p:txBody>
          <a:bodyPr anchor="ctr">
            <a:normAutofit lnSpcReduction="10000"/>
          </a:bodyPr>
          <a:lstStyle/>
          <a:p>
            <a:r>
              <a:rPr lang="en-US" sz="1400" dirty="0"/>
              <a:t>I obtained a Bachelor’s of Science in Electrical Engineering and a Master’s of Art in Teaching Mathematics both from the University of Texas at El Paso. </a:t>
            </a:r>
          </a:p>
          <a:p>
            <a:endParaRPr lang="en-US" sz="1400" dirty="0"/>
          </a:p>
          <a:p>
            <a:r>
              <a:rPr lang="en-US" sz="1400" dirty="0"/>
              <a:t>Currently have 30+ years of teaching experience at multiple high schools.</a:t>
            </a:r>
          </a:p>
          <a:p>
            <a:endParaRPr lang="en-US" sz="1400" dirty="0"/>
          </a:p>
          <a:p>
            <a:r>
              <a:rPr lang="en-US" sz="1400" dirty="0"/>
              <a:t>I teach at Franklin High School and own my own drone videography and photography business.  The name of my business is </a:t>
            </a:r>
            <a:r>
              <a:rPr lang="en-US" sz="1400" dirty="0" err="1"/>
              <a:t>BorderSky</a:t>
            </a:r>
            <a:r>
              <a:rPr lang="en-US" sz="1400" dirty="0"/>
              <a:t> Drone Services. </a:t>
            </a:r>
          </a:p>
          <a:p>
            <a:endParaRPr lang="en-US" sz="1400" dirty="0"/>
          </a:p>
          <a:p>
            <a:r>
              <a:rPr lang="en-US" sz="1400" dirty="0"/>
              <a:t>This year I will be teaching Principles of Applied Engineering, Engineering Design and Presentation 1 and 2.</a:t>
            </a:r>
          </a:p>
          <a:p>
            <a:endParaRPr lang="en-US" sz="1400" dirty="0"/>
          </a:p>
          <a:p>
            <a:r>
              <a:rPr lang="en-US" sz="1400" dirty="0"/>
              <a:t>I have been married for 32 years. I have 5 children and one granddaughter.  My oldest daughter is an emergency medicine physician, second daughter is an emergency medicine nurse, my eldest son just graduated with a degree in metallurgical and materials engineering, my third daughter is a cheerleader at Franklin High School and my youngest son is a football player at Hornedo Middle School.</a:t>
            </a:r>
          </a:p>
        </p:txBody>
      </p:sp>
    </p:spTree>
    <p:extLst>
      <p:ext uri="{BB962C8B-B14F-4D97-AF65-F5344CB8AC3E}">
        <p14:creationId xmlns:p14="http://schemas.microsoft.com/office/powerpoint/2010/main" val="3225418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0937C-2FC7-27D3-17CD-8D6461731528}"/>
              </a:ext>
            </a:extLst>
          </p:cNvPr>
          <p:cNvSpPr>
            <a:spLocks noGrp="1"/>
          </p:cNvSpPr>
          <p:nvPr>
            <p:ph type="title"/>
          </p:nvPr>
        </p:nvSpPr>
        <p:spPr>
          <a:xfrm>
            <a:off x="876692" y="741391"/>
            <a:ext cx="5479719" cy="1616203"/>
          </a:xfrm>
        </p:spPr>
        <p:txBody>
          <a:bodyPr anchor="b">
            <a:normAutofit/>
          </a:bodyPr>
          <a:lstStyle/>
          <a:p>
            <a:r>
              <a:rPr lang="en-US" sz="3200" b="1"/>
              <a:t>Machine Learning that Minds Its Business (and Yours): Fair, Accurate, and Private</a:t>
            </a:r>
            <a:endParaRPr lang="en-US" sz="3200"/>
          </a:p>
        </p:txBody>
      </p:sp>
      <p:sp>
        <p:nvSpPr>
          <p:cNvPr id="3" name="Content Placeholder 2">
            <a:extLst>
              <a:ext uri="{FF2B5EF4-FFF2-40B4-BE49-F238E27FC236}">
                <a16:creationId xmlns:a16="http://schemas.microsoft.com/office/drawing/2014/main" id="{636C2ACC-02F7-66AF-4466-A16628B792C1}"/>
              </a:ext>
            </a:extLst>
          </p:cNvPr>
          <p:cNvSpPr>
            <a:spLocks noGrp="1"/>
          </p:cNvSpPr>
          <p:nvPr>
            <p:ph idx="1"/>
          </p:nvPr>
        </p:nvSpPr>
        <p:spPr>
          <a:xfrm>
            <a:off x="876692" y="2533476"/>
            <a:ext cx="5479719" cy="3447832"/>
          </a:xfrm>
        </p:spPr>
        <p:txBody>
          <a:bodyPr anchor="t">
            <a:normAutofit lnSpcReduction="10000"/>
          </a:bodyPr>
          <a:lstStyle/>
          <a:p>
            <a:r>
              <a:rPr lang="en-US" sz="1400" dirty="0"/>
              <a:t>The main topic of our project was to determine if a data set was accurate, private and fair.</a:t>
            </a:r>
          </a:p>
          <a:p>
            <a:endParaRPr lang="en-US" sz="1400" dirty="0"/>
          </a:p>
          <a:p>
            <a:pPr lvl="1"/>
            <a:r>
              <a:rPr lang="en-US" sz="1400" dirty="0"/>
              <a:t>We were given four sets of data but only focused on two of them.  We looked at whether or not a person would get diabetes based on numerous variables.  The other set of data focused on the likelihood of someone recommitting a crime also based on numerous variables.  </a:t>
            </a:r>
          </a:p>
          <a:p>
            <a:pPr lvl="1"/>
            <a:endParaRPr lang="en-US" sz="1400" dirty="0"/>
          </a:p>
          <a:p>
            <a:pPr lvl="1"/>
            <a:r>
              <a:rPr lang="en-US" sz="1400" dirty="0"/>
              <a:t>The dataset entitled </a:t>
            </a:r>
            <a:r>
              <a:rPr lang="en-US" sz="1400" b="1" dirty="0"/>
              <a:t>Recidivism in Racial Bias </a:t>
            </a:r>
            <a:r>
              <a:rPr lang="en-US" sz="1400" dirty="0"/>
              <a:t>is a dataset used to assess the </a:t>
            </a:r>
            <a:r>
              <a:rPr lang="en-US" sz="1400" b="1" dirty="0"/>
              <a:t>risk of recidivism</a:t>
            </a:r>
            <a:r>
              <a:rPr lang="en-US" sz="1400" dirty="0"/>
              <a:t>, </a:t>
            </a:r>
            <a:r>
              <a:rPr lang="en-US" sz="1400" b="1" dirty="0"/>
              <a:t>violence</a:t>
            </a:r>
            <a:r>
              <a:rPr lang="en-US" sz="1400" dirty="0"/>
              <a:t>, and </a:t>
            </a:r>
            <a:r>
              <a:rPr lang="en-US" sz="1400" b="1" dirty="0"/>
              <a:t>failure to appear</a:t>
            </a:r>
            <a:r>
              <a:rPr lang="en-US" sz="1400" dirty="0"/>
              <a:t> in court for individuals involved in the justice system. It includes scores generated by the COMPAS algorithm based on individual characteristics and case data. This dataset has been widely used in fairness, bias, and algorithmic accountability research — particularly to examine racial or gender disparities in automated risk assessments.</a:t>
            </a:r>
          </a:p>
          <a:p>
            <a:pPr marL="457200" lvl="1" indent="0">
              <a:buNone/>
            </a:pPr>
            <a:endParaRPr lang="en-US" sz="1100" dirty="0"/>
          </a:p>
        </p:txBody>
      </p:sp>
      <p:pic>
        <p:nvPicPr>
          <p:cNvPr id="5" name="Picture 4" descr="Financial graphs on a dark display">
            <a:extLst>
              <a:ext uri="{FF2B5EF4-FFF2-40B4-BE49-F238E27FC236}">
                <a16:creationId xmlns:a16="http://schemas.microsoft.com/office/drawing/2014/main" id="{42D70470-3C26-AF0E-158C-62113BB34303}"/>
              </a:ext>
            </a:extLst>
          </p:cNvPr>
          <p:cNvPicPr>
            <a:picLocks noChangeAspect="1"/>
          </p:cNvPicPr>
          <p:nvPr/>
        </p:nvPicPr>
        <p:blipFill>
          <a:blip r:embed="rId2"/>
          <a:srcRect l="24671" r="30480"/>
          <a:stretch>
            <a:fillRect/>
          </a:stretch>
        </p:blipFill>
        <p:spPr>
          <a:xfrm>
            <a:off x="7270812" y="10"/>
            <a:ext cx="4921187" cy="6857990"/>
          </a:xfrm>
          <a:prstGeom prst="rect">
            <a:avLst/>
          </a:prstGeom>
        </p:spPr>
      </p:pic>
      <p:grpSp>
        <p:nvGrpSpPr>
          <p:cNvPr id="9" name="Group 8">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0" name="Rectangle 9">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88466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908E70-72BC-54F2-E38F-EE3D8D1E4319}"/>
              </a:ext>
            </a:extLst>
          </p:cNvPr>
          <p:cNvSpPr txBox="1"/>
          <p:nvPr/>
        </p:nvSpPr>
        <p:spPr>
          <a:xfrm>
            <a:off x="2643672" y="-1328349"/>
            <a:ext cx="13664051" cy="2852632"/>
          </a:xfrm>
          <a:prstGeom prst="rect">
            <a:avLst/>
          </a:prstGeom>
          <a:noFill/>
        </p:spPr>
        <p:txBody>
          <a:bodyPr wrap="square" rtlCol="0">
            <a:spAutoFit/>
          </a:bodyPr>
          <a:lstStyle/>
          <a:p>
            <a:endParaRPr lang="en-US" dirty="0"/>
          </a:p>
        </p:txBody>
      </p:sp>
      <p:sp>
        <p:nvSpPr>
          <p:cNvPr id="10" name="TextBox 9">
            <a:extLst>
              <a:ext uri="{FF2B5EF4-FFF2-40B4-BE49-F238E27FC236}">
                <a16:creationId xmlns:a16="http://schemas.microsoft.com/office/drawing/2014/main" id="{3E3B938D-E976-A96B-272F-19987D9A2CA9}"/>
              </a:ext>
            </a:extLst>
          </p:cNvPr>
          <p:cNvSpPr txBox="1"/>
          <p:nvPr/>
        </p:nvSpPr>
        <p:spPr>
          <a:xfrm>
            <a:off x="489526" y="2419621"/>
            <a:ext cx="8443459" cy="4247317"/>
          </a:xfrm>
          <a:prstGeom prst="rect">
            <a:avLst/>
          </a:prstGeom>
          <a:noFill/>
        </p:spPr>
        <p:txBody>
          <a:bodyPr wrap="square" rtlCol="0">
            <a:spAutoFit/>
          </a:bodyPr>
          <a:lstStyle/>
          <a:p>
            <a:r>
              <a:rPr lang="en-US" sz="1400" b="1" dirty="0"/>
              <a:t>What It Is:</a:t>
            </a:r>
          </a:p>
          <a:p>
            <a:r>
              <a:rPr lang="en-US" sz="1400" dirty="0"/>
              <a:t>A dataset used to assess </a:t>
            </a:r>
            <a:r>
              <a:rPr lang="en-US" sz="1400" b="1" dirty="0"/>
              <a:t>recidivism risk</a:t>
            </a:r>
            <a:r>
              <a:rPr lang="en-US" sz="1400" dirty="0"/>
              <a:t> (likelihood of reoffending) using the COMPAS algorithm in the U.S. criminal justice system.</a:t>
            </a:r>
          </a:p>
          <a:p>
            <a:endParaRPr lang="en-US" sz="1400" dirty="0"/>
          </a:p>
          <a:p>
            <a:r>
              <a:rPr lang="en-US" sz="1400" b="1" dirty="0"/>
              <a:t> AI &amp; Machine Learning:</a:t>
            </a:r>
          </a:p>
          <a:p>
            <a:r>
              <a:rPr lang="en-US" sz="1400" b="1" dirty="0"/>
              <a:t>Predictive modeling</a:t>
            </a:r>
            <a:r>
              <a:rPr lang="en-US" sz="1400" dirty="0"/>
              <a:t>: Algorithms classify whether someone is at </a:t>
            </a:r>
            <a:r>
              <a:rPr lang="en-US" sz="1400" i="1" dirty="0"/>
              <a:t>low</a:t>
            </a:r>
            <a:r>
              <a:rPr lang="en-US" sz="1400" dirty="0"/>
              <a:t>, </a:t>
            </a:r>
            <a:r>
              <a:rPr lang="en-US" sz="1400" i="1" dirty="0"/>
              <a:t>medium</a:t>
            </a:r>
            <a:r>
              <a:rPr lang="en-US" sz="1400" dirty="0"/>
              <a:t>, or </a:t>
            </a:r>
            <a:r>
              <a:rPr lang="en-US" sz="1400" i="1" dirty="0"/>
              <a:t>high</a:t>
            </a:r>
            <a:r>
              <a:rPr lang="en-US" sz="1400" dirty="0"/>
              <a:t> risk of reoffending.</a:t>
            </a:r>
          </a:p>
          <a:p>
            <a:r>
              <a:rPr lang="en-US" sz="1400" b="1" dirty="0"/>
              <a:t>Bias &amp; fairness</a:t>
            </a:r>
            <a:r>
              <a:rPr lang="en-US" sz="1400" dirty="0"/>
              <a:t>: AI researchers study how algorithms like COMPAS may show </a:t>
            </a:r>
            <a:r>
              <a:rPr lang="en-US" sz="1400" b="1" dirty="0"/>
              <a:t>racial or gender bias</a:t>
            </a:r>
            <a:r>
              <a:rPr lang="en-US" sz="1400" dirty="0"/>
              <a:t>, making this dataset central to </a:t>
            </a:r>
            <a:r>
              <a:rPr lang="en-US" sz="1400" b="1" dirty="0"/>
              <a:t>ethical AI</a:t>
            </a:r>
            <a:r>
              <a:rPr lang="en-US" sz="1400" dirty="0"/>
              <a:t> debates.</a:t>
            </a:r>
          </a:p>
          <a:p>
            <a:endParaRPr lang="en-US" sz="1400" dirty="0"/>
          </a:p>
          <a:p>
            <a:r>
              <a:rPr lang="en-US" sz="1400" b="1" dirty="0"/>
              <a:t>Data Science:</a:t>
            </a:r>
          </a:p>
          <a:p>
            <a:r>
              <a:rPr lang="en-US" sz="1400" b="1" dirty="0"/>
              <a:t>Feature analysis</a:t>
            </a:r>
            <a:r>
              <a:rPr lang="en-US" sz="1400" dirty="0"/>
              <a:t>: Analyzing which factors (e.g., prior convictions, age, race) impact the risk score.</a:t>
            </a:r>
          </a:p>
          <a:p>
            <a:r>
              <a:rPr lang="en-US" sz="1400" b="1" dirty="0"/>
              <a:t>Model evaluation</a:t>
            </a:r>
            <a:r>
              <a:rPr lang="en-US" sz="1400" dirty="0"/>
              <a:t>: Assessing model accuracy, fairness metrics (e.g., disparate impact), and interpretability.</a:t>
            </a:r>
          </a:p>
          <a:p>
            <a:endParaRPr lang="en-US" sz="1400" dirty="0"/>
          </a:p>
          <a:p>
            <a:r>
              <a:rPr lang="en-US" sz="1400" b="1" dirty="0"/>
              <a:t> Cybersecurity:</a:t>
            </a:r>
          </a:p>
          <a:p>
            <a:r>
              <a:rPr lang="en-US" sz="1400" b="1" dirty="0"/>
              <a:t>Privacy concerns</a:t>
            </a:r>
            <a:r>
              <a:rPr lang="en-US" sz="1400" dirty="0"/>
              <a:t>: The data contains sensitive personal and criminal records. Misuse or breaches can cause serious harm.</a:t>
            </a:r>
          </a:p>
          <a:p>
            <a:r>
              <a:rPr lang="en-US" sz="1400" b="1" dirty="0"/>
              <a:t>Algorithmic transparency</a:t>
            </a:r>
            <a:r>
              <a:rPr lang="en-US" sz="1400" dirty="0"/>
              <a:t>: Security overlaps with </a:t>
            </a:r>
            <a:r>
              <a:rPr lang="en-US" sz="1400" b="1" dirty="0"/>
              <a:t>trustworthy AI</a:t>
            </a:r>
            <a:r>
              <a:rPr lang="en-US" sz="1400" dirty="0"/>
              <a:t> — are the models secure, and is their decision-making traceable?</a:t>
            </a:r>
          </a:p>
          <a:p>
            <a:endParaRPr lang="en-US" dirty="0"/>
          </a:p>
        </p:txBody>
      </p:sp>
      <p:sp>
        <p:nvSpPr>
          <p:cNvPr id="11" name="TextBox 10">
            <a:extLst>
              <a:ext uri="{FF2B5EF4-FFF2-40B4-BE49-F238E27FC236}">
                <a16:creationId xmlns:a16="http://schemas.microsoft.com/office/drawing/2014/main" id="{EBAF12C7-A3FA-F598-3D1E-F56386B9B1CE}"/>
              </a:ext>
            </a:extLst>
          </p:cNvPr>
          <p:cNvSpPr txBox="1"/>
          <p:nvPr/>
        </p:nvSpPr>
        <p:spPr>
          <a:xfrm>
            <a:off x="489526" y="816746"/>
            <a:ext cx="5458692" cy="1477328"/>
          </a:xfrm>
          <a:prstGeom prst="rect">
            <a:avLst/>
          </a:prstGeom>
          <a:noFill/>
        </p:spPr>
        <p:txBody>
          <a:bodyPr wrap="square" rtlCol="0">
            <a:spAutoFit/>
          </a:bodyPr>
          <a:lstStyle/>
          <a:p>
            <a:endParaRPr lang="en-US" dirty="0"/>
          </a:p>
          <a:p>
            <a:endParaRPr lang="en-US" dirty="0"/>
          </a:p>
          <a:p>
            <a:endParaRPr lang="en-US" dirty="0"/>
          </a:p>
          <a:p>
            <a:r>
              <a:rPr lang="en-US" dirty="0"/>
              <a:t>How is the data set information related to AI/DS/Cyber?</a:t>
            </a:r>
          </a:p>
          <a:p>
            <a:endParaRPr lang="en-US" dirty="0"/>
          </a:p>
        </p:txBody>
      </p:sp>
      <p:sp>
        <p:nvSpPr>
          <p:cNvPr id="12" name="TextBox 11">
            <a:extLst>
              <a:ext uri="{FF2B5EF4-FFF2-40B4-BE49-F238E27FC236}">
                <a16:creationId xmlns:a16="http://schemas.microsoft.com/office/drawing/2014/main" id="{29C61A42-E43E-C62C-D3F1-71A4A5B5C968}"/>
              </a:ext>
            </a:extLst>
          </p:cNvPr>
          <p:cNvSpPr txBox="1"/>
          <p:nvPr/>
        </p:nvSpPr>
        <p:spPr>
          <a:xfrm>
            <a:off x="932873" y="397164"/>
            <a:ext cx="9975271" cy="646331"/>
          </a:xfrm>
          <a:prstGeom prst="rect">
            <a:avLst/>
          </a:prstGeom>
          <a:noFill/>
        </p:spPr>
        <p:txBody>
          <a:bodyPr wrap="square" rtlCol="0">
            <a:spAutoFit/>
          </a:bodyPr>
          <a:lstStyle/>
          <a:p>
            <a:pPr algn="ctr"/>
            <a:r>
              <a:rPr lang="en-US" sz="3600" b="1" u="sng" dirty="0"/>
              <a:t>COMPAS: Recidivism Racial Bias</a:t>
            </a:r>
          </a:p>
        </p:txBody>
      </p:sp>
      <p:pic>
        <p:nvPicPr>
          <p:cNvPr id="1026" name="Picture 2" descr="Artificial intelligence difference machine learning">
            <a:extLst>
              <a:ext uri="{FF2B5EF4-FFF2-40B4-BE49-F238E27FC236}">
                <a16:creationId xmlns:a16="http://schemas.microsoft.com/office/drawing/2014/main" id="{429A33CB-F430-EE5C-5C8A-735CDF9ADE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2099" y="996476"/>
            <a:ext cx="3826031" cy="2356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4271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Freeform: Shape 41">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3" name="Rectangle 4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9FF9966-4A4A-ACDB-040A-4241BFA8521F}"/>
              </a:ext>
            </a:extLst>
          </p:cNvPr>
          <p:cNvSpPr txBox="1"/>
          <p:nvPr/>
        </p:nvSpPr>
        <p:spPr>
          <a:xfrm>
            <a:off x="4581727" y="649480"/>
            <a:ext cx="4604625" cy="5546047"/>
          </a:xfrm>
          <a:prstGeom prst="rect">
            <a:avLst/>
          </a:prstGeom>
        </p:spPr>
        <p:txBody>
          <a:bodyPr vert="horz" lIns="91440" tIns="45720" rIns="91440" bIns="45720" rtlCol="0" anchor="ctr">
            <a:normAutofit fontScale="92500"/>
          </a:bodyPr>
          <a:lstStyle/>
          <a:p>
            <a:pPr indent="-228600">
              <a:lnSpc>
                <a:spcPct val="90000"/>
              </a:lnSpc>
              <a:spcAft>
                <a:spcPts val="600"/>
              </a:spcAft>
              <a:buFont typeface="Arial" panose="020B0604020202020204" pitchFamily="34" charset="0"/>
              <a:buChar char="•"/>
            </a:pPr>
            <a:r>
              <a:rPr lang="en-US" sz="3200" b="1" u="sng" dirty="0"/>
              <a:t>Role in the Project</a:t>
            </a:r>
          </a:p>
          <a:p>
            <a:pPr indent="-228600">
              <a:lnSpc>
                <a:spcPct val="90000"/>
              </a:lnSpc>
              <a:spcAft>
                <a:spcPts val="600"/>
              </a:spcAft>
              <a:buFont typeface="Arial" panose="020B0604020202020204" pitchFamily="34" charset="0"/>
              <a:buChar char="•"/>
            </a:pPr>
            <a:endParaRPr lang="en-US" sz="1400" b="1" u="sng" dirty="0"/>
          </a:p>
          <a:p>
            <a:pPr indent="-228600">
              <a:lnSpc>
                <a:spcPct val="90000"/>
              </a:lnSpc>
              <a:spcAft>
                <a:spcPts val="600"/>
              </a:spcAft>
              <a:buFont typeface="Arial" panose="020B0604020202020204" pitchFamily="34" charset="0"/>
              <a:buChar char="•"/>
            </a:pPr>
            <a:r>
              <a:rPr lang="en-US" sz="1400" dirty="0"/>
              <a:t>My role in this project focused on analyzing the </a:t>
            </a:r>
            <a:r>
              <a:rPr lang="en-US" sz="1400" b="1" dirty="0"/>
              <a:t>COMPAS Recidivism Racial Bias Dataset</a:t>
            </a:r>
            <a:r>
              <a:rPr lang="en-US" sz="1400" dirty="0"/>
              <a:t> to evaluate three key principles: </a:t>
            </a:r>
            <a:r>
              <a:rPr lang="en-US" sz="1400" b="1" dirty="0"/>
              <a:t>accuracy</a:t>
            </a:r>
            <a:r>
              <a:rPr lang="en-US" sz="1400" dirty="0"/>
              <a:t>, </a:t>
            </a:r>
            <a:r>
              <a:rPr lang="en-US" sz="1400" b="1" dirty="0"/>
              <a:t>fairness</a:t>
            </a:r>
            <a:r>
              <a:rPr lang="en-US" sz="1400" dirty="0"/>
              <a:t>, and </a:t>
            </a:r>
            <a:r>
              <a:rPr lang="en-US" sz="1400" b="1" dirty="0"/>
              <a:t>privacy</a:t>
            </a:r>
            <a:r>
              <a:rPr lang="en-US" sz="1400" dirty="0"/>
              <a:t> in predictive modeling.</a:t>
            </a:r>
          </a:p>
          <a:p>
            <a:pPr indent="-228600">
              <a:lnSpc>
                <a:spcPct val="90000"/>
              </a:lnSpc>
              <a:spcAft>
                <a:spcPts val="600"/>
              </a:spcAft>
              <a:buFont typeface="Arial" panose="020B0604020202020204" pitchFamily="34" charset="0"/>
              <a:buChar char="•"/>
            </a:pPr>
            <a:r>
              <a:rPr lang="en-US" sz="1400" dirty="0"/>
              <a:t>Using </a:t>
            </a:r>
            <a:r>
              <a:rPr lang="en-US" sz="1400" b="1" dirty="0"/>
              <a:t>Google </a:t>
            </a:r>
            <a:r>
              <a:rPr lang="en-US" sz="1400" b="1" dirty="0" err="1"/>
              <a:t>Colab</a:t>
            </a:r>
            <a:r>
              <a:rPr lang="en-US" sz="1400" dirty="0"/>
              <a:t> as my development environment, I:</a:t>
            </a:r>
          </a:p>
          <a:p>
            <a:pPr indent="-228600">
              <a:lnSpc>
                <a:spcPct val="90000"/>
              </a:lnSpc>
              <a:spcAft>
                <a:spcPts val="600"/>
              </a:spcAft>
              <a:buFont typeface="Arial" panose="020B0604020202020204" pitchFamily="34" charset="0"/>
              <a:buChar char="•"/>
            </a:pPr>
            <a:r>
              <a:rPr lang="en-US" sz="1400" b="1" dirty="0"/>
              <a:t>Cleaned, encoded, and scaled</a:t>
            </a:r>
            <a:r>
              <a:rPr lang="en-US" sz="1400" dirty="0"/>
              <a:t> the raw dataset to prepare it for analysis.</a:t>
            </a:r>
          </a:p>
          <a:p>
            <a:pPr indent="-228600">
              <a:lnSpc>
                <a:spcPct val="90000"/>
              </a:lnSpc>
              <a:spcAft>
                <a:spcPts val="600"/>
              </a:spcAft>
              <a:buFont typeface="Arial" panose="020B0604020202020204" pitchFamily="34" charset="0"/>
              <a:buChar char="•"/>
            </a:pPr>
            <a:r>
              <a:rPr lang="en-US" sz="1400" b="1" dirty="0"/>
              <a:t>Split the data</a:t>
            </a:r>
            <a:r>
              <a:rPr lang="en-US" sz="1400" dirty="0"/>
              <a:t> into training and testing sets using standard data science practices.</a:t>
            </a:r>
          </a:p>
          <a:p>
            <a:pPr indent="-228600">
              <a:lnSpc>
                <a:spcPct val="90000"/>
              </a:lnSpc>
              <a:spcAft>
                <a:spcPts val="600"/>
              </a:spcAft>
              <a:buFont typeface="Arial" panose="020B0604020202020204" pitchFamily="34" charset="0"/>
              <a:buChar char="•"/>
            </a:pPr>
            <a:r>
              <a:rPr lang="en-US" sz="1400" dirty="0"/>
              <a:t>Trained and compared five different machine learning models:</a:t>
            </a:r>
          </a:p>
          <a:p>
            <a:pPr lvl="1" indent="-228600">
              <a:lnSpc>
                <a:spcPct val="90000"/>
              </a:lnSpc>
              <a:spcAft>
                <a:spcPts val="600"/>
              </a:spcAft>
              <a:buFont typeface="Arial" panose="020B0604020202020204" pitchFamily="34" charset="0"/>
              <a:buChar char="•"/>
            </a:pPr>
            <a:r>
              <a:rPr lang="en-US" sz="1400" dirty="0"/>
              <a:t>Logistic Regression</a:t>
            </a:r>
          </a:p>
          <a:p>
            <a:pPr lvl="1" indent="-228600">
              <a:lnSpc>
                <a:spcPct val="90000"/>
              </a:lnSpc>
              <a:spcAft>
                <a:spcPts val="600"/>
              </a:spcAft>
              <a:buFont typeface="Arial" panose="020B0604020202020204" pitchFamily="34" charset="0"/>
              <a:buChar char="•"/>
            </a:pPr>
            <a:r>
              <a:rPr lang="en-US" sz="1400" dirty="0"/>
              <a:t>Linear Regression</a:t>
            </a:r>
          </a:p>
          <a:p>
            <a:pPr lvl="1" indent="-228600">
              <a:lnSpc>
                <a:spcPct val="90000"/>
              </a:lnSpc>
              <a:spcAft>
                <a:spcPts val="600"/>
              </a:spcAft>
              <a:buFont typeface="Arial" panose="020B0604020202020204" pitchFamily="34" charset="0"/>
              <a:buChar char="•"/>
            </a:pPr>
            <a:r>
              <a:rPr lang="en-US" sz="1400" dirty="0"/>
              <a:t>Naïve Bayes</a:t>
            </a:r>
          </a:p>
          <a:p>
            <a:pPr lvl="1" indent="-228600">
              <a:lnSpc>
                <a:spcPct val="90000"/>
              </a:lnSpc>
              <a:spcAft>
                <a:spcPts val="600"/>
              </a:spcAft>
              <a:buFont typeface="Arial" panose="020B0604020202020204" pitchFamily="34" charset="0"/>
              <a:buChar char="•"/>
            </a:pPr>
            <a:r>
              <a:rPr lang="en-US" sz="1400" dirty="0"/>
              <a:t>Random Forest Classifier</a:t>
            </a:r>
          </a:p>
          <a:p>
            <a:pPr lvl="1" indent="-228600">
              <a:lnSpc>
                <a:spcPct val="90000"/>
              </a:lnSpc>
              <a:spcAft>
                <a:spcPts val="600"/>
              </a:spcAft>
              <a:buFont typeface="Arial" panose="020B0604020202020204" pitchFamily="34" charset="0"/>
              <a:buChar char="•"/>
            </a:pPr>
            <a:r>
              <a:rPr lang="en-US" sz="1400" dirty="0"/>
              <a:t>K-Nearest Neighbors (KNN)</a:t>
            </a:r>
          </a:p>
          <a:p>
            <a:pPr indent="-228600">
              <a:lnSpc>
                <a:spcPct val="90000"/>
              </a:lnSpc>
              <a:spcAft>
                <a:spcPts val="600"/>
              </a:spcAft>
              <a:buFont typeface="Arial" panose="020B0604020202020204" pitchFamily="34" charset="0"/>
              <a:buChar char="•"/>
            </a:pPr>
            <a:r>
              <a:rPr lang="en-US" sz="1400" dirty="0"/>
              <a:t>To examine </a:t>
            </a:r>
            <a:r>
              <a:rPr lang="en-US" sz="1400" b="1" dirty="0"/>
              <a:t>data privacy</a:t>
            </a:r>
            <a:r>
              <a:rPr lang="en-US" sz="1400" dirty="0"/>
              <a:t>, I integrated a </a:t>
            </a:r>
            <a:r>
              <a:rPr lang="en-US" sz="1400" b="1" dirty="0"/>
              <a:t>Differential Privacy library</a:t>
            </a:r>
            <a:r>
              <a:rPr lang="en-US" sz="1400" dirty="0"/>
              <a:t> and tested various values of the privacy parameter </a:t>
            </a:r>
            <a:r>
              <a:rPr lang="en-US" sz="1400" b="1" dirty="0"/>
              <a:t>epsilon (ε)</a:t>
            </a:r>
            <a:r>
              <a:rPr lang="en-US" sz="1400" dirty="0"/>
              <a:t> to observe its effect on model performance.</a:t>
            </a:r>
          </a:p>
          <a:p>
            <a:pPr indent="-228600">
              <a:lnSpc>
                <a:spcPct val="90000"/>
              </a:lnSpc>
              <a:spcAft>
                <a:spcPts val="600"/>
              </a:spcAft>
              <a:buFont typeface="Arial" panose="020B0604020202020204" pitchFamily="34" charset="0"/>
              <a:buChar char="•"/>
            </a:pPr>
            <a:r>
              <a:rPr lang="en-US" sz="1400" dirty="0"/>
              <a:t>For </a:t>
            </a:r>
            <a:r>
              <a:rPr lang="en-US" sz="1400" b="1" dirty="0"/>
              <a:t>fairness</a:t>
            </a:r>
            <a:r>
              <a:rPr lang="en-US" sz="1400" dirty="0"/>
              <a:t>, I implemented </a:t>
            </a:r>
            <a:r>
              <a:rPr lang="en-US" sz="1400" b="1" dirty="0"/>
              <a:t>parity-based metrics</a:t>
            </a:r>
            <a:r>
              <a:rPr lang="en-US" sz="1400" dirty="0"/>
              <a:t> to evaluate whether outcomes were equitable across different demographic groups—particularly by race, which is a central concern in the COMPAS dataset.</a:t>
            </a:r>
          </a:p>
          <a:p>
            <a:pPr indent="-228600">
              <a:lnSpc>
                <a:spcPct val="90000"/>
              </a:lnSpc>
              <a:spcAft>
                <a:spcPts val="600"/>
              </a:spcAft>
              <a:buFont typeface="Arial" panose="020B0604020202020204" pitchFamily="34" charset="0"/>
              <a:buChar char="•"/>
            </a:pPr>
            <a:endParaRPr lang="en-US" sz="1100" dirty="0"/>
          </a:p>
        </p:txBody>
      </p:sp>
      <p:pic>
        <p:nvPicPr>
          <p:cNvPr id="6" name="Graphic 5" descr="Scales of Justice">
            <a:extLst>
              <a:ext uri="{FF2B5EF4-FFF2-40B4-BE49-F238E27FC236}">
                <a16:creationId xmlns:a16="http://schemas.microsoft.com/office/drawing/2014/main" id="{E8C85AF0-5A3F-EF80-D6F3-AB530EC570B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50027" y="2017356"/>
            <a:ext cx="2075250" cy="2075250"/>
          </a:xfrm>
          <a:prstGeom prst="rect">
            <a:avLst/>
          </a:prstGeom>
        </p:spPr>
      </p:pic>
    </p:spTree>
    <p:extLst>
      <p:ext uri="{BB962C8B-B14F-4D97-AF65-F5344CB8AC3E}">
        <p14:creationId xmlns:p14="http://schemas.microsoft.com/office/powerpoint/2010/main" val="923048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B21EE4A-0270-A1DE-E843-9D505A9DE961}"/>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RELEVANCE OF RESEARCH PROJECT</a:t>
            </a:r>
          </a:p>
        </p:txBody>
      </p:sp>
      <p:graphicFrame>
        <p:nvGraphicFramePr>
          <p:cNvPr id="5" name="Content Placeholder 2">
            <a:extLst>
              <a:ext uri="{FF2B5EF4-FFF2-40B4-BE49-F238E27FC236}">
                <a16:creationId xmlns:a16="http://schemas.microsoft.com/office/drawing/2014/main" id="{D410A97D-C4DD-0EDA-26C9-99D185DC0EFE}"/>
              </a:ext>
            </a:extLst>
          </p:cNvPr>
          <p:cNvGraphicFramePr>
            <a:graphicFrameLocks noGrp="1"/>
          </p:cNvGraphicFramePr>
          <p:nvPr>
            <p:ph idx="1"/>
            <p:extLst>
              <p:ext uri="{D42A27DB-BD31-4B8C-83A1-F6EECF244321}">
                <p14:modId xmlns:p14="http://schemas.microsoft.com/office/powerpoint/2010/main" val="2510253247"/>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58616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2030EF-44F1-A45A-7B7C-94E56E160C35}"/>
              </a:ext>
            </a:extLst>
          </p:cNvPr>
          <p:cNvSpPr>
            <a:spLocks noGrp="1"/>
          </p:cNvSpPr>
          <p:nvPr>
            <p:ph type="title"/>
          </p:nvPr>
        </p:nvSpPr>
        <p:spPr>
          <a:xfrm>
            <a:off x="5297762" y="329184"/>
            <a:ext cx="6251110" cy="1783080"/>
          </a:xfrm>
        </p:spPr>
        <p:txBody>
          <a:bodyPr anchor="b">
            <a:normAutofit/>
          </a:bodyPr>
          <a:lstStyle/>
          <a:p>
            <a:r>
              <a:rPr lang="en-US" sz="5400"/>
              <a:t>TEACHING MODULE</a:t>
            </a:r>
          </a:p>
        </p:txBody>
      </p:sp>
      <p:pic>
        <p:nvPicPr>
          <p:cNvPr id="5" name="Picture 4" descr="Cubes connected with a red line">
            <a:extLst>
              <a:ext uri="{FF2B5EF4-FFF2-40B4-BE49-F238E27FC236}">
                <a16:creationId xmlns:a16="http://schemas.microsoft.com/office/drawing/2014/main" id="{8320952F-1E1E-6B69-9EF6-F1CB7C8E1E5D}"/>
              </a:ext>
            </a:extLst>
          </p:cNvPr>
          <p:cNvPicPr>
            <a:picLocks noChangeAspect="1"/>
          </p:cNvPicPr>
          <p:nvPr/>
        </p:nvPicPr>
        <p:blipFill>
          <a:blip r:embed="rId2"/>
          <a:srcRect l="29569" r="18139" b="-1"/>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7C094B1-7FD0-39F0-E61D-F85738FBC3FE}"/>
              </a:ext>
            </a:extLst>
          </p:cNvPr>
          <p:cNvSpPr>
            <a:spLocks noGrp="1"/>
          </p:cNvSpPr>
          <p:nvPr>
            <p:ph idx="1"/>
          </p:nvPr>
        </p:nvSpPr>
        <p:spPr>
          <a:xfrm>
            <a:off x="5297762" y="2706624"/>
            <a:ext cx="6251110" cy="3483864"/>
          </a:xfrm>
        </p:spPr>
        <p:txBody>
          <a:bodyPr>
            <a:normAutofit fontScale="77500" lnSpcReduction="20000"/>
          </a:bodyPr>
          <a:lstStyle/>
          <a:p>
            <a:pPr>
              <a:buNone/>
            </a:pPr>
            <a:r>
              <a:rPr lang="en-US" sz="2400" b="1" dirty="0"/>
              <a:t>Target Audience</a:t>
            </a:r>
          </a:p>
          <a:p>
            <a:pPr>
              <a:buNone/>
            </a:pPr>
            <a:r>
              <a:rPr lang="en-US" sz="2400" dirty="0"/>
              <a:t>High school engineering/computer science students.</a:t>
            </a:r>
          </a:p>
          <a:p>
            <a:pPr>
              <a:buNone/>
            </a:pPr>
            <a:endParaRPr lang="en-US" sz="2400" dirty="0"/>
          </a:p>
          <a:p>
            <a:pPr>
              <a:buNone/>
            </a:pPr>
            <a:r>
              <a:rPr lang="en-US" sz="2400" b="1" dirty="0"/>
              <a:t>Duration</a:t>
            </a:r>
          </a:p>
          <a:p>
            <a:pPr>
              <a:buNone/>
            </a:pPr>
            <a:r>
              <a:rPr lang="en-US" sz="2400" dirty="0"/>
              <a:t>4–6 class periods (90 min each).</a:t>
            </a:r>
          </a:p>
          <a:p>
            <a:endParaRPr lang="en-US" sz="2200" b="1" dirty="0"/>
          </a:p>
          <a:p>
            <a:r>
              <a:rPr lang="en-US" sz="2200" b="1" dirty="0"/>
              <a:t>Activity</a:t>
            </a:r>
            <a:r>
              <a:rPr lang="en-US" sz="2200" dirty="0"/>
              <a:t>: “Optimize a Bridge Design Using AI”</a:t>
            </a:r>
          </a:p>
          <a:p>
            <a:r>
              <a:rPr lang="en-US" sz="2200" dirty="0"/>
              <a:t>Step 1: Design a bridge structure in Autodesk Fusion.</a:t>
            </a:r>
          </a:p>
          <a:p>
            <a:r>
              <a:rPr lang="en-US" sz="2200" dirty="0"/>
              <a:t>Step 2: Use an AI-powered simulation to test for stress and load</a:t>
            </a:r>
          </a:p>
          <a:p>
            <a:r>
              <a:rPr lang="en-US" sz="2200" dirty="0"/>
              <a:t>Step 3: Present results using AI-generated visuals and presentation support</a:t>
            </a:r>
          </a:p>
          <a:p>
            <a:endParaRPr lang="en-US" sz="2200" dirty="0"/>
          </a:p>
          <a:p>
            <a:endParaRPr lang="en-US" sz="2200" dirty="0"/>
          </a:p>
          <a:p>
            <a:endParaRPr lang="en-US" sz="2200" dirty="0"/>
          </a:p>
          <a:p>
            <a:endParaRPr lang="en-US" sz="2200" dirty="0"/>
          </a:p>
        </p:txBody>
      </p:sp>
    </p:spTree>
    <p:extLst>
      <p:ext uri="{BB962C8B-B14F-4D97-AF65-F5344CB8AC3E}">
        <p14:creationId xmlns:p14="http://schemas.microsoft.com/office/powerpoint/2010/main" val="4006148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3">
            <a:extLst>
              <a:ext uri="{FF2B5EF4-FFF2-40B4-BE49-F238E27FC236}">
                <a16:creationId xmlns:a16="http://schemas.microsoft.com/office/drawing/2014/main" id="{FBBA6504-B68A-E19F-0DCE-D45932F7D3C4}"/>
              </a:ext>
            </a:extLst>
          </p:cNvPr>
          <p:cNvSpPr>
            <a:spLocks noChangeArrowheads="1"/>
          </p:cNvSpPr>
          <p:nvPr/>
        </p:nvSpPr>
        <p:spPr bwMode="auto">
          <a:xfrm>
            <a:off x="638882" y="639193"/>
            <a:ext cx="3571810" cy="357351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a:bodyPr>
          <a:lstStyle/>
          <a:p>
            <a:pPr marL="0" marR="0" lvl="0" indent="0" fontAlgn="base">
              <a:lnSpc>
                <a:spcPct val="90000"/>
              </a:lnSpc>
              <a:spcBef>
                <a:spcPct val="0"/>
              </a:spcBef>
              <a:spcAft>
                <a:spcPts val="600"/>
              </a:spcAft>
              <a:buClrTx/>
              <a:buSzTx/>
              <a:tabLst/>
            </a:pPr>
            <a:r>
              <a:rPr kumimoji="0" lang="en-US" altLang="en-US" sz="3600" b="1" i="0" u="none" strike="noStrike" kern="1200" cap="none" normalizeH="0" baseline="0">
                <a:ln>
                  <a:noFill/>
                </a:ln>
                <a:solidFill>
                  <a:schemeClr val="tx1"/>
                </a:solidFill>
                <a:effectLst/>
                <a:latin typeface="+mj-lt"/>
                <a:ea typeface="+mj-ea"/>
                <a:cs typeface="+mj-cs"/>
              </a:rPr>
              <a:t>Use AI to Support Each Design Phase in an Engineering Design and Presentation Class:</a:t>
            </a:r>
          </a:p>
          <a:p>
            <a:pPr marL="0" marR="0" lvl="0" indent="0" fontAlgn="base">
              <a:lnSpc>
                <a:spcPct val="90000"/>
              </a:lnSpc>
              <a:spcBef>
                <a:spcPct val="0"/>
              </a:spcBef>
              <a:spcAft>
                <a:spcPts val="600"/>
              </a:spcAft>
              <a:buClrTx/>
              <a:buSzTx/>
              <a:tabLst/>
            </a:pPr>
            <a:endParaRPr kumimoji="0" lang="en-US" altLang="en-US" sz="3600" b="0" i="0" u="none" strike="noStrike" kern="1200" cap="none" normalizeH="0" baseline="0">
              <a:ln>
                <a:noFill/>
              </a:ln>
              <a:solidFill>
                <a:schemeClr val="tx1"/>
              </a:solidFill>
              <a:effectLst/>
              <a:latin typeface="+mj-lt"/>
              <a:ea typeface="+mj-ea"/>
              <a:cs typeface="+mj-cs"/>
            </a:endParaRPr>
          </a:p>
        </p:txBody>
      </p:sp>
      <p:sp>
        <p:nvSpPr>
          <p:cNvPr id="18"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 name="Table 9">
            <a:extLst>
              <a:ext uri="{FF2B5EF4-FFF2-40B4-BE49-F238E27FC236}">
                <a16:creationId xmlns:a16="http://schemas.microsoft.com/office/drawing/2014/main" id="{43AC44E8-026A-EC0F-9FCE-9AB926C7B3D2}"/>
              </a:ext>
            </a:extLst>
          </p:cNvPr>
          <p:cNvGraphicFramePr>
            <a:graphicFrameLocks noGrp="1"/>
          </p:cNvGraphicFramePr>
          <p:nvPr>
            <p:extLst>
              <p:ext uri="{D42A27DB-BD31-4B8C-83A1-F6EECF244321}">
                <p14:modId xmlns:p14="http://schemas.microsoft.com/office/powerpoint/2010/main" val="3452609293"/>
              </p:ext>
            </p:extLst>
          </p:nvPr>
        </p:nvGraphicFramePr>
        <p:xfrm>
          <a:off x="4654296" y="858778"/>
          <a:ext cx="7214617" cy="5113015"/>
        </p:xfrm>
        <a:graphic>
          <a:graphicData uri="http://schemas.openxmlformats.org/drawingml/2006/table">
            <a:tbl>
              <a:tblPr>
                <a:solidFill>
                  <a:schemeClr val="bg1"/>
                </a:solidFill>
              </a:tblPr>
              <a:tblGrid>
                <a:gridCol w="2658652">
                  <a:extLst>
                    <a:ext uri="{9D8B030D-6E8A-4147-A177-3AD203B41FA5}">
                      <a16:colId xmlns:a16="http://schemas.microsoft.com/office/drawing/2014/main" val="2878144270"/>
                    </a:ext>
                  </a:extLst>
                </a:gridCol>
                <a:gridCol w="4555965">
                  <a:extLst>
                    <a:ext uri="{9D8B030D-6E8A-4147-A177-3AD203B41FA5}">
                      <a16:colId xmlns:a16="http://schemas.microsoft.com/office/drawing/2014/main" val="816882181"/>
                    </a:ext>
                  </a:extLst>
                </a:gridCol>
              </a:tblGrid>
              <a:tr h="514199">
                <a:tc>
                  <a:txBody>
                    <a:bodyPr/>
                    <a:lstStyle/>
                    <a:p>
                      <a:r>
                        <a:rPr lang="en-US" sz="1700" b="1" cap="none" spc="0">
                          <a:solidFill>
                            <a:schemeClr val="tx1"/>
                          </a:solidFill>
                        </a:rPr>
                        <a:t>Design Phase</a:t>
                      </a:r>
                    </a:p>
                  </a:txBody>
                  <a:tcPr marL="141223" marR="108633" marT="108633" marB="108633" anchor="ctr">
                    <a:lnL w="19050" cap="flat" cmpd="sng" algn="ctr">
                      <a:solidFill>
                        <a:schemeClr val="tx1"/>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6350" cap="flat" cmpd="sng" algn="ctr">
                      <a:solidFill>
                        <a:schemeClr val="tx1">
                          <a:lumMod val="50000"/>
                          <a:lumOff val="50000"/>
                        </a:schemeClr>
                      </a:solidFill>
                      <a:prstDash val="solid"/>
                    </a:lnB>
                    <a:noFill/>
                  </a:tcPr>
                </a:tc>
                <a:tc>
                  <a:txBody>
                    <a:bodyPr/>
                    <a:lstStyle/>
                    <a:p>
                      <a:r>
                        <a:rPr lang="en-US" sz="1700" cap="none" spc="0">
                          <a:solidFill>
                            <a:schemeClr val="tx1"/>
                          </a:solidFill>
                        </a:rPr>
                        <a:t>AI Tool Integration Ideas</a:t>
                      </a:r>
                    </a:p>
                  </a:txBody>
                  <a:tcPr marL="141223" marR="108633" marT="108633" marB="108633" anchor="ctr">
                    <a:lnL w="6350" cap="flat" cmpd="sng" algn="ctr">
                      <a:solidFill>
                        <a:schemeClr val="tx1">
                          <a:lumMod val="50000"/>
                          <a:lumOff val="50000"/>
                        </a:schemeClr>
                      </a:solidFill>
                      <a:prstDash val="solid"/>
                    </a:lnL>
                    <a:lnR w="19050" cap="flat" cmpd="sng" algn="ctr">
                      <a:solidFill>
                        <a:schemeClr val="tx1"/>
                      </a:solidFill>
                      <a:prstDash val="solid"/>
                    </a:lnR>
                    <a:lnT w="19050" cap="flat" cmpd="sng" algn="ctr">
                      <a:solidFill>
                        <a:schemeClr val="tx1"/>
                      </a:solidFill>
                      <a:prstDash val="solid"/>
                    </a:lnT>
                    <a:lnB w="6350" cap="flat" cmpd="sng" algn="ctr">
                      <a:solidFill>
                        <a:schemeClr val="tx1">
                          <a:lumMod val="50000"/>
                          <a:lumOff val="50000"/>
                        </a:schemeClr>
                      </a:solidFill>
                      <a:prstDash val="solid"/>
                    </a:lnB>
                    <a:noFill/>
                  </a:tcPr>
                </a:tc>
                <a:extLst>
                  <a:ext uri="{0D108BD9-81ED-4DB2-BD59-A6C34878D82A}">
                    <a16:rowId xmlns:a16="http://schemas.microsoft.com/office/drawing/2014/main" val="3191826600"/>
                  </a:ext>
                </a:extLst>
              </a:tr>
              <a:tr h="767677">
                <a:tc>
                  <a:txBody>
                    <a:bodyPr/>
                    <a:lstStyle/>
                    <a:p>
                      <a:r>
                        <a:rPr lang="en-US" sz="1700" b="1" cap="none" spc="0">
                          <a:solidFill>
                            <a:schemeClr val="tx1"/>
                          </a:solidFill>
                        </a:rPr>
                        <a:t>Problem Definition</a:t>
                      </a:r>
                      <a:endParaRPr lang="en-US" sz="1700" cap="none" spc="0">
                        <a:solidFill>
                          <a:schemeClr val="tx1"/>
                        </a:solidFill>
                      </a:endParaRPr>
                    </a:p>
                  </a:txBody>
                  <a:tcPr marL="141223" marR="108633" marT="108633" marB="108633" anchor="ctr">
                    <a:lnL w="19050" cap="flat" cmpd="sng" algn="ctr">
                      <a:solidFill>
                        <a:schemeClr val="tx1"/>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noFill/>
                  </a:tcPr>
                </a:tc>
                <a:tc>
                  <a:txBody>
                    <a:bodyPr/>
                    <a:lstStyle/>
                    <a:p>
                      <a:r>
                        <a:rPr lang="en-US" sz="1700" cap="none" spc="0">
                          <a:solidFill>
                            <a:schemeClr val="tx1"/>
                          </a:solidFill>
                        </a:rPr>
                        <a:t>Use </a:t>
                      </a:r>
                      <a:r>
                        <a:rPr lang="en-US" sz="1700" b="1" cap="none" spc="0">
                          <a:solidFill>
                            <a:schemeClr val="tx1"/>
                          </a:solidFill>
                        </a:rPr>
                        <a:t>ChatGPT</a:t>
                      </a:r>
                      <a:r>
                        <a:rPr lang="en-US" sz="1700" cap="none" spc="0">
                          <a:solidFill>
                            <a:schemeClr val="tx1"/>
                          </a:solidFill>
                        </a:rPr>
                        <a:t> to brainstorm problem statements or refine design challenges.</a:t>
                      </a:r>
                    </a:p>
                  </a:txBody>
                  <a:tcPr marL="141223" marR="108633" marT="108633" marB="108633" anchor="ctr">
                    <a:lnL w="6350" cap="flat" cmpd="sng" algn="ctr">
                      <a:solidFill>
                        <a:schemeClr val="tx1">
                          <a:lumMod val="50000"/>
                          <a:lumOff val="50000"/>
                        </a:schemeClr>
                      </a:solidFill>
                      <a:prstDash val="solid"/>
                    </a:lnL>
                    <a:lnR w="19050" cap="flat" cmpd="sng" algn="ctr">
                      <a:solidFill>
                        <a:schemeClr val="tx1"/>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noFill/>
                  </a:tcPr>
                </a:tc>
                <a:extLst>
                  <a:ext uri="{0D108BD9-81ED-4DB2-BD59-A6C34878D82A}">
                    <a16:rowId xmlns:a16="http://schemas.microsoft.com/office/drawing/2014/main" val="3688458742"/>
                  </a:ext>
                </a:extLst>
              </a:tr>
              <a:tr h="767677">
                <a:tc>
                  <a:txBody>
                    <a:bodyPr/>
                    <a:lstStyle/>
                    <a:p>
                      <a:r>
                        <a:rPr lang="en-US" sz="1700" b="1" cap="none" spc="0">
                          <a:solidFill>
                            <a:schemeClr val="tx1"/>
                          </a:solidFill>
                        </a:rPr>
                        <a:t>Research &amp; Ideation</a:t>
                      </a:r>
                      <a:endParaRPr lang="en-US" sz="1700" cap="none" spc="0">
                        <a:solidFill>
                          <a:schemeClr val="tx1"/>
                        </a:solidFill>
                      </a:endParaRPr>
                    </a:p>
                  </a:txBody>
                  <a:tcPr marL="141223" marR="108633" marT="108633" marB="108633" anchor="ctr">
                    <a:lnL w="19050" cap="flat" cmpd="sng" algn="ctr">
                      <a:solidFill>
                        <a:schemeClr val="tx1"/>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noFill/>
                  </a:tcPr>
                </a:tc>
                <a:tc>
                  <a:txBody>
                    <a:bodyPr/>
                    <a:lstStyle/>
                    <a:p>
                      <a:r>
                        <a:rPr lang="en-US" sz="1700" cap="none" spc="0">
                          <a:solidFill>
                            <a:schemeClr val="tx1"/>
                          </a:solidFill>
                        </a:rPr>
                        <a:t>Introduce </a:t>
                      </a:r>
                      <a:r>
                        <a:rPr lang="en-US" sz="1700" b="1" cap="none" spc="0">
                          <a:solidFill>
                            <a:schemeClr val="tx1"/>
                          </a:solidFill>
                        </a:rPr>
                        <a:t>AI search assistants</a:t>
                      </a:r>
                      <a:r>
                        <a:rPr lang="en-US" sz="1700" cap="none" spc="0">
                          <a:solidFill>
                            <a:schemeClr val="tx1"/>
                          </a:solidFill>
                        </a:rPr>
                        <a:t> to gather technical background or summarize articles.</a:t>
                      </a:r>
                    </a:p>
                  </a:txBody>
                  <a:tcPr marL="141223" marR="108633" marT="108633" marB="108633" anchor="ctr">
                    <a:lnL w="6350" cap="flat" cmpd="sng" algn="ctr">
                      <a:solidFill>
                        <a:schemeClr val="tx1">
                          <a:lumMod val="50000"/>
                          <a:lumOff val="50000"/>
                        </a:schemeClr>
                      </a:solidFill>
                      <a:prstDash val="solid"/>
                    </a:lnL>
                    <a:lnR w="19050" cap="flat" cmpd="sng" algn="ctr">
                      <a:solidFill>
                        <a:schemeClr val="tx1"/>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noFill/>
                  </a:tcPr>
                </a:tc>
                <a:extLst>
                  <a:ext uri="{0D108BD9-81ED-4DB2-BD59-A6C34878D82A}">
                    <a16:rowId xmlns:a16="http://schemas.microsoft.com/office/drawing/2014/main" val="1035729877"/>
                  </a:ext>
                </a:extLst>
              </a:tr>
              <a:tr h="1021154">
                <a:tc>
                  <a:txBody>
                    <a:bodyPr/>
                    <a:lstStyle/>
                    <a:p>
                      <a:r>
                        <a:rPr lang="en-US" sz="1700" b="1" cap="none" spc="0">
                          <a:solidFill>
                            <a:schemeClr val="tx1"/>
                          </a:solidFill>
                        </a:rPr>
                        <a:t>Concept Development</a:t>
                      </a:r>
                      <a:endParaRPr lang="en-US" sz="1700" cap="none" spc="0">
                        <a:solidFill>
                          <a:schemeClr val="tx1"/>
                        </a:solidFill>
                      </a:endParaRPr>
                    </a:p>
                  </a:txBody>
                  <a:tcPr marL="141223" marR="108633" marT="108633" marB="108633" anchor="ctr">
                    <a:lnL w="19050" cap="flat" cmpd="sng" algn="ctr">
                      <a:solidFill>
                        <a:schemeClr val="tx1"/>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noFill/>
                  </a:tcPr>
                </a:tc>
                <a:tc>
                  <a:txBody>
                    <a:bodyPr/>
                    <a:lstStyle/>
                    <a:p>
                      <a:r>
                        <a:rPr lang="en-US" sz="1700" cap="none" spc="0">
                          <a:solidFill>
                            <a:schemeClr val="tx1"/>
                          </a:solidFill>
                        </a:rPr>
                        <a:t>Use </a:t>
                      </a:r>
                      <a:r>
                        <a:rPr lang="en-US" sz="1700" b="1" cap="none" spc="0">
                          <a:solidFill>
                            <a:schemeClr val="tx1"/>
                          </a:solidFill>
                        </a:rPr>
                        <a:t>generative design tools</a:t>
                      </a:r>
                      <a:r>
                        <a:rPr lang="en-US" sz="1700" cap="none" spc="0">
                          <a:solidFill>
                            <a:schemeClr val="tx1"/>
                          </a:solidFill>
                        </a:rPr>
                        <a:t> (like Autodesk Fusion 360 with AI-driven design options) to explore multiple prototypes.</a:t>
                      </a:r>
                    </a:p>
                  </a:txBody>
                  <a:tcPr marL="141223" marR="108633" marT="108633" marB="108633" anchor="ctr">
                    <a:lnL w="6350" cap="flat" cmpd="sng" algn="ctr">
                      <a:solidFill>
                        <a:schemeClr val="tx1">
                          <a:lumMod val="50000"/>
                          <a:lumOff val="50000"/>
                        </a:schemeClr>
                      </a:solidFill>
                      <a:prstDash val="solid"/>
                    </a:lnL>
                    <a:lnR w="19050" cap="flat" cmpd="sng" algn="ctr">
                      <a:solidFill>
                        <a:schemeClr val="tx1"/>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noFill/>
                  </a:tcPr>
                </a:tc>
                <a:extLst>
                  <a:ext uri="{0D108BD9-81ED-4DB2-BD59-A6C34878D82A}">
                    <a16:rowId xmlns:a16="http://schemas.microsoft.com/office/drawing/2014/main" val="3118632349"/>
                  </a:ext>
                </a:extLst>
              </a:tr>
              <a:tr h="1021154">
                <a:tc>
                  <a:txBody>
                    <a:bodyPr/>
                    <a:lstStyle/>
                    <a:p>
                      <a:r>
                        <a:rPr lang="en-US" sz="1700" b="1" cap="none" spc="0">
                          <a:solidFill>
                            <a:schemeClr val="tx1"/>
                          </a:solidFill>
                        </a:rPr>
                        <a:t>Modeling &amp; Simulation</a:t>
                      </a:r>
                      <a:endParaRPr lang="en-US" sz="1700" cap="none" spc="0">
                        <a:solidFill>
                          <a:schemeClr val="tx1"/>
                        </a:solidFill>
                      </a:endParaRPr>
                    </a:p>
                  </a:txBody>
                  <a:tcPr marL="141223" marR="108633" marT="108633" marB="108633" anchor="ctr">
                    <a:lnL w="19050" cap="flat" cmpd="sng" algn="ctr">
                      <a:solidFill>
                        <a:schemeClr val="tx1"/>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noFill/>
                  </a:tcPr>
                </a:tc>
                <a:tc>
                  <a:txBody>
                    <a:bodyPr/>
                    <a:lstStyle/>
                    <a:p>
                      <a:r>
                        <a:rPr lang="en-US" sz="1700" cap="none" spc="0">
                          <a:solidFill>
                            <a:schemeClr val="tx1"/>
                          </a:solidFill>
                        </a:rPr>
                        <a:t>Use </a:t>
                      </a:r>
                      <a:r>
                        <a:rPr lang="en-US" sz="1700" b="1" cap="none" spc="0">
                          <a:solidFill>
                            <a:schemeClr val="tx1"/>
                          </a:solidFill>
                        </a:rPr>
                        <a:t>AI-based simulators</a:t>
                      </a:r>
                      <a:r>
                        <a:rPr lang="en-US" sz="1700" cap="none" spc="0">
                          <a:solidFill>
                            <a:schemeClr val="tx1"/>
                          </a:solidFill>
                        </a:rPr>
                        <a:t> to test material strength, thermal properties, or system behavior.</a:t>
                      </a:r>
                    </a:p>
                  </a:txBody>
                  <a:tcPr marL="141223" marR="108633" marT="108633" marB="108633" anchor="ctr">
                    <a:lnL w="6350" cap="flat" cmpd="sng" algn="ctr">
                      <a:solidFill>
                        <a:schemeClr val="tx1">
                          <a:lumMod val="50000"/>
                          <a:lumOff val="50000"/>
                        </a:schemeClr>
                      </a:solidFill>
                      <a:prstDash val="solid"/>
                    </a:lnL>
                    <a:lnR w="19050" cap="flat" cmpd="sng" algn="ctr">
                      <a:solidFill>
                        <a:schemeClr val="tx1"/>
                      </a:solidFill>
                      <a:prstDash val="solid"/>
                    </a:lnR>
                    <a:lnT w="6350" cap="flat" cmpd="sng" algn="ctr">
                      <a:solidFill>
                        <a:schemeClr val="tx1">
                          <a:lumMod val="50000"/>
                          <a:lumOff val="50000"/>
                        </a:schemeClr>
                      </a:solidFill>
                      <a:prstDash val="solid"/>
                    </a:lnT>
                    <a:lnB w="6350" cap="flat" cmpd="sng" algn="ctr">
                      <a:solidFill>
                        <a:schemeClr val="tx1">
                          <a:lumMod val="50000"/>
                          <a:lumOff val="50000"/>
                        </a:schemeClr>
                      </a:solidFill>
                      <a:prstDash val="solid"/>
                    </a:lnB>
                    <a:noFill/>
                  </a:tcPr>
                </a:tc>
                <a:extLst>
                  <a:ext uri="{0D108BD9-81ED-4DB2-BD59-A6C34878D82A}">
                    <a16:rowId xmlns:a16="http://schemas.microsoft.com/office/drawing/2014/main" val="1773436995"/>
                  </a:ext>
                </a:extLst>
              </a:tr>
              <a:tr h="1021154">
                <a:tc>
                  <a:txBody>
                    <a:bodyPr/>
                    <a:lstStyle/>
                    <a:p>
                      <a:r>
                        <a:rPr lang="en-US" sz="1700" b="1" cap="none" spc="0">
                          <a:solidFill>
                            <a:schemeClr val="tx1"/>
                          </a:solidFill>
                        </a:rPr>
                        <a:t>Decision-Making</a:t>
                      </a:r>
                      <a:endParaRPr lang="en-US" sz="1700" cap="none" spc="0">
                        <a:solidFill>
                          <a:schemeClr val="tx1"/>
                        </a:solidFill>
                      </a:endParaRPr>
                    </a:p>
                  </a:txBody>
                  <a:tcPr marL="141223" marR="108633" marT="108633" marB="108633" anchor="ctr">
                    <a:lnL w="19050" cap="flat" cmpd="sng" algn="ctr">
                      <a:solidFill>
                        <a:schemeClr val="tx1"/>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9050" cap="flat" cmpd="sng" algn="ctr">
                      <a:solidFill>
                        <a:schemeClr val="tx1"/>
                      </a:solidFill>
                      <a:prstDash val="solid"/>
                    </a:lnB>
                    <a:noFill/>
                  </a:tcPr>
                </a:tc>
                <a:tc>
                  <a:txBody>
                    <a:bodyPr/>
                    <a:lstStyle/>
                    <a:p>
                      <a:r>
                        <a:rPr lang="en-US" sz="1700" cap="none" spc="0">
                          <a:solidFill>
                            <a:schemeClr val="tx1"/>
                          </a:solidFill>
                        </a:rPr>
                        <a:t>Show how </a:t>
                      </a:r>
                      <a:r>
                        <a:rPr lang="en-US" sz="1700" b="1" cap="none" spc="0">
                          <a:solidFill>
                            <a:schemeClr val="tx1"/>
                          </a:solidFill>
                        </a:rPr>
                        <a:t>AI optimization tools</a:t>
                      </a:r>
                      <a:r>
                        <a:rPr lang="en-US" sz="1700" cap="none" spc="0">
                          <a:solidFill>
                            <a:schemeClr val="tx1"/>
                          </a:solidFill>
                        </a:rPr>
                        <a:t> help weigh trade-offs (e.g., weight vs. cost, durability vs. flexibility).</a:t>
                      </a:r>
                    </a:p>
                  </a:txBody>
                  <a:tcPr marL="141223" marR="108633" marT="108633" marB="108633" anchor="ctr">
                    <a:lnL w="6350" cap="flat" cmpd="sng" algn="ctr">
                      <a:solidFill>
                        <a:schemeClr val="tx1">
                          <a:lumMod val="50000"/>
                          <a:lumOff val="50000"/>
                        </a:schemeClr>
                      </a:solidFill>
                      <a:prstDash val="solid"/>
                    </a:lnL>
                    <a:lnR w="19050" cap="flat" cmpd="sng" algn="ctr">
                      <a:solidFill>
                        <a:schemeClr val="tx1"/>
                      </a:solidFill>
                      <a:prstDash val="solid"/>
                    </a:lnR>
                    <a:lnT w="6350" cap="flat" cmpd="sng" algn="ctr">
                      <a:solidFill>
                        <a:schemeClr val="tx1">
                          <a:lumMod val="50000"/>
                          <a:lumOff val="50000"/>
                        </a:schemeClr>
                      </a:solidFill>
                      <a:prstDash val="solid"/>
                    </a:lnT>
                    <a:lnB w="19050" cap="flat" cmpd="sng" algn="ctr">
                      <a:solidFill>
                        <a:schemeClr val="tx1"/>
                      </a:solidFill>
                      <a:prstDash val="solid"/>
                    </a:lnB>
                    <a:noFill/>
                  </a:tcPr>
                </a:tc>
                <a:extLst>
                  <a:ext uri="{0D108BD9-81ED-4DB2-BD59-A6C34878D82A}">
                    <a16:rowId xmlns:a16="http://schemas.microsoft.com/office/drawing/2014/main" val="162901111"/>
                  </a:ext>
                </a:extLst>
              </a:tr>
            </a:tbl>
          </a:graphicData>
        </a:graphic>
      </p:graphicFrame>
    </p:spTree>
    <p:extLst>
      <p:ext uri="{BB962C8B-B14F-4D97-AF65-F5344CB8AC3E}">
        <p14:creationId xmlns:p14="http://schemas.microsoft.com/office/powerpoint/2010/main" val="4093211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2" descr="A close-up of a blue sky&#10;&#10;AI-generated content may be incorrect.">
            <a:extLst>
              <a:ext uri="{FF2B5EF4-FFF2-40B4-BE49-F238E27FC236}">
                <a16:creationId xmlns:a16="http://schemas.microsoft.com/office/drawing/2014/main" id="{6A14C0A2-B915-E9E8-C13D-280021CE0BCB}"/>
              </a:ext>
            </a:extLst>
          </p:cNvPr>
          <p:cNvPicPr>
            <a:picLocks noChangeAspect="1"/>
          </p:cNvPicPr>
          <p:nvPr/>
        </p:nvPicPr>
        <p:blipFill>
          <a:blip r:embed="rId2"/>
          <a:srcRect/>
          <a:stretch>
            <a:fillRect/>
          </a:stretch>
        </p:blipFill>
        <p:spPr>
          <a:xfrm>
            <a:off x="20" y="10"/>
            <a:ext cx="12191980" cy="6857990"/>
          </a:xfrm>
          <a:prstGeom prst="rect">
            <a:avLst/>
          </a:prstGeom>
        </p:spPr>
      </p:pic>
      <p:sp>
        <p:nvSpPr>
          <p:cNvPr id="17" name="Rectangle 16">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00AE9C9-2449-D6FE-F596-D9753CD44A59}"/>
              </a:ext>
            </a:extLst>
          </p:cNvPr>
          <p:cNvSpPr txBox="1"/>
          <p:nvPr/>
        </p:nvSpPr>
        <p:spPr>
          <a:xfrm>
            <a:off x="838200" y="365125"/>
            <a:ext cx="105156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a:latin typeface="+mj-lt"/>
                <a:ea typeface="+mj-ea"/>
                <a:cs typeface="+mj-cs"/>
              </a:rPr>
              <a:t>Artificial Intelligence in Engineering Design:</a:t>
            </a:r>
          </a:p>
        </p:txBody>
      </p:sp>
      <p:graphicFrame>
        <p:nvGraphicFramePr>
          <p:cNvPr id="12" name="TextBox 1">
            <a:extLst>
              <a:ext uri="{FF2B5EF4-FFF2-40B4-BE49-F238E27FC236}">
                <a16:creationId xmlns:a16="http://schemas.microsoft.com/office/drawing/2014/main" id="{E606D3E9-016C-4AF5-7251-5C1DB00D5611}"/>
              </a:ext>
            </a:extLst>
          </p:cNvPr>
          <p:cNvGraphicFramePr/>
          <p:nvPr>
            <p:extLst>
              <p:ext uri="{D42A27DB-BD31-4B8C-83A1-F6EECF244321}">
                <p14:modId xmlns:p14="http://schemas.microsoft.com/office/powerpoint/2010/main" val="257527517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18962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Shape 31">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Rectangle 33">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 name="TextBox 6">
            <a:extLst>
              <a:ext uri="{FF2B5EF4-FFF2-40B4-BE49-F238E27FC236}">
                <a16:creationId xmlns:a16="http://schemas.microsoft.com/office/drawing/2014/main" id="{0FEA5C5E-915E-0BA2-B666-A4EBA1F8691A}"/>
              </a:ext>
            </a:extLst>
          </p:cNvPr>
          <p:cNvGraphicFramePr/>
          <p:nvPr>
            <p:extLst>
              <p:ext uri="{D42A27DB-BD31-4B8C-83A1-F6EECF244321}">
                <p14:modId xmlns:p14="http://schemas.microsoft.com/office/powerpoint/2010/main" val="966148207"/>
              </p:ext>
            </p:extLst>
          </p:nvPr>
        </p:nvGraphicFramePr>
        <p:xfrm>
          <a:off x="4305670" y="159799"/>
          <a:ext cx="7266216" cy="65694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Online Media 1" title="Tacoma Bridge Collapse (1940) #shorts #history #fails">
            <a:hlinkClick r:id="" action="ppaction://media"/>
            <a:extLst>
              <a:ext uri="{FF2B5EF4-FFF2-40B4-BE49-F238E27FC236}">
                <a16:creationId xmlns:a16="http://schemas.microsoft.com/office/drawing/2014/main" id="{39BFB5B6-5B85-7120-2127-1EF7F4D6E2CA}"/>
              </a:ext>
            </a:extLst>
          </p:cNvPr>
          <p:cNvPicPr>
            <a:picLocks noRot="1" noChangeAspect="1"/>
          </p:cNvPicPr>
          <p:nvPr>
            <a:videoFile r:link="rId1"/>
          </p:nvPr>
        </p:nvPicPr>
        <p:blipFill>
          <a:blip r:embed="rId8"/>
          <a:stretch>
            <a:fillRect/>
          </a:stretch>
        </p:blipFill>
        <p:spPr>
          <a:xfrm>
            <a:off x="443145" y="604853"/>
            <a:ext cx="3019146" cy="5343186"/>
          </a:xfrm>
          <a:prstGeom prst="rect">
            <a:avLst/>
          </a:prstGeom>
        </p:spPr>
      </p:pic>
    </p:spTree>
    <p:extLst>
      <p:ext uri="{BB962C8B-B14F-4D97-AF65-F5344CB8AC3E}">
        <p14:creationId xmlns:p14="http://schemas.microsoft.com/office/powerpoint/2010/main" val="402429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View of a bridge with a white ceiling">
            <a:extLst>
              <a:ext uri="{FF2B5EF4-FFF2-40B4-BE49-F238E27FC236}">
                <a16:creationId xmlns:a16="http://schemas.microsoft.com/office/drawing/2014/main" id="{790367F1-73C6-69F7-296E-0365F2986302}"/>
              </a:ext>
            </a:extLst>
          </p:cNvPr>
          <p:cNvPicPr>
            <a:picLocks noChangeAspect="1"/>
          </p:cNvPicPr>
          <p:nvPr/>
        </p:nvPicPr>
        <p:blipFill>
          <a:blip r:embed="rId2"/>
          <a:srcRect r="5882" b="-1"/>
          <a:stretch>
            <a:fillRect/>
          </a:stretch>
        </p:blipFill>
        <p:spPr>
          <a:xfrm>
            <a:off x="0" y="0"/>
            <a:ext cx="12191999"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9385EEB4-D6C1-D86C-0230-6B158606BCF3}"/>
              </a:ext>
            </a:extLst>
          </p:cNvPr>
          <p:cNvSpPr txBox="1"/>
          <p:nvPr/>
        </p:nvSpPr>
        <p:spPr>
          <a:xfrm>
            <a:off x="1939726" y="239697"/>
            <a:ext cx="8309498" cy="5706445"/>
          </a:xfrm>
          <a:prstGeom prst="rect">
            <a:avLst/>
          </a:prstGeom>
        </p:spPr>
        <p:txBody>
          <a:bodyPr vert="horz" lIns="91440" tIns="45720" rIns="91440" bIns="45720" rtlCol="0">
            <a:noAutofit/>
          </a:bodyPr>
          <a:lstStyle/>
          <a:p>
            <a:pPr marR="0" lvl="0" algn="ctr" fontAlgn="base">
              <a:lnSpc>
                <a:spcPct val="90000"/>
              </a:lnSpc>
              <a:spcBef>
                <a:spcPct val="0"/>
              </a:spcBef>
              <a:spcAft>
                <a:spcPts val="600"/>
              </a:spcAft>
              <a:buClrTx/>
              <a:buSzTx/>
              <a:tabLst/>
            </a:pPr>
            <a:r>
              <a:rPr kumimoji="0" lang="en-US" altLang="en-US" sz="3600" b="1" i="0" u="none" strike="noStrike" cap="none" normalizeH="0" baseline="0" dirty="0">
                <a:ln>
                  <a:noFill/>
                </a:ln>
                <a:effectLst/>
              </a:rPr>
              <a:t>Part 2 – Autodesk Fusion Bridge Model Setup</a:t>
            </a:r>
          </a:p>
          <a:p>
            <a:pPr marL="0" marR="0" lvl="0" indent="-228600" fontAlgn="base">
              <a:lnSpc>
                <a:spcPct val="90000"/>
              </a:lnSpc>
              <a:spcBef>
                <a:spcPct val="0"/>
              </a:spcBef>
              <a:spcAft>
                <a:spcPts val="600"/>
              </a:spcAft>
              <a:buClrTx/>
              <a:buSzTx/>
              <a:buFont typeface="Arial" panose="020B0604020202020204" pitchFamily="34" charset="0"/>
              <a:buChar char="•"/>
              <a:tabLst/>
            </a:pPr>
            <a:r>
              <a:rPr kumimoji="0" lang="en-US" altLang="en-US" sz="2800" b="0" i="0" u="none" strike="noStrike" cap="none" normalizeH="0" baseline="0" dirty="0">
                <a:ln>
                  <a:noFill/>
                </a:ln>
                <a:effectLst/>
              </a:rPr>
              <a:t>Open Autodesk Fusion and start a new parametric design.</a:t>
            </a:r>
          </a:p>
          <a:p>
            <a:pPr marL="0" marR="0" lvl="0" indent="-228600" fontAlgn="base">
              <a:lnSpc>
                <a:spcPct val="90000"/>
              </a:lnSpc>
              <a:spcBef>
                <a:spcPct val="0"/>
              </a:spcBef>
              <a:spcAft>
                <a:spcPts val="600"/>
              </a:spcAft>
              <a:buClrTx/>
              <a:buSzTx/>
              <a:buFont typeface="Arial" panose="020B0604020202020204" pitchFamily="34" charset="0"/>
              <a:buChar char="•"/>
              <a:tabLst/>
            </a:pPr>
            <a:endParaRPr kumimoji="0" lang="en-US" altLang="en-US" sz="2800" b="0" i="0" u="none" strike="noStrike" cap="none" normalizeH="0" baseline="0" dirty="0">
              <a:ln>
                <a:noFill/>
              </a:ln>
              <a:effectLst/>
            </a:endParaRPr>
          </a:p>
          <a:p>
            <a:pPr marL="0" marR="0" lvl="0" indent="-228600" fontAlgn="base">
              <a:lnSpc>
                <a:spcPct val="90000"/>
              </a:lnSpc>
              <a:spcBef>
                <a:spcPct val="0"/>
              </a:spcBef>
              <a:spcAft>
                <a:spcPts val="600"/>
              </a:spcAft>
              <a:buClrTx/>
              <a:buSzTx/>
              <a:buFont typeface="Arial" panose="020B0604020202020204" pitchFamily="34" charset="0"/>
              <a:buChar char="•"/>
              <a:tabLst/>
            </a:pPr>
            <a:r>
              <a:rPr kumimoji="0" lang="en-US" altLang="en-US" sz="2800" b="0" i="0" u="none" strike="noStrike" cap="none" normalizeH="0" baseline="0" dirty="0">
                <a:ln>
                  <a:noFill/>
                </a:ln>
                <a:effectLst/>
              </a:rPr>
              <a:t>Demonstrate modeling a </a:t>
            </a:r>
            <a:r>
              <a:rPr kumimoji="0" lang="en-US" altLang="en-US" sz="2800" b="1" i="0" u="none" strike="noStrike" cap="none" normalizeH="0" baseline="0" dirty="0">
                <a:ln>
                  <a:noFill/>
                </a:ln>
                <a:effectLst/>
              </a:rPr>
              <a:t>simple truss or beam bridge</a:t>
            </a:r>
            <a:r>
              <a:rPr kumimoji="0" lang="en-US" altLang="en-US" sz="2800" b="0" i="0" u="none" strike="noStrike" cap="none" normalizeH="0" baseline="0" dirty="0">
                <a:ln>
                  <a:noFill/>
                </a:ln>
                <a:effectLst/>
              </a:rPr>
              <a:t>.</a:t>
            </a:r>
          </a:p>
          <a:p>
            <a:pPr marL="0" marR="0" lvl="0" indent="-228600" fontAlgn="base">
              <a:lnSpc>
                <a:spcPct val="90000"/>
              </a:lnSpc>
              <a:spcBef>
                <a:spcPct val="0"/>
              </a:spcBef>
              <a:spcAft>
                <a:spcPts val="600"/>
              </a:spcAft>
              <a:buClrTx/>
              <a:buSzTx/>
              <a:buFont typeface="Arial" panose="020B0604020202020204" pitchFamily="34" charset="0"/>
              <a:buChar char="•"/>
              <a:tabLst/>
            </a:pPr>
            <a:endParaRPr kumimoji="0" lang="en-US" altLang="en-US" sz="2800" b="0" i="0" u="none" strike="noStrike" cap="none" normalizeH="0" baseline="0" dirty="0">
              <a:ln>
                <a:noFill/>
              </a:ln>
              <a:effectLst/>
            </a:endParaRPr>
          </a:p>
          <a:p>
            <a:pPr marL="0" marR="0" lvl="0" indent="-228600" fontAlgn="base">
              <a:lnSpc>
                <a:spcPct val="90000"/>
              </a:lnSpc>
              <a:spcBef>
                <a:spcPct val="0"/>
              </a:spcBef>
              <a:spcAft>
                <a:spcPts val="600"/>
              </a:spcAft>
              <a:buClrTx/>
              <a:buSzTx/>
              <a:buFont typeface="Arial" panose="020B0604020202020204" pitchFamily="34" charset="0"/>
              <a:buChar char="•"/>
              <a:tabLst/>
            </a:pPr>
            <a:r>
              <a:rPr kumimoji="0" lang="en-US" altLang="en-US" sz="2800" b="0" i="0" u="none" strike="noStrike" cap="none" normalizeH="0" baseline="0" dirty="0">
                <a:ln>
                  <a:noFill/>
                </a:ln>
                <a:effectLst/>
              </a:rPr>
              <a:t>Define </a:t>
            </a:r>
            <a:r>
              <a:rPr kumimoji="0" lang="en-US" altLang="en-US" sz="2800" b="1" i="0" u="none" strike="noStrike" cap="none" normalizeH="0" baseline="0" dirty="0">
                <a:ln>
                  <a:noFill/>
                </a:ln>
                <a:effectLst/>
              </a:rPr>
              <a:t>parameters</a:t>
            </a:r>
            <a:r>
              <a:rPr kumimoji="0" lang="en-US" altLang="en-US" sz="2800" b="0" i="0" u="none" strike="noStrike" cap="none" normalizeH="0" baseline="0" dirty="0">
                <a:ln>
                  <a:noFill/>
                </a:ln>
                <a:effectLst/>
              </a:rPr>
              <a:t> (length, width, height, material).</a:t>
            </a:r>
          </a:p>
          <a:p>
            <a:pPr marL="457200" marR="0" lvl="1" indent="-228600" fontAlgn="base">
              <a:lnSpc>
                <a:spcPct val="90000"/>
              </a:lnSpc>
              <a:spcBef>
                <a:spcPct val="0"/>
              </a:spcBef>
              <a:spcAft>
                <a:spcPts val="600"/>
              </a:spcAft>
              <a:buClrTx/>
              <a:buSzTx/>
              <a:buFont typeface="Arial" panose="020B0604020202020204" pitchFamily="34" charset="0"/>
              <a:buChar char="•"/>
              <a:tabLst/>
            </a:pPr>
            <a:r>
              <a:rPr kumimoji="0" lang="en-US" altLang="en-US" sz="2800" b="0" i="0" u="none" strike="noStrike" cap="none" normalizeH="0" baseline="0" dirty="0">
                <a:ln>
                  <a:noFill/>
                </a:ln>
                <a:effectLst/>
              </a:rPr>
              <a:t>Example parameters:</a:t>
            </a:r>
          </a:p>
          <a:p>
            <a:pPr marL="914400" marR="0" lvl="2" indent="-228600" fontAlgn="base">
              <a:lnSpc>
                <a:spcPct val="90000"/>
              </a:lnSpc>
              <a:spcBef>
                <a:spcPct val="0"/>
              </a:spcBef>
              <a:spcAft>
                <a:spcPts val="600"/>
              </a:spcAft>
              <a:buClrTx/>
              <a:buSzTx/>
              <a:buFont typeface="Arial" panose="020B0604020202020204" pitchFamily="34" charset="0"/>
              <a:buChar char="•"/>
              <a:tabLst/>
            </a:pPr>
            <a:r>
              <a:rPr kumimoji="0" lang="en-US" altLang="en-US" sz="2800" b="0" i="0" u="none" strike="noStrike" cap="none" normalizeH="0" baseline="0" dirty="0">
                <a:ln>
                  <a:noFill/>
                </a:ln>
                <a:effectLst/>
              </a:rPr>
              <a:t>Bridge length = 100 m</a:t>
            </a:r>
          </a:p>
          <a:p>
            <a:pPr marL="914400" marR="0" lvl="2" indent="-228600" fontAlgn="base">
              <a:lnSpc>
                <a:spcPct val="90000"/>
              </a:lnSpc>
              <a:spcBef>
                <a:spcPct val="0"/>
              </a:spcBef>
              <a:spcAft>
                <a:spcPts val="600"/>
              </a:spcAft>
              <a:buClrTx/>
              <a:buSzTx/>
              <a:buFont typeface="Arial" panose="020B0604020202020204" pitchFamily="34" charset="0"/>
              <a:buChar char="•"/>
              <a:tabLst/>
            </a:pPr>
            <a:r>
              <a:rPr kumimoji="0" lang="en-US" altLang="en-US" sz="2800" b="0" i="0" u="none" strike="noStrike" cap="none" normalizeH="0" baseline="0" dirty="0">
                <a:ln>
                  <a:noFill/>
                </a:ln>
                <a:effectLst/>
              </a:rPr>
              <a:t>Bridge width = 30 m</a:t>
            </a:r>
          </a:p>
          <a:p>
            <a:pPr marL="914400" marR="0" lvl="2" indent="-228600" fontAlgn="base">
              <a:lnSpc>
                <a:spcPct val="90000"/>
              </a:lnSpc>
              <a:spcBef>
                <a:spcPct val="0"/>
              </a:spcBef>
              <a:spcAft>
                <a:spcPts val="600"/>
              </a:spcAft>
              <a:buClrTx/>
              <a:buSzTx/>
              <a:buFont typeface="Arial" panose="020B0604020202020204" pitchFamily="34" charset="0"/>
              <a:buChar char="•"/>
              <a:tabLst/>
            </a:pPr>
            <a:r>
              <a:rPr lang="en-US" altLang="en-US" sz="2800" dirty="0"/>
              <a:t>M</a:t>
            </a:r>
            <a:r>
              <a:rPr kumimoji="0" lang="en-US" altLang="en-US" sz="2800" b="0" i="0" u="none" strike="noStrike" cap="none" normalizeH="0" baseline="0" dirty="0">
                <a:ln>
                  <a:noFill/>
                </a:ln>
                <a:effectLst/>
              </a:rPr>
              <a:t>aterial = Aluminum 6061</a:t>
            </a:r>
          </a:p>
        </p:txBody>
      </p:sp>
    </p:spTree>
    <p:extLst>
      <p:ext uri="{BB962C8B-B14F-4D97-AF65-F5344CB8AC3E}">
        <p14:creationId xmlns:p14="http://schemas.microsoft.com/office/powerpoint/2010/main" val="2661178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Computer script on a screen">
            <a:extLst>
              <a:ext uri="{FF2B5EF4-FFF2-40B4-BE49-F238E27FC236}">
                <a16:creationId xmlns:a16="http://schemas.microsoft.com/office/drawing/2014/main" id="{B9C369F7-5F33-CDA3-B231-F79150DEA36E}"/>
              </a:ext>
            </a:extLst>
          </p:cNvPr>
          <p:cNvPicPr>
            <a:picLocks noChangeAspect="1"/>
          </p:cNvPicPr>
          <p:nvPr/>
        </p:nvPicPr>
        <p:blipFill>
          <a:blip r:embed="rId2"/>
          <a:srcRect r="5882" b="-1"/>
          <a:stretch>
            <a:fillRect/>
          </a:stretch>
        </p:blipFill>
        <p:spPr>
          <a:xfrm>
            <a:off x="1" y="10"/>
            <a:ext cx="9669642" cy="6857990"/>
          </a:xfrm>
          <a:prstGeom prst="rect">
            <a:avLst/>
          </a:prstGeom>
        </p:spPr>
      </p:pic>
      <p:sp>
        <p:nvSpPr>
          <p:cNvPr id="32" name="Rectangle 3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689692F7-D522-BD2F-46B1-008105BD3540}"/>
              </a:ext>
            </a:extLst>
          </p:cNvPr>
          <p:cNvSpPr txBox="1"/>
          <p:nvPr/>
        </p:nvSpPr>
        <p:spPr>
          <a:xfrm>
            <a:off x="6987941" y="0"/>
            <a:ext cx="5274643" cy="6857990"/>
          </a:xfrm>
          <a:prstGeom prst="rect">
            <a:avLst/>
          </a:prstGeom>
        </p:spPr>
        <p:txBody>
          <a:bodyPr vert="horz" lIns="91440" tIns="45720" rIns="91440" bIns="45720" rtlCol="0">
            <a:normAutofit fontScale="77500" lnSpcReduction="20000"/>
          </a:bodyPr>
          <a:lstStyle/>
          <a:p>
            <a:pPr algn="ctr">
              <a:lnSpc>
                <a:spcPct val="90000"/>
              </a:lnSpc>
              <a:spcAft>
                <a:spcPts val="600"/>
              </a:spcAft>
            </a:pPr>
            <a:r>
              <a:rPr lang="en-US" sz="2100" b="1" dirty="0"/>
              <a:t>Part 3 – Python Coding in Fusion 360</a:t>
            </a:r>
          </a:p>
          <a:p>
            <a:pPr indent="-228600">
              <a:lnSpc>
                <a:spcPct val="90000"/>
              </a:lnSpc>
              <a:spcAft>
                <a:spcPts val="600"/>
              </a:spcAft>
              <a:buFont typeface="Arial" panose="020B0604020202020204" pitchFamily="34" charset="0"/>
              <a:buChar char="•"/>
            </a:pPr>
            <a:r>
              <a:rPr lang="en-US" sz="2100" dirty="0"/>
              <a:t>Students will write Python code to </a:t>
            </a:r>
            <a:r>
              <a:rPr lang="en-US" sz="2100" b="1" dirty="0"/>
              <a:t>automate load testing</a:t>
            </a:r>
            <a:r>
              <a:rPr lang="en-US" sz="2100" dirty="0"/>
              <a:t> by incrementally increasing the force applied.</a:t>
            </a:r>
          </a:p>
          <a:p>
            <a:pPr indent="-228600">
              <a:lnSpc>
                <a:spcPct val="90000"/>
              </a:lnSpc>
              <a:spcAft>
                <a:spcPts val="600"/>
              </a:spcAft>
              <a:buFont typeface="Arial" panose="020B0604020202020204" pitchFamily="34" charset="0"/>
              <a:buChar char="•"/>
            </a:pPr>
            <a:endParaRPr lang="en-US" sz="900" dirty="0"/>
          </a:p>
          <a:p>
            <a:pPr>
              <a:lnSpc>
                <a:spcPct val="90000"/>
              </a:lnSpc>
              <a:spcAft>
                <a:spcPts val="600"/>
              </a:spcAft>
            </a:pPr>
            <a:r>
              <a:rPr lang="en-US" sz="900" dirty="0"/>
              <a:t>import </a:t>
            </a:r>
            <a:r>
              <a:rPr lang="en-US" sz="900" dirty="0" err="1"/>
              <a:t>adsk.core</a:t>
            </a:r>
            <a:r>
              <a:rPr lang="en-US" sz="900" dirty="0"/>
              <a:t>, </a:t>
            </a:r>
            <a:r>
              <a:rPr lang="en-US" sz="900" dirty="0" err="1"/>
              <a:t>adsk.fusion</a:t>
            </a:r>
            <a:r>
              <a:rPr lang="en-US" sz="900" dirty="0"/>
              <a:t>, traceback</a:t>
            </a:r>
          </a:p>
          <a:p>
            <a:pPr indent="-228600">
              <a:lnSpc>
                <a:spcPct val="90000"/>
              </a:lnSpc>
              <a:spcAft>
                <a:spcPts val="600"/>
              </a:spcAft>
              <a:buFont typeface="Arial" panose="020B0604020202020204" pitchFamily="34" charset="0"/>
              <a:buChar char="•"/>
            </a:pPr>
            <a:endParaRPr lang="en-US" sz="900" dirty="0"/>
          </a:p>
          <a:p>
            <a:pPr>
              <a:lnSpc>
                <a:spcPct val="90000"/>
              </a:lnSpc>
              <a:spcAft>
                <a:spcPts val="600"/>
              </a:spcAft>
            </a:pPr>
            <a:r>
              <a:rPr lang="en-US" sz="900" dirty="0"/>
              <a:t>def run(context):</a:t>
            </a:r>
          </a:p>
          <a:p>
            <a:pPr>
              <a:lnSpc>
                <a:spcPct val="90000"/>
              </a:lnSpc>
              <a:spcAft>
                <a:spcPts val="600"/>
              </a:spcAft>
            </a:pPr>
            <a:r>
              <a:rPr lang="en-US" sz="900" dirty="0"/>
              <a:t>    </a:t>
            </a:r>
            <a:r>
              <a:rPr lang="en-US" sz="900" dirty="0" err="1"/>
              <a:t>ui</a:t>
            </a:r>
            <a:r>
              <a:rPr lang="en-US" sz="900" dirty="0"/>
              <a:t> = None</a:t>
            </a:r>
          </a:p>
          <a:p>
            <a:pPr>
              <a:lnSpc>
                <a:spcPct val="90000"/>
              </a:lnSpc>
              <a:spcAft>
                <a:spcPts val="600"/>
              </a:spcAft>
            </a:pPr>
            <a:r>
              <a:rPr lang="en-US" sz="900" dirty="0"/>
              <a:t>    try:</a:t>
            </a:r>
          </a:p>
          <a:p>
            <a:pPr>
              <a:lnSpc>
                <a:spcPct val="90000"/>
              </a:lnSpc>
              <a:spcAft>
                <a:spcPts val="600"/>
              </a:spcAft>
            </a:pPr>
            <a:r>
              <a:rPr lang="en-US" sz="900" dirty="0"/>
              <a:t>        app = </a:t>
            </a:r>
            <a:r>
              <a:rPr lang="en-US" sz="900" dirty="0" err="1"/>
              <a:t>adsk.core.Application.get</a:t>
            </a:r>
            <a:r>
              <a:rPr lang="en-US" sz="900" dirty="0"/>
              <a:t>()</a:t>
            </a:r>
          </a:p>
          <a:p>
            <a:pPr>
              <a:lnSpc>
                <a:spcPct val="90000"/>
              </a:lnSpc>
              <a:spcAft>
                <a:spcPts val="600"/>
              </a:spcAft>
            </a:pPr>
            <a:r>
              <a:rPr lang="en-US" sz="900" dirty="0"/>
              <a:t>        </a:t>
            </a:r>
            <a:r>
              <a:rPr lang="en-US" sz="900" dirty="0" err="1"/>
              <a:t>ui</a:t>
            </a:r>
            <a:r>
              <a:rPr lang="en-US" sz="900" dirty="0"/>
              <a:t>  = </a:t>
            </a:r>
            <a:r>
              <a:rPr lang="en-US" sz="900" dirty="0" err="1"/>
              <a:t>app.userInterface</a:t>
            </a:r>
            <a:endParaRPr lang="en-US" sz="900" dirty="0"/>
          </a:p>
          <a:p>
            <a:pPr>
              <a:lnSpc>
                <a:spcPct val="90000"/>
              </a:lnSpc>
              <a:spcAft>
                <a:spcPts val="600"/>
              </a:spcAft>
            </a:pPr>
            <a:r>
              <a:rPr lang="en-US" sz="900" dirty="0"/>
              <a:t>        design = </a:t>
            </a:r>
            <a:r>
              <a:rPr lang="en-US" sz="900" dirty="0" err="1"/>
              <a:t>app.activeProduct</a:t>
            </a:r>
            <a:endParaRPr lang="en-US" sz="900" dirty="0"/>
          </a:p>
          <a:p>
            <a:pPr indent="-228600">
              <a:lnSpc>
                <a:spcPct val="90000"/>
              </a:lnSpc>
              <a:spcAft>
                <a:spcPts val="600"/>
              </a:spcAft>
              <a:buFont typeface="Arial" panose="020B0604020202020204" pitchFamily="34" charset="0"/>
              <a:buChar char="•"/>
            </a:pPr>
            <a:endParaRPr lang="en-US" sz="900" dirty="0"/>
          </a:p>
          <a:p>
            <a:pPr>
              <a:lnSpc>
                <a:spcPct val="90000"/>
              </a:lnSpc>
              <a:spcAft>
                <a:spcPts val="600"/>
              </a:spcAft>
            </a:pPr>
            <a:r>
              <a:rPr lang="en-US" sz="900" dirty="0"/>
              <a:t>        # Get the simulation workspace</a:t>
            </a:r>
          </a:p>
          <a:p>
            <a:pPr>
              <a:lnSpc>
                <a:spcPct val="90000"/>
              </a:lnSpc>
              <a:spcAft>
                <a:spcPts val="600"/>
              </a:spcAft>
            </a:pPr>
            <a:r>
              <a:rPr lang="en-US" sz="900" dirty="0"/>
              <a:t>        </a:t>
            </a:r>
            <a:r>
              <a:rPr lang="en-US" sz="900" dirty="0" err="1"/>
              <a:t>simManager</a:t>
            </a:r>
            <a:r>
              <a:rPr lang="en-US" sz="900" dirty="0"/>
              <a:t> = </a:t>
            </a:r>
            <a:r>
              <a:rPr lang="en-US" sz="900" dirty="0" err="1"/>
              <a:t>design.simulationManager</a:t>
            </a:r>
            <a:endParaRPr lang="en-US" sz="900" dirty="0"/>
          </a:p>
          <a:p>
            <a:pPr>
              <a:lnSpc>
                <a:spcPct val="90000"/>
              </a:lnSpc>
              <a:spcAft>
                <a:spcPts val="600"/>
              </a:spcAft>
            </a:pPr>
            <a:r>
              <a:rPr lang="en-US" sz="900" dirty="0"/>
              <a:t>        sim = </a:t>
            </a:r>
            <a:r>
              <a:rPr lang="en-US" sz="900" dirty="0" err="1"/>
              <a:t>simManager.createStudy</a:t>
            </a:r>
            <a:r>
              <a:rPr lang="en-US" sz="900" dirty="0"/>
              <a:t>(</a:t>
            </a:r>
            <a:r>
              <a:rPr lang="en-US" sz="900" dirty="0" err="1"/>
              <a:t>adsk.fusion.StudyTypes.StaticStressStudyType</a:t>
            </a:r>
            <a:r>
              <a:rPr lang="en-US" sz="900" dirty="0"/>
              <a:t>)</a:t>
            </a:r>
          </a:p>
          <a:p>
            <a:pPr indent="-228600">
              <a:lnSpc>
                <a:spcPct val="90000"/>
              </a:lnSpc>
              <a:spcAft>
                <a:spcPts val="600"/>
              </a:spcAft>
              <a:buFont typeface="Arial" panose="020B0604020202020204" pitchFamily="34" charset="0"/>
              <a:buChar char="•"/>
            </a:pPr>
            <a:endParaRPr lang="en-US" sz="900" dirty="0"/>
          </a:p>
          <a:p>
            <a:pPr>
              <a:lnSpc>
                <a:spcPct val="90000"/>
              </a:lnSpc>
              <a:spcAft>
                <a:spcPts val="600"/>
              </a:spcAft>
            </a:pPr>
            <a:r>
              <a:rPr lang="en-US" sz="900" dirty="0"/>
              <a:t>        # Apply a material (e.g., Aluminum 6061)</a:t>
            </a:r>
          </a:p>
          <a:p>
            <a:pPr>
              <a:lnSpc>
                <a:spcPct val="90000"/>
              </a:lnSpc>
              <a:spcAft>
                <a:spcPts val="600"/>
              </a:spcAft>
            </a:pPr>
            <a:r>
              <a:rPr lang="en-US" sz="900" dirty="0"/>
              <a:t>       </a:t>
            </a:r>
            <a:r>
              <a:rPr lang="en-US" sz="900" dirty="0" err="1"/>
              <a:t>matLib</a:t>
            </a:r>
            <a:r>
              <a:rPr lang="en-US" sz="900" dirty="0"/>
              <a:t> = </a:t>
            </a:r>
            <a:r>
              <a:rPr lang="en-US" sz="900" dirty="0" err="1"/>
              <a:t>design.materialLibraries.itemByName</a:t>
            </a:r>
            <a:r>
              <a:rPr lang="en-US" sz="900" dirty="0"/>
              <a:t>("Fusion 360 Material Library")</a:t>
            </a:r>
          </a:p>
          <a:p>
            <a:pPr>
              <a:lnSpc>
                <a:spcPct val="90000"/>
              </a:lnSpc>
              <a:spcAft>
                <a:spcPts val="600"/>
              </a:spcAft>
            </a:pPr>
            <a:r>
              <a:rPr lang="en-US" sz="900" dirty="0"/>
              <a:t>        aluminum = </a:t>
            </a:r>
            <a:r>
              <a:rPr lang="en-US" sz="900" dirty="0" err="1"/>
              <a:t>matLib.materials.itemByName</a:t>
            </a:r>
            <a:r>
              <a:rPr lang="en-US" sz="900" dirty="0"/>
              <a:t>("Aluminum 6061")</a:t>
            </a:r>
          </a:p>
          <a:p>
            <a:pPr>
              <a:lnSpc>
                <a:spcPct val="90000"/>
              </a:lnSpc>
              <a:spcAft>
                <a:spcPts val="600"/>
              </a:spcAft>
            </a:pPr>
            <a:r>
              <a:rPr lang="en-US" sz="900" dirty="0"/>
              <a:t>        </a:t>
            </a:r>
            <a:r>
              <a:rPr lang="en-US" sz="900" dirty="0" err="1"/>
              <a:t>design.activeComponent.material</a:t>
            </a:r>
            <a:r>
              <a:rPr lang="en-US" sz="900" dirty="0"/>
              <a:t> = aluminum</a:t>
            </a:r>
          </a:p>
          <a:p>
            <a:pPr indent="-228600">
              <a:lnSpc>
                <a:spcPct val="90000"/>
              </a:lnSpc>
              <a:spcAft>
                <a:spcPts val="600"/>
              </a:spcAft>
              <a:buFont typeface="Arial" panose="020B0604020202020204" pitchFamily="34" charset="0"/>
              <a:buChar char="•"/>
            </a:pPr>
            <a:endParaRPr lang="en-US" sz="900" dirty="0"/>
          </a:p>
          <a:p>
            <a:pPr>
              <a:lnSpc>
                <a:spcPct val="90000"/>
              </a:lnSpc>
              <a:spcAft>
                <a:spcPts val="600"/>
              </a:spcAft>
            </a:pPr>
            <a:r>
              <a:rPr lang="en-US" sz="900" dirty="0"/>
              <a:t>        # Apply a fixed constraint at one end</a:t>
            </a:r>
          </a:p>
          <a:p>
            <a:pPr>
              <a:lnSpc>
                <a:spcPct val="90000"/>
              </a:lnSpc>
              <a:spcAft>
                <a:spcPts val="600"/>
              </a:spcAft>
            </a:pPr>
            <a:r>
              <a:rPr lang="en-US" sz="900" dirty="0"/>
              <a:t>        </a:t>
            </a:r>
            <a:r>
              <a:rPr lang="en-US" sz="900" dirty="0" err="1"/>
              <a:t>fixedFace</a:t>
            </a:r>
            <a:r>
              <a:rPr lang="en-US" sz="900" dirty="0"/>
              <a:t> = </a:t>
            </a:r>
            <a:r>
              <a:rPr lang="en-US" sz="900" dirty="0" err="1"/>
              <a:t>design.activeComponent.bRepBodies</a:t>
            </a:r>
            <a:r>
              <a:rPr lang="en-US" sz="900" dirty="0"/>
              <a:t>[0].faces[0]</a:t>
            </a:r>
          </a:p>
          <a:p>
            <a:pPr>
              <a:lnSpc>
                <a:spcPct val="90000"/>
              </a:lnSpc>
              <a:spcAft>
                <a:spcPts val="600"/>
              </a:spcAft>
            </a:pPr>
            <a:r>
              <a:rPr lang="en-US" sz="900" dirty="0"/>
              <a:t>        </a:t>
            </a:r>
            <a:r>
              <a:rPr lang="en-US" sz="900" dirty="0" err="1"/>
              <a:t>sim.study.physicsResults.addFixedConstraint</a:t>
            </a:r>
            <a:r>
              <a:rPr lang="en-US" sz="900" dirty="0"/>
              <a:t>(</a:t>
            </a:r>
            <a:r>
              <a:rPr lang="en-US" sz="900" dirty="0" err="1"/>
              <a:t>fixedFace</a:t>
            </a:r>
            <a:r>
              <a:rPr lang="en-US" sz="900" dirty="0"/>
              <a:t>)</a:t>
            </a:r>
          </a:p>
          <a:p>
            <a:pPr indent="-228600">
              <a:lnSpc>
                <a:spcPct val="90000"/>
              </a:lnSpc>
              <a:spcAft>
                <a:spcPts val="600"/>
              </a:spcAft>
              <a:buFont typeface="Arial" panose="020B0604020202020204" pitchFamily="34" charset="0"/>
              <a:buChar char="•"/>
            </a:pPr>
            <a:endParaRPr lang="en-US" sz="900" dirty="0"/>
          </a:p>
          <a:p>
            <a:pPr>
              <a:lnSpc>
                <a:spcPct val="90000"/>
              </a:lnSpc>
              <a:spcAft>
                <a:spcPts val="600"/>
              </a:spcAft>
            </a:pPr>
            <a:r>
              <a:rPr lang="en-US" sz="900" dirty="0"/>
              <a:t>        # Apply a load to the opposite end</a:t>
            </a:r>
          </a:p>
          <a:p>
            <a:pPr>
              <a:lnSpc>
                <a:spcPct val="90000"/>
              </a:lnSpc>
              <a:spcAft>
                <a:spcPts val="600"/>
              </a:spcAft>
            </a:pPr>
            <a:r>
              <a:rPr lang="en-US" sz="900" dirty="0"/>
              <a:t>        </a:t>
            </a:r>
            <a:r>
              <a:rPr lang="en-US" sz="900" dirty="0" err="1"/>
              <a:t>loadFace</a:t>
            </a:r>
            <a:r>
              <a:rPr lang="en-US" sz="900" dirty="0"/>
              <a:t> = </a:t>
            </a:r>
            <a:r>
              <a:rPr lang="en-US" sz="900" dirty="0" err="1"/>
              <a:t>design.activeComponent.bRepBodies</a:t>
            </a:r>
            <a:r>
              <a:rPr lang="en-US" sz="900" dirty="0"/>
              <a:t>[0].faces[1]</a:t>
            </a:r>
          </a:p>
          <a:p>
            <a:pPr>
              <a:lnSpc>
                <a:spcPct val="90000"/>
              </a:lnSpc>
              <a:spcAft>
                <a:spcPts val="600"/>
              </a:spcAft>
            </a:pPr>
            <a:r>
              <a:rPr lang="en-US" sz="900" dirty="0"/>
              <a:t>      </a:t>
            </a:r>
            <a:r>
              <a:rPr lang="en-US" sz="900" dirty="0" err="1"/>
              <a:t>forceVal</a:t>
            </a:r>
            <a:r>
              <a:rPr lang="en-US" sz="900" dirty="0"/>
              <a:t> = 1000  # Newtons</a:t>
            </a:r>
          </a:p>
          <a:p>
            <a:pPr>
              <a:lnSpc>
                <a:spcPct val="90000"/>
              </a:lnSpc>
              <a:spcAft>
                <a:spcPts val="600"/>
              </a:spcAft>
            </a:pPr>
            <a:r>
              <a:rPr lang="en-US" sz="900" dirty="0"/>
              <a:t>      load = </a:t>
            </a:r>
            <a:r>
              <a:rPr lang="en-US" sz="900" dirty="0" err="1"/>
              <a:t>sim.study.physicsResults.addForce</a:t>
            </a:r>
            <a:r>
              <a:rPr lang="en-US" sz="900" dirty="0"/>
              <a:t>(</a:t>
            </a:r>
            <a:r>
              <a:rPr lang="en-US" sz="900" dirty="0" err="1"/>
              <a:t>loadFace</a:t>
            </a:r>
            <a:r>
              <a:rPr lang="en-US" sz="900" dirty="0"/>
              <a:t>, </a:t>
            </a:r>
            <a:r>
              <a:rPr lang="en-US" sz="900" dirty="0" err="1"/>
              <a:t>adsk.fusion.ForceDirections.NormalDirectionType</a:t>
            </a:r>
            <a:r>
              <a:rPr lang="en-US" sz="900" dirty="0"/>
              <a:t>)</a:t>
            </a:r>
          </a:p>
          <a:p>
            <a:pPr>
              <a:lnSpc>
                <a:spcPct val="90000"/>
              </a:lnSpc>
              <a:spcAft>
                <a:spcPts val="600"/>
              </a:spcAft>
            </a:pPr>
            <a:r>
              <a:rPr lang="en-US" sz="900" dirty="0"/>
              <a:t>       </a:t>
            </a:r>
            <a:r>
              <a:rPr lang="en-US" sz="900" dirty="0" err="1"/>
              <a:t>load.magnitude</a:t>
            </a:r>
            <a:r>
              <a:rPr lang="en-US" sz="900" dirty="0"/>
              <a:t> = </a:t>
            </a:r>
            <a:r>
              <a:rPr lang="en-US" sz="900" dirty="0" err="1"/>
              <a:t>forceVal</a:t>
            </a:r>
            <a:endParaRPr lang="en-US" sz="900" dirty="0"/>
          </a:p>
          <a:p>
            <a:pPr indent="-228600">
              <a:lnSpc>
                <a:spcPct val="90000"/>
              </a:lnSpc>
              <a:spcAft>
                <a:spcPts val="600"/>
              </a:spcAft>
              <a:buFont typeface="Arial" panose="020B0604020202020204" pitchFamily="34" charset="0"/>
              <a:buChar char="•"/>
            </a:pPr>
            <a:endParaRPr lang="en-US" sz="900" dirty="0"/>
          </a:p>
          <a:p>
            <a:pPr>
              <a:lnSpc>
                <a:spcPct val="90000"/>
              </a:lnSpc>
              <a:spcAft>
                <a:spcPts val="600"/>
              </a:spcAft>
            </a:pPr>
            <a:r>
              <a:rPr lang="en-US" sz="900" dirty="0"/>
              <a:t>        # Run the simulation</a:t>
            </a:r>
          </a:p>
          <a:p>
            <a:pPr>
              <a:lnSpc>
                <a:spcPct val="90000"/>
              </a:lnSpc>
              <a:spcAft>
                <a:spcPts val="600"/>
              </a:spcAft>
            </a:pPr>
            <a:r>
              <a:rPr lang="en-US" sz="900" dirty="0"/>
              <a:t>        </a:t>
            </a:r>
            <a:r>
              <a:rPr lang="en-US" sz="900" dirty="0" err="1"/>
              <a:t>simResults</a:t>
            </a:r>
            <a:r>
              <a:rPr lang="en-US" sz="900" dirty="0"/>
              <a:t> = </a:t>
            </a:r>
            <a:r>
              <a:rPr lang="en-US" sz="900" dirty="0" err="1"/>
              <a:t>sim.study.results</a:t>
            </a:r>
            <a:endParaRPr lang="en-US" sz="900" dirty="0"/>
          </a:p>
          <a:p>
            <a:pPr>
              <a:lnSpc>
                <a:spcPct val="90000"/>
              </a:lnSpc>
              <a:spcAft>
                <a:spcPts val="600"/>
              </a:spcAft>
            </a:pPr>
            <a:r>
              <a:rPr lang="en-US" sz="900" dirty="0"/>
              <a:t>        </a:t>
            </a:r>
            <a:r>
              <a:rPr lang="en-US" sz="900" dirty="0" err="1"/>
              <a:t>sim.study.solve</a:t>
            </a:r>
            <a:r>
              <a:rPr lang="en-US" sz="900" dirty="0"/>
              <a:t>(True)</a:t>
            </a:r>
          </a:p>
          <a:p>
            <a:pPr indent="-228600">
              <a:lnSpc>
                <a:spcPct val="90000"/>
              </a:lnSpc>
              <a:spcAft>
                <a:spcPts val="600"/>
              </a:spcAft>
              <a:buFont typeface="Arial" panose="020B0604020202020204" pitchFamily="34" charset="0"/>
              <a:buChar char="•"/>
            </a:pPr>
            <a:endParaRPr lang="en-US" sz="900" dirty="0"/>
          </a:p>
          <a:p>
            <a:pPr>
              <a:lnSpc>
                <a:spcPct val="90000"/>
              </a:lnSpc>
              <a:spcAft>
                <a:spcPts val="600"/>
              </a:spcAft>
            </a:pPr>
            <a:r>
              <a:rPr lang="en-US" sz="900" dirty="0"/>
              <a:t>        # Extract max stress value</a:t>
            </a:r>
          </a:p>
          <a:p>
            <a:pPr>
              <a:lnSpc>
                <a:spcPct val="90000"/>
              </a:lnSpc>
              <a:spcAft>
                <a:spcPts val="600"/>
              </a:spcAft>
            </a:pPr>
            <a:r>
              <a:rPr lang="en-US" sz="900" dirty="0"/>
              <a:t>        stress = </a:t>
            </a:r>
            <a:r>
              <a:rPr lang="en-US" sz="900" dirty="0" err="1"/>
              <a:t>simResults.maxVonMisesStress</a:t>
            </a:r>
            <a:endParaRPr lang="en-US" sz="900" dirty="0"/>
          </a:p>
          <a:p>
            <a:pPr>
              <a:lnSpc>
                <a:spcPct val="90000"/>
              </a:lnSpc>
              <a:spcAft>
                <a:spcPts val="600"/>
              </a:spcAft>
            </a:pPr>
            <a:r>
              <a:rPr lang="en-US" sz="900" dirty="0"/>
              <a:t>        </a:t>
            </a:r>
            <a:r>
              <a:rPr lang="en-US" sz="900" dirty="0" err="1"/>
              <a:t>ui.messageBox</a:t>
            </a:r>
            <a:r>
              <a:rPr lang="en-US" sz="900" dirty="0"/>
              <a:t>(</a:t>
            </a:r>
            <a:r>
              <a:rPr lang="en-US" sz="900" dirty="0" err="1"/>
              <a:t>f'Max</a:t>
            </a:r>
            <a:r>
              <a:rPr lang="en-US" sz="900" dirty="0"/>
              <a:t> Stress under {</a:t>
            </a:r>
            <a:r>
              <a:rPr lang="en-US" sz="900" dirty="0" err="1"/>
              <a:t>forceVal</a:t>
            </a:r>
            <a:r>
              <a:rPr lang="en-US" sz="900" dirty="0"/>
              <a:t>}N = {</a:t>
            </a:r>
            <a:r>
              <a:rPr lang="en-US" sz="900" dirty="0" err="1"/>
              <a:t>stress.value</a:t>
            </a:r>
            <a:r>
              <a:rPr lang="en-US" sz="900" dirty="0"/>
              <a:t>} Pa')</a:t>
            </a:r>
          </a:p>
          <a:p>
            <a:pPr indent="-228600">
              <a:lnSpc>
                <a:spcPct val="90000"/>
              </a:lnSpc>
              <a:spcAft>
                <a:spcPts val="600"/>
              </a:spcAft>
              <a:buFont typeface="Arial" panose="020B0604020202020204" pitchFamily="34" charset="0"/>
              <a:buChar char="•"/>
            </a:pPr>
            <a:endParaRPr lang="en-US" sz="900" dirty="0"/>
          </a:p>
          <a:p>
            <a:pPr>
              <a:lnSpc>
                <a:spcPct val="90000"/>
              </a:lnSpc>
              <a:spcAft>
                <a:spcPts val="600"/>
              </a:spcAft>
            </a:pPr>
            <a:r>
              <a:rPr lang="en-US" sz="900" dirty="0"/>
              <a:t>    except:</a:t>
            </a:r>
          </a:p>
          <a:p>
            <a:pPr>
              <a:lnSpc>
                <a:spcPct val="90000"/>
              </a:lnSpc>
              <a:spcAft>
                <a:spcPts val="600"/>
              </a:spcAft>
            </a:pPr>
            <a:r>
              <a:rPr lang="en-US" sz="900" dirty="0"/>
              <a:t>        if </a:t>
            </a:r>
            <a:r>
              <a:rPr lang="en-US" sz="900" dirty="0" err="1"/>
              <a:t>ui</a:t>
            </a:r>
            <a:r>
              <a:rPr lang="en-US" sz="900" dirty="0"/>
              <a:t>:</a:t>
            </a:r>
          </a:p>
          <a:p>
            <a:pPr>
              <a:lnSpc>
                <a:spcPct val="90000"/>
              </a:lnSpc>
              <a:spcAft>
                <a:spcPts val="600"/>
              </a:spcAft>
            </a:pPr>
            <a:r>
              <a:rPr lang="en-US" sz="900" dirty="0"/>
              <a:t>            </a:t>
            </a:r>
            <a:r>
              <a:rPr lang="en-US" sz="900" dirty="0" err="1"/>
              <a:t>ui.messageBox</a:t>
            </a:r>
            <a:r>
              <a:rPr lang="en-US" sz="900" dirty="0"/>
              <a:t>('Failed:\n{}'.format(</a:t>
            </a:r>
            <a:r>
              <a:rPr lang="en-US" sz="900" dirty="0" err="1"/>
              <a:t>traceback.format_exc</a:t>
            </a:r>
            <a:r>
              <a:rPr lang="en-US" sz="900" dirty="0"/>
              <a:t>()))</a:t>
            </a:r>
          </a:p>
        </p:txBody>
      </p:sp>
    </p:spTree>
    <p:extLst>
      <p:ext uri="{BB962C8B-B14F-4D97-AF65-F5344CB8AC3E}">
        <p14:creationId xmlns:p14="http://schemas.microsoft.com/office/powerpoint/2010/main" val="1505132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D7F64A8-D625-4F61-A290-B499BB62A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Gears">
            <a:extLst>
              <a:ext uri="{FF2B5EF4-FFF2-40B4-BE49-F238E27FC236}">
                <a16:creationId xmlns:a16="http://schemas.microsoft.com/office/drawing/2014/main" id="{F1786377-9C53-1320-1EDE-3FBBCEF482D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6948" y="2694018"/>
            <a:ext cx="1198532" cy="1198532"/>
          </a:xfrm>
          <a:prstGeom prst="rect">
            <a:avLst/>
          </a:prstGeom>
        </p:spPr>
      </p:pic>
      <p:sp>
        <p:nvSpPr>
          <p:cNvPr id="3" name="TextBox 2">
            <a:extLst>
              <a:ext uri="{FF2B5EF4-FFF2-40B4-BE49-F238E27FC236}">
                <a16:creationId xmlns:a16="http://schemas.microsoft.com/office/drawing/2014/main" id="{6C344FB1-8B63-9794-73C7-C523CE621440}"/>
              </a:ext>
            </a:extLst>
          </p:cNvPr>
          <p:cNvSpPr txBox="1"/>
          <p:nvPr/>
        </p:nvSpPr>
        <p:spPr>
          <a:xfrm>
            <a:off x="2187364" y="298383"/>
            <a:ext cx="6814593" cy="6857999"/>
          </a:xfrm>
          <a:prstGeom prst="rect">
            <a:avLst/>
          </a:prstGeom>
        </p:spPr>
        <p:txBody>
          <a:bodyPr vert="horz" lIns="91440" tIns="45720" rIns="91440" bIns="45720" rtlCol="0">
            <a:normAutofit/>
          </a:bodyPr>
          <a:lstStyle/>
          <a:p>
            <a:pPr algn="ctr">
              <a:lnSpc>
                <a:spcPct val="90000"/>
              </a:lnSpc>
              <a:spcAft>
                <a:spcPts val="600"/>
              </a:spcAft>
            </a:pPr>
            <a:r>
              <a:rPr lang="en-US" sz="4800" dirty="0"/>
              <a:t>What the code does:</a:t>
            </a:r>
          </a:p>
          <a:p>
            <a:pPr indent="-228600">
              <a:lnSpc>
                <a:spcPct val="90000"/>
              </a:lnSpc>
              <a:spcAft>
                <a:spcPts val="600"/>
              </a:spcAft>
              <a:buFont typeface="Arial" panose="020B0604020202020204" pitchFamily="34" charset="0"/>
              <a:buChar char="•"/>
            </a:pPr>
            <a:endParaRPr lang="en-US" sz="2400" dirty="0"/>
          </a:p>
          <a:p>
            <a:pPr indent="-228600">
              <a:lnSpc>
                <a:spcPct val="90000"/>
              </a:lnSpc>
              <a:spcAft>
                <a:spcPts val="600"/>
              </a:spcAft>
              <a:buFont typeface="Arial" panose="020B0604020202020204" pitchFamily="34" charset="0"/>
              <a:buChar char="•"/>
            </a:pPr>
            <a:r>
              <a:rPr lang="en-US" sz="3600" dirty="0"/>
              <a:t>Assigns a material</a:t>
            </a:r>
          </a:p>
          <a:p>
            <a:pPr indent="-228600">
              <a:lnSpc>
                <a:spcPct val="90000"/>
              </a:lnSpc>
              <a:spcAft>
                <a:spcPts val="600"/>
              </a:spcAft>
              <a:buFont typeface="Arial" panose="020B0604020202020204" pitchFamily="34" charset="0"/>
              <a:buChar char="•"/>
            </a:pPr>
            <a:r>
              <a:rPr lang="en-US" sz="3600" dirty="0"/>
              <a:t>Applies a greater load</a:t>
            </a:r>
          </a:p>
          <a:p>
            <a:pPr indent="-228600">
              <a:lnSpc>
                <a:spcPct val="90000"/>
              </a:lnSpc>
              <a:spcAft>
                <a:spcPts val="600"/>
              </a:spcAft>
              <a:buFont typeface="Arial" panose="020B0604020202020204" pitchFamily="34" charset="0"/>
              <a:buChar char="•"/>
            </a:pPr>
            <a:r>
              <a:rPr lang="en-US" sz="3600" dirty="0"/>
              <a:t>Runs a static stress analysis</a:t>
            </a:r>
          </a:p>
          <a:p>
            <a:pPr indent="-228600">
              <a:lnSpc>
                <a:spcPct val="90000"/>
              </a:lnSpc>
              <a:spcAft>
                <a:spcPts val="600"/>
              </a:spcAft>
              <a:buFont typeface="Arial" panose="020B0604020202020204" pitchFamily="34" charset="0"/>
              <a:buChar char="•"/>
            </a:pPr>
            <a:r>
              <a:rPr lang="en-US" sz="3600" dirty="0"/>
              <a:t>Displays the maximum stress</a:t>
            </a:r>
          </a:p>
          <a:p>
            <a:pPr indent="-228600">
              <a:lnSpc>
                <a:spcPct val="90000"/>
              </a:lnSpc>
              <a:spcAft>
                <a:spcPts val="600"/>
              </a:spcAft>
              <a:buFont typeface="Arial" panose="020B0604020202020204" pitchFamily="34" charset="0"/>
              <a:buChar char="•"/>
            </a:pPr>
            <a:r>
              <a:rPr lang="en-US" sz="3600" b="1" dirty="0"/>
              <a:t>Load Testing Loop - </a:t>
            </a:r>
            <a:r>
              <a:rPr lang="en-US" sz="3600" dirty="0"/>
              <a:t>Students modify the script to run </a:t>
            </a:r>
            <a:r>
              <a:rPr lang="en-US" sz="3600" b="1" dirty="0"/>
              <a:t>increasing loads</a:t>
            </a:r>
            <a:r>
              <a:rPr lang="en-US" sz="3600" dirty="0"/>
              <a:t> until the stress exceeds the yield strength.</a:t>
            </a:r>
          </a:p>
          <a:p>
            <a:pPr indent="-228600">
              <a:lnSpc>
                <a:spcPct val="90000"/>
              </a:lnSpc>
              <a:spcAft>
                <a:spcPts val="600"/>
              </a:spcAft>
              <a:buFont typeface="Arial" panose="020B0604020202020204" pitchFamily="34" charset="0"/>
              <a:buChar char="•"/>
            </a:pPr>
            <a:endParaRPr lang="en-US" sz="800" dirty="0"/>
          </a:p>
        </p:txBody>
      </p:sp>
      <p:pic>
        <p:nvPicPr>
          <p:cNvPr id="9" name="Graphic 8" descr="Gears">
            <a:extLst>
              <a:ext uri="{FF2B5EF4-FFF2-40B4-BE49-F238E27FC236}">
                <a16:creationId xmlns:a16="http://schemas.microsoft.com/office/drawing/2014/main" id="{8858787A-2967-435A-85F4-C4A0F77CF83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41431" y="816337"/>
            <a:ext cx="5225327" cy="5225327"/>
          </a:xfrm>
          <a:prstGeom prst="rect">
            <a:avLst/>
          </a:prstGeom>
        </p:spPr>
      </p:pic>
    </p:spTree>
    <p:extLst>
      <p:ext uri="{BB962C8B-B14F-4D97-AF65-F5344CB8AC3E}">
        <p14:creationId xmlns:p14="http://schemas.microsoft.com/office/powerpoint/2010/main" val="42131422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Slide Background">
            <a:extLst>
              <a:ext uri="{FF2B5EF4-FFF2-40B4-BE49-F238E27FC236}">
                <a16:creationId xmlns:a16="http://schemas.microsoft.com/office/drawing/2014/main" id="{7DE220E6-BA55-4F04-B3C4-F4985F3E7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3" name="tint">
            <a:extLst>
              <a:ext uri="{FF2B5EF4-FFF2-40B4-BE49-F238E27FC236}">
                <a16:creationId xmlns:a16="http://schemas.microsoft.com/office/drawing/2014/main" id="{5AE190BC-D2FD-433E-AB89-0DF68EFD6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5644" y="0"/>
            <a:ext cx="1046356"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useBgFill="1">
        <p:nvSpPr>
          <p:cNvPr id="34" name="Rectangle 33">
            <a:extLst>
              <a:ext uri="{FF2B5EF4-FFF2-40B4-BE49-F238E27FC236}">
                <a16:creationId xmlns:a16="http://schemas.microsoft.com/office/drawing/2014/main" id="{43E8FEA2-54EE-4F84-B5DB-A055A7D80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16444" y="0"/>
            <a:ext cx="6075554" cy="6858000"/>
          </a:xfrm>
          <a:prstGeom prst="rect">
            <a:avLst/>
          </a:prstGeom>
          <a:ln>
            <a:noFill/>
          </a:ln>
          <a:effectLst>
            <a:outerShdw blurRad="508000" dist="190500" dir="5460000" sx="93000" sy="93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ridge scene">
            <a:extLst>
              <a:ext uri="{FF2B5EF4-FFF2-40B4-BE49-F238E27FC236}">
                <a16:creationId xmlns:a16="http://schemas.microsoft.com/office/drawing/2014/main" id="{638B4284-3678-DF0C-82E4-406ABA24A3F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367" y="1158500"/>
            <a:ext cx="4541003" cy="4541003"/>
          </a:xfrm>
          <a:prstGeom prst="rect">
            <a:avLst/>
          </a:prstGeom>
        </p:spPr>
      </p:pic>
      <p:sp>
        <p:nvSpPr>
          <p:cNvPr id="2" name="TextBox 1">
            <a:extLst>
              <a:ext uri="{FF2B5EF4-FFF2-40B4-BE49-F238E27FC236}">
                <a16:creationId xmlns:a16="http://schemas.microsoft.com/office/drawing/2014/main" id="{10F60F2D-1430-A941-9014-D38175C029B8}"/>
              </a:ext>
            </a:extLst>
          </p:cNvPr>
          <p:cNvSpPr txBox="1"/>
          <p:nvPr/>
        </p:nvSpPr>
        <p:spPr>
          <a:xfrm>
            <a:off x="6816432" y="195310"/>
            <a:ext cx="4554680" cy="6365288"/>
          </a:xfrm>
          <a:prstGeom prst="rect">
            <a:avLst/>
          </a:prstGeom>
        </p:spPr>
        <p:txBody>
          <a:bodyPr vert="horz" lIns="91440" tIns="45720" rIns="91440" bIns="45720" rtlCol="0" anchor="ctr">
            <a:normAutofit/>
          </a:bodyPr>
          <a:lstStyle/>
          <a:p>
            <a:pPr algn="ctr">
              <a:lnSpc>
                <a:spcPct val="90000"/>
              </a:lnSpc>
              <a:spcAft>
                <a:spcPts val="600"/>
              </a:spcAft>
            </a:pPr>
            <a:r>
              <a:rPr lang="en-US" sz="3600" b="1" dirty="0"/>
              <a:t>Part 5 – Analysis &amp; Discussion</a:t>
            </a:r>
          </a:p>
          <a:p>
            <a:pPr indent="-228600">
              <a:lnSpc>
                <a:spcPct val="90000"/>
              </a:lnSpc>
              <a:spcAft>
                <a:spcPts val="600"/>
              </a:spcAft>
              <a:buFont typeface="Arial" panose="020B0604020202020204" pitchFamily="34" charset="0"/>
              <a:buChar char="•"/>
            </a:pPr>
            <a:r>
              <a:rPr lang="en-US" sz="1600" dirty="0"/>
              <a:t>Students record:</a:t>
            </a:r>
          </a:p>
          <a:p>
            <a:pPr lvl="1" indent="-228600">
              <a:lnSpc>
                <a:spcPct val="90000"/>
              </a:lnSpc>
              <a:spcAft>
                <a:spcPts val="600"/>
              </a:spcAft>
              <a:buFont typeface="Arial" panose="020B0604020202020204" pitchFamily="34" charset="0"/>
              <a:buChar char="•"/>
            </a:pPr>
            <a:r>
              <a:rPr lang="en-US" sz="1600" dirty="0"/>
              <a:t>Load at failure</a:t>
            </a:r>
          </a:p>
          <a:p>
            <a:pPr lvl="1" indent="-228600">
              <a:lnSpc>
                <a:spcPct val="90000"/>
              </a:lnSpc>
              <a:spcAft>
                <a:spcPts val="600"/>
              </a:spcAft>
              <a:buFont typeface="Arial" panose="020B0604020202020204" pitchFamily="34" charset="0"/>
              <a:buChar char="•"/>
            </a:pPr>
            <a:r>
              <a:rPr lang="en-US" sz="1600" dirty="0"/>
              <a:t>Stress distribution plot</a:t>
            </a:r>
          </a:p>
          <a:p>
            <a:pPr lvl="1" indent="-228600">
              <a:lnSpc>
                <a:spcPct val="90000"/>
              </a:lnSpc>
              <a:spcAft>
                <a:spcPts val="600"/>
              </a:spcAft>
              <a:buFont typeface="Arial" panose="020B0604020202020204" pitchFamily="34" charset="0"/>
              <a:buChar char="•"/>
            </a:pPr>
            <a:r>
              <a:rPr lang="en-US" sz="1600" dirty="0"/>
              <a:t>Failure location (weakest part of bridge)</a:t>
            </a:r>
          </a:p>
          <a:p>
            <a:pPr indent="-228600">
              <a:lnSpc>
                <a:spcPct val="90000"/>
              </a:lnSpc>
              <a:spcAft>
                <a:spcPts val="600"/>
              </a:spcAft>
              <a:buFont typeface="Arial" panose="020B0604020202020204" pitchFamily="34" charset="0"/>
              <a:buChar char="•"/>
            </a:pPr>
            <a:r>
              <a:rPr lang="en-US" sz="1600" dirty="0"/>
              <a:t>Class discussion:</a:t>
            </a:r>
          </a:p>
          <a:p>
            <a:pPr lvl="1" indent="-228600">
              <a:lnSpc>
                <a:spcPct val="90000"/>
              </a:lnSpc>
              <a:spcAft>
                <a:spcPts val="600"/>
              </a:spcAft>
              <a:buFont typeface="Arial" panose="020B0604020202020204" pitchFamily="34" charset="0"/>
              <a:buChar char="•"/>
            </a:pPr>
            <a:r>
              <a:rPr lang="en-US" sz="1600" dirty="0"/>
              <a:t>How could the bridge be redesigned to hold more weight?</a:t>
            </a:r>
          </a:p>
          <a:p>
            <a:pPr lvl="1" indent="-228600">
              <a:lnSpc>
                <a:spcPct val="90000"/>
              </a:lnSpc>
              <a:spcAft>
                <a:spcPts val="600"/>
              </a:spcAft>
              <a:buFont typeface="Arial" panose="020B0604020202020204" pitchFamily="34" charset="0"/>
              <a:buChar char="•"/>
            </a:pPr>
            <a:r>
              <a:rPr lang="en-US" sz="1600" dirty="0"/>
              <a:t>What changes in material or geometry matter most?</a:t>
            </a:r>
          </a:p>
          <a:p>
            <a:pPr lvl="1" indent="-228600">
              <a:lnSpc>
                <a:spcPct val="90000"/>
              </a:lnSpc>
              <a:spcAft>
                <a:spcPts val="600"/>
              </a:spcAft>
              <a:buFont typeface="Arial" panose="020B0604020202020204" pitchFamily="34" charset="0"/>
              <a:buChar char="•"/>
            </a:pPr>
            <a:endParaRPr lang="en-US" sz="1600" dirty="0"/>
          </a:p>
          <a:p>
            <a:pPr indent="-228600">
              <a:lnSpc>
                <a:spcPct val="90000"/>
              </a:lnSpc>
              <a:spcAft>
                <a:spcPts val="600"/>
              </a:spcAft>
              <a:buFont typeface="Arial" panose="020B0604020202020204" pitchFamily="34" charset="0"/>
              <a:buChar char="•"/>
            </a:pPr>
            <a:r>
              <a:rPr lang="en-US" sz="1600" b="1" dirty="0"/>
              <a:t>Assessment</a:t>
            </a:r>
          </a:p>
          <a:p>
            <a:pPr indent="-228600">
              <a:lnSpc>
                <a:spcPct val="90000"/>
              </a:lnSpc>
              <a:spcAft>
                <a:spcPts val="600"/>
              </a:spcAft>
              <a:buFont typeface="Arial" panose="020B0604020202020204" pitchFamily="34" charset="0"/>
              <a:buChar char="•"/>
            </a:pPr>
            <a:r>
              <a:rPr lang="en-US" sz="1600" dirty="0"/>
              <a:t>Students submit:</a:t>
            </a:r>
          </a:p>
          <a:p>
            <a:pPr lvl="1" indent="-228600">
              <a:lnSpc>
                <a:spcPct val="90000"/>
              </a:lnSpc>
              <a:spcAft>
                <a:spcPts val="600"/>
              </a:spcAft>
              <a:buFont typeface="Arial" panose="020B0604020202020204" pitchFamily="34" charset="0"/>
              <a:buChar char="•"/>
            </a:pPr>
            <a:r>
              <a:rPr lang="en-US" sz="1600" dirty="0"/>
              <a:t>Python script they wrote/modified.</a:t>
            </a:r>
          </a:p>
          <a:p>
            <a:pPr lvl="1" indent="-228600">
              <a:lnSpc>
                <a:spcPct val="90000"/>
              </a:lnSpc>
              <a:spcAft>
                <a:spcPts val="600"/>
              </a:spcAft>
              <a:buFont typeface="Arial" panose="020B0604020202020204" pitchFamily="34" charset="0"/>
              <a:buChar char="•"/>
            </a:pPr>
            <a:r>
              <a:rPr lang="en-US" sz="1600" dirty="0"/>
              <a:t>Screenshot of simulation results.</a:t>
            </a:r>
          </a:p>
          <a:p>
            <a:pPr lvl="1" indent="-228600">
              <a:lnSpc>
                <a:spcPct val="90000"/>
              </a:lnSpc>
              <a:spcAft>
                <a:spcPts val="600"/>
              </a:spcAft>
              <a:buFont typeface="Arial" panose="020B0604020202020204" pitchFamily="34" charset="0"/>
              <a:buChar char="•"/>
            </a:pPr>
            <a:r>
              <a:rPr lang="en-US" sz="1600" dirty="0"/>
              <a:t>Short reflection on how their bridge failed and how they’d improve it.</a:t>
            </a:r>
          </a:p>
          <a:p>
            <a:pPr lvl="1" indent="-228600">
              <a:lnSpc>
                <a:spcPct val="90000"/>
              </a:lnSpc>
              <a:spcAft>
                <a:spcPts val="600"/>
              </a:spcAft>
              <a:buFont typeface="Arial" panose="020B0604020202020204" pitchFamily="34" charset="0"/>
              <a:buChar char="•"/>
            </a:pPr>
            <a:endParaRPr lang="en-US" sz="1100" dirty="0"/>
          </a:p>
        </p:txBody>
      </p:sp>
    </p:spTree>
    <p:extLst>
      <p:ext uri="{BB962C8B-B14F-4D97-AF65-F5344CB8AC3E}">
        <p14:creationId xmlns:p14="http://schemas.microsoft.com/office/powerpoint/2010/main" val="4272255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958847B5-399C-8CB4-FDB1-C132314BDAA0}"/>
              </a:ext>
            </a:extLst>
          </p:cNvPr>
          <p:cNvSpPr>
            <a:spLocks noGrp="1"/>
          </p:cNvSpPr>
          <p:nvPr>
            <p:ph type="title"/>
          </p:nvPr>
        </p:nvSpPr>
        <p:spPr>
          <a:xfrm>
            <a:off x="479394" y="1070800"/>
            <a:ext cx="3939688" cy="5583126"/>
          </a:xfrm>
        </p:spPr>
        <p:txBody>
          <a:bodyPr>
            <a:normAutofit/>
          </a:bodyPr>
          <a:lstStyle/>
          <a:p>
            <a:pPr algn="r"/>
            <a:r>
              <a:rPr lang="en-US" sz="6200" b="1"/>
              <a:t>Pedagogical Approaches in Bridge Design and Building</a:t>
            </a:r>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DF4B7B22-786B-F0B0-8FA9-E0AC180F509F}"/>
              </a:ext>
            </a:extLst>
          </p:cNvPr>
          <p:cNvGraphicFramePr>
            <a:graphicFrameLocks noGrp="1"/>
          </p:cNvGraphicFramePr>
          <p:nvPr>
            <p:ph idx="1"/>
            <p:extLst>
              <p:ext uri="{D42A27DB-BD31-4B8C-83A1-F6EECF244321}">
                <p14:modId xmlns:p14="http://schemas.microsoft.com/office/powerpoint/2010/main" val="486081366"/>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6034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rone with a camera and a remote control&#10;&#10;AI-generated content may be incorrect.">
            <a:extLst>
              <a:ext uri="{FF2B5EF4-FFF2-40B4-BE49-F238E27FC236}">
                <a16:creationId xmlns:a16="http://schemas.microsoft.com/office/drawing/2014/main" id="{D9DFCE56-58C1-AAE7-6A16-FAB41B1C8180}"/>
              </a:ext>
            </a:extLst>
          </p:cNvPr>
          <p:cNvPicPr>
            <a:picLocks noChangeAspect="1"/>
          </p:cNvPicPr>
          <p:nvPr/>
        </p:nvPicPr>
        <p:blipFill>
          <a:blip r:embed="rId2"/>
          <a:stretch>
            <a:fillRect/>
          </a:stretch>
        </p:blipFill>
        <p:spPr>
          <a:xfrm>
            <a:off x="1222310" y="3057621"/>
            <a:ext cx="3954894" cy="3751100"/>
          </a:xfrm>
          <a:prstGeom prst="rect">
            <a:avLst/>
          </a:prstGeom>
        </p:spPr>
      </p:pic>
      <p:pic>
        <p:nvPicPr>
          <p:cNvPr id="5" name="Picture 4" descr="A person using a computer&#10;&#10;AI-generated content may be incorrect.">
            <a:extLst>
              <a:ext uri="{FF2B5EF4-FFF2-40B4-BE49-F238E27FC236}">
                <a16:creationId xmlns:a16="http://schemas.microsoft.com/office/drawing/2014/main" id="{EFC083C3-AC46-3DBF-80BB-21D1E8283395}"/>
              </a:ext>
            </a:extLst>
          </p:cNvPr>
          <p:cNvPicPr>
            <a:picLocks noChangeAspect="1"/>
          </p:cNvPicPr>
          <p:nvPr/>
        </p:nvPicPr>
        <p:blipFill>
          <a:blip r:embed="rId3"/>
          <a:stretch>
            <a:fillRect/>
          </a:stretch>
        </p:blipFill>
        <p:spPr>
          <a:xfrm>
            <a:off x="6604372" y="198608"/>
            <a:ext cx="4219138" cy="6429164"/>
          </a:xfrm>
          <a:prstGeom prst="rect">
            <a:avLst/>
          </a:prstGeom>
        </p:spPr>
      </p:pic>
      <p:sp>
        <p:nvSpPr>
          <p:cNvPr id="6" name="TextBox 5">
            <a:extLst>
              <a:ext uri="{FF2B5EF4-FFF2-40B4-BE49-F238E27FC236}">
                <a16:creationId xmlns:a16="http://schemas.microsoft.com/office/drawing/2014/main" id="{9CB14AF5-8A92-1711-1A2C-635DC5733902}"/>
              </a:ext>
            </a:extLst>
          </p:cNvPr>
          <p:cNvSpPr txBox="1"/>
          <p:nvPr/>
        </p:nvSpPr>
        <p:spPr>
          <a:xfrm>
            <a:off x="709126" y="1156996"/>
            <a:ext cx="5038531" cy="1200329"/>
          </a:xfrm>
          <a:prstGeom prst="rect">
            <a:avLst/>
          </a:prstGeom>
          <a:noFill/>
        </p:spPr>
        <p:txBody>
          <a:bodyPr wrap="square" rtlCol="0">
            <a:spAutoFit/>
          </a:bodyPr>
          <a:lstStyle/>
          <a:p>
            <a:pPr algn="ctr"/>
            <a:r>
              <a:rPr lang="en-US" sz="3600" dirty="0"/>
              <a:t>Products Purchased for my Classroom</a:t>
            </a:r>
          </a:p>
        </p:txBody>
      </p:sp>
    </p:spTree>
    <p:extLst>
      <p:ext uri="{BB962C8B-B14F-4D97-AF65-F5344CB8AC3E}">
        <p14:creationId xmlns:p14="http://schemas.microsoft.com/office/powerpoint/2010/main" val="315096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E49C0-E2B1-654F-D2D3-02F1D78FDF8B}"/>
              </a:ext>
            </a:extLst>
          </p:cNvPr>
          <p:cNvSpPr>
            <a:spLocks noGrp="1"/>
          </p:cNvSpPr>
          <p:nvPr>
            <p:ph type="title"/>
          </p:nvPr>
        </p:nvSpPr>
        <p:spPr/>
        <p:txBody>
          <a:bodyPr>
            <a:normAutofit/>
          </a:bodyPr>
          <a:lstStyle/>
          <a:p>
            <a:r>
              <a:rPr lang="en-US" sz="4000" b="1" dirty="0">
                <a:latin typeface="+mn-lt"/>
              </a:rPr>
              <a:t>THE 3 TAKEAWAYS from the CREEDS Program</a:t>
            </a:r>
          </a:p>
        </p:txBody>
      </p:sp>
      <p:sp>
        <p:nvSpPr>
          <p:cNvPr id="3" name="Content Placeholder 2">
            <a:extLst>
              <a:ext uri="{FF2B5EF4-FFF2-40B4-BE49-F238E27FC236}">
                <a16:creationId xmlns:a16="http://schemas.microsoft.com/office/drawing/2014/main" id="{02DFAF3B-9F37-E94A-E8BD-B196C07C154A}"/>
              </a:ext>
            </a:extLst>
          </p:cNvPr>
          <p:cNvSpPr>
            <a:spLocks noGrp="1"/>
          </p:cNvSpPr>
          <p:nvPr>
            <p:ph idx="1"/>
          </p:nvPr>
        </p:nvSpPr>
        <p:spPr>
          <a:xfrm>
            <a:off x="838200" y="1825625"/>
            <a:ext cx="8003959" cy="4351338"/>
          </a:xfrm>
        </p:spPr>
        <p:txBody>
          <a:bodyPr/>
          <a:lstStyle/>
          <a:p>
            <a:r>
              <a:rPr lang="en-US" dirty="0"/>
              <a:t>I am so grateful to have met such an amazing group of intelligent, dedicated and driven group of individuals.</a:t>
            </a:r>
          </a:p>
          <a:p>
            <a:r>
              <a:rPr lang="en-US" dirty="0"/>
              <a:t>I will be able to go back into the classroom with a variety of different activities and curriculum that I did not have before the institute.</a:t>
            </a:r>
          </a:p>
          <a:p>
            <a:r>
              <a:rPr lang="en-US" dirty="0"/>
              <a:t>I have learned how to analyze data sets using </a:t>
            </a:r>
            <a:r>
              <a:rPr lang="en-US" dirty="0" err="1"/>
              <a:t>Colab</a:t>
            </a:r>
            <a:r>
              <a:rPr lang="en-US" dirty="0"/>
              <a:t> by Google and have been taught how to determine whether the data is accurate, fair and private.</a:t>
            </a:r>
          </a:p>
        </p:txBody>
      </p:sp>
      <p:pic>
        <p:nvPicPr>
          <p:cNvPr id="4" name="Picture 6" descr="A picture containing text, graphics, graphic design, font&#10;&#10;Description automatically generated">
            <a:extLst>
              <a:ext uri="{FF2B5EF4-FFF2-40B4-BE49-F238E27FC236}">
                <a16:creationId xmlns:a16="http://schemas.microsoft.com/office/drawing/2014/main" id="{30CFAA35-1B56-66D0-74BE-05883916A6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3383" y="1910704"/>
            <a:ext cx="3326085" cy="4862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30548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460B63-D2DB-D5CD-8AC5-50B8D13DC954}"/>
              </a:ext>
            </a:extLst>
          </p:cNvPr>
          <p:cNvSpPr>
            <a:spLocks noGrp="1"/>
          </p:cNvSpPr>
          <p:nvPr>
            <p:ph type="title"/>
          </p:nvPr>
        </p:nvSpPr>
        <p:spPr>
          <a:xfrm>
            <a:off x="6513788" y="365125"/>
            <a:ext cx="4840010" cy="1807305"/>
          </a:xfrm>
        </p:spPr>
        <p:txBody>
          <a:bodyPr>
            <a:normAutofit/>
          </a:bodyPr>
          <a:lstStyle/>
          <a:p>
            <a:r>
              <a:rPr lang="en-US" b="1" dirty="0"/>
              <a:t>In Conclusion:</a:t>
            </a:r>
            <a:br>
              <a:rPr lang="en-US" b="1" dirty="0"/>
            </a:br>
            <a:endParaRPr lang="en-US" b="1" dirty="0"/>
          </a:p>
        </p:txBody>
      </p:sp>
      <p:pic>
        <p:nvPicPr>
          <p:cNvPr id="5" name="Picture 4" descr="Metal buildings">
            <a:extLst>
              <a:ext uri="{FF2B5EF4-FFF2-40B4-BE49-F238E27FC236}">
                <a16:creationId xmlns:a16="http://schemas.microsoft.com/office/drawing/2014/main" id="{402C747F-F5E2-7E00-7E29-34A781287C0D}"/>
              </a:ext>
            </a:extLst>
          </p:cNvPr>
          <p:cNvPicPr>
            <a:picLocks noChangeAspect="1"/>
          </p:cNvPicPr>
          <p:nvPr/>
        </p:nvPicPr>
        <p:blipFill>
          <a:blip r:embed="rId2"/>
          <a:srcRect l="28817" r="11649" b="-1"/>
          <a:stretch>
            <a:fillRect/>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D6CB93D7-C2C7-1DCE-5E00-3BD8C47DA031}"/>
              </a:ext>
            </a:extLst>
          </p:cNvPr>
          <p:cNvSpPr>
            <a:spLocks noGrp="1"/>
          </p:cNvSpPr>
          <p:nvPr>
            <p:ph idx="1"/>
          </p:nvPr>
        </p:nvSpPr>
        <p:spPr>
          <a:xfrm>
            <a:off x="6205491" y="1660123"/>
            <a:ext cx="5619565" cy="5672831"/>
          </a:xfrm>
        </p:spPr>
        <p:txBody>
          <a:bodyPr>
            <a:normAutofit/>
          </a:bodyPr>
          <a:lstStyle/>
          <a:p>
            <a:r>
              <a:rPr lang="en-US" sz="2000" dirty="0"/>
              <a:t>AI is transforming bridge design and construction through automation, predictive maintenance, and optimization. AI-powered systems are used to analyze designs, predict structural issues, optimize construction processes, and monitor bridge health in real-time. This leads to safer, more efficient, and cost-effective bridge construction and maintenance. </a:t>
            </a:r>
          </a:p>
          <a:p>
            <a:r>
              <a:rPr lang="en-US" sz="2000" dirty="0"/>
              <a:t>"By applying the tools I’ve learned at this institute, my students and I will be empowered to surpass even our greatest ambitions—not only in building bridges, but in constructing anything we set our minds to."</a:t>
            </a:r>
          </a:p>
        </p:txBody>
      </p:sp>
    </p:spTree>
    <p:extLst>
      <p:ext uri="{BB962C8B-B14F-4D97-AF65-F5344CB8AC3E}">
        <p14:creationId xmlns:p14="http://schemas.microsoft.com/office/powerpoint/2010/main" val="41087401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72c49fc-9484-408e-b7e7-300f22e63dd7">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5767BBA72A2AD47820AE00225164DE3" ma:contentTypeVersion="11" ma:contentTypeDescription="Create a new document." ma:contentTypeScope="" ma:versionID="27feaf276b8149beb0348abfa3d5a5f2">
  <xsd:schema xmlns:xsd="http://www.w3.org/2001/XMLSchema" xmlns:xs="http://www.w3.org/2001/XMLSchema" xmlns:p="http://schemas.microsoft.com/office/2006/metadata/properties" xmlns:ns2="a72c49fc-9484-408e-b7e7-300f22e63dd7" targetNamespace="http://schemas.microsoft.com/office/2006/metadata/properties" ma:root="true" ma:fieldsID="194c6bdf2e313137f9d2c898eca0b004" ns2:_="">
    <xsd:import namespace="a72c49fc-9484-408e-b7e7-300f22e63dd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2c49fc-9484-408e-b7e7-300f22e63dd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33a83bf-3dc4-4ddf-aecd-47f0779e4ffc"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2CB304-F6E1-40ED-AE42-C3027FBFD626}">
  <ds:schemaRefs>
    <ds:schemaRef ds:uri="http://schemas.microsoft.com/sharepoint/v3/contenttype/forms"/>
  </ds:schemaRefs>
</ds:datastoreItem>
</file>

<file path=customXml/itemProps2.xml><?xml version="1.0" encoding="utf-8"?>
<ds:datastoreItem xmlns:ds="http://schemas.openxmlformats.org/officeDocument/2006/customXml" ds:itemID="{2C87E826-F56D-4C1E-B1BD-344D59604977}">
  <ds:schemaRefs>
    <ds:schemaRef ds:uri="http://schemas.microsoft.com/office/2006/metadata/properties"/>
    <ds:schemaRef ds:uri="http://schemas.microsoft.com/office/infopath/2007/PartnerControls"/>
    <ds:schemaRef ds:uri="0baa8f04-b1d2-4149-ae4d-965008f2ef37"/>
    <ds:schemaRef ds:uri="8ce1275d-ca97-4eed-8fc6-41c813fa01ba"/>
  </ds:schemaRefs>
</ds:datastoreItem>
</file>

<file path=customXml/itemProps3.xml><?xml version="1.0" encoding="utf-8"?>
<ds:datastoreItem xmlns:ds="http://schemas.openxmlformats.org/officeDocument/2006/customXml" ds:itemID="{26B8478D-3B40-4BEB-A40B-D7B3B6D3D22F}"/>
</file>

<file path=docProps/app.xml><?xml version="1.0" encoding="utf-8"?>
<Properties xmlns="http://schemas.openxmlformats.org/officeDocument/2006/extended-properties" xmlns:vt="http://schemas.openxmlformats.org/officeDocument/2006/docPropsVTypes">
  <TotalTime>2119</TotalTime>
  <Words>1943</Words>
  <Application>Microsoft Office PowerPoint</Application>
  <PresentationFormat>Widescreen</PresentationFormat>
  <Paragraphs>197</Paragraphs>
  <Slides>18</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Arial</vt:lpstr>
      <vt:lpstr>Calibri</vt:lpstr>
      <vt:lpstr>Calibri Light</vt:lpstr>
      <vt:lpstr>Office Theme</vt:lpstr>
      <vt:lpstr>2025 CREEDS Summer Institute The University of Texas at El Paso Michelle Buraczyk – Franklin High School    ML That Minds Its Business (and Yours): Fair, Accurate, and Private</vt:lpstr>
      <vt:lpstr>About Me:</vt:lpstr>
      <vt:lpstr>Machine Learning that Minds Its Business (and Yours): Fair, Accurate, and Private</vt:lpstr>
      <vt:lpstr>PowerPoint Presentation</vt:lpstr>
      <vt:lpstr>PowerPoint Presentation</vt:lpstr>
      <vt:lpstr>RELEVANCE OF RESEARCH PROJECT</vt:lpstr>
      <vt:lpstr>TEACHING MODULE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Pedagogical Approaches in Bridge Design and Building</vt:lpstr>
      <vt:lpstr>PowerPoint Presentation</vt:lpstr>
      <vt:lpstr>THE 3 TAKEAWAYS from the CREEDS Program</vt:lpstr>
      <vt:lpstr>In 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&lt;YOUR TITLE&gt;</dc:title>
  <dc:creator>Ceberio, Martine</dc:creator>
  <cp:lastModifiedBy>Michelle Buraczyk</cp:lastModifiedBy>
  <cp:revision>50</cp:revision>
  <dcterms:created xsi:type="dcterms:W3CDTF">2023-07-10T14:02:48Z</dcterms:created>
  <dcterms:modified xsi:type="dcterms:W3CDTF">2025-08-23T15:49:25Z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73649dc-6fee-4eb8-a128-734c3c842ea8_Enabled">
    <vt:lpwstr>true</vt:lpwstr>
  </property>
  <property fmtid="{D5CDD505-2E9C-101B-9397-08002B2CF9AE}" pid="3" name="MSIP_Label_b73649dc-6fee-4eb8-a128-734c3c842ea8_SetDate">
    <vt:lpwstr>2023-07-10T14:14:44Z</vt:lpwstr>
  </property>
  <property fmtid="{D5CDD505-2E9C-101B-9397-08002B2CF9AE}" pid="4" name="MSIP_Label_b73649dc-6fee-4eb8-a128-734c3c842ea8_Method">
    <vt:lpwstr>Standard</vt:lpwstr>
  </property>
  <property fmtid="{D5CDD505-2E9C-101B-9397-08002B2CF9AE}" pid="5" name="MSIP_Label_b73649dc-6fee-4eb8-a128-734c3c842ea8_Name">
    <vt:lpwstr>defa4170-0d19-0005-0004-bc88714345d2</vt:lpwstr>
  </property>
  <property fmtid="{D5CDD505-2E9C-101B-9397-08002B2CF9AE}" pid="6" name="MSIP_Label_b73649dc-6fee-4eb8-a128-734c3c842ea8_SiteId">
    <vt:lpwstr>857c21d2-1a16-43a4-90cf-d57f3fab9d2f</vt:lpwstr>
  </property>
  <property fmtid="{D5CDD505-2E9C-101B-9397-08002B2CF9AE}" pid="7" name="MSIP_Label_b73649dc-6fee-4eb8-a128-734c3c842ea8_ActionId">
    <vt:lpwstr>03aeaaf6-4a61-4019-87c8-a40ee0e0fa8e</vt:lpwstr>
  </property>
  <property fmtid="{D5CDD505-2E9C-101B-9397-08002B2CF9AE}" pid="8" name="MSIP_Label_b73649dc-6fee-4eb8-a128-734c3c842ea8_ContentBits">
    <vt:lpwstr>0</vt:lpwstr>
  </property>
  <property fmtid="{D5CDD505-2E9C-101B-9397-08002B2CF9AE}" pid="9" name="ContentTypeId">
    <vt:lpwstr>0x01010065767BBA72A2AD47820AE00225164DE3</vt:lpwstr>
  </property>
  <property fmtid="{D5CDD505-2E9C-101B-9397-08002B2CF9AE}" pid="10" name="MediaServiceImageTags">
    <vt:lpwstr/>
  </property>
</Properties>
</file>