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44" d="100"/>
          <a:sy n="144" d="100"/>
        </p:scale>
        <p:origin x="-147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56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4765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53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70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8392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2412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629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256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3233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92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2807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32289-441B-D549-A1B6-F277C644B881}" type="datetimeFigureOut">
              <a:rPr lang="en-US" smtClean="0"/>
              <a:t>7/25/17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3715D5-A995-2449-9372-A671885D86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589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lu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7293"/>
            <a:ext cx="6400800" cy="136150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Subtitle Here</a:t>
            </a:r>
            <a:endParaRPr lang="en-US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174585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orang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77293"/>
            <a:ext cx="6400800" cy="1361506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  <a:latin typeface="Verdana"/>
                <a:cs typeface="Verdana"/>
              </a:rPr>
              <a:t>Subtitle Here</a:t>
            </a:r>
            <a:endParaRPr lang="en-US" b="1" dirty="0">
              <a:solidFill>
                <a:schemeClr val="bg1"/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2669169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ext-slid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Title Here</a:t>
            </a:r>
            <a:endParaRPr lang="en-US" b="1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Verdana"/>
                <a:cs typeface="Verdana"/>
              </a:rPr>
              <a:t>Sample text 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41758313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8</Words>
  <Application>Microsoft Macintosh PowerPoint</Application>
  <PresentationFormat>On-screen Show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Title Here</vt:lpstr>
    </vt:vector>
  </TitlesOfParts>
  <Company>University of Texas at El Paso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UTEP</dc:creator>
  <cp:lastModifiedBy>UTEP</cp:lastModifiedBy>
  <cp:revision>1</cp:revision>
  <dcterms:created xsi:type="dcterms:W3CDTF">2017-07-25T19:57:35Z</dcterms:created>
  <dcterms:modified xsi:type="dcterms:W3CDTF">2017-07-25T20:04:29Z</dcterms:modified>
</cp:coreProperties>
</file>