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7"/>
  </p:notesMasterIdLst>
  <p:handoutMasterIdLst>
    <p:handoutMasterId r:id="rId8"/>
  </p:handoutMasterIdLst>
  <p:sldIdLst>
    <p:sldId id="257" r:id="rId4"/>
    <p:sldId id="258" r:id="rId5"/>
    <p:sldId id="259" r:id="rId6"/>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pos="2074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2839" autoAdjust="0"/>
  </p:normalViewPr>
  <p:slideViewPr>
    <p:cSldViewPr snapToGrid="0" snapToObjects="1" showGuides="1">
      <p:cViewPr varScale="1">
        <p:scale>
          <a:sx n="16" d="100"/>
          <a:sy n="16" d="100"/>
        </p:scale>
        <p:origin x="1939" y="72"/>
      </p:cViewPr>
      <p:guideLst>
        <p:guide orient="horz" pos="3318"/>
        <p:guide orient="horz" pos="288"/>
        <p:guide orient="horz" pos="20160"/>
        <p:guide orient="horz"/>
        <p:guide pos="581"/>
        <p:guide pos="27069"/>
        <p:guide pos="20741"/>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2/19/2024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56271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2</a:t>
            </a:fld>
            <a:endParaRPr lang="en-US" dirty="0"/>
          </a:p>
        </p:txBody>
      </p:sp>
    </p:spTree>
    <p:extLst>
      <p:ext uri="{BB962C8B-B14F-4D97-AF65-F5344CB8AC3E}">
        <p14:creationId xmlns:p14="http://schemas.microsoft.com/office/powerpoint/2010/main" val="3777214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3</a:t>
            </a:fld>
            <a:endParaRPr lang="en-US" dirty="0"/>
          </a:p>
        </p:txBody>
      </p:sp>
    </p:spTree>
    <p:extLst>
      <p:ext uri="{BB962C8B-B14F-4D97-AF65-F5344CB8AC3E}">
        <p14:creationId xmlns:p14="http://schemas.microsoft.com/office/powerpoint/2010/main" val="1644710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Box 30"/>
          <p:cNvSpPr txBox="1"/>
          <p:nvPr userDrawn="1"/>
        </p:nvSpPr>
        <p:spPr>
          <a:xfrm>
            <a:off x="14272591" y="9899374"/>
            <a:ext cx="4134679" cy="477054"/>
          </a:xfrm>
          <a:prstGeom prst="rect">
            <a:avLst/>
          </a:prstGeom>
          <a:noFill/>
        </p:spPr>
        <p:txBody>
          <a:bodyPr wrap="square" rtlCol="0">
            <a:spAutoFit/>
          </a:bodyPr>
          <a:lstStyle/>
          <a:p>
            <a:endParaRPr lang="en-US" sz="2500" dirty="0">
              <a:solidFill>
                <a:schemeClr val="accent5">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8" name="Rectangle 67"/>
          <p:cNvSpPr/>
          <p:nvPr userDrawn="1"/>
        </p:nvSpPr>
        <p:spPr>
          <a:xfrm rot="10800000">
            <a:off x="0" y="31869601"/>
            <a:ext cx="43891200" cy="1042617"/>
          </a:xfrm>
          <a:prstGeom prst="rect">
            <a:avLst/>
          </a:prstGeom>
          <a:gradFill flip="none" rotWithShape="1">
            <a:gsLst>
              <a:gs pos="0">
                <a:schemeClr val="accent2">
                  <a:lumMod val="60000"/>
                  <a:lumOff val="4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446073" y="5475145"/>
            <a:ext cx="10058400" cy="26736675"/>
          </a:xfrm>
          <a:prstGeom prst="roundRect">
            <a:avLst>
              <a:gd name="adj" fmla="val 1956"/>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428937" y="5475142"/>
            <a:ext cx="10058400" cy="26736675"/>
          </a:xfrm>
          <a:prstGeom prst="roundRect">
            <a:avLst>
              <a:gd name="adj" fmla="val 1956"/>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411801" y="5475143"/>
            <a:ext cx="10058400" cy="26736675"/>
          </a:xfrm>
          <a:prstGeom prst="roundRect">
            <a:avLst>
              <a:gd name="adj" fmla="val 1956"/>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3394664" y="5475144"/>
            <a:ext cx="10058400" cy="26736675"/>
          </a:xfrm>
          <a:prstGeom prst="roundRect">
            <a:avLst>
              <a:gd name="adj" fmla="val 1956"/>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6"/>
          <p:cNvSpPr>
            <a:spLocks noChangeArrowheads="1"/>
          </p:cNvSpPr>
          <p:nvPr/>
        </p:nvSpPr>
        <p:spPr bwMode="auto">
          <a:xfrm>
            <a:off x="0" y="0"/>
            <a:ext cx="43891200" cy="4800600"/>
          </a:xfrm>
          <a:prstGeom prst="rect">
            <a:avLst/>
          </a:prstGeom>
          <a:noFill/>
          <a:ln w="9525">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6" name="Rectangle 5"/>
          <p:cNvSpPr/>
          <p:nvPr userDrawn="1"/>
        </p:nvSpPr>
        <p:spPr>
          <a:xfrm>
            <a:off x="0" y="-55065"/>
            <a:ext cx="43891200" cy="1042617"/>
          </a:xfrm>
          <a:prstGeom prst="rect">
            <a:avLst/>
          </a:prstGeom>
          <a:gradFill flip="none" rotWithShape="1">
            <a:gsLst>
              <a:gs pos="0">
                <a:schemeClr val="accent2">
                  <a:lumMod val="60000"/>
                  <a:lumOff val="4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a:off x="6096" y="4742487"/>
            <a:ext cx="43891200" cy="274521"/>
          </a:xfrm>
          <a:prstGeom prst="rect">
            <a:avLst/>
          </a:prstGeom>
          <a:gradFill>
            <a:gsLst>
              <a:gs pos="100000">
                <a:schemeClr val="accent2">
                  <a:lumMod val="60000"/>
                  <a:lumOff val="40000"/>
                </a:schemeClr>
              </a:gs>
              <a:gs pos="0">
                <a:schemeClr val="accent2">
                  <a:lumMod val="60000"/>
                  <a:lumOff val="4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0" name="Table 59">
            <a:extLst>
              <a:ext uri="{FF2B5EF4-FFF2-40B4-BE49-F238E27FC236}">
                <a16:creationId xmlns:a16="http://schemas.microsoft.com/office/drawing/2014/main" id="{B7B168FD-0A5A-5F40-9FCF-B40091915A23}"/>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CFEFF31D-6718-604F-8725-06546ED41CAF}"/>
              </a:ext>
            </a:extLst>
          </p:cNvPr>
          <p:cNvGraphicFramePr>
            <a:graphicFrameLocks noGrp="1"/>
          </p:cNvGraphicFramePr>
          <p:nvPr userDrawn="1">
            <p:extLst>
              <p:ext uri="{D42A27DB-BD31-4B8C-83A1-F6EECF244321}">
                <p14:modId xmlns:p14="http://schemas.microsoft.com/office/powerpoint/2010/main" val="321074088"/>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Rectangle 39"/>
          <p:cNvSpPr/>
          <p:nvPr userDrawn="1"/>
        </p:nvSpPr>
        <p:spPr>
          <a:xfrm rot="10800000">
            <a:off x="-6419" y="31869601"/>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484177" y="32306273"/>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9" name="Rectangle 38"/>
          <p:cNvSpPr/>
          <p:nvPr userDrawn="1"/>
        </p:nvSpPr>
        <p:spPr>
          <a:xfrm>
            <a:off x="0" y="-55065"/>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userDrawn="1"/>
        </p:nvSpPr>
        <p:spPr>
          <a:xfrm>
            <a:off x="29382628" y="5392017"/>
            <a:ext cx="13577436" cy="26757874"/>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15156882" y="5370818"/>
            <a:ext cx="13577436" cy="267790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931136" y="5413216"/>
            <a:ext cx="13577436"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a:off x="6096" y="4742487"/>
            <a:ext cx="43891200"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0" name="Table 49">
            <a:extLst>
              <a:ext uri="{FF2B5EF4-FFF2-40B4-BE49-F238E27FC236}">
                <a16:creationId xmlns:a16="http://schemas.microsoft.com/office/drawing/2014/main" id="{9ED69A3F-45FE-694E-BAB2-253229E2C5E4}"/>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2759907C-C695-3245-9CDB-A23BD0939A57}"/>
              </a:ext>
            </a:extLst>
          </p:cNvPr>
          <p:cNvGraphicFramePr>
            <a:graphicFrameLocks noGrp="1"/>
          </p:cNvGraphicFramePr>
          <p:nvPr userDrawn="1">
            <p:extLst>
              <p:ext uri="{D42A27DB-BD31-4B8C-83A1-F6EECF244321}">
                <p14:modId xmlns:p14="http://schemas.microsoft.com/office/powerpoint/2010/main" val="321074088"/>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37" name="Rectangle 36"/>
          <p:cNvSpPr/>
          <p:nvPr userDrawn="1"/>
        </p:nvSpPr>
        <p:spPr>
          <a:xfrm rot="10800000">
            <a:off x="-6419" y="31869601"/>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0" y="-55065"/>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6096" y="4742487"/>
            <a:ext cx="43891200"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4"/>
          <p:cNvSpPr txBox="1">
            <a:spLocks noChangeArrowheads="1"/>
          </p:cNvSpPr>
          <p:nvPr userDrawn="1"/>
        </p:nvSpPr>
        <p:spPr bwMode="auto">
          <a:xfrm>
            <a:off x="1484177" y="32306273"/>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41" name="Table 40">
            <a:extLst>
              <a:ext uri="{FF2B5EF4-FFF2-40B4-BE49-F238E27FC236}">
                <a16:creationId xmlns:a16="http://schemas.microsoft.com/office/drawing/2014/main" id="{8757AEA5-2F05-D545-BE0F-31E8287BC71C}"/>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F8F0F4C9-9693-AD40-8CD2-77CBC1089DB8}"/>
              </a:ext>
            </a:extLst>
          </p:cNvPr>
          <p:cNvGraphicFramePr>
            <a:graphicFrameLocks noGrp="1"/>
          </p:cNvGraphicFramePr>
          <p:nvPr userDrawn="1">
            <p:extLst>
              <p:ext uri="{D42A27DB-BD31-4B8C-83A1-F6EECF244321}">
                <p14:modId xmlns:p14="http://schemas.microsoft.com/office/powerpoint/2010/main" val="321074088"/>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solidFill>
                <a:schemeClr val="tx1"/>
              </a:solidFill>
            </a:endParaRPr>
          </a:p>
        </p:txBody>
      </p:sp>
      <p:sp>
        <p:nvSpPr>
          <p:cNvPr id="3" name="Text Placeholder 2"/>
          <p:cNvSpPr>
            <a:spLocks noGrp="1"/>
          </p:cNvSpPr>
          <p:nvPr>
            <p:ph type="body" sz="quarter" idx="11"/>
          </p:nvPr>
        </p:nvSpPr>
        <p:spPr/>
        <p:txBody>
          <a:bodyPr/>
          <a:lstStyle/>
          <a:p>
            <a:endParaRPr lang="en-US">
              <a:solidFill>
                <a:schemeClr val="tx1"/>
              </a:solidFill>
            </a:endParaRPr>
          </a:p>
        </p:txBody>
      </p:sp>
      <p:sp>
        <p:nvSpPr>
          <p:cNvPr id="4" name="Text Placeholder 3"/>
          <p:cNvSpPr>
            <a:spLocks noGrp="1"/>
          </p:cNvSpPr>
          <p:nvPr>
            <p:ph type="body" sz="quarter" idx="20"/>
          </p:nvPr>
        </p:nvSpPr>
        <p:spPr/>
        <p:txBody>
          <a:bodyPr/>
          <a:lstStyle/>
          <a:p>
            <a:endParaRPr lang="en-US">
              <a:solidFill>
                <a:schemeClr val="tx1"/>
              </a:solidFill>
            </a:endParaRPr>
          </a:p>
        </p:txBody>
      </p:sp>
      <p:sp>
        <p:nvSpPr>
          <p:cNvPr id="5" name="Text Placeholder 4"/>
          <p:cNvSpPr>
            <a:spLocks noGrp="1"/>
          </p:cNvSpPr>
          <p:nvPr>
            <p:ph type="body" sz="quarter" idx="21"/>
          </p:nvPr>
        </p:nvSpPr>
        <p:spPr/>
        <p:txBody>
          <a:bodyPr/>
          <a:lstStyle/>
          <a:p>
            <a:endParaRPr lang="en-US">
              <a:solidFill>
                <a:schemeClr val="tx1"/>
              </a:solidFill>
            </a:endParaRPr>
          </a:p>
        </p:txBody>
      </p:sp>
      <p:sp>
        <p:nvSpPr>
          <p:cNvPr id="6" name="Text Placeholder 5"/>
          <p:cNvSpPr>
            <a:spLocks noGrp="1"/>
          </p:cNvSpPr>
          <p:nvPr>
            <p:ph type="body" sz="quarter" idx="22"/>
          </p:nvPr>
        </p:nvSpPr>
        <p:spPr/>
        <p:txBody>
          <a:bodyPr/>
          <a:lstStyle/>
          <a:p>
            <a:endParaRPr lang="en-US">
              <a:solidFill>
                <a:schemeClr val="tx1"/>
              </a:solidFill>
            </a:endParaRPr>
          </a:p>
        </p:txBody>
      </p:sp>
      <p:sp>
        <p:nvSpPr>
          <p:cNvPr id="7" name="Text Placeholder 6"/>
          <p:cNvSpPr>
            <a:spLocks noGrp="1"/>
          </p:cNvSpPr>
          <p:nvPr>
            <p:ph type="body" sz="quarter" idx="23"/>
          </p:nvPr>
        </p:nvSpPr>
        <p:spPr/>
        <p:txBody>
          <a:bodyPr/>
          <a:lstStyle/>
          <a:p>
            <a:endParaRPr lang="en-US">
              <a:solidFill>
                <a:schemeClr val="tx1"/>
              </a:solidFill>
            </a:endParaRPr>
          </a:p>
        </p:txBody>
      </p:sp>
      <p:sp>
        <p:nvSpPr>
          <p:cNvPr id="8" name="Text Placeholder 7"/>
          <p:cNvSpPr>
            <a:spLocks noGrp="1"/>
          </p:cNvSpPr>
          <p:nvPr>
            <p:ph type="body" sz="quarter" idx="24"/>
          </p:nvPr>
        </p:nvSpPr>
        <p:spPr/>
        <p:txBody>
          <a:bodyPr/>
          <a:lstStyle/>
          <a:p>
            <a:endParaRPr lang="en-US">
              <a:solidFill>
                <a:schemeClr val="tx1"/>
              </a:solidFill>
            </a:endParaRPr>
          </a:p>
        </p:txBody>
      </p:sp>
      <p:sp>
        <p:nvSpPr>
          <p:cNvPr id="9" name="Text Placeholder 8"/>
          <p:cNvSpPr>
            <a:spLocks noGrp="1"/>
          </p:cNvSpPr>
          <p:nvPr>
            <p:ph type="body" sz="quarter" idx="25"/>
          </p:nvPr>
        </p:nvSpPr>
        <p:spPr/>
        <p:txBody>
          <a:bodyPr/>
          <a:lstStyle/>
          <a:p>
            <a:endParaRPr lang="en-US" dirty="0">
              <a:solidFill>
                <a:schemeClr val="tx1"/>
              </a:solidFill>
            </a:endParaRPr>
          </a:p>
        </p:txBody>
      </p:sp>
      <p:sp>
        <p:nvSpPr>
          <p:cNvPr id="10" name="Text Placeholder 9"/>
          <p:cNvSpPr>
            <a:spLocks noGrp="1"/>
          </p:cNvSpPr>
          <p:nvPr>
            <p:ph type="body" sz="quarter" idx="26"/>
          </p:nvPr>
        </p:nvSpPr>
        <p:spPr/>
        <p:txBody>
          <a:bodyPr/>
          <a:lstStyle/>
          <a:p>
            <a:endParaRPr lang="en-US">
              <a:solidFill>
                <a:schemeClr val="tx1"/>
              </a:solidFill>
            </a:endParaRPr>
          </a:p>
        </p:txBody>
      </p:sp>
      <p:sp>
        <p:nvSpPr>
          <p:cNvPr id="11" name="Text Placeholder 10"/>
          <p:cNvSpPr>
            <a:spLocks noGrp="1"/>
          </p:cNvSpPr>
          <p:nvPr>
            <p:ph type="body" sz="quarter" idx="27"/>
          </p:nvPr>
        </p:nvSpPr>
        <p:spPr/>
        <p:txBody>
          <a:bodyPr/>
          <a:lstStyle/>
          <a:p>
            <a:endParaRPr lang="en-US">
              <a:solidFill>
                <a:schemeClr val="tx1"/>
              </a:solidFill>
            </a:endParaRPr>
          </a:p>
        </p:txBody>
      </p:sp>
      <p:sp>
        <p:nvSpPr>
          <p:cNvPr id="12" name="Text Placeholder 11"/>
          <p:cNvSpPr>
            <a:spLocks noGrp="1"/>
          </p:cNvSpPr>
          <p:nvPr>
            <p:ph type="body" sz="quarter" idx="28"/>
          </p:nvPr>
        </p:nvSpPr>
        <p:spPr/>
        <p:txBody>
          <a:bodyPr/>
          <a:lstStyle/>
          <a:p>
            <a:endParaRPr lang="en-US">
              <a:solidFill>
                <a:schemeClr val="tx1"/>
              </a:solidFill>
            </a:endParaRPr>
          </a:p>
        </p:txBody>
      </p:sp>
      <p:sp>
        <p:nvSpPr>
          <p:cNvPr id="13" name="Text Placeholder 12"/>
          <p:cNvSpPr>
            <a:spLocks noGrp="1"/>
          </p:cNvSpPr>
          <p:nvPr>
            <p:ph type="body" sz="quarter" idx="29"/>
          </p:nvPr>
        </p:nvSpPr>
        <p:spPr>
          <a:xfrm>
            <a:off x="33390292" y="25496521"/>
            <a:ext cx="10047018" cy="754045"/>
          </a:xfrm>
        </p:spPr>
        <p:txBody>
          <a:bodyPr/>
          <a:lstStyle/>
          <a:p>
            <a:r>
              <a:rPr lang="en-US" dirty="0">
                <a:solidFill>
                  <a:schemeClr val="tx1"/>
                </a:solidFill>
              </a:rPr>
              <a:t>Acknowledgement and Disclaimer</a:t>
            </a:r>
          </a:p>
        </p:txBody>
      </p:sp>
      <p:sp>
        <p:nvSpPr>
          <p:cNvPr id="14" name="Text Placeholder 13"/>
          <p:cNvSpPr>
            <a:spLocks noGrp="1"/>
          </p:cNvSpPr>
          <p:nvPr>
            <p:ph type="body" sz="quarter" idx="30"/>
          </p:nvPr>
        </p:nvSpPr>
        <p:spPr>
          <a:xfrm>
            <a:off x="33390292" y="26250566"/>
            <a:ext cx="10052050" cy="6232453"/>
          </a:xfrm>
        </p:spPr>
        <p:txBody>
          <a:bodyPr/>
          <a:lstStyle/>
          <a:p>
            <a:r>
              <a:rPr lang="en-US" dirty="0">
                <a:solidFill>
                  <a:schemeClr val="tx1"/>
                </a:solidFill>
              </a:rPr>
              <a:t>Acknowledgements: This material is based upon work supported by the Department of Energy (National Nuclear Security Administration) under Award Number(s) DE-NA0004079.  This report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a:t>
            </a:r>
          </a:p>
        </p:txBody>
      </p:sp>
      <p:sp>
        <p:nvSpPr>
          <p:cNvPr id="15" name="Text Placeholder 14"/>
          <p:cNvSpPr>
            <a:spLocks noGrp="1"/>
          </p:cNvSpPr>
          <p:nvPr>
            <p:ph type="body" sz="quarter" idx="96"/>
          </p:nvPr>
        </p:nvSpPr>
        <p:spPr/>
        <p:txBody>
          <a:bodyPr/>
          <a:lstStyle/>
          <a:p>
            <a:endParaRPr lang="en-US">
              <a:solidFill>
                <a:schemeClr val="tx1"/>
              </a:solidFill>
            </a:endParaRPr>
          </a:p>
        </p:txBody>
      </p:sp>
      <p:sp>
        <p:nvSpPr>
          <p:cNvPr id="16" name="Text Placeholder 15"/>
          <p:cNvSpPr>
            <a:spLocks noGrp="1"/>
          </p:cNvSpPr>
          <p:nvPr>
            <p:ph type="body" sz="quarter" idx="150"/>
          </p:nvPr>
        </p:nvSpPr>
        <p:spPr/>
        <p:txBody>
          <a:bodyPr/>
          <a:lstStyle/>
          <a:p>
            <a:endParaRPr lang="en-US" dirty="0">
              <a:solidFill>
                <a:schemeClr val="tx1"/>
              </a:solidFill>
            </a:endParaRPr>
          </a:p>
        </p:txBody>
      </p:sp>
      <p:sp>
        <p:nvSpPr>
          <p:cNvPr id="17" name="Text Placeholder 16"/>
          <p:cNvSpPr>
            <a:spLocks noGrp="1"/>
          </p:cNvSpPr>
          <p:nvPr>
            <p:ph type="body" sz="quarter" idx="151"/>
          </p:nvPr>
        </p:nvSpPr>
        <p:spPr/>
        <p:txBody>
          <a:bodyPr>
            <a:normAutofit lnSpcReduction="10000"/>
          </a:bodyPr>
          <a:lstStyle/>
          <a:p>
            <a:endParaRPr lang="en-US">
              <a:solidFill>
                <a:schemeClr val="tx1"/>
              </a:solidFill>
            </a:endParaRPr>
          </a:p>
        </p:txBody>
      </p:sp>
      <p:sp>
        <p:nvSpPr>
          <p:cNvPr id="18" name="Text Placeholder 17"/>
          <p:cNvSpPr>
            <a:spLocks noGrp="1"/>
          </p:cNvSpPr>
          <p:nvPr>
            <p:ph type="body" sz="quarter" idx="153"/>
          </p:nvPr>
        </p:nvSpPr>
        <p:spPr/>
        <p:txBody>
          <a:bodyPr>
            <a:normAutofit/>
          </a:bodyPr>
          <a:lstStyle/>
          <a:p>
            <a:endParaRPr lang="en-US">
              <a:solidFill>
                <a:schemeClr val="tx1"/>
              </a:solidFill>
            </a:endParaRPr>
          </a:p>
        </p:txBody>
      </p:sp>
      <p:pic>
        <p:nvPicPr>
          <p:cNvPr id="19" name="Picture 18" descr="A logo with a symbol and text&#10;&#10;Description automatically generated with medium confidence">
            <a:extLst>
              <a:ext uri="{FF2B5EF4-FFF2-40B4-BE49-F238E27FC236}">
                <a16:creationId xmlns:a16="http://schemas.microsoft.com/office/drawing/2014/main" id="{2C45B7ED-F4A8-FADA-737D-AF86BAA3C4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827" y="511922"/>
            <a:ext cx="4428964" cy="4114800"/>
          </a:xfrm>
          <a:prstGeom prst="rect">
            <a:avLst/>
          </a:prstGeom>
        </p:spPr>
      </p:pic>
      <p:pic>
        <p:nvPicPr>
          <p:cNvPr id="20" name="Picture 2" descr="BUILDing SCHOLARS - Home">
            <a:extLst>
              <a:ext uri="{FF2B5EF4-FFF2-40B4-BE49-F238E27FC236}">
                <a16:creationId xmlns:a16="http://schemas.microsoft.com/office/drawing/2014/main" id="{1B540404-62EA-C1BA-FEF1-43D871EE6C4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634" t="25483" r="18222" b="27747"/>
          <a:stretch/>
        </p:blipFill>
        <p:spPr bwMode="auto">
          <a:xfrm>
            <a:off x="38318857" y="740522"/>
            <a:ext cx="509451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191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solidFill>
                <a:schemeClr val="tx1"/>
              </a:solidFill>
            </a:endParaRPr>
          </a:p>
        </p:txBody>
      </p:sp>
      <p:sp>
        <p:nvSpPr>
          <p:cNvPr id="3" name="Text Placeholder 2"/>
          <p:cNvSpPr>
            <a:spLocks noGrp="1"/>
          </p:cNvSpPr>
          <p:nvPr>
            <p:ph type="body" sz="quarter" idx="11"/>
          </p:nvPr>
        </p:nvSpPr>
        <p:spPr/>
        <p:txBody>
          <a:bodyPr/>
          <a:lstStyle/>
          <a:p>
            <a:endParaRPr lang="en-US">
              <a:solidFill>
                <a:schemeClr val="tx1"/>
              </a:solidFill>
            </a:endParaRPr>
          </a:p>
        </p:txBody>
      </p:sp>
      <p:sp>
        <p:nvSpPr>
          <p:cNvPr id="4" name="Text Placeholder 3"/>
          <p:cNvSpPr>
            <a:spLocks noGrp="1"/>
          </p:cNvSpPr>
          <p:nvPr>
            <p:ph type="body" sz="quarter" idx="20"/>
          </p:nvPr>
        </p:nvSpPr>
        <p:spPr/>
        <p:txBody>
          <a:bodyPr/>
          <a:lstStyle/>
          <a:p>
            <a:endParaRPr lang="en-US">
              <a:solidFill>
                <a:schemeClr val="tx1"/>
              </a:solidFill>
            </a:endParaRPr>
          </a:p>
        </p:txBody>
      </p:sp>
      <p:sp>
        <p:nvSpPr>
          <p:cNvPr id="5" name="Text Placeholder 4"/>
          <p:cNvSpPr>
            <a:spLocks noGrp="1"/>
          </p:cNvSpPr>
          <p:nvPr>
            <p:ph type="body" sz="quarter" idx="21"/>
          </p:nvPr>
        </p:nvSpPr>
        <p:spPr/>
        <p:txBody>
          <a:bodyPr/>
          <a:lstStyle/>
          <a:p>
            <a:endParaRPr lang="en-US">
              <a:solidFill>
                <a:schemeClr val="tx1"/>
              </a:solidFill>
            </a:endParaRPr>
          </a:p>
        </p:txBody>
      </p:sp>
      <p:sp>
        <p:nvSpPr>
          <p:cNvPr id="6" name="Text Placeholder 5"/>
          <p:cNvSpPr>
            <a:spLocks noGrp="1"/>
          </p:cNvSpPr>
          <p:nvPr>
            <p:ph type="body" sz="quarter" idx="22"/>
          </p:nvPr>
        </p:nvSpPr>
        <p:spPr/>
        <p:txBody>
          <a:bodyPr/>
          <a:lstStyle/>
          <a:p>
            <a:endParaRPr lang="en-US">
              <a:solidFill>
                <a:schemeClr val="tx1"/>
              </a:solidFill>
            </a:endParaRPr>
          </a:p>
        </p:txBody>
      </p:sp>
      <p:sp>
        <p:nvSpPr>
          <p:cNvPr id="7" name="Text Placeholder 6"/>
          <p:cNvSpPr>
            <a:spLocks noGrp="1"/>
          </p:cNvSpPr>
          <p:nvPr>
            <p:ph type="body" sz="quarter" idx="23"/>
          </p:nvPr>
        </p:nvSpPr>
        <p:spPr/>
        <p:txBody>
          <a:bodyPr/>
          <a:lstStyle/>
          <a:p>
            <a:endParaRPr lang="en-US">
              <a:solidFill>
                <a:schemeClr val="tx1"/>
              </a:solidFill>
            </a:endParaRPr>
          </a:p>
        </p:txBody>
      </p:sp>
      <p:sp>
        <p:nvSpPr>
          <p:cNvPr id="8" name="Text Placeholder 7"/>
          <p:cNvSpPr>
            <a:spLocks noGrp="1"/>
          </p:cNvSpPr>
          <p:nvPr>
            <p:ph type="body" sz="quarter" idx="24"/>
          </p:nvPr>
        </p:nvSpPr>
        <p:spPr/>
        <p:txBody>
          <a:bodyPr/>
          <a:lstStyle/>
          <a:p>
            <a:endParaRPr lang="en-US">
              <a:solidFill>
                <a:schemeClr val="tx1"/>
              </a:solidFill>
            </a:endParaRPr>
          </a:p>
        </p:txBody>
      </p:sp>
      <p:sp>
        <p:nvSpPr>
          <p:cNvPr id="9" name="Text Placeholder 8"/>
          <p:cNvSpPr>
            <a:spLocks noGrp="1"/>
          </p:cNvSpPr>
          <p:nvPr>
            <p:ph type="body" sz="quarter" idx="25"/>
          </p:nvPr>
        </p:nvSpPr>
        <p:spPr/>
        <p:txBody>
          <a:bodyPr/>
          <a:lstStyle/>
          <a:p>
            <a:endParaRPr lang="en-US" dirty="0">
              <a:solidFill>
                <a:schemeClr val="tx1"/>
              </a:solidFill>
            </a:endParaRPr>
          </a:p>
        </p:txBody>
      </p:sp>
      <p:sp>
        <p:nvSpPr>
          <p:cNvPr id="10" name="Text Placeholder 9"/>
          <p:cNvSpPr>
            <a:spLocks noGrp="1"/>
          </p:cNvSpPr>
          <p:nvPr>
            <p:ph type="body" sz="quarter" idx="26"/>
          </p:nvPr>
        </p:nvSpPr>
        <p:spPr/>
        <p:txBody>
          <a:bodyPr/>
          <a:lstStyle/>
          <a:p>
            <a:endParaRPr lang="en-US">
              <a:solidFill>
                <a:schemeClr val="tx1"/>
              </a:solidFill>
            </a:endParaRPr>
          </a:p>
        </p:txBody>
      </p:sp>
      <p:sp>
        <p:nvSpPr>
          <p:cNvPr id="11" name="Text Placeholder 10"/>
          <p:cNvSpPr>
            <a:spLocks noGrp="1"/>
          </p:cNvSpPr>
          <p:nvPr>
            <p:ph type="body" sz="quarter" idx="27"/>
          </p:nvPr>
        </p:nvSpPr>
        <p:spPr/>
        <p:txBody>
          <a:bodyPr/>
          <a:lstStyle/>
          <a:p>
            <a:endParaRPr lang="en-US">
              <a:solidFill>
                <a:schemeClr val="tx1"/>
              </a:solidFill>
            </a:endParaRPr>
          </a:p>
        </p:txBody>
      </p:sp>
      <p:sp>
        <p:nvSpPr>
          <p:cNvPr id="12" name="Text Placeholder 11"/>
          <p:cNvSpPr>
            <a:spLocks noGrp="1"/>
          </p:cNvSpPr>
          <p:nvPr>
            <p:ph type="body" sz="quarter" idx="28"/>
          </p:nvPr>
        </p:nvSpPr>
        <p:spPr/>
        <p:txBody>
          <a:bodyPr/>
          <a:lstStyle/>
          <a:p>
            <a:endParaRPr lang="en-US">
              <a:solidFill>
                <a:schemeClr val="tx1"/>
              </a:solidFill>
            </a:endParaRPr>
          </a:p>
        </p:txBody>
      </p:sp>
      <p:sp>
        <p:nvSpPr>
          <p:cNvPr id="13" name="Text Placeholder 12"/>
          <p:cNvSpPr>
            <a:spLocks noGrp="1"/>
          </p:cNvSpPr>
          <p:nvPr>
            <p:ph type="body" sz="quarter" idx="29"/>
          </p:nvPr>
        </p:nvSpPr>
        <p:spPr>
          <a:xfrm>
            <a:off x="33390292" y="25496521"/>
            <a:ext cx="10047018" cy="754045"/>
          </a:xfrm>
        </p:spPr>
        <p:txBody>
          <a:bodyPr/>
          <a:lstStyle/>
          <a:p>
            <a:r>
              <a:rPr lang="en-US" dirty="0">
                <a:solidFill>
                  <a:schemeClr val="tx1"/>
                </a:solidFill>
              </a:rPr>
              <a:t>Acknowledgements</a:t>
            </a:r>
          </a:p>
        </p:txBody>
      </p:sp>
      <p:sp>
        <p:nvSpPr>
          <p:cNvPr id="14" name="Text Placeholder 13"/>
          <p:cNvSpPr>
            <a:spLocks noGrp="1"/>
          </p:cNvSpPr>
          <p:nvPr>
            <p:ph type="body" sz="quarter" idx="30"/>
          </p:nvPr>
        </p:nvSpPr>
        <p:spPr>
          <a:xfrm>
            <a:off x="33390292" y="26250566"/>
            <a:ext cx="10052050" cy="6232453"/>
          </a:xfrm>
        </p:spPr>
        <p:txBody>
          <a:bodyPr/>
          <a:lstStyle/>
          <a:p>
            <a:r>
              <a:rPr lang="en-US" dirty="0">
                <a:solidFill>
                  <a:schemeClr val="tx1"/>
                </a:solidFill>
              </a:rPr>
              <a:t>Acknowledgements: This material is based upon work supported by the Department of Energy (National Nuclear Security Administration) under Award Number(s) DE-NA0004079.  This report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a:t>
            </a:r>
          </a:p>
        </p:txBody>
      </p:sp>
      <p:sp>
        <p:nvSpPr>
          <p:cNvPr id="15" name="Text Placeholder 14"/>
          <p:cNvSpPr>
            <a:spLocks noGrp="1"/>
          </p:cNvSpPr>
          <p:nvPr>
            <p:ph type="body" sz="quarter" idx="96"/>
          </p:nvPr>
        </p:nvSpPr>
        <p:spPr/>
        <p:txBody>
          <a:bodyPr/>
          <a:lstStyle/>
          <a:p>
            <a:endParaRPr lang="en-US">
              <a:solidFill>
                <a:schemeClr val="tx1"/>
              </a:solidFill>
            </a:endParaRPr>
          </a:p>
        </p:txBody>
      </p:sp>
      <p:sp>
        <p:nvSpPr>
          <p:cNvPr id="16" name="Text Placeholder 15"/>
          <p:cNvSpPr>
            <a:spLocks noGrp="1"/>
          </p:cNvSpPr>
          <p:nvPr>
            <p:ph type="body" sz="quarter" idx="150"/>
          </p:nvPr>
        </p:nvSpPr>
        <p:spPr/>
        <p:txBody>
          <a:bodyPr/>
          <a:lstStyle/>
          <a:p>
            <a:endParaRPr lang="en-US" dirty="0">
              <a:solidFill>
                <a:schemeClr val="tx1"/>
              </a:solidFill>
            </a:endParaRPr>
          </a:p>
        </p:txBody>
      </p:sp>
      <p:sp>
        <p:nvSpPr>
          <p:cNvPr id="17" name="Text Placeholder 16"/>
          <p:cNvSpPr>
            <a:spLocks noGrp="1"/>
          </p:cNvSpPr>
          <p:nvPr>
            <p:ph type="body" sz="quarter" idx="151"/>
          </p:nvPr>
        </p:nvSpPr>
        <p:spPr/>
        <p:txBody>
          <a:bodyPr>
            <a:normAutofit lnSpcReduction="10000"/>
          </a:bodyPr>
          <a:lstStyle/>
          <a:p>
            <a:endParaRPr lang="en-US">
              <a:solidFill>
                <a:schemeClr val="tx1"/>
              </a:solidFill>
            </a:endParaRPr>
          </a:p>
        </p:txBody>
      </p:sp>
      <p:sp>
        <p:nvSpPr>
          <p:cNvPr id="18" name="Text Placeholder 17"/>
          <p:cNvSpPr>
            <a:spLocks noGrp="1"/>
          </p:cNvSpPr>
          <p:nvPr>
            <p:ph type="body" sz="quarter" idx="153"/>
          </p:nvPr>
        </p:nvSpPr>
        <p:spPr/>
        <p:txBody>
          <a:bodyPr>
            <a:normAutofit/>
          </a:bodyPr>
          <a:lstStyle/>
          <a:p>
            <a:endParaRPr lang="en-US">
              <a:solidFill>
                <a:schemeClr val="tx1"/>
              </a:solidFill>
            </a:endParaRPr>
          </a:p>
        </p:txBody>
      </p:sp>
      <p:pic>
        <p:nvPicPr>
          <p:cNvPr id="19" name="Picture 18" descr="A logo with a symbol and text&#10;&#10;Description automatically generated with medium confidence">
            <a:extLst>
              <a:ext uri="{FF2B5EF4-FFF2-40B4-BE49-F238E27FC236}">
                <a16:creationId xmlns:a16="http://schemas.microsoft.com/office/drawing/2014/main" id="{2C45B7ED-F4A8-FADA-737D-AF86BAA3C4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827" y="511922"/>
            <a:ext cx="4428964" cy="4114800"/>
          </a:xfrm>
          <a:prstGeom prst="rect">
            <a:avLst/>
          </a:prstGeom>
        </p:spPr>
      </p:pic>
      <p:pic>
        <p:nvPicPr>
          <p:cNvPr id="21" name="Picture 6" descr="Logo Guidelines - Aggie Hub | North Carolina A&amp;T State ...">
            <a:extLst>
              <a:ext uri="{FF2B5EF4-FFF2-40B4-BE49-F238E27FC236}">
                <a16:creationId xmlns:a16="http://schemas.microsoft.com/office/drawing/2014/main" id="{545F1B13-6736-F836-9D3F-242393E4C8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08465" y="900188"/>
            <a:ext cx="8033877" cy="356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578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solidFill>
                <a:schemeClr val="tx1"/>
              </a:solidFill>
            </a:endParaRPr>
          </a:p>
        </p:txBody>
      </p:sp>
      <p:sp>
        <p:nvSpPr>
          <p:cNvPr id="3" name="Text Placeholder 2"/>
          <p:cNvSpPr>
            <a:spLocks noGrp="1"/>
          </p:cNvSpPr>
          <p:nvPr>
            <p:ph type="body" sz="quarter" idx="11"/>
          </p:nvPr>
        </p:nvSpPr>
        <p:spPr/>
        <p:txBody>
          <a:bodyPr/>
          <a:lstStyle/>
          <a:p>
            <a:endParaRPr lang="en-US">
              <a:solidFill>
                <a:schemeClr val="tx1"/>
              </a:solidFill>
            </a:endParaRPr>
          </a:p>
        </p:txBody>
      </p:sp>
      <p:sp>
        <p:nvSpPr>
          <p:cNvPr id="4" name="Text Placeholder 3"/>
          <p:cNvSpPr>
            <a:spLocks noGrp="1"/>
          </p:cNvSpPr>
          <p:nvPr>
            <p:ph type="body" sz="quarter" idx="20"/>
          </p:nvPr>
        </p:nvSpPr>
        <p:spPr/>
        <p:txBody>
          <a:bodyPr/>
          <a:lstStyle/>
          <a:p>
            <a:endParaRPr lang="en-US">
              <a:solidFill>
                <a:schemeClr val="tx1"/>
              </a:solidFill>
            </a:endParaRPr>
          </a:p>
        </p:txBody>
      </p:sp>
      <p:sp>
        <p:nvSpPr>
          <p:cNvPr id="5" name="Text Placeholder 4"/>
          <p:cNvSpPr>
            <a:spLocks noGrp="1"/>
          </p:cNvSpPr>
          <p:nvPr>
            <p:ph type="body" sz="quarter" idx="21"/>
          </p:nvPr>
        </p:nvSpPr>
        <p:spPr/>
        <p:txBody>
          <a:bodyPr/>
          <a:lstStyle/>
          <a:p>
            <a:endParaRPr lang="en-US">
              <a:solidFill>
                <a:schemeClr val="tx1"/>
              </a:solidFill>
            </a:endParaRPr>
          </a:p>
        </p:txBody>
      </p:sp>
      <p:sp>
        <p:nvSpPr>
          <p:cNvPr id="6" name="Text Placeholder 5"/>
          <p:cNvSpPr>
            <a:spLocks noGrp="1"/>
          </p:cNvSpPr>
          <p:nvPr>
            <p:ph type="body" sz="quarter" idx="22"/>
          </p:nvPr>
        </p:nvSpPr>
        <p:spPr/>
        <p:txBody>
          <a:bodyPr/>
          <a:lstStyle/>
          <a:p>
            <a:endParaRPr lang="en-US">
              <a:solidFill>
                <a:schemeClr val="tx1"/>
              </a:solidFill>
            </a:endParaRPr>
          </a:p>
        </p:txBody>
      </p:sp>
      <p:sp>
        <p:nvSpPr>
          <p:cNvPr id="7" name="Text Placeholder 6"/>
          <p:cNvSpPr>
            <a:spLocks noGrp="1"/>
          </p:cNvSpPr>
          <p:nvPr>
            <p:ph type="body" sz="quarter" idx="23"/>
          </p:nvPr>
        </p:nvSpPr>
        <p:spPr/>
        <p:txBody>
          <a:bodyPr/>
          <a:lstStyle/>
          <a:p>
            <a:endParaRPr lang="en-US">
              <a:solidFill>
                <a:schemeClr val="tx1"/>
              </a:solidFill>
            </a:endParaRPr>
          </a:p>
        </p:txBody>
      </p:sp>
      <p:sp>
        <p:nvSpPr>
          <p:cNvPr id="8" name="Text Placeholder 7"/>
          <p:cNvSpPr>
            <a:spLocks noGrp="1"/>
          </p:cNvSpPr>
          <p:nvPr>
            <p:ph type="body" sz="quarter" idx="24"/>
          </p:nvPr>
        </p:nvSpPr>
        <p:spPr/>
        <p:txBody>
          <a:bodyPr/>
          <a:lstStyle/>
          <a:p>
            <a:endParaRPr lang="en-US">
              <a:solidFill>
                <a:schemeClr val="tx1"/>
              </a:solidFill>
            </a:endParaRPr>
          </a:p>
        </p:txBody>
      </p:sp>
      <p:sp>
        <p:nvSpPr>
          <p:cNvPr id="9" name="Text Placeholder 8"/>
          <p:cNvSpPr>
            <a:spLocks noGrp="1"/>
          </p:cNvSpPr>
          <p:nvPr>
            <p:ph type="body" sz="quarter" idx="25"/>
          </p:nvPr>
        </p:nvSpPr>
        <p:spPr/>
        <p:txBody>
          <a:bodyPr/>
          <a:lstStyle/>
          <a:p>
            <a:endParaRPr lang="en-US" dirty="0">
              <a:solidFill>
                <a:schemeClr val="tx1"/>
              </a:solidFill>
            </a:endParaRPr>
          </a:p>
        </p:txBody>
      </p:sp>
      <p:sp>
        <p:nvSpPr>
          <p:cNvPr id="10" name="Text Placeholder 9"/>
          <p:cNvSpPr>
            <a:spLocks noGrp="1"/>
          </p:cNvSpPr>
          <p:nvPr>
            <p:ph type="body" sz="quarter" idx="26"/>
          </p:nvPr>
        </p:nvSpPr>
        <p:spPr/>
        <p:txBody>
          <a:bodyPr/>
          <a:lstStyle/>
          <a:p>
            <a:endParaRPr lang="en-US">
              <a:solidFill>
                <a:schemeClr val="tx1"/>
              </a:solidFill>
            </a:endParaRPr>
          </a:p>
        </p:txBody>
      </p:sp>
      <p:sp>
        <p:nvSpPr>
          <p:cNvPr id="11" name="Text Placeholder 10"/>
          <p:cNvSpPr>
            <a:spLocks noGrp="1"/>
          </p:cNvSpPr>
          <p:nvPr>
            <p:ph type="body" sz="quarter" idx="27"/>
          </p:nvPr>
        </p:nvSpPr>
        <p:spPr/>
        <p:txBody>
          <a:bodyPr/>
          <a:lstStyle/>
          <a:p>
            <a:endParaRPr lang="en-US">
              <a:solidFill>
                <a:schemeClr val="tx1"/>
              </a:solidFill>
            </a:endParaRPr>
          </a:p>
        </p:txBody>
      </p:sp>
      <p:sp>
        <p:nvSpPr>
          <p:cNvPr id="12" name="Text Placeholder 11"/>
          <p:cNvSpPr>
            <a:spLocks noGrp="1"/>
          </p:cNvSpPr>
          <p:nvPr>
            <p:ph type="body" sz="quarter" idx="28"/>
          </p:nvPr>
        </p:nvSpPr>
        <p:spPr/>
        <p:txBody>
          <a:bodyPr/>
          <a:lstStyle/>
          <a:p>
            <a:endParaRPr lang="en-US">
              <a:solidFill>
                <a:schemeClr val="tx1"/>
              </a:solidFill>
            </a:endParaRPr>
          </a:p>
        </p:txBody>
      </p:sp>
      <p:sp>
        <p:nvSpPr>
          <p:cNvPr id="13" name="Text Placeholder 12"/>
          <p:cNvSpPr>
            <a:spLocks noGrp="1"/>
          </p:cNvSpPr>
          <p:nvPr>
            <p:ph type="body" sz="quarter" idx="29"/>
          </p:nvPr>
        </p:nvSpPr>
        <p:spPr>
          <a:xfrm>
            <a:off x="33390292" y="25496521"/>
            <a:ext cx="10047018" cy="754045"/>
          </a:xfrm>
        </p:spPr>
        <p:txBody>
          <a:bodyPr/>
          <a:lstStyle/>
          <a:p>
            <a:r>
              <a:rPr lang="en-US" dirty="0">
                <a:solidFill>
                  <a:schemeClr val="tx1"/>
                </a:solidFill>
              </a:rPr>
              <a:t>Acknowledgements</a:t>
            </a:r>
          </a:p>
        </p:txBody>
      </p:sp>
      <p:sp>
        <p:nvSpPr>
          <p:cNvPr id="14" name="Text Placeholder 13"/>
          <p:cNvSpPr>
            <a:spLocks noGrp="1"/>
          </p:cNvSpPr>
          <p:nvPr>
            <p:ph type="body" sz="quarter" idx="30"/>
          </p:nvPr>
        </p:nvSpPr>
        <p:spPr>
          <a:xfrm>
            <a:off x="33390292" y="26250566"/>
            <a:ext cx="10052050" cy="6232453"/>
          </a:xfrm>
        </p:spPr>
        <p:txBody>
          <a:bodyPr/>
          <a:lstStyle/>
          <a:p>
            <a:r>
              <a:rPr lang="en-US" dirty="0">
                <a:solidFill>
                  <a:schemeClr val="tx1"/>
                </a:solidFill>
              </a:rPr>
              <a:t>Acknowledgements: This material is based upon work supported by the Department of Energy (National Nuclear Security Administration) under Award Number(s) DE-NA0004079.  This report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a:t>
            </a:r>
          </a:p>
        </p:txBody>
      </p:sp>
      <p:sp>
        <p:nvSpPr>
          <p:cNvPr id="15" name="Text Placeholder 14"/>
          <p:cNvSpPr>
            <a:spLocks noGrp="1"/>
          </p:cNvSpPr>
          <p:nvPr>
            <p:ph type="body" sz="quarter" idx="96"/>
          </p:nvPr>
        </p:nvSpPr>
        <p:spPr/>
        <p:txBody>
          <a:bodyPr/>
          <a:lstStyle/>
          <a:p>
            <a:endParaRPr lang="en-US">
              <a:solidFill>
                <a:schemeClr val="tx1"/>
              </a:solidFill>
            </a:endParaRPr>
          </a:p>
        </p:txBody>
      </p:sp>
      <p:sp>
        <p:nvSpPr>
          <p:cNvPr id="16" name="Text Placeholder 15"/>
          <p:cNvSpPr>
            <a:spLocks noGrp="1"/>
          </p:cNvSpPr>
          <p:nvPr>
            <p:ph type="body" sz="quarter" idx="150"/>
          </p:nvPr>
        </p:nvSpPr>
        <p:spPr/>
        <p:txBody>
          <a:bodyPr/>
          <a:lstStyle/>
          <a:p>
            <a:endParaRPr lang="en-US" dirty="0">
              <a:solidFill>
                <a:schemeClr val="tx1"/>
              </a:solidFill>
            </a:endParaRPr>
          </a:p>
        </p:txBody>
      </p:sp>
      <p:sp>
        <p:nvSpPr>
          <p:cNvPr id="17" name="Text Placeholder 16"/>
          <p:cNvSpPr>
            <a:spLocks noGrp="1"/>
          </p:cNvSpPr>
          <p:nvPr>
            <p:ph type="body" sz="quarter" idx="151"/>
          </p:nvPr>
        </p:nvSpPr>
        <p:spPr/>
        <p:txBody>
          <a:bodyPr>
            <a:normAutofit lnSpcReduction="10000"/>
          </a:bodyPr>
          <a:lstStyle/>
          <a:p>
            <a:endParaRPr lang="en-US">
              <a:solidFill>
                <a:schemeClr val="tx1"/>
              </a:solidFill>
            </a:endParaRPr>
          </a:p>
        </p:txBody>
      </p:sp>
      <p:sp>
        <p:nvSpPr>
          <p:cNvPr id="18" name="Text Placeholder 17"/>
          <p:cNvSpPr>
            <a:spLocks noGrp="1"/>
          </p:cNvSpPr>
          <p:nvPr>
            <p:ph type="body" sz="quarter" idx="153"/>
          </p:nvPr>
        </p:nvSpPr>
        <p:spPr/>
        <p:txBody>
          <a:bodyPr>
            <a:normAutofit/>
          </a:bodyPr>
          <a:lstStyle/>
          <a:p>
            <a:endParaRPr lang="en-US">
              <a:solidFill>
                <a:schemeClr val="tx1"/>
              </a:solidFill>
            </a:endParaRPr>
          </a:p>
        </p:txBody>
      </p:sp>
      <p:pic>
        <p:nvPicPr>
          <p:cNvPr id="19" name="Picture 18" descr="A logo with a symbol and text&#10;&#10;Description automatically generated with medium confidence">
            <a:extLst>
              <a:ext uri="{FF2B5EF4-FFF2-40B4-BE49-F238E27FC236}">
                <a16:creationId xmlns:a16="http://schemas.microsoft.com/office/drawing/2014/main" id="{2C45B7ED-F4A8-FADA-737D-AF86BAA3C4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827" y="511922"/>
            <a:ext cx="4428964" cy="4114800"/>
          </a:xfrm>
          <a:prstGeom prst="rect">
            <a:avLst/>
          </a:prstGeom>
        </p:spPr>
      </p:pic>
      <p:pic>
        <p:nvPicPr>
          <p:cNvPr id="22" name="Picture 2" descr="Policy 1010: University Graphic Identification Standards ...">
            <a:extLst>
              <a:ext uri="{FF2B5EF4-FFF2-40B4-BE49-F238E27FC236}">
                <a16:creationId xmlns:a16="http://schemas.microsoft.com/office/drawing/2014/main" id="{2020FC88-5E11-CAB8-6731-56A8907360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87578" y="511922"/>
            <a:ext cx="6103622" cy="438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777240"/>
      </p:ext>
    </p:extLst>
  </p:cSld>
  <p:clrMapOvr>
    <a:masterClrMapping/>
  </p:clrMapOvr>
</p:sld>
</file>

<file path=ppt/theme/theme1.xml><?xml version="1.0" encoding="utf-8"?>
<a:theme xmlns:a="http://schemas.openxmlformats.org/drawingml/2006/main" name="36x48-Template-V2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813</TotalTime>
  <Words>548</Words>
  <Application>Microsoft Office PowerPoint</Application>
  <PresentationFormat>Custom</PresentationFormat>
  <Paragraphs>9</Paragraphs>
  <Slides>3</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vt:i4>
      </vt:variant>
    </vt:vector>
  </HeadingPairs>
  <TitlesOfParts>
    <vt:vector size="11" baseType="lpstr">
      <vt:lpstr>Arial</vt:lpstr>
      <vt:lpstr>Arial Black</vt:lpstr>
      <vt:lpstr>Calibri</vt:lpstr>
      <vt:lpstr>Times New Roman</vt:lpstr>
      <vt:lpstr>Trebuchet MS</vt:lpstr>
      <vt:lpstr>36x48-Template-V2b</vt:lpstr>
      <vt:lpstr>1_Classic 3 Columns</vt:lpstr>
      <vt:lpstr>Classic - Wide Center</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Miroslava Barua</cp:lastModifiedBy>
  <cp:revision>64</cp:revision>
  <dcterms:created xsi:type="dcterms:W3CDTF">2012-02-03T19:11:35Z</dcterms:created>
  <dcterms:modified xsi:type="dcterms:W3CDTF">2024-02-19T07:42:58Z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73649dc-6fee-4eb8-a128-734c3c842ea8_Enabled">
    <vt:lpwstr>true</vt:lpwstr>
  </property>
  <property fmtid="{D5CDD505-2E9C-101B-9397-08002B2CF9AE}" pid="3" name="MSIP_Label_b73649dc-6fee-4eb8-a128-734c3c842ea8_SetDate">
    <vt:lpwstr>2024-01-04T20:11:22Z</vt:lpwstr>
  </property>
  <property fmtid="{D5CDD505-2E9C-101B-9397-08002B2CF9AE}" pid="4" name="MSIP_Label_b73649dc-6fee-4eb8-a128-734c3c842ea8_Method">
    <vt:lpwstr>Standard</vt:lpwstr>
  </property>
  <property fmtid="{D5CDD505-2E9C-101B-9397-08002B2CF9AE}" pid="5" name="MSIP_Label_b73649dc-6fee-4eb8-a128-734c3c842ea8_Name">
    <vt:lpwstr>defa4170-0d19-0005-0004-bc88714345d2</vt:lpwstr>
  </property>
  <property fmtid="{D5CDD505-2E9C-101B-9397-08002B2CF9AE}" pid="6" name="MSIP_Label_b73649dc-6fee-4eb8-a128-734c3c842ea8_SiteId">
    <vt:lpwstr>857c21d2-1a16-43a4-90cf-d57f3fab9d2f</vt:lpwstr>
  </property>
  <property fmtid="{D5CDD505-2E9C-101B-9397-08002B2CF9AE}" pid="7" name="MSIP_Label_b73649dc-6fee-4eb8-a128-734c3c842ea8_ActionId">
    <vt:lpwstr>d5934f09-6a3c-409a-be2d-1efe9f94e6e3</vt:lpwstr>
  </property>
  <property fmtid="{D5CDD505-2E9C-101B-9397-08002B2CF9AE}" pid="8" name="MSIP_Label_b73649dc-6fee-4eb8-a128-734c3c842ea8_ContentBits">
    <vt:lpwstr>0</vt:lpwstr>
  </property>
</Properties>
</file>