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Average" panose="020B0604020202020204" charset="0"/>
      <p:regular r:id="rId35"/>
    </p:embeddedFont>
    <p:embeddedFont>
      <p:font typeface="Lato" panose="020B0604020202020204" charset="0"/>
      <p:regular r:id="rId36"/>
      <p:bold r:id="rId37"/>
      <p:italic r:id="rId38"/>
      <p:boldItalic r:id="rId39"/>
    </p:embeddedFont>
    <p:embeddedFont>
      <p:font typeface="Oswald"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8" y="2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researchgate.net/publication/267813738_Early_Vertebroplasty_versus_Delayed_Vertebroplasty_for_Acute_Osteoporotic_Compression_Fracture_Are_the_Results_of_the_Two_Surgical_Strategies_the_Same"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cdc.gov/healthyweight/assessing/bmi/adult_bmi/index.html#Definition"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oi.org/10.1017/ice.2018.355"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7016a18c9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7016a18c9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7016a18c9_0_4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7016a18c9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7016a18c9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7016a18c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7016a18c9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7016a18c9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800894bc6a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800894bc6a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016a18c9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016a18c9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7016a18c9_0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7016a18c9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00894bc6a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00894bc6a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00894bc6a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800894bc6a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728d5d16e_2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728d5d16e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00894bc6a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00894bc6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728d5d16e_2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7728d5d16e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728d5d16e_2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7728d5d16e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728d5d16e_2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728d5d16e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728d5d16e_2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7728d5d16e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00894bc6a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800894bc6a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800894bc6a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800894bc6a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ASA- </a:t>
            </a:r>
            <a:r>
              <a:rPr lang="en" sz="1200">
                <a:latin typeface="Times New Roman"/>
                <a:ea typeface="Times New Roman"/>
                <a:cs typeface="Times New Roman"/>
                <a:sym typeface="Times New Roman"/>
              </a:rPr>
              <a:t>(December, 2014). .</a:t>
            </a:r>
            <a:r>
              <a:rPr lang="en" sz="1200">
                <a:highlight>
                  <a:srgbClr val="FFFFFF"/>
                </a:highlight>
                <a:uFill>
                  <a:noFill/>
                </a:uFill>
                <a:latin typeface="Lato"/>
                <a:ea typeface="Lato"/>
                <a:cs typeface="Lato"/>
                <a:sym typeface="Lato"/>
                <a:hlinkClick r:id="rId3"/>
              </a:rPr>
              <a:t>Early Vertebroplasty versus Delayed Vertebroplasty for Acute Osteoporotic Compression Fracture</a:t>
            </a:r>
            <a:r>
              <a:rPr lang="en" sz="1200">
                <a:latin typeface="Lato"/>
                <a:ea typeface="Lato"/>
                <a:cs typeface="Lato"/>
                <a:sym typeface="Lato"/>
              </a:rPr>
              <a:t>. Researchgate. </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 sz="1200">
                <a:latin typeface="Lato"/>
                <a:ea typeface="Lato"/>
                <a:cs typeface="Lato"/>
                <a:sym typeface="Lato"/>
              </a:rPr>
              <a:t>BMI-</a:t>
            </a:r>
            <a:r>
              <a:rPr lang="en" u="sng">
                <a:solidFill>
                  <a:schemeClr val="hlink"/>
                </a:solidFill>
                <a:hlinkClick r:id="rId4"/>
              </a:rPr>
              <a:t>https://www.cdc.gov/healthyweight/assessing/bmi/adult_bmi/index.html#Definition</a:t>
            </a:r>
            <a:r>
              <a:rPr lang="en" sz="1200">
                <a:latin typeface="Lato"/>
                <a:ea typeface="Lato"/>
                <a:cs typeface="Lato"/>
                <a:sym typeface="Lato"/>
              </a:rPr>
              <a:t> </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00894bc6a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800894bc6a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00894bc6a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00894bc6a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800894bc6a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800894bc6a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800894bc6a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800894bc6a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Times New Roman"/>
                <a:ea typeface="Times New Roman"/>
                <a:cs typeface="Times New Roman"/>
                <a:sym typeface="Times New Roman"/>
              </a:rPr>
              <a:t>Ariyo P, et al. (2019). Implementation strategies to reduce surgical site infections: A systematic review. Infection Control &amp; Hospital Epidemiology, 40: 287–300, </a:t>
            </a:r>
            <a:r>
              <a:rPr lang="en" sz="1200" u="sng">
                <a:solidFill>
                  <a:srgbClr val="1155CC"/>
                </a:solidFill>
                <a:latin typeface="Times New Roman"/>
                <a:ea typeface="Times New Roman"/>
                <a:cs typeface="Times New Roman"/>
                <a:sym typeface="Times New Roman"/>
                <a:hlinkClick r:id="rId3"/>
              </a:rPr>
              <a:t>https://doi.org/10.1017/ice.2018.355</a:t>
            </a:r>
            <a:r>
              <a:rPr lang="en" sz="1200">
                <a:latin typeface="Times New Roman"/>
                <a:ea typeface="Times New Roman"/>
                <a:cs typeface="Times New Roman"/>
                <a:sym typeface="Times New Roman"/>
              </a:rPr>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00894bc6a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00894bc6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00894bc6a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800894bc6a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800894bc6a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800894bc6a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800894bc6a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800894bc6a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7016a18c9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7016a18c9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7016a18c9_0_3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7016a18c9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sz="1200">
                <a:latin typeface="Times New Roman"/>
                <a:ea typeface="Times New Roman"/>
                <a:cs typeface="Times New Roman"/>
                <a:sym typeface="Times New Roman"/>
              </a:rPr>
              <a:t>summary measure used to track HAIs at a national, state, or local level over time. SIR compares the actual number of HAIs reported to the number that would be predicted.</a:t>
            </a: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Logistic Regression Model is a statistical model. </a:t>
            </a:r>
            <a:endParaRPr sz="1200">
              <a:latin typeface="Times New Roman"/>
              <a:ea typeface="Times New Roman"/>
              <a:cs typeface="Times New Roman"/>
              <a:sym typeface="Times New Roman"/>
            </a:endParaRPr>
          </a:p>
          <a:p>
            <a:pPr marL="0" lvl="0" indent="0" algn="l" rtl="0">
              <a:spcBef>
                <a:spcPts val="0"/>
              </a:spcBef>
              <a:spcAft>
                <a:spcPts val="0"/>
              </a:spcAft>
              <a:buNone/>
            </a:pPr>
            <a:r>
              <a:rPr lang="en" sz="1200">
                <a:latin typeface="Times New Roman"/>
                <a:ea typeface="Times New Roman"/>
                <a:cs typeface="Times New Roman"/>
                <a:sym typeface="Times New Roman"/>
              </a:rPr>
              <a:t>This formula works with Central Line Associated Bloodstream Infection (CLABSI).</a:t>
            </a:r>
            <a:endParaRPr sz="1200" b="1">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00894bc6a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00894bc6a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7016a18c9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7016a18c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7016a18c9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7016a18c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7016a18c9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7016a18c9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5"/>
        <p:cNvGrpSpPr/>
        <p:nvPr/>
      </p:nvGrpSpPr>
      <p:grpSpPr>
        <a:xfrm>
          <a:off x="0" y="0"/>
          <a:ext cx="0" cy="0"/>
          <a:chOff x="0" y="0"/>
          <a:chExt cx="0" cy="0"/>
        </a:xfrm>
      </p:grpSpPr>
      <p:sp>
        <p:nvSpPr>
          <p:cNvPr id="56" name="Google Shape;56;p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txBox="1">
            <a:spLocks noGrp="1"/>
          </p:cNvSpPr>
          <p:nvPr>
            <p:ph type="title"/>
          </p:nvPr>
        </p:nvSpPr>
        <p:spPr>
          <a:xfrm>
            <a:off x="4049113" y="307825"/>
            <a:ext cx="4779300" cy="14181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a:solidFill>
                  <a:schemeClr val="lt1"/>
                </a:solidFill>
              </a:defRPr>
            </a:lvl1pPr>
            <a:lvl2pPr lvl="1" algn="l">
              <a:lnSpc>
                <a:spcPct val="100000"/>
              </a:lnSpc>
              <a:spcBef>
                <a:spcPts val="0"/>
              </a:spcBef>
              <a:spcAft>
                <a:spcPts val="0"/>
              </a:spcAft>
              <a:buClr>
                <a:schemeClr val="dk1"/>
              </a:buClr>
              <a:buSzPts val="3000"/>
              <a:buNone/>
              <a:defRPr sz="3000">
                <a:solidFill>
                  <a:schemeClr val="lt1"/>
                </a:solidFill>
              </a:defRPr>
            </a:lvl2pPr>
            <a:lvl3pPr lvl="2" algn="l">
              <a:lnSpc>
                <a:spcPct val="100000"/>
              </a:lnSpc>
              <a:spcBef>
                <a:spcPts val="0"/>
              </a:spcBef>
              <a:spcAft>
                <a:spcPts val="0"/>
              </a:spcAft>
              <a:buClr>
                <a:schemeClr val="dk1"/>
              </a:buClr>
              <a:buSzPts val="3000"/>
              <a:buNone/>
              <a:defRPr sz="3000">
                <a:solidFill>
                  <a:schemeClr val="lt1"/>
                </a:solidFill>
              </a:defRPr>
            </a:lvl3pPr>
            <a:lvl4pPr lvl="3" algn="l">
              <a:lnSpc>
                <a:spcPct val="100000"/>
              </a:lnSpc>
              <a:spcBef>
                <a:spcPts val="0"/>
              </a:spcBef>
              <a:spcAft>
                <a:spcPts val="0"/>
              </a:spcAft>
              <a:buClr>
                <a:schemeClr val="dk1"/>
              </a:buClr>
              <a:buSzPts val="3000"/>
              <a:buNone/>
              <a:defRPr sz="3000">
                <a:solidFill>
                  <a:schemeClr val="lt1"/>
                </a:solidFill>
              </a:defRPr>
            </a:lvl4pPr>
            <a:lvl5pPr lvl="4" algn="l">
              <a:lnSpc>
                <a:spcPct val="100000"/>
              </a:lnSpc>
              <a:spcBef>
                <a:spcPts val="0"/>
              </a:spcBef>
              <a:spcAft>
                <a:spcPts val="0"/>
              </a:spcAft>
              <a:buClr>
                <a:schemeClr val="dk1"/>
              </a:buClr>
              <a:buSzPts val="3000"/>
              <a:buNone/>
              <a:defRPr sz="3000">
                <a:solidFill>
                  <a:schemeClr val="lt1"/>
                </a:solidFill>
              </a:defRPr>
            </a:lvl5pPr>
            <a:lvl6pPr lvl="5" algn="l">
              <a:lnSpc>
                <a:spcPct val="100000"/>
              </a:lnSpc>
              <a:spcBef>
                <a:spcPts val="0"/>
              </a:spcBef>
              <a:spcAft>
                <a:spcPts val="0"/>
              </a:spcAft>
              <a:buClr>
                <a:schemeClr val="dk1"/>
              </a:buClr>
              <a:buSzPts val="3000"/>
              <a:buNone/>
              <a:defRPr sz="3000">
                <a:solidFill>
                  <a:schemeClr val="lt1"/>
                </a:solidFill>
              </a:defRPr>
            </a:lvl6pPr>
            <a:lvl7pPr lvl="6" algn="l">
              <a:lnSpc>
                <a:spcPct val="100000"/>
              </a:lnSpc>
              <a:spcBef>
                <a:spcPts val="0"/>
              </a:spcBef>
              <a:spcAft>
                <a:spcPts val="0"/>
              </a:spcAft>
              <a:buClr>
                <a:schemeClr val="dk1"/>
              </a:buClr>
              <a:buSzPts val="3000"/>
              <a:buNone/>
              <a:defRPr sz="3000">
                <a:solidFill>
                  <a:schemeClr val="lt1"/>
                </a:solidFill>
              </a:defRPr>
            </a:lvl7pPr>
            <a:lvl8pPr lvl="7" algn="l">
              <a:lnSpc>
                <a:spcPct val="100000"/>
              </a:lnSpc>
              <a:spcBef>
                <a:spcPts val="0"/>
              </a:spcBef>
              <a:spcAft>
                <a:spcPts val="0"/>
              </a:spcAft>
              <a:buClr>
                <a:schemeClr val="dk1"/>
              </a:buClr>
              <a:buSzPts val="3000"/>
              <a:buNone/>
              <a:defRPr sz="3000">
                <a:solidFill>
                  <a:schemeClr val="lt1"/>
                </a:solidFill>
              </a:defRPr>
            </a:lvl8pPr>
            <a:lvl9pPr lvl="8" algn="l">
              <a:lnSpc>
                <a:spcPct val="100000"/>
              </a:lnSpc>
              <a:spcBef>
                <a:spcPts val="0"/>
              </a:spcBef>
              <a:spcAft>
                <a:spcPts val="0"/>
              </a:spcAft>
              <a:buClr>
                <a:schemeClr val="dk1"/>
              </a:buClr>
              <a:buSzPts val="3000"/>
              <a:buNone/>
              <a:defRPr sz="3000">
                <a:solidFill>
                  <a:schemeClr val="lt1"/>
                </a:solidFill>
              </a:defRPr>
            </a:lvl9pPr>
          </a:lstStyle>
          <a:p>
            <a:endParaRPr/>
          </a:p>
        </p:txBody>
      </p:sp>
      <p:sp>
        <p:nvSpPr>
          <p:cNvPr id="58" name="Google Shape;58;p13"/>
          <p:cNvSpPr txBox="1">
            <a:spLocks noGrp="1"/>
          </p:cNvSpPr>
          <p:nvPr>
            <p:ph type="body" idx="1"/>
          </p:nvPr>
        </p:nvSpPr>
        <p:spPr>
          <a:xfrm>
            <a:off x="4054888" y="1808125"/>
            <a:ext cx="4779300" cy="27687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59" name="Google Shape;59;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60"/>
        <p:cNvGrpSpPr/>
        <p:nvPr/>
      </p:nvGrpSpPr>
      <p:grpSpPr>
        <a:xfrm>
          <a:off x="0" y="0"/>
          <a:ext cx="0" cy="0"/>
          <a:chOff x="0" y="0"/>
          <a:chExt cx="0" cy="0"/>
        </a:xfrm>
      </p:grpSpPr>
      <p:sp>
        <p:nvSpPr>
          <p:cNvPr id="61" name="Google Shape;61;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212121"/>
                </a:solidFill>
              </a:defRPr>
            </a:lvl1pPr>
            <a:lvl2pPr lvl="1" algn="r">
              <a:lnSpc>
                <a:spcPct val="100000"/>
              </a:lnSpc>
              <a:spcAft>
                <a:spcPts val="0"/>
              </a:spcAft>
              <a:buNone/>
              <a:defRPr sz="1000">
                <a:solidFill>
                  <a:srgbClr val="212121"/>
                </a:solidFill>
              </a:defRPr>
            </a:lvl2pPr>
            <a:lvl3pPr lvl="2" algn="r">
              <a:lnSpc>
                <a:spcPct val="100000"/>
              </a:lnSpc>
              <a:spcAft>
                <a:spcPts val="0"/>
              </a:spcAft>
              <a:buNone/>
              <a:defRPr sz="1000">
                <a:solidFill>
                  <a:srgbClr val="212121"/>
                </a:solidFill>
              </a:defRPr>
            </a:lvl3pPr>
            <a:lvl4pPr lvl="3" algn="r">
              <a:lnSpc>
                <a:spcPct val="100000"/>
              </a:lnSpc>
              <a:spcAft>
                <a:spcPts val="0"/>
              </a:spcAft>
              <a:buNone/>
              <a:defRPr sz="1000">
                <a:solidFill>
                  <a:srgbClr val="212121"/>
                </a:solidFill>
              </a:defRPr>
            </a:lvl4pPr>
            <a:lvl5pPr lvl="4" algn="r">
              <a:lnSpc>
                <a:spcPct val="100000"/>
              </a:lnSpc>
              <a:spcAft>
                <a:spcPts val="0"/>
              </a:spcAft>
              <a:buNone/>
              <a:defRPr sz="1000">
                <a:solidFill>
                  <a:srgbClr val="212121"/>
                </a:solidFill>
              </a:defRPr>
            </a:lvl5pPr>
            <a:lvl6pPr lvl="5" algn="r">
              <a:lnSpc>
                <a:spcPct val="100000"/>
              </a:lnSpc>
              <a:spcAft>
                <a:spcPts val="0"/>
              </a:spcAft>
              <a:buNone/>
              <a:defRPr sz="1000">
                <a:solidFill>
                  <a:srgbClr val="212121"/>
                </a:solidFill>
              </a:defRPr>
            </a:lvl6pPr>
            <a:lvl7pPr lvl="6" algn="r">
              <a:lnSpc>
                <a:spcPct val="100000"/>
              </a:lnSpc>
              <a:spcAft>
                <a:spcPts val="0"/>
              </a:spcAft>
              <a:buNone/>
              <a:defRPr sz="1000">
                <a:solidFill>
                  <a:srgbClr val="212121"/>
                </a:solidFill>
              </a:defRPr>
            </a:lvl7pPr>
            <a:lvl8pPr lvl="7" algn="r">
              <a:lnSpc>
                <a:spcPct val="100000"/>
              </a:lnSpc>
              <a:spcAft>
                <a:spcPts val="0"/>
              </a:spcAft>
              <a:buNone/>
              <a:defRPr sz="1000">
                <a:solidFill>
                  <a:srgbClr val="212121"/>
                </a:solidFill>
              </a:defRPr>
            </a:lvl8pPr>
            <a:lvl9pPr lvl="8" algn="r">
              <a:lnSpc>
                <a:spcPct val="100000"/>
              </a:lnSpc>
              <a:spcAft>
                <a:spcPts val="0"/>
              </a:spcAft>
              <a:buNone/>
              <a:defRPr sz="1000">
                <a:solidFill>
                  <a:srgbClr val="212121"/>
                </a:solidFill>
              </a:defRPr>
            </a:lvl9pPr>
          </a:lstStyle>
          <a:p>
            <a:pPr marL="0" lvl="0" indent="0" algn="r" rtl="0">
              <a:spcBef>
                <a:spcPts val="0"/>
              </a:spcBef>
              <a:spcAft>
                <a:spcPts val="0"/>
              </a:spcAft>
              <a:buNone/>
            </a:pPr>
            <a:fld id="{00000000-1234-1234-1234-123412341234}" type="slidenum">
              <a:rPr lang="en"/>
              <a:t>‹#›</a:t>
            </a:fld>
            <a:endParaRPr/>
          </a:p>
        </p:txBody>
      </p:sp>
      <p:sp>
        <p:nvSpPr>
          <p:cNvPr id="63" name="Google Shape;63;p14"/>
          <p:cNvSpPr txBox="1">
            <a:spLocks noGrp="1"/>
          </p:cNvSpPr>
          <p:nvPr>
            <p:ph type="title"/>
          </p:nvPr>
        </p:nvSpPr>
        <p:spPr>
          <a:xfrm>
            <a:off x="523250" y="1523725"/>
            <a:ext cx="3477900" cy="1388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3000"/>
              <a:buNone/>
              <a:defRPr sz="3000" b="1">
                <a:solidFill>
                  <a:srgbClr val="FFFFFF"/>
                </a:solidFill>
              </a:defRPr>
            </a:lvl1pPr>
            <a:lvl2pPr lvl="1" algn="l">
              <a:lnSpc>
                <a:spcPct val="100000"/>
              </a:lnSpc>
              <a:spcBef>
                <a:spcPts val="0"/>
              </a:spcBef>
              <a:spcAft>
                <a:spcPts val="0"/>
              </a:spcAft>
              <a:buClr>
                <a:srgbClr val="FFFFFF"/>
              </a:buClr>
              <a:buSzPts val="3000"/>
              <a:buNone/>
              <a:defRPr sz="3000" b="1">
                <a:solidFill>
                  <a:srgbClr val="FFFFFF"/>
                </a:solidFill>
              </a:defRPr>
            </a:lvl2pPr>
            <a:lvl3pPr lvl="2" algn="l">
              <a:lnSpc>
                <a:spcPct val="100000"/>
              </a:lnSpc>
              <a:spcBef>
                <a:spcPts val="0"/>
              </a:spcBef>
              <a:spcAft>
                <a:spcPts val="0"/>
              </a:spcAft>
              <a:buClr>
                <a:srgbClr val="FFFFFF"/>
              </a:buClr>
              <a:buSzPts val="3000"/>
              <a:buNone/>
              <a:defRPr sz="3000" b="1">
                <a:solidFill>
                  <a:srgbClr val="FFFFFF"/>
                </a:solidFill>
              </a:defRPr>
            </a:lvl3pPr>
            <a:lvl4pPr lvl="3" algn="l">
              <a:lnSpc>
                <a:spcPct val="100000"/>
              </a:lnSpc>
              <a:spcBef>
                <a:spcPts val="0"/>
              </a:spcBef>
              <a:spcAft>
                <a:spcPts val="0"/>
              </a:spcAft>
              <a:buClr>
                <a:srgbClr val="FFFFFF"/>
              </a:buClr>
              <a:buSzPts val="3000"/>
              <a:buNone/>
              <a:defRPr sz="3000" b="1">
                <a:solidFill>
                  <a:srgbClr val="FFFFFF"/>
                </a:solidFill>
              </a:defRPr>
            </a:lvl4pPr>
            <a:lvl5pPr lvl="4" algn="l">
              <a:lnSpc>
                <a:spcPct val="100000"/>
              </a:lnSpc>
              <a:spcBef>
                <a:spcPts val="0"/>
              </a:spcBef>
              <a:spcAft>
                <a:spcPts val="0"/>
              </a:spcAft>
              <a:buClr>
                <a:srgbClr val="FFFFFF"/>
              </a:buClr>
              <a:buSzPts val="3000"/>
              <a:buNone/>
              <a:defRPr sz="3000" b="1">
                <a:solidFill>
                  <a:srgbClr val="FFFFFF"/>
                </a:solidFill>
              </a:defRPr>
            </a:lvl5pPr>
            <a:lvl6pPr lvl="5" algn="l">
              <a:lnSpc>
                <a:spcPct val="100000"/>
              </a:lnSpc>
              <a:spcBef>
                <a:spcPts val="0"/>
              </a:spcBef>
              <a:spcAft>
                <a:spcPts val="0"/>
              </a:spcAft>
              <a:buClr>
                <a:srgbClr val="FFFFFF"/>
              </a:buClr>
              <a:buSzPts val="3000"/>
              <a:buNone/>
              <a:defRPr sz="3000" b="1">
                <a:solidFill>
                  <a:srgbClr val="FFFFFF"/>
                </a:solidFill>
              </a:defRPr>
            </a:lvl6pPr>
            <a:lvl7pPr lvl="6" algn="l">
              <a:lnSpc>
                <a:spcPct val="100000"/>
              </a:lnSpc>
              <a:spcBef>
                <a:spcPts val="0"/>
              </a:spcBef>
              <a:spcAft>
                <a:spcPts val="0"/>
              </a:spcAft>
              <a:buClr>
                <a:srgbClr val="FFFFFF"/>
              </a:buClr>
              <a:buSzPts val="3000"/>
              <a:buNone/>
              <a:defRPr sz="3000" b="1">
                <a:solidFill>
                  <a:srgbClr val="FFFFFF"/>
                </a:solidFill>
              </a:defRPr>
            </a:lvl7pPr>
            <a:lvl8pPr lvl="7" algn="l">
              <a:lnSpc>
                <a:spcPct val="100000"/>
              </a:lnSpc>
              <a:spcBef>
                <a:spcPts val="0"/>
              </a:spcBef>
              <a:spcAft>
                <a:spcPts val="0"/>
              </a:spcAft>
              <a:buClr>
                <a:srgbClr val="FFFFFF"/>
              </a:buClr>
              <a:buSzPts val="3000"/>
              <a:buNone/>
              <a:defRPr sz="3000" b="1">
                <a:solidFill>
                  <a:srgbClr val="FFFFFF"/>
                </a:solidFill>
              </a:defRPr>
            </a:lvl8pPr>
            <a:lvl9pPr lvl="8" algn="l">
              <a:lnSpc>
                <a:spcPct val="100000"/>
              </a:lnSpc>
              <a:spcBef>
                <a:spcPts val="0"/>
              </a:spcBef>
              <a:spcAft>
                <a:spcPts val="0"/>
              </a:spcAft>
              <a:buClr>
                <a:srgbClr val="FFFFFF"/>
              </a:buClr>
              <a:buSzPts val="3000"/>
              <a:buNone/>
              <a:defRPr sz="3000" b="1">
                <a:solidFill>
                  <a:srgbClr val="FFFFFF"/>
                </a:solidFill>
              </a:defRPr>
            </a:lvl9pPr>
          </a:lstStyle>
          <a:p>
            <a:endParaRPr/>
          </a:p>
        </p:txBody>
      </p:sp>
      <p:sp>
        <p:nvSpPr>
          <p:cNvPr id="64" name="Google Shape;64;p14"/>
          <p:cNvSpPr txBox="1">
            <a:spLocks noGrp="1"/>
          </p:cNvSpPr>
          <p:nvPr>
            <p:ph type="body" idx="1"/>
          </p:nvPr>
        </p:nvSpPr>
        <p:spPr>
          <a:xfrm>
            <a:off x="523325" y="3020275"/>
            <a:ext cx="3477900" cy="15348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rgbClr val="FFFFFF"/>
              </a:buClr>
              <a:buSzPts val="1600"/>
              <a:buChar char="●"/>
              <a:defRPr sz="1600">
                <a:solidFill>
                  <a:srgbClr val="FFFFFF"/>
                </a:solidFill>
              </a:defRPr>
            </a:lvl1pPr>
            <a:lvl2pPr marL="914400" lvl="1" indent="-317500" algn="l">
              <a:lnSpc>
                <a:spcPct val="115000"/>
              </a:lnSpc>
              <a:spcBef>
                <a:spcPts val="1600"/>
              </a:spcBef>
              <a:spcAft>
                <a:spcPts val="0"/>
              </a:spcAft>
              <a:buClr>
                <a:srgbClr val="FFFFFF"/>
              </a:buClr>
              <a:buSzPts val="1400"/>
              <a:buChar char="○"/>
              <a:defRPr sz="1400">
                <a:solidFill>
                  <a:srgbClr val="FFFFFF"/>
                </a:solidFill>
              </a:defRPr>
            </a:lvl2pPr>
            <a:lvl3pPr marL="1371600" lvl="2" indent="-317500" algn="l">
              <a:lnSpc>
                <a:spcPct val="115000"/>
              </a:lnSpc>
              <a:spcBef>
                <a:spcPts val="1600"/>
              </a:spcBef>
              <a:spcAft>
                <a:spcPts val="0"/>
              </a:spcAft>
              <a:buClr>
                <a:srgbClr val="FFFFFF"/>
              </a:buClr>
              <a:buSzPts val="1400"/>
              <a:buChar char="■"/>
              <a:defRPr sz="1400">
                <a:solidFill>
                  <a:srgbClr val="FFFFFF"/>
                </a:solidFill>
              </a:defRPr>
            </a:lvl3pPr>
            <a:lvl4pPr marL="1828800" lvl="3" indent="-317500" algn="l">
              <a:lnSpc>
                <a:spcPct val="115000"/>
              </a:lnSpc>
              <a:spcBef>
                <a:spcPts val="1600"/>
              </a:spcBef>
              <a:spcAft>
                <a:spcPts val="0"/>
              </a:spcAft>
              <a:buClr>
                <a:srgbClr val="FFFFFF"/>
              </a:buClr>
              <a:buSzPts val="1400"/>
              <a:buChar char="●"/>
              <a:defRPr sz="1400">
                <a:solidFill>
                  <a:srgbClr val="FFFFFF"/>
                </a:solidFill>
              </a:defRPr>
            </a:lvl4pPr>
            <a:lvl5pPr marL="2286000" lvl="4" indent="-317500" algn="l">
              <a:lnSpc>
                <a:spcPct val="115000"/>
              </a:lnSpc>
              <a:spcBef>
                <a:spcPts val="1600"/>
              </a:spcBef>
              <a:spcAft>
                <a:spcPts val="0"/>
              </a:spcAft>
              <a:buClr>
                <a:srgbClr val="FFFFFF"/>
              </a:buClr>
              <a:buSzPts val="1400"/>
              <a:buChar char="○"/>
              <a:defRPr sz="1400">
                <a:solidFill>
                  <a:srgbClr val="FFFFFF"/>
                </a:solidFill>
              </a:defRPr>
            </a:lvl5pPr>
            <a:lvl6pPr marL="2743200" lvl="5" indent="-317500" algn="l">
              <a:lnSpc>
                <a:spcPct val="115000"/>
              </a:lnSpc>
              <a:spcBef>
                <a:spcPts val="1600"/>
              </a:spcBef>
              <a:spcAft>
                <a:spcPts val="0"/>
              </a:spcAft>
              <a:buClr>
                <a:srgbClr val="FFFFFF"/>
              </a:buClr>
              <a:buSzPts val="1400"/>
              <a:buChar char="■"/>
              <a:defRPr sz="1400">
                <a:solidFill>
                  <a:srgbClr val="FFFFFF"/>
                </a:solidFill>
              </a:defRPr>
            </a:lvl6pPr>
            <a:lvl7pPr marL="3200400" lvl="6" indent="-317500" algn="l">
              <a:lnSpc>
                <a:spcPct val="115000"/>
              </a:lnSpc>
              <a:spcBef>
                <a:spcPts val="1600"/>
              </a:spcBef>
              <a:spcAft>
                <a:spcPts val="0"/>
              </a:spcAft>
              <a:buClr>
                <a:srgbClr val="FFFFFF"/>
              </a:buClr>
              <a:buSzPts val="1400"/>
              <a:buChar char="●"/>
              <a:defRPr sz="1400">
                <a:solidFill>
                  <a:srgbClr val="FFFFFF"/>
                </a:solidFill>
              </a:defRPr>
            </a:lvl7pPr>
            <a:lvl8pPr marL="3657600" lvl="7" indent="-317500" algn="l">
              <a:lnSpc>
                <a:spcPct val="115000"/>
              </a:lnSpc>
              <a:spcBef>
                <a:spcPts val="1600"/>
              </a:spcBef>
              <a:spcAft>
                <a:spcPts val="0"/>
              </a:spcAft>
              <a:buClr>
                <a:srgbClr val="FFFFFF"/>
              </a:buClr>
              <a:buSzPts val="1400"/>
              <a:buChar char="○"/>
              <a:defRPr sz="1400">
                <a:solidFill>
                  <a:srgbClr val="FFFFFF"/>
                </a:solidFill>
              </a:defRPr>
            </a:lvl8pPr>
            <a:lvl9pPr marL="4114800" lvl="8" indent="-317500" algn="l">
              <a:lnSpc>
                <a:spcPct val="115000"/>
              </a:lnSpc>
              <a:spcBef>
                <a:spcPts val="1600"/>
              </a:spcBef>
              <a:spcAft>
                <a:spcPts val="1600"/>
              </a:spcAft>
              <a:buClr>
                <a:srgbClr val="FFFFFF"/>
              </a:buClr>
              <a:buSzPts val="1400"/>
              <a:buChar char="■"/>
              <a:defRPr sz="1400">
                <a:solidFill>
                  <a:srgbClr val="FFFFFF"/>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
  <p:cSld name="AUTOLAYOUT_3">
    <p:spTree>
      <p:nvGrpSpPr>
        <p:cNvPr id="1" name="Shape 65"/>
        <p:cNvGrpSpPr/>
        <p:nvPr/>
      </p:nvGrpSpPr>
      <p:grpSpPr>
        <a:xfrm>
          <a:off x="0" y="0"/>
          <a:ext cx="0" cy="0"/>
          <a:chOff x="0" y="0"/>
          <a:chExt cx="0" cy="0"/>
        </a:xfrm>
      </p:grpSpPr>
      <p:sp>
        <p:nvSpPr>
          <p:cNvPr id="66" name="Google Shape;66;p1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 name="Google Shape;67;p15"/>
          <p:cNvCxnSpPr/>
          <p:nvPr/>
        </p:nvCxnSpPr>
        <p:spPr>
          <a:xfrm>
            <a:off x="393910" y="2899950"/>
            <a:ext cx="2479800" cy="0"/>
          </a:xfrm>
          <a:prstGeom prst="straightConnector1">
            <a:avLst/>
          </a:prstGeom>
          <a:noFill/>
          <a:ln w="38100" cap="flat" cmpd="sng">
            <a:solidFill>
              <a:srgbClr val="FFFFFF"/>
            </a:solidFill>
            <a:prstDash val="solid"/>
            <a:round/>
            <a:headEnd type="none" w="sm" len="sm"/>
            <a:tailEnd type="none" w="sm" len="sm"/>
          </a:ln>
        </p:spPr>
      </p:cxnSp>
      <p:sp>
        <p:nvSpPr>
          <p:cNvPr id="68" name="Google Shape;68;p15"/>
          <p:cNvSpPr txBox="1">
            <a:spLocks noGrp="1"/>
          </p:cNvSpPr>
          <p:nvPr>
            <p:ph type="title"/>
          </p:nvPr>
        </p:nvSpPr>
        <p:spPr>
          <a:xfrm>
            <a:off x="304800" y="477850"/>
            <a:ext cx="5590200" cy="21936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3600"/>
              <a:buNone/>
              <a:defRPr sz="3600" b="1">
                <a:solidFill>
                  <a:srgbClr val="FFFFFF"/>
                </a:solidFill>
              </a:defRPr>
            </a:lvl1pPr>
            <a:lvl2pPr lvl="1" algn="l">
              <a:lnSpc>
                <a:spcPct val="100000"/>
              </a:lnSpc>
              <a:spcBef>
                <a:spcPts val="0"/>
              </a:spcBef>
              <a:spcAft>
                <a:spcPts val="0"/>
              </a:spcAft>
              <a:buClr>
                <a:srgbClr val="FFFFFF"/>
              </a:buClr>
              <a:buSzPts val="3600"/>
              <a:buNone/>
              <a:defRPr sz="3600" b="1">
                <a:solidFill>
                  <a:srgbClr val="FFFFFF"/>
                </a:solidFill>
              </a:defRPr>
            </a:lvl2pPr>
            <a:lvl3pPr lvl="2" algn="l">
              <a:lnSpc>
                <a:spcPct val="100000"/>
              </a:lnSpc>
              <a:spcBef>
                <a:spcPts val="0"/>
              </a:spcBef>
              <a:spcAft>
                <a:spcPts val="0"/>
              </a:spcAft>
              <a:buClr>
                <a:srgbClr val="FFFFFF"/>
              </a:buClr>
              <a:buSzPts val="3600"/>
              <a:buNone/>
              <a:defRPr sz="3600" b="1">
                <a:solidFill>
                  <a:srgbClr val="FFFFFF"/>
                </a:solidFill>
              </a:defRPr>
            </a:lvl3pPr>
            <a:lvl4pPr lvl="3" algn="l">
              <a:lnSpc>
                <a:spcPct val="100000"/>
              </a:lnSpc>
              <a:spcBef>
                <a:spcPts val="0"/>
              </a:spcBef>
              <a:spcAft>
                <a:spcPts val="0"/>
              </a:spcAft>
              <a:buClr>
                <a:srgbClr val="FFFFFF"/>
              </a:buClr>
              <a:buSzPts val="3600"/>
              <a:buNone/>
              <a:defRPr sz="3600" b="1">
                <a:solidFill>
                  <a:srgbClr val="FFFFFF"/>
                </a:solidFill>
              </a:defRPr>
            </a:lvl4pPr>
            <a:lvl5pPr lvl="4" algn="l">
              <a:lnSpc>
                <a:spcPct val="100000"/>
              </a:lnSpc>
              <a:spcBef>
                <a:spcPts val="0"/>
              </a:spcBef>
              <a:spcAft>
                <a:spcPts val="0"/>
              </a:spcAft>
              <a:buClr>
                <a:srgbClr val="FFFFFF"/>
              </a:buClr>
              <a:buSzPts val="3600"/>
              <a:buNone/>
              <a:defRPr sz="3600" b="1">
                <a:solidFill>
                  <a:srgbClr val="FFFFFF"/>
                </a:solidFill>
              </a:defRPr>
            </a:lvl5pPr>
            <a:lvl6pPr lvl="5" algn="l">
              <a:lnSpc>
                <a:spcPct val="100000"/>
              </a:lnSpc>
              <a:spcBef>
                <a:spcPts val="0"/>
              </a:spcBef>
              <a:spcAft>
                <a:spcPts val="0"/>
              </a:spcAft>
              <a:buClr>
                <a:srgbClr val="FFFFFF"/>
              </a:buClr>
              <a:buSzPts val="3600"/>
              <a:buNone/>
              <a:defRPr sz="3600" b="1">
                <a:solidFill>
                  <a:srgbClr val="FFFFFF"/>
                </a:solidFill>
              </a:defRPr>
            </a:lvl6pPr>
            <a:lvl7pPr lvl="6" algn="l">
              <a:lnSpc>
                <a:spcPct val="100000"/>
              </a:lnSpc>
              <a:spcBef>
                <a:spcPts val="0"/>
              </a:spcBef>
              <a:spcAft>
                <a:spcPts val="0"/>
              </a:spcAft>
              <a:buClr>
                <a:srgbClr val="FFFFFF"/>
              </a:buClr>
              <a:buSzPts val="3600"/>
              <a:buNone/>
              <a:defRPr sz="3600" b="1">
                <a:solidFill>
                  <a:srgbClr val="FFFFFF"/>
                </a:solidFill>
              </a:defRPr>
            </a:lvl7pPr>
            <a:lvl8pPr lvl="7" algn="l">
              <a:lnSpc>
                <a:spcPct val="100000"/>
              </a:lnSpc>
              <a:spcBef>
                <a:spcPts val="0"/>
              </a:spcBef>
              <a:spcAft>
                <a:spcPts val="0"/>
              </a:spcAft>
              <a:buClr>
                <a:srgbClr val="FFFFFF"/>
              </a:buClr>
              <a:buSzPts val="3600"/>
              <a:buNone/>
              <a:defRPr sz="3600" b="1">
                <a:solidFill>
                  <a:srgbClr val="FFFFFF"/>
                </a:solidFill>
              </a:defRPr>
            </a:lvl8pPr>
            <a:lvl9pPr lvl="8" algn="l">
              <a:lnSpc>
                <a:spcPct val="100000"/>
              </a:lnSpc>
              <a:spcBef>
                <a:spcPts val="0"/>
              </a:spcBef>
              <a:spcAft>
                <a:spcPts val="0"/>
              </a:spcAft>
              <a:buClr>
                <a:srgbClr val="FFFFFF"/>
              </a:buClr>
              <a:buSzPts val="3600"/>
              <a:buNone/>
              <a:defRPr sz="3600" b="1">
                <a:solidFill>
                  <a:srgbClr val="FFFFFF"/>
                </a:solidFill>
              </a:defRPr>
            </a:lvl9pPr>
          </a:lstStyle>
          <a:p>
            <a:endParaRPr/>
          </a:p>
        </p:txBody>
      </p:sp>
      <p:sp>
        <p:nvSpPr>
          <p:cNvPr id="69" name="Google Shape;69;p15"/>
          <p:cNvSpPr txBox="1">
            <a:spLocks noGrp="1"/>
          </p:cNvSpPr>
          <p:nvPr>
            <p:ph type="body" idx="1"/>
          </p:nvPr>
        </p:nvSpPr>
        <p:spPr>
          <a:xfrm>
            <a:off x="304800" y="3033700"/>
            <a:ext cx="8512500" cy="15393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70" name="Google Shape;70;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3">
  <p:cSld name="AUTOLAYOUT_4">
    <p:spTree>
      <p:nvGrpSpPr>
        <p:cNvPr id="1" name="Shape 71"/>
        <p:cNvGrpSpPr/>
        <p:nvPr/>
      </p:nvGrpSpPr>
      <p:grpSpPr>
        <a:xfrm>
          <a:off x="0" y="0"/>
          <a:ext cx="0" cy="0"/>
          <a:chOff x="0" y="0"/>
          <a:chExt cx="0" cy="0"/>
        </a:xfrm>
      </p:grpSpPr>
      <p:sp>
        <p:nvSpPr>
          <p:cNvPr id="72" name="Google Shape;72;p16"/>
          <p:cNvSpPr/>
          <p:nvPr/>
        </p:nvSpPr>
        <p:spPr>
          <a:xfrm>
            <a:off x="0" y="0"/>
            <a:ext cx="9144000" cy="51435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16"/>
          <p:cNvSpPr txBox="1">
            <a:spLocks noGrp="1"/>
          </p:cNvSpPr>
          <p:nvPr>
            <p:ph type="ctrTitle"/>
          </p:nvPr>
        </p:nvSpPr>
        <p:spPr>
          <a:xfrm>
            <a:off x="323525" y="521325"/>
            <a:ext cx="3464700" cy="13398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2400"/>
              <a:buNone/>
              <a:defRPr sz="2400" b="1">
                <a:solidFill>
                  <a:srgbClr val="FFFFFF"/>
                </a:solidFill>
              </a:defRPr>
            </a:lvl1pPr>
            <a:lvl2pPr lvl="1" algn="l">
              <a:lnSpc>
                <a:spcPct val="100000"/>
              </a:lnSpc>
              <a:spcBef>
                <a:spcPts val="0"/>
              </a:spcBef>
              <a:spcAft>
                <a:spcPts val="0"/>
              </a:spcAft>
              <a:buClr>
                <a:srgbClr val="FFFFFF"/>
              </a:buClr>
              <a:buSzPts val="2400"/>
              <a:buNone/>
              <a:defRPr sz="2400" b="1">
                <a:solidFill>
                  <a:srgbClr val="FFFFFF"/>
                </a:solidFill>
              </a:defRPr>
            </a:lvl2pPr>
            <a:lvl3pPr lvl="2" algn="l">
              <a:lnSpc>
                <a:spcPct val="100000"/>
              </a:lnSpc>
              <a:spcBef>
                <a:spcPts val="0"/>
              </a:spcBef>
              <a:spcAft>
                <a:spcPts val="0"/>
              </a:spcAft>
              <a:buClr>
                <a:srgbClr val="FFFFFF"/>
              </a:buClr>
              <a:buSzPts val="2400"/>
              <a:buNone/>
              <a:defRPr sz="2400" b="1">
                <a:solidFill>
                  <a:srgbClr val="FFFFFF"/>
                </a:solidFill>
              </a:defRPr>
            </a:lvl3pPr>
            <a:lvl4pPr lvl="3" algn="l">
              <a:lnSpc>
                <a:spcPct val="100000"/>
              </a:lnSpc>
              <a:spcBef>
                <a:spcPts val="0"/>
              </a:spcBef>
              <a:spcAft>
                <a:spcPts val="0"/>
              </a:spcAft>
              <a:buClr>
                <a:srgbClr val="FFFFFF"/>
              </a:buClr>
              <a:buSzPts val="2400"/>
              <a:buNone/>
              <a:defRPr sz="2400" b="1">
                <a:solidFill>
                  <a:srgbClr val="FFFFFF"/>
                </a:solidFill>
              </a:defRPr>
            </a:lvl4pPr>
            <a:lvl5pPr lvl="4" algn="l">
              <a:lnSpc>
                <a:spcPct val="100000"/>
              </a:lnSpc>
              <a:spcBef>
                <a:spcPts val="0"/>
              </a:spcBef>
              <a:spcAft>
                <a:spcPts val="0"/>
              </a:spcAft>
              <a:buClr>
                <a:srgbClr val="FFFFFF"/>
              </a:buClr>
              <a:buSzPts val="2400"/>
              <a:buNone/>
              <a:defRPr sz="2400" b="1">
                <a:solidFill>
                  <a:srgbClr val="FFFFFF"/>
                </a:solidFill>
              </a:defRPr>
            </a:lvl5pPr>
            <a:lvl6pPr lvl="5" algn="l">
              <a:lnSpc>
                <a:spcPct val="100000"/>
              </a:lnSpc>
              <a:spcBef>
                <a:spcPts val="0"/>
              </a:spcBef>
              <a:spcAft>
                <a:spcPts val="0"/>
              </a:spcAft>
              <a:buClr>
                <a:srgbClr val="FFFFFF"/>
              </a:buClr>
              <a:buSzPts val="2400"/>
              <a:buNone/>
              <a:defRPr sz="2400" b="1">
                <a:solidFill>
                  <a:srgbClr val="FFFFFF"/>
                </a:solidFill>
              </a:defRPr>
            </a:lvl6pPr>
            <a:lvl7pPr lvl="6" algn="l">
              <a:lnSpc>
                <a:spcPct val="100000"/>
              </a:lnSpc>
              <a:spcBef>
                <a:spcPts val="0"/>
              </a:spcBef>
              <a:spcAft>
                <a:spcPts val="0"/>
              </a:spcAft>
              <a:buClr>
                <a:srgbClr val="FFFFFF"/>
              </a:buClr>
              <a:buSzPts val="2400"/>
              <a:buNone/>
              <a:defRPr sz="2400" b="1">
                <a:solidFill>
                  <a:srgbClr val="FFFFFF"/>
                </a:solidFill>
              </a:defRPr>
            </a:lvl7pPr>
            <a:lvl8pPr lvl="7" algn="l">
              <a:lnSpc>
                <a:spcPct val="100000"/>
              </a:lnSpc>
              <a:spcBef>
                <a:spcPts val="0"/>
              </a:spcBef>
              <a:spcAft>
                <a:spcPts val="0"/>
              </a:spcAft>
              <a:buClr>
                <a:srgbClr val="FFFFFF"/>
              </a:buClr>
              <a:buSzPts val="2400"/>
              <a:buNone/>
              <a:defRPr sz="2400" b="1">
                <a:solidFill>
                  <a:srgbClr val="FFFFFF"/>
                </a:solidFill>
              </a:defRPr>
            </a:lvl8pPr>
            <a:lvl9pPr lvl="8" algn="l">
              <a:lnSpc>
                <a:spcPct val="100000"/>
              </a:lnSpc>
              <a:spcBef>
                <a:spcPts val="0"/>
              </a:spcBef>
              <a:spcAft>
                <a:spcPts val="0"/>
              </a:spcAft>
              <a:buClr>
                <a:srgbClr val="FFFFFF"/>
              </a:buClr>
              <a:buSzPts val="2400"/>
              <a:buNone/>
              <a:defRPr sz="2400" b="1">
                <a:solidFill>
                  <a:srgbClr val="FFFFFF"/>
                </a:solidFill>
              </a:defRPr>
            </a:lvl9pPr>
          </a:lstStyle>
          <a:p>
            <a:endParaRPr/>
          </a:p>
        </p:txBody>
      </p:sp>
      <p:sp>
        <p:nvSpPr>
          <p:cNvPr id="75" name="Google Shape;75;p16"/>
          <p:cNvSpPr txBox="1">
            <a:spLocks noGrp="1"/>
          </p:cNvSpPr>
          <p:nvPr>
            <p:ph type="body" idx="1"/>
          </p:nvPr>
        </p:nvSpPr>
        <p:spPr>
          <a:xfrm>
            <a:off x="323525" y="1990875"/>
            <a:ext cx="3464700" cy="18900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4">
  <p:cSld name="AUTOLAYOUT_5">
    <p:bg>
      <p:bgPr>
        <a:solidFill>
          <a:srgbClr val="37474F"/>
        </a:solidFill>
        <a:effectLst/>
      </p:bgPr>
    </p:bg>
    <p:spTree>
      <p:nvGrpSpPr>
        <p:cNvPr id="1" name="Shape 76"/>
        <p:cNvGrpSpPr/>
        <p:nvPr/>
      </p:nvGrpSpPr>
      <p:grpSpPr>
        <a:xfrm>
          <a:off x="0" y="0"/>
          <a:ext cx="0" cy="0"/>
          <a:chOff x="0" y="0"/>
          <a:chExt cx="0" cy="0"/>
        </a:xfrm>
      </p:grpSpPr>
      <p:sp>
        <p:nvSpPr>
          <p:cNvPr id="77" name="Google Shape;77;p1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p:nvPr/>
        </p:nvSpPr>
        <p:spPr>
          <a:xfrm>
            <a:off x="0" y="0"/>
            <a:ext cx="4568400" cy="5143500"/>
          </a:xfrm>
          <a:prstGeom prst="rect">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7"/>
          <p:cNvSpPr/>
          <p:nvPr/>
        </p:nvSpPr>
        <p:spPr>
          <a:xfrm>
            <a:off x="6795047" y="584570"/>
            <a:ext cx="143700" cy="143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7"/>
          <p:cNvSpPr/>
          <p:nvPr/>
        </p:nvSpPr>
        <p:spPr>
          <a:xfrm>
            <a:off x="6795047" y="4415195"/>
            <a:ext cx="143700" cy="143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1" name="Google Shape;81;p17"/>
          <p:cNvCxnSpPr/>
          <p:nvPr/>
        </p:nvCxnSpPr>
        <p:spPr>
          <a:xfrm>
            <a:off x="4895600" y="656926"/>
            <a:ext cx="3942600" cy="0"/>
          </a:xfrm>
          <a:prstGeom prst="straightConnector1">
            <a:avLst/>
          </a:prstGeom>
          <a:noFill/>
          <a:ln w="9525" cap="flat" cmpd="sng">
            <a:solidFill>
              <a:srgbClr val="FFFFFF"/>
            </a:solidFill>
            <a:prstDash val="solid"/>
            <a:round/>
            <a:headEnd type="none" w="sm" len="sm"/>
            <a:tailEnd type="none" w="sm" len="sm"/>
          </a:ln>
        </p:spPr>
      </p:cxnSp>
      <p:cxnSp>
        <p:nvCxnSpPr>
          <p:cNvPr id="82" name="Google Shape;82;p17"/>
          <p:cNvCxnSpPr/>
          <p:nvPr/>
        </p:nvCxnSpPr>
        <p:spPr>
          <a:xfrm>
            <a:off x="4895600" y="4487700"/>
            <a:ext cx="3942600" cy="0"/>
          </a:xfrm>
          <a:prstGeom prst="straightConnector1">
            <a:avLst/>
          </a:prstGeom>
          <a:noFill/>
          <a:ln w="9525" cap="flat" cmpd="sng">
            <a:solidFill>
              <a:srgbClr val="FFFFFF"/>
            </a:solidFill>
            <a:prstDash val="solid"/>
            <a:round/>
            <a:headEnd type="none" w="sm" len="sm"/>
            <a:tailEnd type="none" w="sm" len="sm"/>
          </a:ln>
        </p:spPr>
      </p:cxnSp>
      <p:sp>
        <p:nvSpPr>
          <p:cNvPr id="83" name="Google Shape;83;p17"/>
          <p:cNvSpPr txBox="1">
            <a:spLocks noGrp="1"/>
          </p:cNvSpPr>
          <p:nvPr>
            <p:ph type="title"/>
          </p:nvPr>
        </p:nvSpPr>
        <p:spPr>
          <a:xfrm>
            <a:off x="312850" y="1069200"/>
            <a:ext cx="3942600" cy="30051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000"/>
              <a:buNone/>
              <a:defRPr sz="3000">
                <a:solidFill>
                  <a:srgbClr val="FFFFFF"/>
                </a:solidFill>
              </a:defRPr>
            </a:lvl1pPr>
            <a:lvl2pPr lvl="1" algn="ctr">
              <a:lnSpc>
                <a:spcPct val="100000"/>
              </a:lnSpc>
              <a:spcBef>
                <a:spcPts val="0"/>
              </a:spcBef>
              <a:spcAft>
                <a:spcPts val="0"/>
              </a:spcAft>
              <a:buClr>
                <a:srgbClr val="FFFFFF"/>
              </a:buClr>
              <a:buSzPts val="3000"/>
              <a:buNone/>
              <a:defRPr sz="3000">
                <a:solidFill>
                  <a:srgbClr val="FFFFFF"/>
                </a:solidFill>
              </a:defRPr>
            </a:lvl2pPr>
            <a:lvl3pPr lvl="2" algn="ctr">
              <a:lnSpc>
                <a:spcPct val="100000"/>
              </a:lnSpc>
              <a:spcBef>
                <a:spcPts val="0"/>
              </a:spcBef>
              <a:spcAft>
                <a:spcPts val="0"/>
              </a:spcAft>
              <a:buClr>
                <a:srgbClr val="FFFFFF"/>
              </a:buClr>
              <a:buSzPts val="3000"/>
              <a:buNone/>
              <a:defRPr sz="3000">
                <a:solidFill>
                  <a:srgbClr val="FFFFFF"/>
                </a:solidFill>
              </a:defRPr>
            </a:lvl3pPr>
            <a:lvl4pPr lvl="3" algn="ctr">
              <a:lnSpc>
                <a:spcPct val="100000"/>
              </a:lnSpc>
              <a:spcBef>
                <a:spcPts val="0"/>
              </a:spcBef>
              <a:spcAft>
                <a:spcPts val="0"/>
              </a:spcAft>
              <a:buClr>
                <a:srgbClr val="FFFFFF"/>
              </a:buClr>
              <a:buSzPts val="3000"/>
              <a:buNone/>
              <a:defRPr sz="3000">
                <a:solidFill>
                  <a:srgbClr val="FFFFFF"/>
                </a:solidFill>
              </a:defRPr>
            </a:lvl4pPr>
            <a:lvl5pPr lvl="4" algn="ctr">
              <a:lnSpc>
                <a:spcPct val="100000"/>
              </a:lnSpc>
              <a:spcBef>
                <a:spcPts val="0"/>
              </a:spcBef>
              <a:spcAft>
                <a:spcPts val="0"/>
              </a:spcAft>
              <a:buClr>
                <a:srgbClr val="FFFFFF"/>
              </a:buClr>
              <a:buSzPts val="3000"/>
              <a:buNone/>
              <a:defRPr sz="3000">
                <a:solidFill>
                  <a:srgbClr val="FFFFFF"/>
                </a:solidFill>
              </a:defRPr>
            </a:lvl5pPr>
            <a:lvl6pPr lvl="5" algn="ctr">
              <a:lnSpc>
                <a:spcPct val="100000"/>
              </a:lnSpc>
              <a:spcBef>
                <a:spcPts val="0"/>
              </a:spcBef>
              <a:spcAft>
                <a:spcPts val="0"/>
              </a:spcAft>
              <a:buClr>
                <a:srgbClr val="FFFFFF"/>
              </a:buClr>
              <a:buSzPts val="3000"/>
              <a:buNone/>
              <a:defRPr sz="3000">
                <a:solidFill>
                  <a:srgbClr val="FFFFFF"/>
                </a:solidFill>
              </a:defRPr>
            </a:lvl6pPr>
            <a:lvl7pPr lvl="6" algn="ctr">
              <a:lnSpc>
                <a:spcPct val="100000"/>
              </a:lnSpc>
              <a:spcBef>
                <a:spcPts val="0"/>
              </a:spcBef>
              <a:spcAft>
                <a:spcPts val="0"/>
              </a:spcAft>
              <a:buClr>
                <a:srgbClr val="FFFFFF"/>
              </a:buClr>
              <a:buSzPts val="3000"/>
              <a:buNone/>
              <a:defRPr sz="3000">
                <a:solidFill>
                  <a:srgbClr val="FFFFFF"/>
                </a:solidFill>
              </a:defRPr>
            </a:lvl7pPr>
            <a:lvl8pPr lvl="7" algn="ctr">
              <a:lnSpc>
                <a:spcPct val="100000"/>
              </a:lnSpc>
              <a:spcBef>
                <a:spcPts val="0"/>
              </a:spcBef>
              <a:spcAft>
                <a:spcPts val="0"/>
              </a:spcAft>
              <a:buClr>
                <a:srgbClr val="FFFFFF"/>
              </a:buClr>
              <a:buSzPts val="3000"/>
              <a:buNone/>
              <a:defRPr sz="3000">
                <a:solidFill>
                  <a:srgbClr val="FFFFFF"/>
                </a:solidFill>
              </a:defRPr>
            </a:lvl8pPr>
            <a:lvl9pPr lvl="8" algn="ctr">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84" name="Google Shape;84;p17"/>
          <p:cNvSpPr txBox="1">
            <a:spLocks noGrp="1"/>
          </p:cNvSpPr>
          <p:nvPr>
            <p:ph type="body" idx="1"/>
          </p:nvPr>
        </p:nvSpPr>
        <p:spPr>
          <a:xfrm>
            <a:off x="4891175" y="1069200"/>
            <a:ext cx="3942600" cy="3005100"/>
          </a:xfrm>
          <a:prstGeom prst="rect">
            <a:avLst/>
          </a:prstGeom>
          <a:noFill/>
        </p:spPr>
        <p:txBody>
          <a:bodyPr spcFirstLastPara="1" wrap="square" lIns="91425" tIns="91425" rIns="91425" bIns="91425" anchor="ctr" anchorCtr="0">
            <a:no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85" name="Google Shape;85;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5">
  <p:cSld name="AUTOLAYOUT_6">
    <p:bg>
      <p:bgPr>
        <a:solidFill>
          <a:srgbClr val="FFFFFF"/>
        </a:solidFill>
        <a:effectLst/>
      </p:bgPr>
    </p:bg>
    <p:spTree>
      <p:nvGrpSpPr>
        <p:cNvPr id="1" name="Shape 86"/>
        <p:cNvGrpSpPr/>
        <p:nvPr/>
      </p:nvGrpSpPr>
      <p:grpSpPr>
        <a:xfrm>
          <a:off x="0" y="0"/>
          <a:ext cx="0" cy="0"/>
          <a:chOff x="0" y="0"/>
          <a:chExt cx="0" cy="0"/>
        </a:xfrm>
      </p:grpSpPr>
      <p:sp>
        <p:nvSpPr>
          <p:cNvPr id="87" name="Google Shape;87;p1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18"/>
          <p:cNvGrpSpPr/>
          <p:nvPr/>
        </p:nvGrpSpPr>
        <p:grpSpPr>
          <a:xfrm>
            <a:off x="10350" y="10500"/>
            <a:ext cx="9123300" cy="5122500"/>
            <a:chOff x="10350" y="10500"/>
            <a:chExt cx="9123300" cy="5122500"/>
          </a:xfrm>
        </p:grpSpPr>
        <p:sp>
          <p:nvSpPr>
            <p:cNvPr id="89" name="Google Shape;89;p18"/>
            <p:cNvSpPr/>
            <p:nvPr/>
          </p:nvSpPr>
          <p:spPr>
            <a:xfrm>
              <a:off x="10350" y="10500"/>
              <a:ext cx="9123300" cy="5122500"/>
            </a:xfrm>
            <a:prstGeom prst="rect">
              <a:avLst/>
            </a:prstGeom>
            <a:solidFill>
              <a:schemeClr val="dk1"/>
            </a:solidFill>
            <a:ln w="1905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8"/>
            <p:cNvSpPr/>
            <p:nvPr/>
          </p:nvSpPr>
          <p:spPr>
            <a:xfrm>
              <a:off x="181125" y="181125"/>
              <a:ext cx="8795400" cy="4781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18"/>
          <p:cNvSpPr txBox="1">
            <a:spLocks noGrp="1"/>
          </p:cNvSpPr>
          <p:nvPr>
            <p:ph type="title"/>
          </p:nvPr>
        </p:nvSpPr>
        <p:spPr>
          <a:xfrm>
            <a:off x="811650" y="645325"/>
            <a:ext cx="5482500" cy="16563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4800"/>
              <a:buNone/>
              <a:defRPr sz="4800">
                <a:solidFill>
                  <a:schemeClr val="dk1"/>
                </a:solidFill>
              </a:defRPr>
            </a:lvl1pPr>
            <a:lvl2pPr lvl="1" algn="l">
              <a:lnSpc>
                <a:spcPct val="100000"/>
              </a:lnSpc>
              <a:spcBef>
                <a:spcPts val="0"/>
              </a:spcBef>
              <a:spcAft>
                <a:spcPts val="0"/>
              </a:spcAft>
              <a:buClr>
                <a:schemeClr val="dk1"/>
              </a:buClr>
              <a:buSzPts val="4800"/>
              <a:buNone/>
              <a:defRPr sz="4800">
                <a:solidFill>
                  <a:schemeClr val="dk1"/>
                </a:solidFill>
              </a:defRPr>
            </a:lvl2pPr>
            <a:lvl3pPr lvl="2" algn="l">
              <a:lnSpc>
                <a:spcPct val="100000"/>
              </a:lnSpc>
              <a:spcBef>
                <a:spcPts val="0"/>
              </a:spcBef>
              <a:spcAft>
                <a:spcPts val="0"/>
              </a:spcAft>
              <a:buClr>
                <a:schemeClr val="dk1"/>
              </a:buClr>
              <a:buSzPts val="4800"/>
              <a:buNone/>
              <a:defRPr sz="4800">
                <a:solidFill>
                  <a:schemeClr val="dk1"/>
                </a:solidFill>
              </a:defRPr>
            </a:lvl3pPr>
            <a:lvl4pPr lvl="3" algn="l">
              <a:lnSpc>
                <a:spcPct val="100000"/>
              </a:lnSpc>
              <a:spcBef>
                <a:spcPts val="0"/>
              </a:spcBef>
              <a:spcAft>
                <a:spcPts val="0"/>
              </a:spcAft>
              <a:buClr>
                <a:schemeClr val="dk1"/>
              </a:buClr>
              <a:buSzPts val="4800"/>
              <a:buNone/>
              <a:defRPr sz="4800">
                <a:solidFill>
                  <a:schemeClr val="dk1"/>
                </a:solidFill>
              </a:defRPr>
            </a:lvl4pPr>
            <a:lvl5pPr lvl="4" algn="l">
              <a:lnSpc>
                <a:spcPct val="100000"/>
              </a:lnSpc>
              <a:spcBef>
                <a:spcPts val="0"/>
              </a:spcBef>
              <a:spcAft>
                <a:spcPts val="0"/>
              </a:spcAft>
              <a:buClr>
                <a:schemeClr val="dk1"/>
              </a:buClr>
              <a:buSzPts val="4800"/>
              <a:buNone/>
              <a:defRPr sz="4800">
                <a:solidFill>
                  <a:schemeClr val="dk1"/>
                </a:solidFill>
              </a:defRPr>
            </a:lvl5pPr>
            <a:lvl6pPr lvl="5" algn="l">
              <a:lnSpc>
                <a:spcPct val="100000"/>
              </a:lnSpc>
              <a:spcBef>
                <a:spcPts val="0"/>
              </a:spcBef>
              <a:spcAft>
                <a:spcPts val="0"/>
              </a:spcAft>
              <a:buClr>
                <a:schemeClr val="dk1"/>
              </a:buClr>
              <a:buSzPts val="4800"/>
              <a:buNone/>
              <a:defRPr sz="4800">
                <a:solidFill>
                  <a:schemeClr val="dk1"/>
                </a:solidFill>
              </a:defRPr>
            </a:lvl6pPr>
            <a:lvl7pPr lvl="6" algn="l">
              <a:lnSpc>
                <a:spcPct val="100000"/>
              </a:lnSpc>
              <a:spcBef>
                <a:spcPts val="0"/>
              </a:spcBef>
              <a:spcAft>
                <a:spcPts val="0"/>
              </a:spcAft>
              <a:buClr>
                <a:schemeClr val="dk1"/>
              </a:buClr>
              <a:buSzPts val="4800"/>
              <a:buNone/>
              <a:defRPr sz="4800">
                <a:solidFill>
                  <a:schemeClr val="dk1"/>
                </a:solidFill>
              </a:defRPr>
            </a:lvl7pPr>
            <a:lvl8pPr lvl="7" algn="l">
              <a:lnSpc>
                <a:spcPct val="100000"/>
              </a:lnSpc>
              <a:spcBef>
                <a:spcPts val="0"/>
              </a:spcBef>
              <a:spcAft>
                <a:spcPts val="0"/>
              </a:spcAft>
              <a:buClr>
                <a:schemeClr val="dk1"/>
              </a:buClr>
              <a:buSzPts val="4800"/>
              <a:buNone/>
              <a:defRPr sz="4800">
                <a:solidFill>
                  <a:schemeClr val="dk1"/>
                </a:solidFill>
              </a:defRPr>
            </a:lvl8pPr>
            <a:lvl9pPr lvl="8" algn="l">
              <a:lnSpc>
                <a:spcPct val="100000"/>
              </a:lnSpc>
              <a:spcBef>
                <a:spcPts val="0"/>
              </a:spcBef>
              <a:spcAft>
                <a:spcPts val="0"/>
              </a:spcAft>
              <a:buClr>
                <a:schemeClr val="dk1"/>
              </a:buClr>
              <a:buSzPts val="4800"/>
              <a:buNone/>
              <a:defRPr sz="4800">
                <a:solidFill>
                  <a:schemeClr val="dk1"/>
                </a:solidFill>
              </a:defRPr>
            </a:lvl9pPr>
          </a:lstStyle>
          <a:p>
            <a:endParaRPr/>
          </a:p>
        </p:txBody>
      </p:sp>
      <p:sp>
        <p:nvSpPr>
          <p:cNvPr id="92" name="Google Shape;92;p18"/>
          <p:cNvSpPr txBox="1">
            <a:spLocks noGrp="1"/>
          </p:cNvSpPr>
          <p:nvPr>
            <p:ph type="body" idx="1"/>
          </p:nvPr>
        </p:nvSpPr>
        <p:spPr>
          <a:xfrm>
            <a:off x="811650" y="2530150"/>
            <a:ext cx="2465100" cy="19302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93" name="Google Shape;93;p18"/>
          <p:cNvSpPr txBox="1">
            <a:spLocks noGrp="1"/>
          </p:cNvSpPr>
          <p:nvPr>
            <p:ph type="body" idx="2"/>
          </p:nvPr>
        </p:nvSpPr>
        <p:spPr>
          <a:xfrm>
            <a:off x="3346263" y="2530150"/>
            <a:ext cx="2465100" cy="19302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94" name="Google Shape;94;p18"/>
          <p:cNvSpPr txBox="1">
            <a:spLocks noGrp="1"/>
          </p:cNvSpPr>
          <p:nvPr>
            <p:ph type="body" idx="3"/>
          </p:nvPr>
        </p:nvSpPr>
        <p:spPr>
          <a:xfrm>
            <a:off x="5880875" y="2530813"/>
            <a:ext cx="2465100" cy="19302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95" name="Google Shape;95;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6">
  <p:cSld name="AUTOLAYOUT_7">
    <p:bg>
      <p:bgPr>
        <a:solidFill>
          <a:srgbClr val="FFFFFF"/>
        </a:solidFill>
        <a:effectLst/>
      </p:bgPr>
    </p:bg>
    <p:spTree>
      <p:nvGrpSpPr>
        <p:cNvPr id="1" name="Shape 96"/>
        <p:cNvGrpSpPr/>
        <p:nvPr/>
      </p:nvGrpSpPr>
      <p:grpSpPr>
        <a:xfrm>
          <a:off x="0" y="0"/>
          <a:ext cx="0" cy="0"/>
          <a:chOff x="0" y="0"/>
          <a:chExt cx="0" cy="0"/>
        </a:xfrm>
      </p:grpSpPr>
      <p:sp>
        <p:nvSpPr>
          <p:cNvPr id="97" name="Google Shape;97;p1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9"/>
          <p:cNvSpPr/>
          <p:nvPr/>
        </p:nvSpPr>
        <p:spPr>
          <a:xfrm>
            <a:off x="0" y="4665575"/>
            <a:ext cx="9144000" cy="4779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 name="Google Shape;99;p19"/>
          <p:cNvCxnSpPr/>
          <p:nvPr/>
        </p:nvCxnSpPr>
        <p:spPr>
          <a:xfrm>
            <a:off x="1128750" y="1995025"/>
            <a:ext cx="6886500" cy="0"/>
          </a:xfrm>
          <a:prstGeom prst="straightConnector1">
            <a:avLst/>
          </a:prstGeom>
          <a:noFill/>
          <a:ln w="9525" cap="flat" cmpd="sng">
            <a:solidFill>
              <a:schemeClr val="dk1"/>
            </a:solidFill>
            <a:prstDash val="dot"/>
            <a:round/>
            <a:headEnd type="none" w="sm" len="sm"/>
            <a:tailEnd type="none" w="sm" len="sm"/>
          </a:ln>
        </p:spPr>
      </p:cxnSp>
      <p:sp>
        <p:nvSpPr>
          <p:cNvPr id="100" name="Google Shape;100;p19"/>
          <p:cNvSpPr txBox="1">
            <a:spLocks noGrp="1"/>
          </p:cNvSpPr>
          <p:nvPr>
            <p:ph type="title"/>
          </p:nvPr>
        </p:nvSpPr>
        <p:spPr>
          <a:xfrm>
            <a:off x="1128750" y="394200"/>
            <a:ext cx="6886500" cy="1412100"/>
          </a:xfrm>
          <a:prstGeom prst="rect">
            <a:avLst/>
          </a:prstGeom>
          <a:noFill/>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600"/>
              <a:buNone/>
              <a:defRPr sz="3600" b="1">
                <a:solidFill>
                  <a:srgbClr val="1B212C"/>
                </a:solidFill>
              </a:defRPr>
            </a:lvl1pPr>
            <a:lvl2pPr lvl="1" algn="ctr">
              <a:lnSpc>
                <a:spcPct val="100000"/>
              </a:lnSpc>
              <a:spcBef>
                <a:spcPts val="0"/>
              </a:spcBef>
              <a:spcAft>
                <a:spcPts val="0"/>
              </a:spcAft>
              <a:buClr>
                <a:schemeClr val="dk1"/>
              </a:buClr>
              <a:buSzPts val="3600"/>
              <a:buNone/>
              <a:defRPr sz="3600" b="1">
                <a:solidFill>
                  <a:srgbClr val="1B212C"/>
                </a:solidFill>
              </a:defRPr>
            </a:lvl2pPr>
            <a:lvl3pPr lvl="2" algn="ctr">
              <a:lnSpc>
                <a:spcPct val="100000"/>
              </a:lnSpc>
              <a:spcBef>
                <a:spcPts val="0"/>
              </a:spcBef>
              <a:spcAft>
                <a:spcPts val="0"/>
              </a:spcAft>
              <a:buClr>
                <a:schemeClr val="dk1"/>
              </a:buClr>
              <a:buSzPts val="3600"/>
              <a:buNone/>
              <a:defRPr sz="3600" b="1">
                <a:solidFill>
                  <a:srgbClr val="1B212C"/>
                </a:solidFill>
              </a:defRPr>
            </a:lvl3pPr>
            <a:lvl4pPr lvl="3" algn="ctr">
              <a:lnSpc>
                <a:spcPct val="100000"/>
              </a:lnSpc>
              <a:spcBef>
                <a:spcPts val="0"/>
              </a:spcBef>
              <a:spcAft>
                <a:spcPts val="0"/>
              </a:spcAft>
              <a:buClr>
                <a:schemeClr val="dk1"/>
              </a:buClr>
              <a:buSzPts val="3600"/>
              <a:buNone/>
              <a:defRPr sz="3600" b="1">
                <a:solidFill>
                  <a:srgbClr val="1B212C"/>
                </a:solidFill>
              </a:defRPr>
            </a:lvl4pPr>
            <a:lvl5pPr lvl="4" algn="ctr">
              <a:lnSpc>
                <a:spcPct val="100000"/>
              </a:lnSpc>
              <a:spcBef>
                <a:spcPts val="0"/>
              </a:spcBef>
              <a:spcAft>
                <a:spcPts val="0"/>
              </a:spcAft>
              <a:buClr>
                <a:schemeClr val="dk1"/>
              </a:buClr>
              <a:buSzPts val="3600"/>
              <a:buNone/>
              <a:defRPr sz="3600" b="1">
                <a:solidFill>
                  <a:srgbClr val="1B212C"/>
                </a:solidFill>
              </a:defRPr>
            </a:lvl5pPr>
            <a:lvl6pPr lvl="5" algn="ctr">
              <a:lnSpc>
                <a:spcPct val="100000"/>
              </a:lnSpc>
              <a:spcBef>
                <a:spcPts val="0"/>
              </a:spcBef>
              <a:spcAft>
                <a:spcPts val="0"/>
              </a:spcAft>
              <a:buClr>
                <a:schemeClr val="dk1"/>
              </a:buClr>
              <a:buSzPts val="3600"/>
              <a:buNone/>
              <a:defRPr sz="3600" b="1">
                <a:solidFill>
                  <a:srgbClr val="1B212C"/>
                </a:solidFill>
              </a:defRPr>
            </a:lvl6pPr>
            <a:lvl7pPr lvl="6" algn="ctr">
              <a:lnSpc>
                <a:spcPct val="100000"/>
              </a:lnSpc>
              <a:spcBef>
                <a:spcPts val="0"/>
              </a:spcBef>
              <a:spcAft>
                <a:spcPts val="0"/>
              </a:spcAft>
              <a:buClr>
                <a:schemeClr val="dk1"/>
              </a:buClr>
              <a:buSzPts val="3600"/>
              <a:buNone/>
              <a:defRPr sz="3600" b="1">
                <a:solidFill>
                  <a:srgbClr val="1B212C"/>
                </a:solidFill>
              </a:defRPr>
            </a:lvl7pPr>
            <a:lvl8pPr lvl="7" algn="ctr">
              <a:lnSpc>
                <a:spcPct val="100000"/>
              </a:lnSpc>
              <a:spcBef>
                <a:spcPts val="0"/>
              </a:spcBef>
              <a:spcAft>
                <a:spcPts val="0"/>
              </a:spcAft>
              <a:buClr>
                <a:schemeClr val="dk1"/>
              </a:buClr>
              <a:buSzPts val="3600"/>
              <a:buNone/>
              <a:defRPr sz="3600" b="1">
                <a:solidFill>
                  <a:srgbClr val="1B212C"/>
                </a:solidFill>
              </a:defRPr>
            </a:lvl8pPr>
            <a:lvl9pPr lvl="8" algn="ctr">
              <a:lnSpc>
                <a:spcPct val="100000"/>
              </a:lnSpc>
              <a:spcBef>
                <a:spcPts val="0"/>
              </a:spcBef>
              <a:spcAft>
                <a:spcPts val="0"/>
              </a:spcAft>
              <a:buClr>
                <a:schemeClr val="dk1"/>
              </a:buClr>
              <a:buSzPts val="3600"/>
              <a:buNone/>
              <a:defRPr sz="3600" b="1">
                <a:solidFill>
                  <a:srgbClr val="1B212C"/>
                </a:solidFill>
              </a:defRPr>
            </a:lvl9pPr>
          </a:lstStyle>
          <a:p>
            <a:endParaRPr/>
          </a:p>
        </p:txBody>
      </p:sp>
      <p:sp>
        <p:nvSpPr>
          <p:cNvPr id="101" name="Google Shape;101;p19"/>
          <p:cNvSpPr txBox="1">
            <a:spLocks noGrp="1"/>
          </p:cNvSpPr>
          <p:nvPr>
            <p:ph type="body" idx="1"/>
          </p:nvPr>
        </p:nvSpPr>
        <p:spPr>
          <a:xfrm>
            <a:off x="1128750" y="2225463"/>
            <a:ext cx="6886500" cy="2197200"/>
          </a:xfrm>
          <a:prstGeom prst="rect">
            <a:avLst/>
          </a:prstGeom>
          <a:noFill/>
        </p:spPr>
        <p:txBody>
          <a:bodyPr spcFirstLastPara="1" wrap="square" lIns="91425" tIns="91425" rIns="91425" bIns="91425" anchor="t" anchorCtr="0">
            <a:noAutofit/>
          </a:bodyPr>
          <a:lstStyle>
            <a:lvl1pPr marL="457200" lvl="0" indent="-330200" algn="ctr">
              <a:lnSpc>
                <a:spcPct val="115000"/>
              </a:lnSpc>
              <a:spcBef>
                <a:spcPts val="0"/>
              </a:spcBef>
              <a:spcAft>
                <a:spcPts val="0"/>
              </a:spcAft>
              <a:buClr>
                <a:schemeClr val="dk2"/>
              </a:buClr>
              <a:buSzPts val="1600"/>
              <a:buChar char="●"/>
              <a:defRPr sz="1600">
                <a:solidFill>
                  <a:schemeClr val="dk2"/>
                </a:solidFill>
              </a:defRPr>
            </a:lvl1pPr>
            <a:lvl2pPr marL="914400" lvl="1" indent="-317500" algn="ctr">
              <a:lnSpc>
                <a:spcPct val="115000"/>
              </a:lnSpc>
              <a:spcBef>
                <a:spcPts val="1600"/>
              </a:spcBef>
              <a:spcAft>
                <a:spcPts val="0"/>
              </a:spcAft>
              <a:buClr>
                <a:schemeClr val="dk2"/>
              </a:buClr>
              <a:buSzPts val="1400"/>
              <a:buChar char="○"/>
              <a:defRPr sz="1400">
                <a:solidFill>
                  <a:schemeClr val="dk2"/>
                </a:solidFill>
              </a:defRPr>
            </a:lvl2pPr>
            <a:lvl3pPr marL="1371600" lvl="2" indent="-317500" algn="ctr">
              <a:lnSpc>
                <a:spcPct val="115000"/>
              </a:lnSpc>
              <a:spcBef>
                <a:spcPts val="1600"/>
              </a:spcBef>
              <a:spcAft>
                <a:spcPts val="0"/>
              </a:spcAft>
              <a:buClr>
                <a:schemeClr val="dk2"/>
              </a:buClr>
              <a:buSzPts val="1400"/>
              <a:buChar char="■"/>
              <a:defRPr sz="1400">
                <a:solidFill>
                  <a:schemeClr val="dk2"/>
                </a:solidFill>
              </a:defRPr>
            </a:lvl3pPr>
            <a:lvl4pPr marL="1828800" lvl="3" indent="-317500" algn="ctr">
              <a:lnSpc>
                <a:spcPct val="115000"/>
              </a:lnSpc>
              <a:spcBef>
                <a:spcPts val="1600"/>
              </a:spcBef>
              <a:spcAft>
                <a:spcPts val="0"/>
              </a:spcAft>
              <a:buClr>
                <a:schemeClr val="dk2"/>
              </a:buClr>
              <a:buSzPts val="1400"/>
              <a:buChar char="●"/>
              <a:defRPr sz="1400">
                <a:solidFill>
                  <a:schemeClr val="dk2"/>
                </a:solidFill>
              </a:defRPr>
            </a:lvl4pPr>
            <a:lvl5pPr marL="2286000" lvl="4" indent="-317500" algn="ctr">
              <a:lnSpc>
                <a:spcPct val="115000"/>
              </a:lnSpc>
              <a:spcBef>
                <a:spcPts val="1600"/>
              </a:spcBef>
              <a:spcAft>
                <a:spcPts val="0"/>
              </a:spcAft>
              <a:buClr>
                <a:schemeClr val="dk2"/>
              </a:buClr>
              <a:buSzPts val="1400"/>
              <a:buChar char="○"/>
              <a:defRPr sz="1400">
                <a:solidFill>
                  <a:schemeClr val="dk2"/>
                </a:solidFill>
              </a:defRPr>
            </a:lvl5pPr>
            <a:lvl6pPr marL="2743200" lvl="5" indent="-317500" algn="ctr">
              <a:lnSpc>
                <a:spcPct val="115000"/>
              </a:lnSpc>
              <a:spcBef>
                <a:spcPts val="1600"/>
              </a:spcBef>
              <a:spcAft>
                <a:spcPts val="0"/>
              </a:spcAft>
              <a:buClr>
                <a:schemeClr val="dk2"/>
              </a:buClr>
              <a:buSzPts val="1400"/>
              <a:buChar char="■"/>
              <a:defRPr sz="1400">
                <a:solidFill>
                  <a:schemeClr val="dk2"/>
                </a:solidFill>
              </a:defRPr>
            </a:lvl6pPr>
            <a:lvl7pPr marL="3200400" lvl="6" indent="-317500" algn="ctr">
              <a:lnSpc>
                <a:spcPct val="115000"/>
              </a:lnSpc>
              <a:spcBef>
                <a:spcPts val="1600"/>
              </a:spcBef>
              <a:spcAft>
                <a:spcPts val="0"/>
              </a:spcAft>
              <a:buClr>
                <a:schemeClr val="dk2"/>
              </a:buClr>
              <a:buSzPts val="1400"/>
              <a:buChar char="●"/>
              <a:defRPr sz="1400">
                <a:solidFill>
                  <a:schemeClr val="dk2"/>
                </a:solidFill>
              </a:defRPr>
            </a:lvl7pPr>
            <a:lvl8pPr marL="3657600" lvl="7" indent="-317500" algn="ctr">
              <a:lnSpc>
                <a:spcPct val="115000"/>
              </a:lnSpc>
              <a:spcBef>
                <a:spcPts val="1600"/>
              </a:spcBef>
              <a:spcAft>
                <a:spcPts val="0"/>
              </a:spcAft>
              <a:buClr>
                <a:schemeClr val="dk2"/>
              </a:buClr>
              <a:buSzPts val="1400"/>
              <a:buChar char="○"/>
              <a:defRPr sz="1400">
                <a:solidFill>
                  <a:schemeClr val="dk2"/>
                </a:solidFill>
              </a:defRPr>
            </a:lvl8pPr>
            <a:lvl9pPr marL="4114800" lvl="8" indent="-317500" algn="ctr">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02" name="Google Shape;102;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7">
  <p:cSld name="AUTOLAYOUT_8">
    <p:spTree>
      <p:nvGrpSpPr>
        <p:cNvPr id="1" name="Shape 103"/>
        <p:cNvGrpSpPr/>
        <p:nvPr/>
      </p:nvGrpSpPr>
      <p:grpSpPr>
        <a:xfrm>
          <a:off x="0" y="0"/>
          <a:ext cx="0" cy="0"/>
          <a:chOff x="0" y="0"/>
          <a:chExt cx="0" cy="0"/>
        </a:xfrm>
      </p:grpSpPr>
      <p:sp>
        <p:nvSpPr>
          <p:cNvPr id="104" name="Google Shape;104;p20"/>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0"/>
          <p:cNvSpPr/>
          <p:nvPr/>
        </p:nvSpPr>
        <p:spPr>
          <a:xfrm>
            <a:off x="878400" y="843500"/>
            <a:ext cx="8265600" cy="695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0"/>
          <p:cNvSpPr/>
          <p:nvPr/>
        </p:nvSpPr>
        <p:spPr>
          <a:xfrm rot="10800000">
            <a:off x="189931" y="843500"/>
            <a:ext cx="695400" cy="695400"/>
          </a:xfrm>
          <a:prstGeom prst="flowChartDelay">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0"/>
          <p:cNvSpPr txBox="1">
            <a:spLocks noGrp="1"/>
          </p:cNvSpPr>
          <p:nvPr>
            <p:ph type="title"/>
          </p:nvPr>
        </p:nvSpPr>
        <p:spPr>
          <a:xfrm>
            <a:off x="660850" y="896950"/>
            <a:ext cx="6842400" cy="575700"/>
          </a:xfrm>
          <a:prstGeom prst="rect">
            <a:avLst/>
          </a:prstGeom>
          <a:noFill/>
        </p:spPr>
        <p:txBody>
          <a:bodyPr spcFirstLastPara="1" wrap="square" lIns="91425" tIns="91425" rIns="91425" bIns="91425" anchor="ctr" anchorCtr="0">
            <a:noAutofit/>
          </a:bodyPr>
          <a:lstStyle>
            <a:lvl1pPr lvl="0" algn="l">
              <a:lnSpc>
                <a:spcPct val="100000"/>
              </a:lnSpc>
              <a:spcBef>
                <a:spcPts val="0"/>
              </a:spcBef>
              <a:spcAft>
                <a:spcPts val="0"/>
              </a:spcAft>
              <a:buClr>
                <a:srgbClr val="0F9D58"/>
              </a:buClr>
              <a:buSzPts val="2000"/>
              <a:buNone/>
              <a:defRPr sz="2000" b="1">
                <a:solidFill>
                  <a:schemeClr val="lt1"/>
                </a:solidFill>
              </a:defRPr>
            </a:lvl1pPr>
            <a:lvl2pPr lvl="1" algn="l">
              <a:lnSpc>
                <a:spcPct val="100000"/>
              </a:lnSpc>
              <a:spcBef>
                <a:spcPts val="0"/>
              </a:spcBef>
              <a:spcAft>
                <a:spcPts val="0"/>
              </a:spcAft>
              <a:buClr>
                <a:srgbClr val="0F9D58"/>
              </a:buClr>
              <a:buSzPts val="2000"/>
              <a:buNone/>
              <a:defRPr sz="2000" b="1">
                <a:solidFill>
                  <a:schemeClr val="lt1"/>
                </a:solidFill>
              </a:defRPr>
            </a:lvl2pPr>
            <a:lvl3pPr lvl="2" algn="l">
              <a:lnSpc>
                <a:spcPct val="100000"/>
              </a:lnSpc>
              <a:spcBef>
                <a:spcPts val="0"/>
              </a:spcBef>
              <a:spcAft>
                <a:spcPts val="0"/>
              </a:spcAft>
              <a:buClr>
                <a:srgbClr val="0F9D58"/>
              </a:buClr>
              <a:buSzPts val="2000"/>
              <a:buNone/>
              <a:defRPr sz="2000" b="1">
                <a:solidFill>
                  <a:schemeClr val="lt1"/>
                </a:solidFill>
              </a:defRPr>
            </a:lvl3pPr>
            <a:lvl4pPr lvl="3" algn="l">
              <a:lnSpc>
                <a:spcPct val="100000"/>
              </a:lnSpc>
              <a:spcBef>
                <a:spcPts val="0"/>
              </a:spcBef>
              <a:spcAft>
                <a:spcPts val="0"/>
              </a:spcAft>
              <a:buClr>
                <a:srgbClr val="0F9D58"/>
              </a:buClr>
              <a:buSzPts val="2000"/>
              <a:buNone/>
              <a:defRPr sz="2000" b="1">
                <a:solidFill>
                  <a:schemeClr val="lt1"/>
                </a:solidFill>
              </a:defRPr>
            </a:lvl4pPr>
            <a:lvl5pPr lvl="4" algn="l">
              <a:lnSpc>
                <a:spcPct val="100000"/>
              </a:lnSpc>
              <a:spcBef>
                <a:spcPts val="0"/>
              </a:spcBef>
              <a:spcAft>
                <a:spcPts val="0"/>
              </a:spcAft>
              <a:buClr>
                <a:srgbClr val="0F9D58"/>
              </a:buClr>
              <a:buSzPts val="2000"/>
              <a:buNone/>
              <a:defRPr sz="2000" b="1">
                <a:solidFill>
                  <a:schemeClr val="lt1"/>
                </a:solidFill>
              </a:defRPr>
            </a:lvl5pPr>
            <a:lvl6pPr lvl="5" algn="l">
              <a:lnSpc>
                <a:spcPct val="100000"/>
              </a:lnSpc>
              <a:spcBef>
                <a:spcPts val="0"/>
              </a:spcBef>
              <a:spcAft>
                <a:spcPts val="0"/>
              </a:spcAft>
              <a:buClr>
                <a:srgbClr val="0F9D58"/>
              </a:buClr>
              <a:buSzPts val="2000"/>
              <a:buNone/>
              <a:defRPr sz="2000" b="1">
                <a:solidFill>
                  <a:schemeClr val="lt1"/>
                </a:solidFill>
              </a:defRPr>
            </a:lvl6pPr>
            <a:lvl7pPr lvl="6" algn="l">
              <a:lnSpc>
                <a:spcPct val="100000"/>
              </a:lnSpc>
              <a:spcBef>
                <a:spcPts val="0"/>
              </a:spcBef>
              <a:spcAft>
                <a:spcPts val="0"/>
              </a:spcAft>
              <a:buClr>
                <a:srgbClr val="0F9D58"/>
              </a:buClr>
              <a:buSzPts val="2000"/>
              <a:buNone/>
              <a:defRPr sz="2000" b="1">
                <a:solidFill>
                  <a:schemeClr val="lt1"/>
                </a:solidFill>
              </a:defRPr>
            </a:lvl7pPr>
            <a:lvl8pPr lvl="7" algn="l">
              <a:lnSpc>
                <a:spcPct val="100000"/>
              </a:lnSpc>
              <a:spcBef>
                <a:spcPts val="0"/>
              </a:spcBef>
              <a:spcAft>
                <a:spcPts val="0"/>
              </a:spcAft>
              <a:buClr>
                <a:srgbClr val="0F9D58"/>
              </a:buClr>
              <a:buSzPts val="2000"/>
              <a:buNone/>
              <a:defRPr sz="2000" b="1">
                <a:solidFill>
                  <a:schemeClr val="lt1"/>
                </a:solidFill>
              </a:defRPr>
            </a:lvl8pPr>
            <a:lvl9pPr lvl="8" algn="l">
              <a:lnSpc>
                <a:spcPct val="100000"/>
              </a:lnSpc>
              <a:spcBef>
                <a:spcPts val="0"/>
              </a:spcBef>
              <a:spcAft>
                <a:spcPts val="0"/>
              </a:spcAft>
              <a:buClr>
                <a:srgbClr val="0F9D58"/>
              </a:buClr>
              <a:buSzPts val="2000"/>
              <a:buNone/>
              <a:defRPr sz="2000" b="1">
                <a:solidFill>
                  <a:schemeClr val="lt1"/>
                </a:solidFill>
              </a:defRPr>
            </a:lvl9pPr>
          </a:lstStyle>
          <a:p>
            <a:endParaRPr/>
          </a:p>
        </p:txBody>
      </p:sp>
      <p:sp>
        <p:nvSpPr>
          <p:cNvPr id="108" name="Google Shape;108;p20"/>
          <p:cNvSpPr txBox="1">
            <a:spLocks noGrp="1"/>
          </p:cNvSpPr>
          <p:nvPr>
            <p:ph type="body" idx="1"/>
          </p:nvPr>
        </p:nvSpPr>
        <p:spPr>
          <a:xfrm>
            <a:off x="660775" y="1826600"/>
            <a:ext cx="3749700" cy="28017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09" name="Google Shape;109;p20"/>
          <p:cNvSpPr txBox="1">
            <a:spLocks noGrp="1"/>
          </p:cNvSpPr>
          <p:nvPr>
            <p:ph type="body" idx="2"/>
          </p:nvPr>
        </p:nvSpPr>
        <p:spPr>
          <a:xfrm>
            <a:off x="5085425" y="1826600"/>
            <a:ext cx="3749700" cy="28017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10" name="Google Shape;110;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8">
  <p:cSld name="AUTOLAYOUT_9">
    <p:spTree>
      <p:nvGrpSpPr>
        <p:cNvPr id="1" name="Shape 111"/>
        <p:cNvGrpSpPr/>
        <p:nvPr/>
      </p:nvGrpSpPr>
      <p:grpSpPr>
        <a:xfrm>
          <a:off x="0" y="0"/>
          <a:ext cx="0" cy="0"/>
          <a:chOff x="0" y="0"/>
          <a:chExt cx="0" cy="0"/>
        </a:xfrm>
      </p:grpSpPr>
      <p:sp>
        <p:nvSpPr>
          <p:cNvPr id="112" name="Google Shape;112;p21"/>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1"/>
          <p:cNvSpPr/>
          <p:nvPr/>
        </p:nvSpPr>
        <p:spPr>
          <a:xfrm>
            <a:off x="878400" y="843500"/>
            <a:ext cx="8265600" cy="695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1"/>
          <p:cNvSpPr/>
          <p:nvPr/>
        </p:nvSpPr>
        <p:spPr>
          <a:xfrm rot="10800000">
            <a:off x="189931" y="843500"/>
            <a:ext cx="695400" cy="695400"/>
          </a:xfrm>
          <a:prstGeom prst="flowChartDelay">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1"/>
          <p:cNvSpPr txBox="1">
            <a:spLocks noGrp="1"/>
          </p:cNvSpPr>
          <p:nvPr>
            <p:ph type="title"/>
          </p:nvPr>
        </p:nvSpPr>
        <p:spPr>
          <a:xfrm>
            <a:off x="660850" y="896950"/>
            <a:ext cx="6842400" cy="575700"/>
          </a:xfrm>
          <a:prstGeom prst="rect">
            <a:avLst/>
          </a:prstGeom>
          <a:noFill/>
        </p:spPr>
        <p:txBody>
          <a:bodyPr spcFirstLastPara="1" wrap="square" lIns="91425" tIns="91425" rIns="91425" bIns="91425" anchor="ctr" anchorCtr="0">
            <a:noAutofit/>
          </a:bodyPr>
          <a:lstStyle>
            <a:lvl1pPr lvl="0" algn="l" rtl="0">
              <a:lnSpc>
                <a:spcPct val="100000"/>
              </a:lnSpc>
              <a:spcBef>
                <a:spcPts val="0"/>
              </a:spcBef>
              <a:spcAft>
                <a:spcPts val="0"/>
              </a:spcAft>
              <a:buClr>
                <a:srgbClr val="0F9D58"/>
              </a:buClr>
              <a:buSzPts val="2000"/>
              <a:buNone/>
              <a:defRPr sz="2000" b="1">
                <a:solidFill>
                  <a:schemeClr val="lt1"/>
                </a:solidFill>
              </a:defRPr>
            </a:lvl1pPr>
            <a:lvl2pPr lvl="1" algn="l" rtl="0">
              <a:lnSpc>
                <a:spcPct val="100000"/>
              </a:lnSpc>
              <a:spcBef>
                <a:spcPts val="0"/>
              </a:spcBef>
              <a:spcAft>
                <a:spcPts val="0"/>
              </a:spcAft>
              <a:buClr>
                <a:srgbClr val="0F9D58"/>
              </a:buClr>
              <a:buSzPts val="2000"/>
              <a:buNone/>
              <a:defRPr sz="2000" b="1">
                <a:solidFill>
                  <a:schemeClr val="lt1"/>
                </a:solidFill>
              </a:defRPr>
            </a:lvl2pPr>
            <a:lvl3pPr lvl="2" algn="l" rtl="0">
              <a:lnSpc>
                <a:spcPct val="100000"/>
              </a:lnSpc>
              <a:spcBef>
                <a:spcPts val="0"/>
              </a:spcBef>
              <a:spcAft>
                <a:spcPts val="0"/>
              </a:spcAft>
              <a:buClr>
                <a:srgbClr val="0F9D58"/>
              </a:buClr>
              <a:buSzPts val="2000"/>
              <a:buNone/>
              <a:defRPr sz="2000" b="1">
                <a:solidFill>
                  <a:schemeClr val="lt1"/>
                </a:solidFill>
              </a:defRPr>
            </a:lvl3pPr>
            <a:lvl4pPr lvl="3" algn="l" rtl="0">
              <a:lnSpc>
                <a:spcPct val="100000"/>
              </a:lnSpc>
              <a:spcBef>
                <a:spcPts val="0"/>
              </a:spcBef>
              <a:spcAft>
                <a:spcPts val="0"/>
              </a:spcAft>
              <a:buClr>
                <a:srgbClr val="0F9D58"/>
              </a:buClr>
              <a:buSzPts val="2000"/>
              <a:buNone/>
              <a:defRPr sz="2000" b="1">
                <a:solidFill>
                  <a:schemeClr val="lt1"/>
                </a:solidFill>
              </a:defRPr>
            </a:lvl4pPr>
            <a:lvl5pPr lvl="4" algn="l" rtl="0">
              <a:lnSpc>
                <a:spcPct val="100000"/>
              </a:lnSpc>
              <a:spcBef>
                <a:spcPts val="0"/>
              </a:spcBef>
              <a:spcAft>
                <a:spcPts val="0"/>
              </a:spcAft>
              <a:buClr>
                <a:srgbClr val="0F9D58"/>
              </a:buClr>
              <a:buSzPts val="2000"/>
              <a:buNone/>
              <a:defRPr sz="2000" b="1">
                <a:solidFill>
                  <a:schemeClr val="lt1"/>
                </a:solidFill>
              </a:defRPr>
            </a:lvl5pPr>
            <a:lvl6pPr lvl="5" algn="l" rtl="0">
              <a:lnSpc>
                <a:spcPct val="100000"/>
              </a:lnSpc>
              <a:spcBef>
                <a:spcPts val="0"/>
              </a:spcBef>
              <a:spcAft>
                <a:spcPts val="0"/>
              </a:spcAft>
              <a:buClr>
                <a:srgbClr val="0F9D58"/>
              </a:buClr>
              <a:buSzPts val="2000"/>
              <a:buNone/>
              <a:defRPr sz="2000" b="1">
                <a:solidFill>
                  <a:schemeClr val="lt1"/>
                </a:solidFill>
              </a:defRPr>
            </a:lvl6pPr>
            <a:lvl7pPr lvl="6" algn="l" rtl="0">
              <a:lnSpc>
                <a:spcPct val="100000"/>
              </a:lnSpc>
              <a:spcBef>
                <a:spcPts val="0"/>
              </a:spcBef>
              <a:spcAft>
                <a:spcPts val="0"/>
              </a:spcAft>
              <a:buClr>
                <a:srgbClr val="0F9D58"/>
              </a:buClr>
              <a:buSzPts val="2000"/>
              <a:buNone/>
              <a:defRPr sz="2000" b="1">
                <a:solidFill>
                  <a:schemeClr val="lt1"/>
                </a:solidFill>
              </a:defRPr>
            </a:lvl7pPr>
            <a:lvl8pPr lvl="7" algn="l" rtl="0">
              <a:lnSpc>
                <a:spcPct val="100000"/>
              </a:lnSpc>
              <a:spcBef>
                <a:spcPts val="0"/>
              </a:spcBef>
              <a:spcAft>
                <a:spcPts val="0"/>
              </a:spcAft>
              <a:buClr>
                <a:srgbClr val="0F9D58"/>
              </a:buClr>
              <a:buSzPts val="2000"/>
              <a:buNone/>
              <a:defRPr sz="2000" b="1">
                <a:solidFill>
                  <a:schemeClr val="lt1"/>
                </a:solidFill>
              </a:defRPr>
            </a:lvl8pPr>
            <a:lvl9pPr lvl="8" algn="l" rtl="0">
              <a:lnSpc>
                <a:spcPct val="100000"/>
              </a:lnSpc>
              <a:spcBef>
                <a:spcPts val="0"/>
              </a:spcBef>
              <a:spcAft>
                <a:spcPts val="0"/>
              </a:spcAft>
              <a:buClr>
                <a:srgbClr val="0F9D58"/>
              </a:buClr>
              <a:buSzPts val="2000"/>
              <a:buNone/>
              <a:defRPr sz="2000" b="1">
                <a:solidFill>
                  <a:schemeClr val="lt1"/>
                </a:solidFill>
              </a:defRPr>
            </a:lvl9pPr>
          </a:lstStyle>
          <a:p>
            <a:endParaRPr/>
          </a:p>
        </p:txBody>
      </p:sp>
      <p:sp>
        <p:nvSpPr>
          <p:cNvPr id="116" name="Google Shape;116;p21"/>
          <p:cNvSpPr txBox="1">
            <a:spLocks noGrp="1"/>
          </p:cNvSpPr>
          <p:nvPr>
            <p:ph type="body" idx="1"/>
          </p:nvPr>
        </p:nvSpPr>
        <p:spPr>
          <a:xfrm>
            <a:off x="660775" y="1826600"/>
            <a:ext cx="3749700" cy="2801700"/>
          </a:xfrm>
          <a:prstGeom prst="rect">
            <a:avLst/>
          </a:prstGeom>
          <a:noFill/>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17" name="Google Shape;117;p21"/>
          <p:cNvSpPr txBox="1">
            <a:spLocks noGrp="1"/>
          </p:cNvSpPr>
          <p:nvPr>
            <p:ph type="body" idx="2"/>
          </p:nvPr>
        </p:nvSpPr>
        <p:spPr>
          <a:xfrm>
            <a:off x="5085425" y="1826600"/>
            <a:ext cx="3749700" cy="2801700"/>
          </a:xfrm>
          <a:prstGeom prst="rect">
            <a:avLst/>
          </a:prstGeom>
          <a:noFill/>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rgbClr val="FFFFFF"/>
              </a:buClr>
              <a:buSzPts val="1400"/>
              <a:buChar char="●"/>
              <a:defRPr sz="1400">
                <a:solidFill>
                  <a:srgbClr val="FFFFFF"/>
                </a:solidFill>
              </a:defRPr>
            </a:lvl1pPr>
            <a:lvl2pPr marL="914400" lvl="1" indent="-304800" algn="l" rtl="0">
              <a:lnSpc>
                <a:spcPct val="115000"/>
              </a:lnSpc>
              <a:spcBef>
                <a:spcPts val="1600"/>
              </a:spcBef>
              <a:spcAft>
                <a:spcPts val="0"/>
              </a:spcAft>
              <a:buClr>
                <a:srgbClr val="FFFFFF"/>
              </a:buClr>
              <a:buSzPts val="1200"/>
              <a:buChar char="○"/>
              <a:defRPr sz="1200">
                <a:solidFill>
                  <a:srgbClr val="FFFFFF"/>
                </a:solidFill>
              </a:defRPr>
            </a:lvl2pPr>
            <a:lvl3pPr marL="1371600" lvl="2" indent="-304800" algn="l" rtl="0">
              <a:lnSpc>
                <a:spcPct val="115000"/>
              </a:lnSpc>
              <a:spcBef>
                <a:spcPts val="1600"/>
              </a:spcBef>
              <a:spcAft>
                <a:spcPts val="0"/>
              </a:spcAft>
              <a:buClr>
                <a:srgbClr val="FFFFFF"/>
              </a:buClr>
              <a:buSzPts val="1200"/>
              <a:buChar char="■"/>
              <a:defRPr sz="1200">
                <a:solidFill>
                  <a:srgbClr val="FFFFFF"/>
                </a:solidFill>
              </a:defRPr>
            </a:lvl3pPr>
            <a:lvl4pPr marL="1828800" lvl="3" indent="-304800" algn="l" rtl="0">
              <a:lnSpc>
                <a:spcPct val="115000"/>
              </a:lnSpc>
              <a:spcBef>
                <a:spcPts val="1600"/>
              </a:spcBef>
              <a:spcAft>
                <a:spcPts val="0"/>
              </a:spcAft>
              <a:buClr>
                <a:srgbClr val="FFFFFF"/>
              </a:buClr>
              <a:buSzPts val="1200"/>
              <a:buChar char="●"/>
              <a:defRPr sz="1200">
                <a:solidFill>
                  <a:srgbClr val="FFFFFF"/>
                </a:solidFill>
              </a:defRPr>
            </a:lvl4pPr>
            <a:lvl5pPr marL="2286000" lvl="4" indent="-304800" algn="l" rtl="0">
              <a:lnSpc>
                <a:spcPct val="115000"/>
              </a:lnSpc>
              <a:spcBef>
                <a:spcPts val="1600"/>
              </a:spcBef>
              <a:spcAft>
                <a:spcPts val="0"/>
              </a:spcAft>
              <a:buClr>
                <a:srgbClr val="FFFFFF"/>
              </a:buClr>
              <a:buSzPts val="1200"/>
              <a:buChar char="○"/>
              <a:defRPr sz="1200">
                <a:solidFill>
                  <a:srgbClr val="FFFFFF"/>
                </a:solidFill>
              </a:defRPr>
            </a:lvl5pPr>
            <a:lvl6pPr marL="2743200" lvl="5" indent="-304800" algn="l" rtl="0">
              <a:lnSpc>
                <a:spcPct val="115000"/>
              </a:lnSpc>
              <a:spcBef>
                <a:spcPts val="1600"/>
              </a:spcBef>
              <a:spcAft>
                <a:spcPts val="0"/>
              </a:spcAft>
              <a:buClr>
                <a:srgbClr val="FFFFFF"/>
              </a:buClr>
              <a:buSzPts val="1200"/>
              <a:buChar char="■"/>
              <a:defRPr sz="1200">
                <a:solidFill>
                  <a:srgbClr val="FFFFFF"/>
                </a:solidFill>
              </a:defRPr>
            </a:lvl6pPr>
            <a:lvl7pPr marL="3200400" lvl="6" indent="-304800" algn="l" rtl="0">
              <a:lnSpc>
                <a:spcPct val="115000"/>
              </a:lnSpc>
              <a:spcBef>
                <a:spcPts val="1600"/>
              </a:spcBef>
              <a:spcAft>
                <a:spcPts val="0"/>
              </a:spcAft>
              <a:buClr>
                <a:srgbClr val="FFFFFF"/>
              </a:buClr>
              <a:buSzPts val="1200"/>
              <a:buChar char="●"/>
              <a:defRPr sz="1200">
                <a:solidFill>
                  <a:srgbClr val="FFFFFF"/>
                </a:solidFill>
              </a:defRPr>
            </a:lvl7pPr>
            <a:lvl8pPr marL="3657600" lvl="7" indent="-304800" algn="l" rtl="0">
              <a:lnSpc>
                <a:spcPct val="115000"/>
              </a:lnSpc>
              <a:spcBef>
                <a:spcPts val="1600"/>
              </a:spcBef>
              <a:spcAft>
                <a:spcPts val="0"/>
              </a:spcAft>
              <a:buClr>
                <a:srgbClr val="FFFFFF"/>
              </a:buClr>
              <a:buSzPts val="1200"/>
              <a:buChar char="○"/>
              <a:defRPr sz="1200">
                <a:solidFill>
                  <a:srgbClr val="FFFFFF"/>
                </a:solidFill>
              </a:defRPr>
            </a:lvl8pPr>
            <a:lvl9pPr marL="4114800" lvl="8" indent="-304800" algn="l" rtl="0">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18" name="Google Shape;118;p2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FFFFFF"/>
                </a:solidFill>
              </a:defRPr>
            </a:lvl1pPr>
            <a:lvl2pPr lvl="1" algn="r" rtl="0">
              <a:lnSpc>
                <a:spcPct val="100000"/>
              </a:lnSpc>
              <a:spcAft>
                <a:spcPts val="0"/>
              </a:spcAft>
              <a:buNone/>
              <a:defRPr sz="1000">
                <a:solidFill>
                  <a:srgbClr val="FFFFFF"/>
                </a:solidFill>
              </a:defRPr>
            </a:lvl2pPr>
            <a:lvl3pPr lvl="2" algn="r" rtl="0">
              <a:lnSpc>
                <a:spcPct val="100000"/>
              </a:lnSpc>
              <a:spcAft>
                <a:spcPts val="0"/>
              </a:spcAft>
              <a:buNone/>
              <a:defRPr sz="1000">
                <a:solidFill>
                  <a:srgbClr val="FFFFFF"/>
                </a:solidFill>
              </a:defRPr>
            </a:lvl3pPr>
            <a:lvl4pPr lvl="3" algn="r" rtl="0">
              <a:lnSpc>
                <a:spcPct val="100000"/>
              </a:lnSpc>
              <a:spcAft>
                <a:spcPts val="0"/>
              </a:spcAft>
              <a:buNone/>
              <a:defRPr sz="1000">
                <a:solidFill>
                  <a:srgbClr val="FFFFFF"/>
                </a:solidFill>
              </a:defRPr>
            </a:lvl4pPr>
            <a:lvl5pPr lvl="4" algn="r" rtl="0">
              <a:lnSpc>
                <a:spcPct val="100000"/>
              </a:lnSpc>
              <a:spcAft>
                <a:spcPts val="0"/>
              </a:spcAft>
              <a:buNone/>
              <a:defRPr sz="1000">
                <a:solidFill>
                  <a:srgbClr val="FFFFFF"/>
                </a:solidFill>
              </a:defRPr>
            </a:lvl5pPr>
            <a:lvl6pPr lvl="5" algn="r" rtl="0">
              <a:lnSpc>
                <a:spcPct val="100000"/>
              </a:lnSpc>
              <a:spcAft>
                <a:spcPts val="0"/>
              </a:spcAft>
              <a:buNone/>
              <a:defRPr sz="1000">
                <a:solidFill>
                  <a:srgbClr val="FFFFFF"/>
                </a:solidFill>
              </a:defRPr>
            </a:lvl6pPr>
            <a:lvl7pPr lvl="6" algn="r" rtl="0">
              <a:lnSpc>
                <a:spcPct val="100000"/>
              </a:lnSpc>
              <a:spcAft>
                <a:spcPts val="0"/>
              </a:spcAft>
              <a:buNone/>
              <a:defRPr sz="1000">
                <a:solidFill>
                  <a:srgbClr val="FFFFFF"/>
                </a:solidFill>
              </a:defRPr>
            </a:lvl7pPr>
            <a:lvl8pPr lvl="7" algn="r" rtl="0">
              <a:lnSpc>
                <a:spcPct val="100000"/>
              </a:lnSpc>
              <a:spcAft>
                <a:spcPts val="0"/>
              </a:spcAft>
              <a:buNone/>
              <a:defRPr sz="1000">
                <a:solidFill>
                  <a:srgbClr val="FFFFFF"/>
                </a:solidFill>
              </a:defRPr>
            </a:lvl8pPr>
            <a:lvl9pPr lvl="8" algn="r" rtl="0">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Providence Team II: Final Presentation</a:t>
            </a:r>
            <a:endParaRPr/>
          </a:p>
        </p:txBody>
      </p:sp>
      <p:sp>
        <p:nvSpPr>
          <p:cNvPr id="124" name="Google Shape;124;p22"/>
          <p:cNvSpPr txBox="1">
            <a:spLocks noGrp="1"/>
          </p:cNvSpPr>
          <p:nvPr>
            <p:ph type="subTitle" idx="1"/>
          </p:nvPr>
        </p:nvSpPr>
        <p:spPr>
          <a:xfrm>
            <a:off x="671250" y="3174875"/>
            <a:ext cx="7801500" cy="115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Meshal Almutairi</a:t>
            </a:r>
            <a:endParaRPr/>
          </a:p>
          <a:p>
            <a:pPr marL="0" lvl="0" indent="0" algn="ctr" rtl="0">
              <a:spcBef>
                <a:spcPts val="0"/>
              </a:spcBef>
              <a:spcAft>
                <a:spcPts val="0"/>
              </a:spcAft>
              <a:buNone/>
            </a:pPr>
            <a:r>
              <a:rPr lang="en"/>
              <a:t>Ellisse Gil Soto</a:t>
            </a:r>
            <a:endParaRPr/>
          </a:p>
          <a:p>
            <a:pPr marL="0" lvl="0" indent="0" algn="ctr" rtl="0">
              <a:spcBef>
                <a:spcPts val="0"/>
              </a:spcBef>
              <a:spcAft>
                <a:spcPts val="0"/>
              </a:spcAft>
              <a:buNone/>
            </a:pPr>
            <a:r>
              <a:rPr lang="en"/>
              <a:t>Paola Muro-Martinez</a:t>
            </a:r>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body" idx="1"/>
          </p:nvPr>
        </p:nvSpPr>
        <p:spPr>
          <a:xfrm>
            <a:off x="210700" y="1152475"/>
            <a:ext cx="44523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en">
                <a:solidFill>
                  <a:schemeClr val="dk1"/>
                </a:solidFill>
              </a:rPr>
              <a:t>Surgical Site Infections</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Occur in the site of incision after a surgery. These are caused by microorganisms located superficially in the skin, inside the patient's body, or located in the hands and/or surgical instruments used by the health care provider</a:t>
            </a:r>
            <a:endParaRPr>
              <a:solidFill>
                <a:schemeClr val="dk1"/>
              </a:solidFill>
            </a:endParaRPr>
          </a:p>
          <a:p>
            <a:pPr marL="457200" lvl="0" indent="0" algn="l" rtl="0">
              <a:lnSpc>
                <a:spcPct val="100000"/>
              </a:lnSpc>
              <a:spcBef>
                <a:spcPts val="0"/>
              </a:spcBef>
              <a:spcAft>
                <a:spcPts val="0"/>
              </a:spcAft>
              <a:buNone/>
            </a:pPr>
            <a:endParaRPr>
              <a:solidFill>
                <a:schemeClr val="dk1"/>
              </a:solidFill>
            </a:endParaRPr>
          </a:p>
        </p:txBody>
      </p:sp>
      <p:sp>
        <p:nvSpPr>
          <p:cNvPr id="187" name="Google Shape;187;p31"/>
          <p:cNvSpPr txBox="1"/>
          <p:nvPr/>
        </p:nvSpPr>
        <p:spPr>
          <a:xfrm>
            <a:off x="4798700" y="1152475"/>
            <a:ext cx="4032300" cy="3232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Central Line Associated Blood Stream Infections</a:t>
            </a:r>
            <a:endParaRPr sz="1800">
              <a:solidFill>
                <a:schemeClr val="dk1"/>
              </a:solidFill>
              <a:latin typeface="Average"/>
              <a:ea typeface="Average"/>
              <a:cs typeface="Average"/>
              <a:sym typeface="Average"/>
            </a:endParaRPr>
          </a:p>
          <a:p>
            <a:pPr marL="457200" lvl="0" indent="-342900" algn="l" rtl="0">
              <a:spcBef>
                <a:spcPts val="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 Caused when a central line is not put  in place correctly (technique) or is contaminated, caused by microorganisms that can go into the body and cause infections.</a:t>
            </a:r>
            <a:endParaRPr sz="2400">
              <a:solidFill>
                <a:schemeClr val="dk1"/>
              </a:solidFill>
              <a:latin typeface="Average"/>
              <a:ea typeface="Average"/>
              <a:cs typeface="Average"/>
              <a:sym typeface="Average"/>
            </a:endParaRPr>
          </a:p>
          <a:p>
            <a:pPr marL="0" lvl="0" indent="0" algn="l" rtl="0">
              <a:spcBef>
                <a:spcPts val="0"/>
              </a:spcBef>
              <a:spcAft>
                <a:spcPts val="0"/>
              </a:spcAft>
              <a:buNone/>
            </a:pPr>
            <a:endParaRPr>
              <a:solidFill>
                <a:schemeClr val="dk1"/>
              </a:solidFill>
              <a:latin typeface="Average"/>
              <a:ea typeface="Average"/>
              <a:cs typeface="Average"/>
              <a:sym typeface="Average"/>
            </a:endParaRPr>
          </a:p>
        </p:txBody>
      </p:sp>
      <p:sp>
        <p:nvSpPr>
          <p:cNvPr id="188" name="Google Shape;188;p31"/>
          <p:cNvSpPr txBox="1"/>
          <p:nvPr/>
        </p:nvSpPr>
        <p:spPr>
          <a:xfrm>
            <a:off x="477800" y="295125"/>
            <a:ext cx="78276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700">
                <a:solidFill>
                  <a:srgbClr val="FFFFFF"/>
                </a:solidFill>
                <a:latin typeface="Average"/>
                <a:ea typeface="Average"/>
                <a:cs typeface="Average"/>
                <a:sym typeface="Average"/>
              </a:rPr>
              <a:t>          SSI                               CLABSI</a:t>
            </a:r>
            <a:endParaRPr sz="3700" b="1" i="1" u="sng">
              <a:solidFill>
                <a:srgbClr val="FFFFFF"/>
              </a:solidFill>
              <a:latin typeface="Average"/>
              <a:ea typeface="Average"/>
              <a:cs typeface="Average"/>
              <a:sym typeface="Averag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660850" y="896950"/>
            <a:ext cx="6842400" cy="57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Symptoms</a:t>
            </a:r>
            <a:endParaRPr/>
          </a:p>
        </p:txBody>
      </p:sp>
      <p:sp>
        <p:nvSpPr>
          <p:cNvPr id="194" name="Google Shape;194;p32"/>
          <p:cNvSpPr txBox="1">
            <a:spLocks noGrp="1"/>
          </p:cNvSpPr>
          <p:nvPr>
            <p:ph type="body" idx="1"/>
          </p:nvPr>
        </p:nvSpPr>
        <p:spPr>
          <a:xfrm>
            <a:off x="660850" y="1656575"/>
            <a:ext cx="3749700" cy="407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i="1" u="sng"/>
              <a:t>SSI</a:t>
            </a:r>
            <a:endParaRPr sz="2200" b="1" i="1" u="sng"/>
          </a:p>
          <a:p>
            <a:pPr marL="457200" lvl="0" indent="-317500" algn="l" rtl="0">
              <a:spcBef>
                <a:spcPts val="1600"/>
              </a:spcBef>
              <a:spcAft>
                <a:spcPts val="0"/>
              </a:spcAft>
              <a:buClr>
                <a:srgbClr val="FFFFFF"/>
              </a:buClr>
              <a:buSzPts val="1400"/>
              <a:buFont typeface="Lato"/>
              <a:buChar char="●"/>
            </a:pPr>
            <a:r>
              <a:rPr lang="en">
                <a:solidFill>
                  <a:srgbClr val="FFFFFF"/>
                </a:solidFill>
                <a:latin typeface="Lato"/>
                <a:ea typeface="Lato"/>
                <a:cs typeface="Lato"/>
                <a:sym typeface="Lato"/>
              </a:rPr>
              <a:t>SSI’s prove difficult to diagnose and patients must be well informed, as symptoms can present themselves after patient has been discharged (30 days).</a:t>
            </a:r>
            <a:endParaRPr>
              <a:solidFill>
                <a:srgbClr val="FFFFFF"/>
              </a:solidFill>
              <a:latin typeface="Lato"/>
              <a:ea typeface="Lato"/>
              <a:cs typeface="Lato"/>
              <a:sym typeface="Lato"/>
            </a:endParaRPr>
          </a:p>
          <a:p>
            <a:pPr marL="914400" lvl="1" indent="-317500" algn="l" rtl="0">
              <a:spcBef>
                <a:spcPts val="0"/>
              </a:spcBef>
              <a:spcAft>
                <a:spcPts val="0"/>
              </a:spcAft>
              <a:buClr>
                <a:srgbClr val="FFFFFF"/>
              </a:buClr>
              <a:buSzPts val="1400"/>
              <a:buFont typeface="Lato"/>
              <a:buChar char="○"/>
            </a:pPr>
            <a:r>
              <a:rPr lang="en" sz="1400">
                <a:solidFill>
                  <a:srgbClr val="FFFFFF"/>
                </a:solidFill>
                <a:latin typeface="Lato"/>
                <a:ea typeface="Lato"/>
                <a:cs typeface="Lato"/>
                <a:sym typeface="Lato"/>
              </a:rPr>
              <a:t>Cloudy Drainage from Surgical Wound</a:t>
            </a:r>
            <a:endParaRPr sz="1400">
              <a:solidFill>
                <a:srgbClr val="FFFFFF"/>
              </a:solidFill>
              <a:latin typeface="Lato"/>
              <a:ea typeface="Lato"/>
              <a:cs typeface="Lato"/>
              <a:sym typeface="Lato"/>
            </a:endParaRPr>
          </a:p>
          <a:p>
            <a:pPr marL="914400" lvl="1" indent="-317500" algn="l" rtl="0">
              <a:spcBef>
                <a:spcPts val="0"/>
              </a:spcBef>
              <a:spcAft>
                <a:spcPts val="0"/>
              </a:spcAft>
              <a:buClr>
                <a:srgbClr val="FFFFFF"/>
              </a:buClr>
              <a:buSzPts val="1400"/>
              <a:buFont typeface="Lato"/>
              <a:buChar char="○"/>
            </a:pPr>
            <a:r>
              <a:rPr lang="en" sz="1400">
                <a:solidFill>
                  <a:srgbClr val="FFFFFF"/>
                </a:solidFill>
                <a:latin typeface="Lato"/>
                <a:ea typeface="Lato"/>
                <a:cs typeface="Lato"/>
                <a:sym typeface="Lato"/>
              </a:rPr>
              <a:t>Fever, Chills</a:t>
            </a:r>
            <a:endParaRPr sz="1400">
              <a:solidFill>
                <a:srgbClr val="FFFFFF"/>
              </a:solidFill>
              <a:latin typeface="Lato"/>
              <a:ea typeface="Lato"/>
              <a:cs typeface="Lato"/>
              <a:sym typeface="Lato"/>
            </a:endParaRPr>
          </a:p>
          <a:p>
            <a:pPr marL="914400" lvl="1" indent="-317500" algn="l" rtl="0">
              <a:spcBef>
                <a:spcPts val="0"/>
              </a:spcBef>
              <a:spcAft>
                <a:spcPts val="0"/>
              </a:spcAft>
              <a:buClr>
                <a:srgbClr val="FFFFFF"/>
              </a:buClr>
              <a:buSzPts val="1400"/>
              <a:buFont typeface="Lato"/>
              <a:buChar char="○"/>
            </a:pPr>
            <a:r>
              <a:rPr lang="en" sz="1400">
                <a:solidFill>
                  <a:srgbClr val="FFFFFF"/>
                </a:solidFill>
                <a:latin typeface="Lato"/>
                <a:ea typeface="Lato"/>
                <a:cs typeface="Lato"/>
                <a:sym typeface="Lato"/>
              </a:rPr>
              <a:t>Redness and Pain in localized area </a:t>
            </a:r>
            <a:endParaRPr sz="1400">
              <a:solidFill>
                <a:srgbClr val="FFFFFF"/>
              </a:solidFill>
              <a:latin typeface="Lato"/>
              <a:ea typeface="Lato"/>
              <a:cs typeface="Lato"/>
              <a:sym typeface="Lato"/>
            </a:endParaRPr>
          </a:p>
          <a:p>
            <a:pPr marL="914400" lvl="1" indent="-317500" algn="l" rtl="0">
              <a:spcBef>
                <a:spcPts val="0"/>
              </a:spcBef>
              <a:spcAft>
                <a:spcPts val="0"/>
              </a:spcAft>
              <a:buClr>
                <a:srgbClr val="FFFFFF"/>
              </a:buClr>
              <a:buSzPts val="1400"/>
              <a:buFont typeface="Lato"/>
              <a:buChar char="○"/>
            </a:pPr>
            <a:r>
              <a:rPr lang="en" sz="1400">
                <a:solidFill>
                  <a:srgbClr val="FFFFFF"/>
                </a:solidFill>
                <a:latin typeface="Lato"/>
                <a:ea typeface="Lato"/>
                <a:cs typeface="Lato"/>
                <a:sym typeface="Lato"/>
              </a:rPr>
              <a:t>Area feels Hot to the touch</a:t>
            </a:r>
            <a:endParaRPr sz="1400">
              <a:solidFill>
                <a:srgbClr val="FFFFFF"/>
              </a:solidFill>
              <a:latin typeface="Lato"/>
              <a:ea typeface="Lato"/>
              <a:cs typeface="Lato"/>
              <a:sym typeface="Lato"/>
            </a:endParaRPr>
          </a:p>
          <a:p>
            <a:pPr marL="914400" lvl="1" indent="-317500" algn="l" rtl="0">
              <a:spcBef>
                <a:spcPts val="0"/>
              </a:spcBef>
              <a:spcAft>
                <a:spcPts val="0"/>
              </a:spcAft>
              <a:buClr>
                <a:srgbClr val="FFFFFF"/>
              </a:buClr>
              <a:buSzPts val="1400"/>
              <a:buFont typeface="Lato"/>
              <a:buChar char="○"/>
            </a:pPr>
            <a:r>
              <a:rPr lang="en" sz="1400">
                <a:solidFill>
                  <a:srgbClr val="FFFFFF"/>
                </a:solidFill>
                <a:latin typeface="Lato"/>
                <a:ea typeface="Lato"/>
                <a:cs typeface="Lato"/>
                <a:sym typeface="Lato"/>
              </a:rPr>
              <a:t>Bad Smell from wound</a:t>
            </a:r>
            <a:endParaRPr sz="1400" b="1" i="1" u="sng">
              <a:solidFill>
                <a:srgbClr val="FFFFFF"/>
              </a:solidFill>
              <a:latin typeface="Lato"/>
              <a:ea typeface="Lato"/>
              <a:cs typeface="Lato"/>
              <a:sym typeface="Lato"/>
            </a:endParaRPr>
          </a:p>
        </p:txBody>
      </p:sp>
      <p:sp>
        <p:nvSpPr>
          <p:cNvPr id="195" name="Google Shape;195;p32"/>
          <p:cNvSpPr txBox="1">
            <a:spLocks noGrp="1"/>
          </p:cNvSpPr>
          <p:nvPr>
            <p:ph type="body" idx="2"/>
          </p:nvPr>
        </p:nvSpPr>
        <p:spPr>
          <a:xfrm>
            <a:off x="5085425" y="1826600"/>
            <a:ext cx="3749700" cy="280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i="1" u="sng"/>
              <a:t>CLABSI</a:t>
            </a:r>
            <a:endParaRPr sz="2200" b="1" i="1" u="sng"/>
          </a:p>
          <a:p>
            <a:pPr marL="457200" lvl="0" indent="-317500" algn="l" rtl="0">
              <a:lnSpc>
                <a:spcPct val="100000"/>
              </a:lnSpc>
              <a:spcBef>
                <a:spcPts val="1600"/>
              </a:spcBef>
              <a:spcAft>
                <a:spcPts val="0"/>
              </a:spcAft>
              <a:buClr>
                <a:schemeClr val="dk1"/>
              </a:buClr>
              <a:buSzPts val="1400"/>
              <a:buFont typeface="Lato"/>
              <a:buChar char="●"/>
            </a:pPr>
            <a:r>
              <a:rPr lang="en">
                <a:solidFill>
                  <a:schemeClr val="dk1"/>
                </a:solidFill>
                <a:latin typeface="Lato"/>
                <a:ea typeface="Lato"/>
                <a:cs typeface="Lato"/>
                <a:sym typeface="Lato"/>
              </a:rPr>
              <a:t>Redness at the site or around it</a:t>
            </a:r>
            <a:endParaRPr>
              <a:solidFill>
                <a:schemeClr val="dk1"/>
              </a:solidFill>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Swelling or warmth at the site.</a:t>
            </a:r>
            <a:endParaRPr>
              <a:solidFill>
                <a:schemeClr val="dk1"/>
              </a:solidFill>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Yellow or green drainage.</a:t>
            </a:r>
            <a:endParaRPr>
              <a:solidFill>
                <a:schemeClr val="dk1"/>
              </a:solidFill>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Pain or discomfort</a:t>
            </a:r>
            <a:endParaRPr>
              <a:solidFill>
                <a:schemeClr val="dk1"/>
              </a:solidFill>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Fever/Chills</a:t>
            </a:r>
            <a:endParaRPr>
              <a:solidFill>
                <a:schemeClr val="dk1"/>
              </a:solidFill>
              <a:latin typeface="Lato"/>
              <a:ea typeface="Lato"/>
              <a:cs typeface="Lato"/>
              <a:sym typeface="Lato"/>
            </a:endParaRPr>
          </a:p>
          <a:p>
            <a:pPr marL="457200" lvl="0" indent="-317500" algn="l" rtl="0">
              <a:lnSpc>
                <a:spcPct val="100000"/>
              </a:lnSpc>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Low Blood Pressure</a:t>
            </a:r>
            <a:endParaRPr>
              <a:solidFill>
                <a:schemeClr val="dk1"/>
              </a:solidFill>
              <a:latin typeface="Lato"/>
              <a:ea typeface="Lato"/>
              <a:cs typeface="Lato"/>
              <a:sym typeface="Lato"/>
            </a:endParaRPr>
          </a:p>
          <a:p>
            <a:pPr marL="0" lvl="0" indent="0" algn="l" rtl="0">
              <a:spcBef>
                <a:spcPts val="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660850" y="896950"/>
            <a:ext cx="6842400" cy="57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Treatment</a:t>
            </a:r>
            <a:endParaRPr/>
          </a:p>
        </p:txBody>
      </p:sp>
      <p:sp>
        <p:nvSpPr>
          <p:cNvPr id="201" name="Google Shape;201;p33"/>
          <p:cNvSpPr txBox="1">
            <a:spLocks noGrp="1"/>
          </p:cNvSpPr>
          <p:nvPr>
            <p:ph type="body" idx="1"/>
          </p:nvPr>
        </p:nvSpPr>
        <p:spPr>
          <a:xfrm>
            <a:off x="4207225" y="1783775"/>
            <a:ext cx="4708500" cy="3316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Font typeface="Times New Roman"/>
              <a:buChar char="●"/>
            </a:pPr>
            <a:r>
              <a:rPr lang="en" sz="1500">
                <a:solidFill>
                  <a:schemeClr val="dk1"/>
                </a:solidFill>
                <a:latin typeface="Times New Roman"/>
                <a:ea typeface="Times New Roman"/>
                <a:cs typeface="Times New Roman"/>
                <a:sym typeface="Times New Roman"/>
              </a:rPr>
              <a:t>Depending on the severity of the infection it is also possible that a patient with an SSI may require additional surgery. </a:t>
            </a:r>
            <a:endParaRPr sz="1500">
              <a:latin typeface="Times New Roman"/>
              <a:ea typeface="Times New Roman"/>
              <a:cs typeface="Times New Roman"/>
              <a:sym typeface="Times New Roman"/>
            </a:endParaRPr>
          </a:p>
          <a:p>
            <a:pPr marL="457200" lvl="0" indent="-323850" algn="l" rtl="0">
              <a:spcBef>
                <a:spcPts val="0"/>
              </a:spcBef>
              <a:spcAft>
                <a:spcPts val="0"/>
              </a:spcAft>
              <a:buClr>
                <a:srgbClr val="FFFFFF"/>
              </a:buClr>
              <a:buSzPts val="1500"/>
              <a:buFont typeface="Times New Roman"/>
              <a:buChar char="●"/>
            </a:pPr>
            <a:r>
              <a:rPr lang="en" sz="1500">
                <a:latin typeface="Times New Roman"/>
                <a:ea typeface="Times New Roman"/>
                <a:cs typeface="Times New Roman"/>
                <a:sym typeface="Times New Roman"/>
              </a:rPr>
              <a:t>In both HAIs </a:t>
            </a:r>
            <a:r>
              <a:rPr lang="en" sz="1500">
                <a:solidFill>
                  <a:srgbClr val="FFFFFF"/>
                </a:solidFill>
                <a:latin typeface="Times New Roman"/>
                <a:ea typeface="Times New Roman"/>
                <a:cs typeface="Times New Roman"/>
                <a:sym typeface="Times New Roman"/>
              </a:rPr>
              <a:t>Antibiotics can be given to treat the infection depending on the patient's condition. If the infection is caused by an antibiotic resistant microorganism like MRSA or C.Diff, this may complicate treatment. </a:t>
            </a:r>
            <a:endParaRPr sz="1500">
              <a:solidFill>
                <a:srgbClr val="FFFFFF"/>
              </a:solidFill>
              <a:latin typeface="Times New Roman"/>
              <a:ea typeface="Times New Roman"/>
              <a:cs typeface="Times New Roman"/>
              <a:sym typeface="Times New Roman"/>
            </a:endParaRPr>
          </a:p>
          <a:p>
            <a:pPr marL="0" lvl="0" indent="0" algn="l" rtl="0">
              <a:spcBef>
                <a:spcPts val="1600"/>
              </a:spcBef>
              <a:spcAft>
                <a:spcPts val="1600"/>
              </a:spcAft>
              <a:buNone/>
            </a:pPr>
            <a:endParaRPr/>
          </a:p>
        </p:txBody>
      </p:sp>
      <p:sp>
        <p:nvSpPr>
          <p:cNvPr id="202" name="Google Shape;202;p33"/>
          <p:cNvSpPr txBox="1"/>
          <p:nvPr/>
        </p:nvSpPr>
        <p:spPr>
          <a:xfrm>
            <a:off x="294175" y="1783775"/>
            <a:ext cx="3742800" cy="2925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SSIs Can range from being superficial, to involving other tissues, implanted materials, or patient organs. </a:t>
            </a:r>
            <a:endParaRPr sz="1500">
              <a:solidFill>
                <a:schemeClr val="dk1"/>
              </a:solidFill>
              <a:latin typeface="Times New Roman"/>
              <a:ea typeface="Times New Roman"/>
              <a:cs typeface="Times New Roman"/>
              <a:sym typeface="Times New Roman"/>
            </a:endParaRPr>
          </a:p>
          <a:p>
            <a:pPr marL="457200" lvl="0" indent="-323850" algn="l" rtl="0">
              <a:spcBef>
                <a:spcPts val="0"/>
              </a:spcBef>
              <a:spcAft>
                <a:spcPts val="0"/>
              </a:spcAft>
              <a:buClr>
                <a:schemeClr val="dk1"/>
              </a:buClr>
              <a:buSzPts val="1500"/>
              <a:buFont typeface="Average"/>
              <a:buChar char="●"/>
            </a:pPr>
            <a:r>
              <a:rPr lang="en" sz="1500">
                <a:solidFill>
                  <a:schemeClr val="dk1"/>
                </a:solidFill>
                <a:latin typeface="Average"/>
                <a:ea typeface="Average"/>
                <a:cs typeface="Average"/>
                <a:sym typeface="Average"/>
              </a:rPr>
              <a:t>SSI Infection Classification:</a:t>
            </a:r>
            <a:endParaRPr sz="1500">
              <a:solidFill>
                <a:schemeClr val="dk1"/>
              </a:solidFill>
              <a:latin typeface="Average"/>
              <a:ea typeface="Average"/>
              <a:cs typeface="Average"/>
              <a:sym typeface="Average"/>
            </a:endParaRPr>
          </a:p>
          <a:p>
            <a:pPr marL="914400" lvl="0" indent="-323850" algn="l" rtl="0">
              <a:spcBef>
                <a:spcPts val="0"/>
              </a:spcBef>
              <a:spcAft>
                <a:spcPts val="0"/>
              </a:spcAft>
              <a:buClr>
                <a:schemeClr val="dk1"/>
              </a:buClr>
              <a:buSzPts val="1500"/>
              <a:buFont typeface="Average"/>
              <a:buAutoNum type="arabicPeriod"/>
            </a:pPr>
            <a:r>
              <a:rPr lang="en" sz="1500">
                <a:solidFill>
                  <a:schemeClr val="dk1"/>
                </a:solidFill>
                <a:latin typeface="Average"/>
                <a:ea typeface="Average"/>
                <a:cs typeface="Average"/>
                <a:sym typeface="Average"/>
              </a:rPr>
              <a:t>Superficial Incisional SSI</a:t>
            </a:r>
            <a:endParaRPr sz="1500">
              <a:solidFill>
                <a:schemeClr val="dk1"/>
              </a:solidFill>
              <a:latin typeface="Average"/>
              <a:ea typeface="Average"/>
              <a:cs typeface="Average"/>
              <a:sym typeface="Average"/>
            </a:endParaRPr>
          </a:p>
          <a:p>
            <a:pPr marL="914400" lvl="0" indent="-323850" algn="l" rtl="0">
              <a:spcBef>
                <a:spcPts val="0"/>
              </a:spcBef>
              <a:spcAft>
                <a:spcPts val="0"/>
              </a:spcAft>
              <a:buClr>
                <a:schemeClr val="dk1"/>
              </a:buClr>
              <a:buSzPts val="1500"/>
              <a:buFont typeface="Average"/>
              <a:buAutoNum type="arabicPeriod"/>
            </a:pPr>
            <a:r>
              <a:rPr lang="en" sz="1500">
                <a:solidFill>
                  <a:schemeClr val="dk1"/>
                </a:solidFill>
                <a:latin typeface="Average"/>
                <a:ea typeface="Average"/>
                <a:cs typeface="Average"/>
                <a:sym typeface="Average"/>
              </a:rPr>
              <a:t>Deep Incisional SSi</a:t>
            </a:r>
            <a:endParaRPr sz="1500">
              <a:solidFill>
                <a:schemeClr val="dk1"/>
              </a:solidFill>
              <a:latin typeface="Average"/>
              <a:ea typeface="Average"/>
              <a:cs typeface="Average"/>
              <a:sym typeface="Average"/>
            </a:endParaRPr>
          </a:p>
          <a:p>
            <a:pPr marL="914400" lvl="0" indent="-323850" algn="l" rtl="0">
              <a:spcBef>
                <a:spcPts val="0"/>
              </a:spcBef>
              <a:spcAft>
                <a:spcPts val="0"/>
              </a:spcAft>
              <a:buClr>
                <a:schemeClr val="dk1"/>
              </a:buClr>
              <a:buSzPts val="1500"/>
              <a:buFont typeface="Average"/>
              <a:buAutoNum type="arabicPeriod"/>
            </a:pPr>
            <a:r>
              <a:rPr lang="en" sz="1500">
                <a:solidFill>
                  <a:schemeClr val="dk1"/>
                </a:solidFill>
                <a:latin typeface="Average"/>
                <a:ea typeface="Average"/>
                <a:cs typeface="Average"/>
                <a:sym typeface="Average"/>
              </a:rPr>
              <a:t>Organ/Space SSI</a:t>
            </a:r>
            <a:endParaRPr sz="1500">
              <a:solidFill>
                <a:schemeClr val="dk1"/>
              </a:solidFill>
              <a:latin typeface="Average"/>
              <a:ea typeface="Average"/>
              <a:cs typeface="Average"/>
              <a:sym typeface="Averag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Prevention - SSI</a:t>
            </a:r>
            <a:endParaRPr/>
          </a:p>
        </p:txBody>
      </p:sp>
      <p:sp>
        <p:nvSpPr>
          <p:cNvPr id="208" name="Google Shape;208;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FFFFFF"/>
              </a:buClr>
              <a:buSzPts val="1600"/>
              <a:buChar char="●"/>
            </a:pPr>
            <a:r>
              <a:rPr lang="en" sz="1600">
                <a:solidFill>
                  <a:srgbClr val="FFFFFF"/>
                </a:solidFill>
              </a:rPr>
              <a:t>Informing Patient </a:t>
            </a:r>
            <a:endParaRPr sz="1600">
              <a:solidFill>
                <a:srgbClr val="FFFFFF"/>
              </a:solidFill>
            </a:endParaRPr>
          </a:p>
          <a:p>
            <a:pPr marL="457200" lvl="0" indent="-330200" algn="l" rtl="0">
              <a:spcBef>
                <a:spcPts val="0"/>
              </a:spcBef>
              <a:spcAft>
                <a:spcPts val="0"/>
              </a:spcAft>
              <a:buClr>
                <a:srgbClr val="FFFFFF"/>
              </a:buClr>
              <a:buSzPts val="1600"/>
              <a:buChar char="●"/>
            </a:pPr>
            <a:r>
              <a:rPr lang="en" sz="1600">
                <a:solidFill>
                  <a:srgbClr val="FFFFFF"/>
                </a:solidFill>
              </a:rPr>
              <a:t>Avoiding the use of Razors </a:t>
            </a:r>
            <a:endParaRPr sz="1600">
              <a:solidFill>
                <a:srgbClr val="FFFFFF"/>
              </a:solidFill>
            </a:endParaRPr>
          </a:p>
          <a:p>
            <a:pPr marL="457200" lvl="0" indent="-330200" algn="l" rtl="0">
              <a:spcBef>
                <a:spcPts val="0"/>
              </a:spcBef>
              <a:spcAft>
                <a:spcPts val="0"/>
              </a:spcAft>
              <a:buClr>
                <a:srgbClr val="FFFFFF"/>
              </a:buClr>
              <a:buSzPts val="1600"/>
              <a:buChar char="●"/>
            </a:pPr>
            <a:r>
              <a:rPr lang="en" sz="1600">
                <a:solidFill>
                  <a:srgbClr val="FFFFFF"/>
                </a:solidFill>
              </a:rPr>
              <a:t>Quitting Tobacco Usage</a:t>
            </a:r>
            <a:endParaRPr sz="1600">
              <a:solidFill>
                <a:srgbClr val="FFFFFF"/>
              </a:solidFill>
            </a:endParaRPr>
          </a:p>
          <a:p>
            <a:pPr marL="457200" lvl="0" indent="-330200" algn="l" rtl="0">
              <a:spcBef>
                <a:spcPts val="0"/>
              </a:spcBef>
              <a:spcAft>
                <a:spcPts val="0"/>
              </a:spcAft>
              <a:buClr>
                <a:srgbClr val="FFFFFF"/>
              </a:buClr>
              <a:buSzPts val="1600"/>
              <a:buChar char="●"/>
            </a:pPr>
            <a:r>
              <a:rPr lang="en" sz="1600">
                <a:solidFill>
                  <a:srgbClr val="FFFFFF"/>
                </a:solidFill>
              </a:rPr>
              <a:t>Maintaining Aseptic Technique</a:t>
            </a:r>
            <a:endParaRPr sz="1600">
              <a:solidFill>
                <a:srgbClr val="FFFFFF"/>
              </a:solidFill>
            </a:endParaRPr>
          </a:p>
          <a:p>
            <a:pPr marL="457200" lvl="0" indent="-330200" algn="l" rtl="0">
              <a:spcBef>
                <a:spcPts val="0"/>
              </a:spcBef>
              <a:spcAft>
                <a:spcPts val="0"/>
              </a:spcAft>
              <a:buClr>
                <a:srgbClr val="FFFFFF"/>
              </a:buClr>
              <a:buSzPts val="1600"/>
              <a:buChar char="●"/>
            </a:pPr>
            <a:r>
              <a:rPr lang="en" sz="1600">
                <a:solidFill>
                  <a:srgbClr val="FFFFFF"/>
                </a:solidFill>
              </a:rPr>
              <a:t>Knowing a patient's underlying conditions.</a:t>
            </a:r>
            <a:endParaRPr sz="1600">
              <a:solidFill>
                <a:srgbClr val="FFFFFF"/>
              </a:solidFill>
            </a:endParaRPr>
          </a:p>
        </p:txBody>
      </p:sp>
      <p:sp>
        <p:nvSpPr>
          <p:cNvPr id="209" name="Google Shape;209;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 sz="1600">
                <a:solidFill>
                  <a:schemeClr val="dk1"/>
                </a:solidFill>
              </a:rPr>
              <a:t>Maintaining Glycemic Control on patient during the procedure (Less than 200 mg/dL)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Maintain perioperative normothermia (36C-38C).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Do not administer additional prophylactic antimicrobial agents AFTER incision is closed in OR.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Intraoperative skin preparation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Prevention- CLABSI</a:t>
            </a:r>
            <a:endParaRPr/>
          </a:p>
        </p:txBody>
      </p:sp>
      <p:sp>
        <p:nvSpPr>
          <p:cNvPr id="215" name="Google Shape;215;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High Emphasis on Aseptic Technique: </a:t>
            </a:r>
            <a:endParaRPr sz="1600">
              <a:solidFill>
                <a:schemeClr val="dk1"/>
              </a:solidFill>
              <a:latin typeface="Lato"/>
              <a:ea typeface="Lato"/>
              <a:cs typeface="Lato"/>
              <a:sym typeface="Lato"/>
            </a:endParaRPr>
          </a:p>
          <a:p>
            <a:pPr marL="1371600" lvl="1" indent="-330200" algn="l" rtl="0">
              <a:spcBef>
                <a:spcPts val="0"/>
              </a:spcBef>
              <a:spcAft>
                <a:spcPts val="0"/>
              </a:spcAft>
              <a:buClr>
                <a:schemeClr val="dk1"/>
              </a:buClr>
              <a:buSzPts val="1600"/>
              <a:buFont typeface="Lato"/>
              <a:buAutoNum type="alphaLcPeriod"/>
            </a:pPr>
            <a:r>
              <a:rPr lang="en" sz="1600">
                <a:solidFill>
                  <a:schemeClr val="dk1"/>
                </a:solidFill>
                <a:latin typeface="Lato"/>
                <a:ea typeface="Lato"/>
                <a:cs typeface="Lato"/>
                <a:sym typeface="Lato"/>
              </a:rPr>
              <a:t>Usage of mask, gown, cap, and sterile gloves</a:t>
            </a:r>
            <a:endParaRPr sz="1600">
              <a:solidFill>
                <a:schemeClr val="dk1"/>
              </a:solidFill>
              <a:latin typeface="Lato"/>
              <a:ea typeface="Lato"/>
              <a:cs typeface="Lato"/>
              <a:sym typeface="Lato"/>
            </a:endParaRPr>
          </a:p>
          <a:p>
            <a:pPr marL="1371600" lvl="1" indent="-330200" algn="l" rtl="0">
              <a:spcBef>
                <a:spcPts val="0"/>
              </a:spcBef>
              <a:spcAft>
                <a:spcPts val="0"/>
              </a:spcAft>
              <a:buClr>
                <a:schemeClr val="dk1"/>
              </a:buClr>
              <a:buSzPts val="1600"/>
              <a:buFont typeface="Lato"/>
              <a:buAutoNum type="alphaLcPeriod"/>
            </a:pPr>
            <a:r>
              <a:rPr lang="en" sz="1600">
                <a:solidFill>
                  <a:schemeClr val="dk1"/>
                </a:solidFill>
                <a:latin typeface="Lato"/>
                <a:ea typeface="Lato"/>
                <a:cs typeface="Lato"/>
                <a:sym typeface="Lato"/>
              </a:rPr>
              <a:t>Disinfecting the site chosen topically</a:t>
            </a:r>
            <a:endParaRPr sz="1600">
              <a:solidFill>
                <a:schemeClr val="dk1"/>
              </a:solidFill>
              <a:latin typeface="Lato"/>
              <a:ea typeface="Lato"/>
              <a:cs typeface="Lato"/>
              <a:sym typeface="Lato"/>
            </a:endParaRPr>
          </a:p>
          <a:p>
            <a:pPr marL="1371600" lvl="1" indent="-330200" algn="l" rtl="0">
              <a:spcBef>
                <a:spcPts val="0"/>
              </a:spcBef>
              <a:spcAft>
                <a:spcPts val="0"/>
              </a:spcAft>
              <a:buClr>
                <a:schemeClr val="dk1"/>
              </a:buClr>
              <a:buSzPts val="1600"/>
              <a:buFont typeface="Lato"/>
              <a:buAutoNum type="alphaLcPeriod"/>
            </a:pPr>
            <a:r>
              <a:rPr lang="en" sz="1600">
                <a:solidFill>
                  <a:schemeClr val="dk1"/>
                </a:solidFill>
                <a:latin typeface="Lato"/>
                <a:ea typeface="Lato"/>
                <a:cs typeface="Lato"/>
                <a:sym typeface="Lato"/>
              </a:rPr>
              <a:t>Using a sterile cover for patients  body (this ranges in size)</a:t>
            </a:r>
            <a:endParaRPr sz="1600">
              <a:solidFill>
                <a:schemeClr val="dk1"/>
              </a:solidFill>
              <a:latin typeface="Lato"/>
              <a:ea typeface="Lato"/>
              <a:cs typeface="Lato"/>
              <a:sym typeface="Lato"/>
            </a:endParaRPr>
          </a:p>
          <a:p>
            <a:pPr marL="457200" lvl="0" indent="-330200" algn="l" rtl="0">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Using a clear cover for the central line site allows visual access to the site to check for any changes while reducing site exposure.</a:t>
            </a:r>
            <a:endParaRPr sz="1600">
              <a:solidFill>
                <a:schemeClr val="dk1"/>
              </a:solidFill>
              <a:latin typeface="Lato"/>
              <a:ea typeface="Lato"/>
              <a:cs typeface="Lato"/>
              <a:sym typeface="Lato"/>
            </a:endParaRPr>
          </a:p>
          <a:p>
            <a:pPr marL="457200" lvl="0" indent="-330200" algn="l" rtl="0">
              <a:spcBef>
                <a:spcPts val="0"/>
              </a:spcBef>
              <a:spcAft>
                <a:spcPts val="0"/>
              </a:spcAft>
              <a:buClr>
                <a:schemeClr val="dk1"/>
              </a:buClr>
              <a:buSzPts val="1600"/>
              <a:buFont typeface="Lato"/>
              <a:buChar char="●"/>
            </a:pPr>
            <a:r>
              <a:rPr lang="en" sz="1600">
                <a:solidFill>
                  <a:schemeClr val="dk1"/>
                </a:solidFill>
                <a:latin typeface="Lato"/>
                <a:ea typeface="Lato"/>
                <a:cs typeface="Lato"/>
                <a:sym typeface="Lato"/>
              </a:rPr>
              <a:t>Risk Assessment on necessity of Central Line, and daily monitoring, aiming to decrease time central line is in place.  </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Risk Factors</a:t>
            </a:r>
            <a:endParaRPr/>
          </a:p>
        </p:txBody>
      </p:sp>
      <p:sp>
        <p:nvSpPr>
          <p:cNvPr id="221" name="Google Shape;221;p36"/>
          <p:cNvSpPr txBox="1">
            <a:spLocks noGrp="1"/>
          </p:cNvSpPr>
          <p:nvPr>
            <p:ph type="body" idx="1"/>
          </p:nvPr>
        </p:nvSpPr>
        <p:spPr>
          <a:xfrm>
            <a:off x="641875" y="1031100"/>
            <a:ext cx="3749700" cy="354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i="1" u="sng">
                <a:solidFill>
                  <a:srgbClr val="FFFFFF"/>
                </a:solidFill>
              </a:rPr>
              <a:t>SSI</a:t>
            </a:r>
            <a:endParaRPr sz="2200" b="1" i="1" u="sng">
              <a:solidFill>
                <a:srgbClr val="FFFFFF"/>
              </a:solidFill>
            </a:endParaRPr>
          </a:p>
          <a:p>
            <a:pPr marL="457200" lvl="0" indent="-323850" algn="l" rtl="0">
              <a:spcBef>
                <a:spcPts val="1600"/>
              </a:spcBef>
              <a:spcAft>
                <a:spcPts val="0"/>
              </a:spcAft>
              <a:buClr>
                <a:srgbClr val="FFFFFF"/>
              </a:buClr>
              <a:buSzPts val="1500"/>
              <a:buChar char="●"/>
            </a:pPr>
            <a:r>
              <a:rPr lang="en" sz="1500">
                <a:solidFill>
                  <a:srgbClr val="FFFFFF"/>
                </a:solidFill>
              </a:rPr>
              <a:t>Obesity</a:t>
            </a:r>
            <a:endParaRPr sz="1500">
              <a:solidFill>
                <a:srgbClr val="FFFFFF"/>
              </a:solidFill>
            </a:endParaRPr>
          </a:p>
          <a:p>
            <a:pPr marL="457200" lvl="0" indent="-323850" algn="l" rtl="0">
              <a:spcBef>
                <a:spcPts val="0"/>
              </a:spcBef>
              <a:spcAft>
                <a:spcPts val="0"/>
              </a:spcAft>
              <a:buClr>
                <a:srgbClr val="FFFFFF"/>
              </a:buClr>
              <a:buSzPts val="1500"/>
              <a:buChar char="●"/>
            </a:pPr>
            <a:r>
              <a:rPr lang="en" sz="1500">
                <a:solidFill>
                  <a:srgbClr val="FFFFFF"/>
                </a:solidFill>
              </a:rPr>
              <a:t>Tobacco use</a:t>
            </a:r>
            <a:endParaRPr sz="1500">
              <a:solidFill>
                <a:srgbClr val="FFFFFF"/>
              </a:solidFill>
            </a:endParaRPr>
          </a:p>
          <a:p>
            <a:pPr marL="457200" lvl="0" indent="-323850" algn="l" rtl="0">
              <a:spcBef>
                <a:spcPts val="0"/>
              </a:spcBef>
              <a:spcAft>
                <a:spcPts val="0"/>
              </a:spcAft>
              <a:buClr>
                <a:srgbClr val="FFFFFF"/>
              </a:buClr>
              <a:buSzPts val="1500"/>
              <a:buChar char="●"/>
            </a:pPr>
            <a:r>
              <a:rPr lang="en" sz="1500">
                <a:solidFill>
                  <a:srgbClr val="FFFFFF"/>
                </a:solidFill>
              </a:rPr>
              <a:t>Advanced age</a:t>
            </a:r>
            <a:endParaRPr sz="1500">
              <a:solidFill>
                <a:srgbClr val="FFFFFF"/>
              </a:solidFill>
            </a:endParaRPr>
          </a:p>
          <a:p>
            <a:pPr marL="457200" lvl="0" indent="-323850" algn="l" rtl="0">
              <a:spcBef>
                <a:spcPts val="0"/>
              </a:spcBef>
              <a:spcAft>
                <a:spcPts val="0"/>
              </a:spcAft>
              <a:buClr>
                <a:srgbClr val="FFFFFF"/>
              </a:buClr>
              <a:buSzPts val="1500"/>
              <a:buChar char="●"/>
            </a:pPr>
            <a:r>
              <a:rPr lang="en" sz="1500">
                <a:solidFill>
                  <a:srgbClr val="FFFFFF"/>
                </a:solidFill>
              </a:rPr>
              <a:t>Ischemia</a:t>
            </a:r>
            <a:endParaRPr sz="1500">
              <a:solidFill>
                <a:srgbClr val="FFFFFF"/>
              </a:solidFill>
            </a:endParaRPr>
          </a:p>
          <a:p>
            <a:pPr marL="457200" lvl="0" indent="-323850" algn="l" rtl="0">
              <a:spcBef>
                <a:spcPts val="0"/>
              </a:spcBef>
              <a:spcAft>
                <a:spcPts val="0"/>
              </a:spcAft>
              <a:buClr>
                <a:srgbClr val="FFFFFF"/>
              </a:buClr>
              <a:buSzPts val="1500"/>
              <a:buChar char="●"/>
            </a:pPr>
            <a:r>
              <a:rPr lang="en" sz="1500">
                <a:solidFill>
                  <a:srgbClr val="FFFFFF"/>
                </a:solidFill>
              </a:rPr>
              <a:t>Diabetes Mellitus</a:t>
            </a:r>
            <a:endParaRPr sz="1500">
              <a:solidFill>
                <a:srgbClr val="FFFFFF"/>
              </a:solidFill>
            </a:endParaRPr>
          </a:p>
          <a:p>
            <a:pPr marL="457200" lvl="0" indent="-323850" algn="l" rtl="0">
              <a:spcBef>
                <a:spcPts val="0"/>
              </a:spcBef>
              <a:spcAft>
                <a:spcPts val="0"/>
              </a:spcAft>
              <a:buClr>
                <a:srgbClr val="FFFFFF"/>
              </a:buClr>
              <a:buSzPts val="1500"/>
              <a:buChar char="●"/>
            </a:pPr>
            <a:r>
              <a:rPr lang="en" sz="1500">
                <a:solidFill>
                  <a:srgbClr val="FFFFFF"/>
                </a:solidFill>
              </a:rPr>
              <a:t>Prolonged Preoperative stay</a:t>
            </a:r>
            <a:endParaRPr sz="1500">
              <a:solidFill>
                <a:srgbClr val="FFFFFF"/>
              </a:solidFill>
            </a:endParaRPr>
          </a:p>
          <a:p>
            <a:pPr marL="457200" lvl="0" indent="-323850" algn="l" rtl="0">
              <a:spcBef>
                <a:spcPts val="0"/>
              </a:spcBef>
              <a:spcAft>
                <a:spcPts val="0"/>
              </a:spcAft>
              <a:buClr>
                <a:srgbClr val="FFFFFF"/>
              </a:buClr>
              <a:buSzPts val="1500"/>
              <a:buChar char="●"/>
            </a:pPr>
            <a:r>
              <a:rPr lang="en" sz="1500">
                <a:solidFill>
                  <a:srgbClr val="FFFFFF"/>
                </a:solidFill>
              </a:rPr>
              <a:t>Duration of surgery</a:t>
            </a:r>
            <a:endParaRPr sz="1500">
              <a:solidFill>
                <a:srgbClr val="FFFFFF"/>
              </a:solidFill>
            </a:endParaRPr>
          </a:p>
          <a:p>
            <a:pPr marL="457200" lvl="0" indent="-323850" algn="l" rtl="0">
              <a:spcBef>
                <a:spcPts val="0"/>
              </a:spcBef>
              <a:spcAft>
                <a:spcPts val="0"/>
              </a:spcAft>
              <a:buClr>
                <a:srgbClr val="FFFFFF"/>
              </a:buClr>
              <a:buSzPts val="1500"/>
              <a:buChar char="●"/>
            </a:pPr>
            <a:r>
              <a:rPr lang="en" sz="1500">
                <a:solidFill>
                  <a:srgbClr val="FFFFFF"/>
                </a:solidFill>
              </a:rPr>
              <a:t>Inappropriate Antimicrobial Prophylaxis</a:t>
            </a:r>
            <a:endParaRPr sz="1500">
              <a:solidFill>
                <a:srgbClr val="FFFFFF"/>
              </a:solidFill>
            </a:endParaRPr>
          </a:p>
          <a:p>
            <a:pPr marL="457200" lvl="0" indent="-323850" algn="l" rtl="0">
              <a:spcBef>
                <a:spcPts val="0"/>
              </a:spcBef>
              <a:spcAft>
                <a:spcPts val="0"/>
              </a:spcAft>
              <a:buClr>
                <a:srgbClr val="FFFFFF"/>
              </a:buClr>
              <a:buSzPts val="1500"/>
              <a:buChar char="●"/>
            </a:pPr>
            <a:r>
              <a:rPr lang="en" sz="1500">
                <a:solidFill>
                  <a:srgbClr val="FFFFFF"/>
                </a:solidFill>
              </a:rPr>
              <a:t>Surgery Technique /Location</a:t>
            </a:r>
            <a:endParaRPr sz="1500">
              <a:solidFill>
                <a:srgbClr val="FFFFFF"/>
              </a:solidFill>
            </a:endParaRPr>
          </a:p>
          <a:p>
            <a:pPr marL="457200" lvl="0" indent="-323850" algn="l" rtl="0">
              <a:spcBef>
                <a:spcPts val="0"/>
              </a:spcBef>
              <a:spcAft>
                <a:spcPts val="0"/>
              </a:spcAft>
              <a:buClr>
                <a:srgbClr val="FFFFFF"/>
              </a:buClr>
              <a:buSzPts val="1500"/>
              <a:buChar char="●"/>
            </a:pPr>
            <a:r>
              <a:rPr lang="en" sz="1500">
                <a:solidFill>
                  <a:srgbClr val="FFFFFF"/>
                </a:solidFill>
              </a:rPr>
              <a:t>Drain presence</a:t>
            </a:r>
            <a:endParaRPr sz="1500">
              <a:solidFill>
                <a:srgbClr val="FFFFFF"/>
              </a:solidFill>
            </a:endParaRPr>
          </a:p>
          <a:p>
            <a:pPr marL="457200" lvl="0" indent="-323850" algn="l" rtl="0">
              <a:spcBef>
                <a:spcPts val="0"/>
              </a:spcBef>
              <a:spcAft>
                <a:spcPts val="0"/>
              </a:spcAft>
              <a:buClr>
                <a:srgbClr val="FFFFFF"/>
              </a:buClr>
              <a:buSzPts val="1500"/>
              <a:buChar char="●"/>
            </a:pPr>
            <a:r>
              <a:rPr lang="en" sz="1500">
                <a:solidFill>
                  <a:srgbClr val="FFFFFF"/>
                </a:solidFill>
              </a:rPr>
              <a:t>Body temperature during procedure</a:t>
            </a:r>
            <a:endParaRPr sz="1500">
              <a:solidFill>
                <a:srgbClr val="FFFFFF"/>
              </a:solidFill>
            </a:endParaRPr>
          </a:p>
        </p:txBody>
      </p:sp>
      <p:sp>
        <p:nvSpPr>
          <p:cNvPr id="222" name="Google Shape;222;p36"/>
          <p:cNvSpPr txBox="1">
            <a:spLocks noGrp="1"/>
          </p:cNvSpPr>
          <p:nvPr>
            <p:ph type="body" idx="4294967295"/>
          </p:nvPr>
        </p:nvSpPr>
        <p:spPr>
          <a:xfrm>
            <a:off x="5082600" y="1031100"/>
            <a:ext cx="3749700" cy="280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i="1" u="sng">
                <a:solidFill>
                  <a:srgbClr val="FFFFFF"/>
                </a:solidFill>
              </a:rPr>
              <a:t>CLABSI</a:t>
            </a:r>
            <a:endParaRPr sz="2200" b="1" i="1" u="sng">
              <a:solidFill>
                <a:srgbClr val="FFFFFF"/>
              </a:solidFill>
            </a:endParaRPr>
          </a:p>
          <a:p>
            <a:pPr marL="457200" lvl="0" indent="-323850" algn="l" rtl="0">
              <a:lnSpc>
                <a:spcPct val="100000"/>
              </a:lnSpc>
              <a:spcBef>
                <a:spcPts val="1600"/>
              </a:spcBef>
              <a:spcAft>
                <a:spcPts val="0"/>
              </a:spcAft>
              <a:buClr>
                <a:srgbClr val="FFFFFF"/>
              </a:buClr>
              <a:buSzPts val="1500"/>
              <a:buChar char="●"/>
            </a:pPr>
            <a:r>
              <a:rPr lang="en" sz="1500">
                <a:solidFill>
                  <a:srgbClr val="FFFFFF"/>
                </a:solidFill>
              </a:rPr>
              <a:t>A weak immune system</a:t>
            </a:r>
            <a:endParaRPr sz="1500">
              <a:solidFill>
                <a:srgbClr val="FFFFFF"/>
              </a:solidFill>
            </a:endParaRPr>
          </a:p>
          <a:p>
            <a:pPr marL="457200" lvl="0" indent="-323850" algn="l" rtl="0">
              <a:lnSpc>
                <a:spcPct val="100000"/>
              </a:lnSpc>
              <a:spcBef>
                <a:spcPts val="0"/>
              </a:spcBef>
              <a:spcAft>
                <a:spcPts val="0"/>
              </a:spcAft>
              <a:buClr>
                <a:srgbClr val="FFFFFF"/>
              </a:buClr>
              <a:buSzPts val="1500"/>
              <a:buChar char="●"/>
            </a:pPr>
            <a:r>
              <a:rPr lang="en" sz="1500">
                <a:solidFill>
                  <a:srgbClr val="FFFFFF"/>
                </a:solidFill>
              </a:rPr>
              <a:t>Chronic Condition such as</a:t>
            </a:r>
            <a:endParaRPr sz="1500">
              <a:solidFill>
                <a:srgbClr val="FFFFFF"/>
              </a:solidFill>
            </a:endParaRPr>
          </a:p>
          <a:p>
            <a:pPr marL="457200" lvl="0" indent="0" algn="l" rtl="0">
              <a:lnSpc>
                <a:spcPct val="100000"/>
              </a:lnSpc>
              <a:spcBef>
                <a:spcPts val="0"/>
              </a:spcBef>
              <a:spcAft>
                <a:spcPts val="0"/>
              </a:spcAft>
              <a:buNone/>
            </a:pPr>
            <a:r>
              <a:rPr lang="en" sz="1500">
                <a:solidFill>
                  <a:srgbClr val="FFFFFF"/>
                </a:solidFill>
              </a:rPr>
              <a:t> - Cardiovascular Disease</a:t>
            </a:r>
            <a:endParaRPr sz="1500">
              <a:solidFill>
                <a:srgbClr val="FFFFFF"/>
              </a:solidFill>
            </a:endParaRPr>
          </a:p>
          <a:p>
            <a:pPr marL="457200" lvl="0" indent="0" algn="l" rtl="0">
              <a:lnSpc>
                <a:spcPct val="100000"/>
              </a:lnSpc>
              <a:spcBef>
                <a:spcPts val="0"/>
              </a:spcBef>
              <a:spcAft>
                <a:spcPts val="0"/>
              </a:spcAft>
              <a:buNone/>
            </a:pPr>
            <a:r>
              <a:rPr lang="en" sz="1500">
                <a:solidFill>
                  <a:srgbClr val="FFFFFF"/>
                </a:solidFill>
              </a:rPr>
              <a:t> - Kidney Disease</a:t>
            </a:r>
            <a:endParaRPr sz="1500">
              <a:solidFill>
                <a:srgbClr val="FFFFFF"/>
              </a:solidFill>
            </a:endParaRPr>
          </a:p>
          <a:p>
            <a:pPr marL="457200" lvl="0" indent="-323850" algn="l" rtl="0">
              <a:lnSpc>
                <a:spcPct val="100000"/>
              </a:lnSpc>
              <a:spcBef>
                <a:spcPts val="0"/>
              </a:spcBef>
              <a:spcAft>
                <a:spcPts val="0"/>
              </a:spcAft>
              <a:buClr>
                <a:srgbClr val="FFFFFF"/>
              </a:buClr>
              <a:buSzPts val="1500"/>
              <a:buChar char="●"/>
            </a:pPr>
            <a:r>
              <a:rPr lang="en" sz="1500">
                <a:solidFill>
                  <a:srgbClr val="FFFFFF"/>
                </a:solidFill>
              </a:rPr>
              <a:t>Very young or Elderly</a:t>
            </a:r>
            <a:endParaRPr sz="1500">
              <a:solidFill>
                <a:srgbClr val="FFFFFF"/>
              </a:solidFill>
            </a:endParaRPr>
          </a:p>
          <a:p>
            <a:pPr marL="457200" lvl="0" indent="-323850" algn="l" rtl="0">
              <a:lnSpc>
                <a:spcPct val="100000"/>
              </a:lnSpc>
              <a:spcBef>
                <a:spcPts val="0"/>
              </a:spcBef>
              <a:spcAft>
                <a:spcPts val="0"/>
              </a:spcAft>
              <a:buClr>
                <a:srgbClr val="FFFFFF"/>
              </a:buClr>
              <a:buSzPts val="1500"/>
              <a:buChar char="●"/>
            </a:pPr>
            <a:r>
              <a:rPr lang="en" sz="1500">
                <a:solidFill>
                  <a:srgbClr val="FFFFFF"/>
                </a:solidFill>
              </a:rPr>
              <a:t>Contaminated infusion or components of IV set</a:t>
            </a:r>
            <a:endParaRPr sz="1500">
              <a:solidFill>
                <a:srgbClr val="FFFFFF"/>
              </a:solidFill>
            </a:endParaRPr>
          </a:p>
          <a:p>
            <a:pPr marL="457200" lvl="0" indent="-323850" algn="l" rtl="0">
              <a:lnSpc>
                <a:spcPct val="100000"/>
              </a:lnSpc>
              <a:spcBef>
                <a:spcPts val="0"/>
              </a:spcBef>
              <a:spcAft>
                <a:spcPts val="0"/>
              </a:spcAft>
              <a:buClr>
                <a:srgbClr val="FFFFFF"/>
              </a:buClr>
              <a:buSzPts val="1500"/>
              <a:buChar char="●"/>
            </a:pPr>
            <a:r>
              <a:rPr lang="en" sz="1500">
                <a:solidFill>
                  <a:srgbClr val="FFFFFF"/>
                </a:solidFill>
              </a:rPr>
              <a:t>Blood spread from other sites</a:t>
            </a:r>
            <a:endParaRPr sz="15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7"/>
          <p:cNvSpPr txBox="1">
            <a:spLocks noGrp="1"/>
          </p:cNvSpPr>
          <p:nvPr>
            <p:ph type="title"/>
          </p:nvPr>
        </p:nvSpPr>
        <p:spPr>
          <a:xfrm>
            <a:off x="1128750" y="394200"/>
            <a:ext cx="6886500" cy="141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The NHSN</a:t>
            </a:r>
            <a:endParaRPr>
              <a:solidFill>
                <a:schemeClr val="dk2"/>
              </a:solidFill>
            </a:endParaRPr>
          </a:p>
        </p:txBody>
      </p:sp>
      <p:sp>
        <p:nvSpPr>
          <p:cNvPr id="228" name="Google Shape;228;p37"/>
          <p:cNvSpPr txBox="1">
            <a:spLocks noGrp="1"/>
          </p:cNvSpPr>
          <p:nvPr>
            <p:ph type="body" idx="1"/>
          </p:nvPr>
        </p:nvSpPr>
        <p:spPr>
          <a:xfrm>
            <a:off x="1066775" y="2225463"/>
            <a:ext cx="6886500" cy="2197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sz="1400" b="1">
                <a:solidFill>
                  <a:schemeClr val="dk1"/>
                </a:solidFill>
              </a:rPr>
              <a:t>Use of the SIR</a:t>
            </a:r>
            <a:endParaRPr sz="1400" b="1">
              <a:solidFill>
                <a:schemeClr val="dk1"/>
              </a:solidFill>
            </a:endParaRPr>
          </a:p>
          <a:p>
            <a:pPr marL="457200" lvl="0" indent="-317500" algn="l" rtl="0">
              <a:spcBef>
                <a:spcPts val="0"/>
              </a:spcBef>
              <a:spcAft>
                <a:spcPts val="0"/>
              </a:spcAft>
              <a:buClr>
                <a:schemeClr val="dk1"/>
              </a:buClr>
              <a:buSzPts val="1400"/>
              <a:buChar char="●"/>
            </a:pPr>
            <a:r>
              <a:rPr lang="en" sz="1400" b="1">
                <a:solidFill>
                  <a:schemeClr val="dk1"/>
                </a:solidFill>
              </a:rPr>
              <a:t>Negative Binomial Regression Model (CLABSI)</a:t>
            </a:r>
            <a:endParaRPr sz="1400" b="1">
              <a:solidFill>
                <a:schemeClr val="dk1"/>
              </a:solidFill>
            </a:endParaRPr>
          </a:p>
          <a:p>
            <a:pPr marL="457200" lvl="0" indent="-317500" algn="l" rtl="0">
              <a:spcBef>
                <a:spcPts val="0"/>
              </a:spcBef>
              <a:spcAft>
                <a:spcPts val="0"/>
              </a:spcAft>
              <a:buClr>
                <a:schemeClr val="dk1"/>
              </a:buClr>
              <a:buSzPts val="1400"/>
              <a:buChar char="●"/>
            </a:pPr>
            <a:r>
              <a:rPr lang="en" sz="1400" b="1">
                <a:solidFill>
                  <a:schemeClr val="dk1"/>
                </a:solidFill>
              </a:rPr>
              <a:t>Logistic regression Model (SSI)</a:t>
            </a:r>
            <a:endParaRPr sz="1400" b="1">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SIR</a:t>
            </a:r>
            <a:endParaRPr/>
          </a:p>
        </p:txBody>
      </p:sp>
      <p:sp>
        <p:nvSpPr>
          <p:cNvPr id="234" name="Google Shape;234;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en">
                <a:solidFill>
                  <a:schemeClr val="dk1"/>
                </a:solidFill>
              </a:rPr>
              <a:t>The National Healthcare Safety Network(NHSN) uses a Standardized Infection Ratio (SIR) to track HAIs and compares them to a national baseline.</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A ratio is used instead of a rate to reduce variability amongst different populations.</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A SIR will not be calculated if the predicted value &lt;1, to prevent imprecise SIRs with extreme values.</a:t>
            </a:r>
            <a:endParaRPr>
              <a:solidFill>
                <a:schemeClr val="dk1"/>
              </a:solidFill>
            </a:endParaRPr>
          </a:p>
          <a:p>
            <a:pPr marL="0" lvl="0" indent="457200" algn="l" rtl="0">
              <a:lnSpc>
                <a:spcPct val="100000"/>
              </a:lnSpc>
              <a:spcBef>
                <a:spcPts val="0"/>
              </a:spcBef>
              <a:spcAft>
                <a:spcPts val="0"/>
              </a:spcAft>
              <a:buNone/>
            </a:pPr>
            <a:endParaRPr>
              <a:solidFill>
                <a:schemeClr val="dk1"/>
              </a:solidFill>
            </a:endParaRPr>
          </a:p>
          <a:p>
            <a:pPr marL="0" lvl="0" indent="0" algn="l" rtl="0">
              <a:spcBef>
                <a:spcPts val="0"/>
              </a:spcBef>
              <a:spcAft>
                <a:spcPts val="1600"/>
              </a:spcAft>
              <a:buNone/>
            </a:pPr>
            <a:endParaRPr>
              <a:solidFill>
                <a:schemeClr val="dk1"/>
              </a:solidFill>
            </a:endParaRPr>
          </a:p>
        </p:txBody>
      </p:sp>
      <p:pic>
        <p:nvPicPr>
          <p:cNvPr id="235" name="Google Shape;235;p38"/>
          <p:cNvPicPr preferRelativeResize="0"/>
          <p:nvPr/>
        </p:nvPicPr>
        <p:blipFill>
          <a:blip r:embed="rId3">
            <a:alphaModFix/>
          </a:blip>
          <a:stretch>
            <a:fillRect/>
          </a:stretch>
        </p:blipFill>
        <p:spPr>
          <a:xfrm>
            <a:off x="1682950" y="3098400"/>
            <a:ext cx="5231775" cy="1307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CLABSI </a:t>
            </a:r>
            <a:endParaRPr/>
          </a:p>
        </p:txBody>
      </p:sp>
      <p:sp>
        <p:nvSpPr>
          <p:cNvPr id="241" name="Google Shape;241;p39"/>
          <p:cNvSpPr txBox="1">
            <a:spLocks noGrp="1"/>
          </p:cNvSpPr>
          <p:nvPr>
            <p:ph type="body" idx="1"/>
          </p:nvPr>
        </p:nvSpPr>
        <p:spPr>
          <a:xfrm>
            <a:off x="311700" y="1152475"/>
            <a:ext cx="8520600" cy="493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Negative Binomial Regression Model is a generalization of Poisson Regression. </a:t>
            </a:r>
            <a:endParaRPr/>
          </a:p>
        </p:txBody>
      </p:sp>
      <p:sp>
        <p:nvSpPr>
          <p:cNvPr id="242" name="Google Shape;242;p39"/>
          <p:cNvSpPr txBox="1"/>
          <p:nvPr/>
        </p:nvSpPr>
        <p:spPr>
          <a:xfrm>
            <a:off x="793150" y="1862700"/>
            <a:ext cx="18747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Average"/>
                <a:ea typeface="Average"/>
                <a:cs typeface="Average"/>
                <a:sym typeface="Average"/>
              </a:rPr>
              <a:t>General Formula :</a:t>
            </a:r>
            <a:endParaRPr>
              <a:solidFill>
                <a:srgbClr val="FFFFFF"/>
              </a:solidFill>
              <a:latin typeface="Average"/>
              <a:ea typeface="Average"/>
              <a:cs typeface="Average"/>
              <a:sym typeface="Average"/>
            </a:endParaRPr>
          </a:p>
        </p:txBody>
      </p:sp>
      <p:pic>
        <p:nvPicPr>
          <p:cNvPr id="243" name="Google Shape;243;p39"/>
          <p:cNvPicPr preferRelativeResize="0"/>
          <p:nvPr/>
        </p:nvPicPr>
        <p:blipFill>
          <a:blip r:embed="rId3">
            <a:alphaModFix/>
          </a:blip>
          <a:stretch>
            <a:fillRect/>
          </a:stretch>
        </p:blipFill>
        <p:spPr>
          <a:xfrm>
            <a:off x="2253378" y="2383500"/>
            <a:ext cx="5153025" cy="1870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Method for Calculating CLABSI Infections</a:t>
            </a:r>
            <a:endParaRPr/>
          </a:p>
        </p:txBody>
      </p:sp>
      <p:pic>
        <p:nvPicPr>
          <p:cNvPr id="249" name="Google Shape;249;p40"/>
          <p:cNvPicPr preferRelativeResize="0"/>
          <p:nvPr/>
        </p:nvPicPr>
        <p:blipFill>
          <a:blip r:embed="rId3">
            <a:alphaModFix/>
          </a:blip>
          <a:stretch>
            <a:fillRect/>
          </a:stretch>
        </p:blipFill>
        <p:spPr>
          <a:xfrm>
            <a:off x="717213" y="1102025"/>
            <a:ext cx="7709578" cy="3820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2850" y="1069200"/>
            <a:ext cx="3942600" cy="300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Table of contents</a:t>
            </a:r>
            <a:endParaRPr/>
          </a:p>
        </p:txBody>
      </p:sp>
      <p:sp>
        <p:nvSpPr>
          <p:cNvPr id="130" name="Google Shape;130;p23"/>
          <p:cNvSpPr txBox="1">
            <a:spLocks noGrp="1"/>
          </p:cNvSpPr>
          <p:nvPr>
            <p:ph type="body" idx="1"/>
          </p:nvPr>
        </p:nvSpPr>
        <p:spPr>
          <a:xfrm>
            <a:off x="4891175" y="1069200"/>
            <a:ext cx="3942600" cy="3005100"/>
          </a:xfrm>
          <a:prstGeom prst="rect">
            <a:avLst/>
          </a:prstGeom>
        </p:spPr>
        <p:txBody>
          <a:bodyPr spcFirstLastPara="1" wrap="square" lIns="91425" tIns="91425" rIns="91425" bIns="91425" anchor="ctr" anchorCtr="0">
            <a:noAutofit/>
          </a:bodyPr>
          <a:lstStyle/>
          <a:p>
            <a:pPr marL="457200" lvl="0" indent="-330200" algn="l" rtl="0">
              <a:spcBef>
                <a:spcPts val="0"/>
              </a:spcBef>
              <a:spcAft>
                <a:spcPts val="0"/>
              </a:spcAft>
              <a:buSzPts val="1600"/>
              <a:buChar char="●"/>
            </a:pPr>
            <a:r>
              <a:rPr lang="en" sz="1600" b="1" i="1" dirty="0"/>
              <a:t>Background</a:t>
            </a:r>
            <a:endParaRPr sz="1600" b="1" i="1" dirty="0"/>
          </a:p>
          <a:p>
            <a:pPr marL="457200" lvl="0" indent="-330200" algn="l" rtl="0">
              <a:spcBef>
                <a:spcPts val="0"/>
              </a:spcBef>
              <a:spcAft>
                <a:spcPts val="0"/>
              </a:spcAft>
              <a:buClr>
                <a:schemeClr val="dk1"/>
              </a:buClr>
              <a:buSzPts val="1600"/>
              <a:buChar char="●"/>
            </a:pPr>
            <a:r>
              <a:rPr lang="en" sz="1600" b="1" i="1" dirty="0">
                <a:solidFill>
                  <a:schemeClr val="dk1"/>
                </a:solidFill>
              </a:rPr>
              <a:t>Project Objectives</a:t>
            </a:r>
            <a:endParaRPr sz="1600" b="1" i="1" dirty="0">
              <a:solidFill>
                <a:schemeClr val="dk1"/>
              </a:solidFill>
            </a:endParaRPr>
          </a:p>
          <a:p>
            <a:pPr marL="457200" lvl="0" indent="-330200" algn="l" rtl="0">
              <a:spcBef>
                <a:spcPts val="0"/>
              </a:spcBef>
              <a:spcAft>
                <a:spcPts val="0"/>
              </a:spcAft>
              <a:buClr>
                <a:schemeClr val="dk1"/>
              </a:buClr>
              <a:buSzPts val="1600"/>
              <a:buChar char="●"/>
            </a:pPr>
            <a:r>
              <a:rPr lang="en" sz="1600" b="1" i="1" dirty="0">
                <a:solidFill>
                  <a:schemeClr val="dk1"/>
                </a:solidFill>
              </a:rPr>
              <a:t>Project Methodology</a:t>
            </a:r>
            <a:endParaRPr sz="1600" b="1" i="1" dirty="0">
              <a:solidFill>
                <a:schemeClr val="dk1"/>
              </a:solidFill>
            </a:endParaRPr>
          </a:p>
          <a:p>
            <a:pPr marL="457200" lvl="0" indent="-330200" algn="l" rtl="0">
              <a:spcBef>
                <a:spcPts val="0"/>
              </a:spcBef>
              <a:spcAft>
                <a:spcPts val="0"/>
              </a:spcAft>
              <a:buSzPts val="1600"/>
              <a:buChar char="●"/>
            </a:pPr>
            <a:r>
              <a:rPr lang="en" sz="1600" b="1" i="1" dirty="0"/>
              <a:t>Main Problem</a:t>
            </a:r>
            <a:endParaRPr sz="1600" b="1" i="1" dirty="0"/>
          </a:p>
          <a:p>
            <a:pPr marL="457200" lvl="0" indent="-330200" algn="l" rtl="0">
              <a:spcBef>
                <a:spcPts val="0"/>
              </a:spcBef>
              <a:spcAft>
                <a:spcPts val="0"/>
              </a:spcAft>
              <a:buSzPts val="1600"/>
              <a:buChar char="●"/>
            </a:pPr>
            <a:r>
              <a:rPr lang="en" sz="1600" b="1" i="1" dirty="0">
                <a:solidFill>
                  <a:schemeClr val="dk1"/>
                </a:solidFill>
              </a:rPr>
              <a:t>Realistic project constraints</a:t>
            </a:r>
            <a:endParaRPr sz="1600" b="1" i="1" dirty="0"/>
          </a:p>
          <a:p>
            <a:pPr marL="457200" lvl="0" indent="-330200" algn="l" rtl="0">
              <a:spcBef>
                <a:spcPts val="0"/>
              </a:spcBef>
              <a:spcAft>
                <a:spcPts val="0"/>
              </a:spcAft>
              <a:buSzPts val="1600"/>
              <a:buChar char="●"/>
            </a:pPr>
            <a:r>
              <a:rPr lang="en" sz="1600" b="1" i="1" dirty="0"/>
              <a:t>Analysis</a:t>
            </a:r>
            <a:endParaRPr sz="1600" b="1" i="1" dirty="0"/>
          </a:p>
          <a:p>
            <a:pPr marL="457200" lvl="0" indent="-330200" algn="l" rtl="0">
              <a:spcBef>
                <a:spcPts val="0"/>
              </a:spcBef>
              <a:spcAft>
                <a:spcPts val="0"/>
              </a:spcAft>
              <a:buSzPts val="1600"/>
              <a:buChar char="●"/>
            </a:pPr>
            <a:r>
              <a:rPr lang="en" sz="1600" b="1" i="1" dirty="0"/>
              <a:t>The N</a:t>
            </a:r>
            <a:r>
              <a:rPr lang="en-US" sz="1600" b="1" i="1" dirty="0"/>
              <a:t>HS</a:t>
            </a:r>
            <a:r>
              <a:rPr lang="en" sz="1600" b="1" i="1" dirty="0"/>
              <a:t>N</a:t>
            </a:r>
            <a:endParaRPr sz="1600" b="1" i="1" dirty="0"/>
          </a:p>
          <a:p>
            <a:pPr marL="457200" lvl="0" indent="-330200" algn="l" rtl="0">
              <a:spcBef>
                <a:spcPts val="0"/>
              </a:spcBef>
              <a:spcAft>
                <a:spcPts val="0"/>
              </a:spcAft>
              <a:buSzPts val="1600"/>
              <a:buChar char="●"/>
            </a:pPr>
            <a:r>
              <a:rPr lang="en" sz="1600" b="1" i="1" dirty="0"/>
              <a:t>Implementation</a:t>
            </a:r>
            <a:endParaRPr sz="1600" b="1" i="1" dirty="0"/>
          </a:p>
          <a:p>
            <a:pPr marL="457200" lvl="0" indent="-330200" algn="l" rtl="0">
              <a:spcBef>
                <a:spcPts val="0"/>
              </a:spcBef>
              <a:spcAft>
                <a:spcPts val="0"/>
              </a:spcAft>
              <a:buSzPts val="1600"/>
              <a:buChar char="●"/>
            </a:pPr>
            <a:r>
              <a:rPr lang="en" sz="1600" b="1" i="1" dirty="0"/>
              <a:t>Recommendations</a:t>
            </a:r>
            <a:endParaRPr sz="1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Method for Calculating CLABSI Infections</a:t>
            </a:r>
            <a:endParaRPr/>
          </a:p>
        </p:txBody>
      </p:sp>
      <p:pic>
        <p:nvPicPr>
          <p:cNvPr id="255" name="Google Shape;255;p41"/>
          <p:cNvPicPr preferRelativeResize="0"/>
          <p:nvPr/>
        </p:nvPicPr>
        <p:blipFill>
          <a:blip r:embed="rId3">
            <a:alphaModFix/>
          </a:blip>
          <a:stretch>
            <a:fillRect/>
          </a:stretch>
        </p:blipFill>
        <p:spPr>
          <a:xfrm>
            <a:off x="152400" y="1170125"/>
            <a:ext cx="8839201" cy="262460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Risk Model for CLABSI</a:t>
            </a:r>
            <a:endParaRPr/>
          </a:p>
        </p:txBody>
      </p:sp>
      <p:pic>
        <p:nvPicPr>
          <p:cNvPr id="261" name="Google Shape;261;p42"/>
          <p:cNvPicPr preferRelativeResize="0"/>
          <p:nvPr/>
        </p:nvPicPr>
        <p:blipFill>
          <a:blip r:embed="rId3">
            <a:alphaModFix/>
          </a:blip>
          <a:stretch>
            <a:fillRect/>
          </a:stretch>
        </p:blipFill>
        <p:spPr>
          <a:xfrm>
            <a:off x="152400" y="1170125"/>
            <a:ext cx="8839197" cy="340877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Applying Risk Model for CLABSI</a:t>
            </a:r>
            <a:endParaRPr/>
          </a:p>
        </p:txBody>
      </p:sp>
      <p:pic>
        <p:nvPicPr>
          <p:cNvPr id="267" name="Google Shape;267;p43"/>
          <p:cNvPicPr preferRelativeResize="0"/>
          <p:nvPr/>
        </p:nvPicPr>
        <p:blipFill>
          <a:blip r:embed="rId3">
            <a:alphaModFix/>
          </a:blip>
          <a:stretch>
            <a:fillRect/>
          </a:stretch>
        </p:blipFill>
        <p:spPr>
          <a:xfrm>
            <a:off x="1157050" y="1306350"/>
            <a:ext cx="7239000" cy="1695450"/>
          </a:xfrm>
          <a:prstGeom prst="rect">
            <a:avLst/>
          </a:prstGeom>
          <a:noFill/>
          <a:ln>
            <a:noFill/>
          </a:ln>
        </p:spPr>
      </p:pic>
      <p:pic>
        <p:nvPicPr>
          <p:cNvPr id="268" name="Google Shape;268;p43"/>
          <p:cNvPicPr preferRelativeResize="0"/>
          <p:nvPr/>
        </p:nvPicPr>
        <p:blipFill>
          <a:blip r:embed="rId4">
            <a:alphaModFix/>
          </a:blip>
          <a:stretch>
            <a:fillRect/>
          </a:stretch>
        </p:blipFill>
        <p:spPr>
          <a:xfrm>
            <a:off x="2280900" y="4414275"/>
            <a:ext cx="4305300" cy="419100"/>
          </a:xfrm>
          <a:prstGeom prst="rect">
            <a:avLst/>
          </a:prstGeom>
          <a:noFill/>
          <a:ln>
            <a:noFill/>
          </a:ln>
        </p:spPr>
      </p:pic>
      <p:pic>
        <p:nvPicPr>
          <p:cNvPr id="269" name="Google Shape;269;p43"/>
          <p:cNvPicPr preferRelativeResize="0"/>
          <p:nvPr/>
        </p:nvPicPr>
        <p:blipFill>
          <a:blip r:embed="rId5">
            <a:alphaModFix/>
          </a:blip>
          <a:stretch>
            <a:fillRect/>
          </a:stretch>
        </p:blipFill>
        <p:spPr>
          <a:xfrm>
            <a:off x="2059525" y="3290425"/>
            <a:ext cx="5772150" cy="571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CLABSI SIR</a:t>
            </a:r>
            <a:endParaRPr/>
          </a:p>
        </p:txBody>
      </p:sp>
      <p:sp>
        <p:nvSpPr>
          <p:cNvPr id="275" name="Google Shape;275;p44"/>
          <p:cNvSpPr txBox="1"/>
          <p:nvPr/>
        </p:nvSpPr>
        <p:spPr>
          <a:xfrm>
            <a:off x="1719825" y="1958200"/>
            <a:ext cx="2264700" cy="139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300">
                <a:solidFill>
                  <a:srgbClr val="FFFFFF"/>
                </a:solidFill>
                <a:latin typeface="Average"/>
                <a:ea typeface="Average"/>
                <a:cs typeface="Average"/>
                <a:sym typeface="Average"/>
              </a:rPr>
              <a:t>SIR =</a:t>
            </a:r>
            <a:endParaRPr sz="4300">
              <a:solidFill>
                <a:srgbClr val="FFFFFF"/>
              </a:solidFill>
              <a:latin typeface="Average"/>
              <a:ea typeface="Average"/>
              <a:cs typeface="Average"/>
              <a:sym typeface="Average"/>
            </a:endParaRPr>
          </a:p>
        </p:txBody>
      </p:sp>
      <p:sp>
        <p:nvSpPr>
          <p:cNvPr id="276" name="Google Shape;276;p44"/>
          <p:cNvSpPr txBox="1"/>
          <p:nvPr/>
        </p:nvSpPr>
        <p:spPr>
          <a:xfrm>
            <a:off x="3375675" y="1515500"/>
            <a:ext cx="3265200" cy="8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a:solidFill>
                  <a:srgbClr val="FFFFFF"/>
                </a:solidFill>
                <a:latin typeface="Average"/>
                <a:ea typeface="Average"/>
                <a:cs typeface="Average"/>
                <a:sym typeface="Average"/>
              </a:rPr>
              <a:t>Observed = 4</a:t>
            </a:r>
            <a:endParaRPr sz="3300">
              <a:solidFill>
                <a:srgbClr val="FFFFFF"/>
              </a:solidFill>
              <a:latin typeface="Average"/>
              <a:ea typeface="Average"/>
              <a:cs typeface="Average"/>
              <a:sym typeface="Average"/>
            </a:endParaRPr>
          </a:p>
        </p:txBody>
      </p:sp>
      <p:pic>
        <p:nvPicPr>
          <p:cNvPr id="277" name="Google Shape;277;p44"/>
          <p:cNvPicPr preferRelativeResize="0"/>
          <p:nvPr/>
        </p:nvPicPr>
        <p:blipFill>
          <a:blip r:embed="rId3">
            <a:alphaModFix/>
          </a:blip>
          <a:stretch>
            <a:fillRect/>
          </a:stretch>
        </p:blipFill>
        <p:spPr>
          <a:xfrm>
            <a:off x="3375675" y="2267450"/>
            <a:ext cx="2895600" cy="48350"/>
          </a:xfrm>
          <a:prstGeom prst="rect">
            <a:avLst/>
          </a:prstGeom>
          <a:noFill/>
          <a:ln>
            <a:noFill/>
          </a:ln>
        </p:spPr>
      </p:pic>
      <p:sp>
        <p:nvSpPr>
          <p:cNvPr id="278" name="Google Shape;278;p44"/>
          <p:cNvSpPr txBox="1"/>
          <p:nvPr/>
        </p:nvSpPr>
        <p:spPr>
          <a:xfrm>
            <a:off x="3197775" y="2469050"/>
            <a:ext cx="4992600" cy="76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100">
                <a:solidFill>
                  <a:srgbClr val="FFFFFF"/>
                </a:solidFill>
                <a:latin typeface="Average"/>
                <a:ea typeface="Average"/>
                <a:cs typeface="Average"/>
                <a:sym typeface="Average"/>
              </a:rPr>
              <a:t>Predicted= 0.8149</a:t>
            </a:r>
            <a:endParaRPr sz="3100">
              <a:solidFill>
                <a:srgbClr val="FFFFFF"/>
              </a:solidFill>
              <a:latin typeface="Average"/>
              <a:ea typeface="Average"/>
              <a:cs typeface="Average"/>
              <a:sym typeface="Average"/>
            </a:endParaRPr>
          </a:p>
        </p:txBody>
      </p:sp>
      <p:sp>
        <p:nvSpPr>
          <p:cNvPr id="279" name="Google Shape;279;p44"/>
          <p:cNvSpPr txBox="1"/>
          <p:nvPr/>
        </p:nvSpPr>
        <p:spPr>
          <a:xfrm>
            <a:off x="3044000" y="3644000"/>
            <a:ext cx="4785000" cy="76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700">
                <a:solidFill>
                  <a:srgbClr val="FFFFFF"/>
                </a:solidFill>
                <a:latin typeface="Average"/>
                <a:ea typeface="Average"/>
                <a:cs typeface="Average"/>
                <a:sym typeface="Average"/>
              </a:rPr>
              <a:t>=4.9085</a:t>
            </a:r>
            <a:endParaRPr sz="3700">
              <a:solidFill>
                <a:srgbClr val="FFFFFF"/>
              </a:solidFill>
              <a:latin typeface="Average"/>
              <a:ea typeface="Average"/>
              <a:cs typeface="Average"/>
              <a:sym typeface="Averag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Times New Roman"/>
                <a:ea typeface="Times New Roman"/>
                <a:cs typeface="Times New Roman"/>
                <a:sym typeface="Times New Roman"/>
              </a:rPr>
              <a:t>2019 CDC’s ‘The NHSN Standardized Infection Ratio’ A Guide to the SIR</a:t>
            </a:r>
            <a:endParaRPr sz="3900"/>
          </a:p>
        </p:txBody>
      </p:sp>
      <p:pic>
        <p:nvPicPr>
          <p:cNvPr id="285" name="Google Shape;285;p45"/>
          <p:cNvPicPr preferRelativeResize="0"/>
          <p:nvPr/>
        </p:nvPicPr>
        <p:blipFill>
          <a:blip r:embed="rId3">
            <a:alphaModFix/>
          </a:blip>
          <a:stretch>
            <a:fillRect/>
          </a:stretch>
        </p:blipFill>
        <p:spPr>
          <a:xfrm>
            <a:off x="942787" y="1017725"/>
            <a:ext cx="7258426" cy="3416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Risk Factors Identified for HYST SSI</a:t>
            </a:r>
            <a:endParaRPr/>
          </a:p>
        </p:txBody>
      </p:sp>
      <p:sp>
        <p:nvSpPr>
          <p:cNvPr id="291" name="Google Shape;291;p46"/>
          <p:cNvSpPr txBox="1">
            <a:spLocks noGrp="1"/>
          </p:cNvSpPr>
          <p:nvPr>
            <p:ph type="body" idx="1"/>
          </p:nvPr>
        </p:nvSpPr>
        <p:spPr>
          <a:xfrm>
            <a:off x="311700" y="1152475"/>
            <a:ext cx="3999900" cy="354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Diabetes (0: NO, 1:YES)</a:t>
            </a:r>
            <a:endParaRPr b="1"/>
          </a:p>
          <a:p>
            <a:pPr marL="0" lvl="0" indent="0" algn="l" rtl="0">
              <a:spcBef>
                <a:spcPts val="1600"/>
              </a:spcBef>
              <a:spcAft>
                <a:spcPts val="0"/>
              </a:spcAft>
              <a:buNone/>
            </a:pPr>
            <a:r>
              <a:rPr lang="en" b="1"/>
              <a:t>Oncology Hospital (0:NO, 1:YES)</a:t>
            </a:r>
            <a:endParaRPr b="1"/>
          </a:p>
          <a:p>
            <a:pPr marL="0" lvl="0" indent="0" algn="l" rtl="0">
              <a:spcBef>
                <a:spcPts val="1600"/>
              </a:spcBef>
              <a:spcAft>
                <a:spcPts val="0"/>
              </a:spcAft>
              <a:buNone/>
            </a:pPr>
            <a:r>
              <a:rPr lang="en" b="1"/>
              <a:t>BMI (12-60)</a:t>
            </a:r>
            <a:endParaRPr b="1"/>
          </a:p>
          <a:p>
            <a:pPr marL="457200" lvl="0" indent="-317500" algn="l" rtl="0">
              <a:spcBef>
                <a:spcPts val="1600"/>
              </a:spcBef>
              <a:spcAft>
                <a:spcPts val="0"/>
              </a:spcAft>
              <a:buSzPts val="1400"/>
              <a:buChar char="-"/>
            </a:pPr>
            <a:r>
              <a:rPr lang="en" sz="1200"/>
              <a:t>A patient's weight in kg/ square of height in meters</a:t>
            </a:r>
            <a:endParaRPr sz="1200"/>
          </a:p>
          <a:p>
            <a:pPr marL="457200" lvl="0" indent="-304800" algn="l" rtl="0">
              <a:lnSpc>
                <a:spcPct val="100000"/>
              </a:lnSpc>
              <a:spcBef>
                <a:spcPts val="0"/>
              </a:spcBef>
              <a:spcAft>
                <a:spcPts val="0"/>
              </a:spcAft>
              <a:buSzPts val="1200"/>
              <a:buChar char="-"/>
            </a:pPr>
            <a:r>
              <a:rPr lang="en" sz="1200"/>
              <a:t>Used as a screening tool</a:t>
            </a:r>
            <a:endParaRPr sz="1200"/>
          </a:p>
          <a:p>
            <a:pPr marL="0" lvl="0" indent="457200" algn="l" rtl="0">
              <a:lnSpc>
                <a:spcPct val="100000"/>
              </a:lnSpc>
              <a:spcBef>
                <a:spcPts val="1600"/>
              </a:spcBef>
              <a:spcAft>
                <a:spcPts val="0"/>
              </a:spcAft>
              <a:buNone/>
            </a:pPr>
            <a:r>
              <a:rPr lang="en"/>
              <a:t>BMI&lt;18.5 : Underweight</a:t>
            </a:r>
            <a:endParaRPr/>
          </a:p>
          <a:p>
            <a:pPr marL="0" lvl="0" indent="457200" algn="l" rtl="0">
              <a:lnSpc>
                <a:spcPct val="100000"/>
              </a:lnSpc>
              <a:spcBef>
                <a:spcPts val="1600"/>
              </a:spcBef>
              <a:spcAft>
                <a:spcPts val="0"/>
              </a:spcAft>
              <a:buNone/>
            </a:pPr>
            <a:r>
              <a:rPr lang="en"/>
              <a:t>18.5-24.9 :Normal or Healthy Weight</a:t>
            </a:r>
            <a:endParaRPr/>
          </a:p>
          <a:p>
            <a:pPr marL="0" lvl="0" indent="457200" algn="l" rtl="0">
              <a:lnSpc>
                <a:spcPct val="100000"/>
              </a:lnSpc>
              <a:spcBef>
                <a:spcPts val="1600"/>
              </a:spcBef>
              <a:spcAft>
                <a:spcPts val="0"/>
              </a:spcAft>
              <a:buNone/>
            </a:pPr>
            <a:r>
              <a:rPr lang="en"/>
              <a:t>25..0-29.9:Overweight</a:t>
            </a:r>
            <a:endParaRPr/>
          </a:p>
          <a:p>
            <a:pPr marL="0" lvl="0" indent="457200" algn="l" rtl="0">
              <a:lnSpc>
                <a:spcPct val="100000"/>
              </a:lnSpc>
              <a:spcBef>
                <a:spcPts val="1600"/>
              </a:spcBef>
              <a:spcAft>
                <a:spcPts val="0"/>
              </a:spcAft>
              <a:buNone/>
            </a:pPr>
            <a:r>
              <a:rPr lang="en"/>
              <a:t>BMI&gt;30:  Obese</a:t>
            </a:r>
            <a:endParaRPr b="1"/>
          </a:p>
          <a:p>
            <a:pPr marL="0" lvl="0" indent="0" algn="l" rtl="0">
              <a:spcBef>
                <a:spcPts val="1600"/>
              </a:spcBef>
              <a:spcAft>
                <a:spcPts val="1600"/>
              </a:spcAft>
              <a:buNone/>
            </a:pPr>
            <a:endParaRPr b="1"/>
          </a:p>
        </p:txBody>
      </p:sp>
      <p:sp>
        <p:nvSpPr>
          <p:cNvPr id="292" name="Google Shape;292;p46"/>
          <p:cNvSpPr txBox="1">
            <a:spLocks noGrp="1"/>
          </p:cNvSpPr>
          <p:nvPr>
            <p:ph type="body" idx="2"/>
          </p:nvPr>
        </p:nvSpPr>
        <p:spPr>
          <a:xfrm>
            <a:off x="4832400" y="1152463"/>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Patient Age (18-109)</a:t>
            </a:r>
            <a:endParaRPr b="1"/>
          </a:p>
          <a:p>
            <a:pPr marL="0" lvl="0" indent="0" algn="l" rtl="0">
              <a:spcBef>
                <a:spcPts val="1600"/>
              </a:spcBef>
              <a:spcAft>
                <a:spcPts val="0"/>
              </a:spcAft>
              <a:buNone/>
            </a:pPr>
            <a:r>
              <a:rPr lang="en" b="1"/>
              <a:t>ASA Score (1-5)</a:t>
            </a:r>
            <a:endParaRPr b="1"/>
          </a:p>
          <a:p>
            <a:pPr marL="0" lvl="0" indent="0" algn="l" rtl="0">
              <a:spcBef>
                <a:spcPts val="1600"/>
              </a:spcBef>
              <a:spcAft>
                <a:spcPts val="0"/>
              </a:spcAft>
              <a:buNone/>
            </a:pPr>
            <a:r>
              <a:rPr lang="en"/>
              <a:t>1- No systemic disease</a:t>
            </a:r>
            <a:endParaRPr/>
          </a:p>
          <a:p>
            <a:pPr marL="0" lvl="0" indent="0" algn="l" rtl="0">
              <a:spcBef>
                <a:spcPts val="1600"/>
              </a:spcBef>
              <a:spcAft>
                <a:spcPts val="0"/>
              </a:spcAft>
              <a:buNone/>
            </a:pPr>
            <a:r>
              <a:rPr lang="en"/>
              <a:t>2-Mild to Moderate Systemic Disease</a:t>
            </a:r>
            <a:endParaRPr/>
          </a:p>
          <a:p>
            <a:pPr marL="0" lvl="0" indent="0" algn="l" rtl="0">
              <a:spcBef>
                <a:spcPts val="1600"/>
              </a:spcBef>
              <a:spcAft>
                <a:spcPts val="0"/>
              </a:spcAft>
              <a:buNone/>
            </a:pPr>
            <a:r>
              <a:rPr lang="en"/>
              <a:t>3-Severe Systemic Disease</a:t>
            </a:r>
            <a:endParaRPr/>
          </a:p>
          <a:p>
            <a:pPr marL="0" lvl="0" indent="0" algn="l" rtl="0">
              <a:spcBef>
                <a:spcPts val="1600"/>
              </a:spcBef>
              <a:spcAft>
                <a:spcPts val="0"/>
              </a:spcAft>
              <a:buNone/>
            </a:pPr>
            <a:r>
              <a:rPr lang="en"/>
              <a:t>4-Life Threatening Severe Systemic Disease</a:t>
            </a:r>
            <a:endParaRPr/>
          </a:p>
          <a:p>
            <a:pPr marL="0" lvl="0" indent="0" algn="l" rtl="0">
              <a:spcBef>
                <a:spcPts val="1600"/>
              </a:spcBef>
              <a:spcAft>
                <a:spcPts val="1600"/>
              </a:spcAft>
              <a:buNone/>
            </a:pPr>
            <a:r>
              <a:rPr lang="en"/>
              <a:t>5- Moribund patient who will not survive w/o operation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Creating Patient Profile</a:t>
            </a:r>
            <a:endParaRPr/>
          </a:p>
        </p:txBody>
      </p:sp>
      <p:pic>
        <p:nvPicPr>
          <p:cNvPr id="298" name="Google Shape;298;p47"/>
          <p:cNvPicPr preferRelativeResize="0"/>
          <p:nvPr/>
        </p:nvPicPr>
        <p:blipFill>
          <a:blip r:embed="rId3">
            <a:alphaModFix/>
          </a:blip>
          <a:stretch>
            <a:fillRect/>
          </a:stretch>
        </p:blipFill>
        <p:spPr>
          <a:xfrm>
            <a:off x="1329838" y="1190275"/>
            <a:ext cx="6219825" cy="3657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Finding the Probability of Infection</a:t>
            </a:r>
            <a:endParaRPr/>
          </a:p>
        </p:txBody>
      </p:sp>
      <p:sp>
        <p:nvSpPr>
          <p:cNvPr id="304" name="Google Shape;304;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Clr>
                <a:schemeClr val="dk1"/>
              </a:buClr>
              <a:buSzPts val="1700"/>
              <a:buChar char="●"/>
            </a:pPr>
            <a:r>
              <a:rPr lang="en" sz="1700">
                <a:solidFill>
                  <a:schemeClr val="dk1"/>
                </a:solidFill>
              </a:rPr>
              <a:t>To find the probability of infection from this data it is necessary to use the following equations:</a:t>
            </a:r>
            <a:endParaRPr sz="1700">
              <a:solidFill>
                <a:schemeClr val="dk1"/>
              </a:solidFill>
            </a:endParaRPr>
          </a:p>
          <a:p>
            <a:pPr marL="457200" lvl="0" indent="0" algn="l" rtl="0">
              <a:lnSpc>
                <a:spcPct val="100000"/>
              </a:lnSpc>
              <a:spcBef>
                <a:spcPts val="0"/>
              </a:spcBef>
              <a:spcAft>
                <a:spcPts val="0"/>
              </a:spcAft>
              <a:buNone/>
            </a:pPr>
            <a:endParaRPr sz="1700">
              <a:solidFill>
                <a:schemeClr val="dk1"/>
              </a:solidFill>
            </a:endParaRPr>
          </a:p>
          <a:p>
            <a:pPr marL="457200" lvl="0" indent="0" algn="l" rtl="0">
              <a:lnSpc>
                <a:spcPct val="100000"/>
              </a:lnSpc>
              <a:spcBef>
                <a:spcPts val="0"/>
              </a:spcBef>
              <a:spcAft>
                <a:spcPts val="0"/>
              </a:spcAft>
              <a:buNone/>
            </a:pPr>
            <a:r>
              <a:rPr lang="en" sz="1700">
                <a:solidFill>
                  <a:schemeClr val="dk1"/>
                </a:solidFill>
              </a:rPr>
              <a:t>	p=e^logit(p)/(1+e^logit(p))</a:t>
            </a:r>
            <a:endParaRPr sz="1700">
              <a:solidFill>
                <a:schemeClr val="dk1"/>
              </a:solidFill>
            </a:endParaRPr>
          </a:p>
          <a:p>
            <a:pPr marL="0" lvl="0" indent="457200" algn="l" rtl="0">
              <a:lnSpc>
                <a:spcPct val="100000"/>
              </a:lnSpc>
              <a:spcBef>
                <a:spcPts val="0"/>
              </a:spcBef>
              <a:spcAft>
                <a:spcPts val="0"/>
              </a:spcAft>
              <a:buNone/>
            </a:pPr>
            <a:r>
              <a:rPr lang="en" sz="1700">
                <a:solidFill>
                  <a:schemeClr val="dk1"/>
                </a:solidFill>
              </a:rPr>
              <a:t>	p=e^(-4.34785)/(1+e^(-4.34785))</a:t>
            </a:r>
            <a:endParaRPr sz="1700">
              <a:solidFill>
                <a:schemeClr val="dk1"/>
              </a:solidFill>
            </a:endParaRPr>
          </a:p>
          <a:p>
            <a:pPr marL="457200" lvl="0" indent="0" algn="l" rtl="0">
              <a:lnSpc>
                <a:spcPct val="100000"/>
              </a:lnSpc>
              <a:spcBef>
                <a:spcPts val="0"/>
              </a:spcBef>
              <a:spcAft>
                <a:spcPts val="0"/>
              </a:spcAft>
              <a:buNone/>
            </a:pPr>
            <a:r>
              <a:rPr lang="en" sz="1700">
                <a:solidFill>
                  <a:schemeClr val="dk1"/>
                </a:solidFill>
              </a:rPr>
              <a:t>	p=0.0127 or</a:t>
            </a:r>
            <a:endParaRPr sz="1700">
              <a:solidFill>
                <a:schemeClr val="dk1"/>
              </a:solidFill>
            </a:endParaRPr>
          </a:p>
          <a:p>
            <a:pPr marL="457200" lvl="0" indent="0" algn="l" rtl="0">
              <a:lnSpc>
                <a:spcPct val="100000"/>
              </a:lnSpc>
              <a:spcBef>
                <a:spcPts val="0"/>
              </a:spcBef>
              <a:spcAft>
                <a:spcPts val="0"/>
              </a:spcAft>
              <a:buNone/>
            </a:pPr>
            <a:r>
              <a:rPr lang="en" sz="1700">
                <a:solidFill>
                  <a:schemeClr val="dk1"/>
                </a:solidFill>
              </a:rPr>
              <a:t>	p=1.27% risk of infection due to the risk factors in Patient X</a:t>
            </a:r>
            <a:endParaRPr sz="23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SSI SIR :Logistic Regression</a:t>
            </a:r>
            <a:endParaRPr/>
          </a:p>
        </p:txBody>
      </p:sp>
      <p:sp>
        <p:nvSpPr>
          <p:cNvPr id="310" name="Google Shape;310;p49"/>
          <p:cNvSpPr txBox="1">
            <a:spLocks noGrp="1"/>
          </p:cNvSpPr>
          <p:nvPr>
            <p:ph type="body" idx="1"/>
          </p:nvPr>
        </p:nvSpPr>
        <p:spPr>
          <a:xfrm>
            <a:off x="311700" y="1152475"/>
            <a:ext cx="8520600" cy="370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Patient data was created with the use of excel to result in the probability of a HYST SSI.</a:t>
            </a:r>
            <a:endParaRPr/>
          </a:p>
          <a:p>
            <a:pPr marL="457200" lvl="0" indent="-342900" algn="l" rtl="0">
              <a:spcBef>
                <a:spcPts val="0"/>
              </a:spcBef>
              <a:spcAft>
                <a:spcPts val="0"/>
              </a:spcAft>
              <a:buSzPts val="1800"/>
              <a:buChar char="●"/>
            </a:pPr>
            <a:r>
              <a:rPr lang="en"/>
              <a:t>Added probabilities will give a Predicted value which can be used for SIR</a:t>
            </a:r>
            <a:endParaRPr/>
          </a:p>
          <a:p>
            <a:pPr marL="0" lvl="0" indent="0" algn="l" rtl="0">
              <a:spcBef>
                <a:spcPts val="1600"/>
              </a:spcBef>
              <a:spcAft>
                <a:spcPts val="1600"/>
              </a:spcAft>
              <a:buNone/>
            </a:pPr>
            <a:endParaRPr/>
          </a:p>
        </p:txBody>
      </p:sp>
      <p:pic>
        <p:nvPicPr>
          <p:cNvPr id="311" name="Google Shape;311;p49"/>
          <p:cNvPicPr preferRelativeResize="0"/>
          <p:nvPr/>
        </p:nvPicPr>
        <p:blipFill>
          <a:blip r:embed="rId3">
            <a:alphaModFix/>
          </a:blip>
          <a:stretch>
            <a:fillRect/>
          </a:stretch>
        </p:blipFill>
        <p:spPr>
          <a:xfrm>
            <a:off x="7426625" y="1628375"/>
            <a:ext cx="1497950" cy="1886750"/>
          </a:xfrm>
          <a:prstGeom prst="rect">
            <a:avLst/>
          </a:prstGeom>
          <a:noFill/>
          <a:ln>
            <a:noFill/>
          </a:ln>
        </p:spPr>
      </p:pic>
      <p:pic>
        <p:nvPicPr>
          <p:cNvPr id="312" name="Google Shape;312;p49"/>
          <p:cNvPicPr preferRelativeResize="0"/>
          <p:nvPr/>
        </p:nvPicPr>
        <p:blipFill>
          <a:blip r:embed="rId4">
            <a:alphaModFix/>
          </a:blip>
          <a:stretch>
            <a:fillRect/>
          </a:stretch>
        </p:blipFill>
        <p:spPr>
          <a:xfrm>
            <a:off x="0" y="1152475"/>
            <a:ext cx="7313275" cy="24697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Implementation Techniques</a:t>
            </a:r>
            <a:endParaRPr/>
          </a:p>
        </p:txBody>
      </p:sp>
      <p:sp>
        <p:nvSpPr>
          <p:cNvPr id="318" name="Google Shape;318;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b="1"/>
              <a:t>4 Es</a:t>
            </a:r>
            <a:endParaRPr b="1"/>
          </a:p>
          <a:p>
            <a:pPr marL="914400" lvl="0" indent="-342900" algn="l" rtl="0">
              <a:lnSpc>
                <a:spcPct val="100000"/>
              </a:lnSpc>
              <a:spcBef>
                <a:spcPts val="0"/>
              </a:spcBef>
              <a:spcAft>
                <a:spcPts val="0"/>
              </a:spcAft>
              <a:buSzPts val="1800"/>
              <a:buAutoNum type="arabicPeriod"/>
            </a:pPr>
            <a:r>
              <a:rPr lang="en" b="1"/>
              <a:t>Engage</a:t>
            </a:r>
            <a:endParaRPr b="1"/>
          </a:p>
          <a:p>
            <a:pPr marL="457200" lvl="0" indent="457200" algn="l" rtl="0">
              <a:lnSpc>
                <a:spcPct val="100000"/>
              </a:lnSpc>
              <a:spcBef>
                <a:spcPts val="0"/>
              </a:spcBef>
              <a:spcAft>
                <a:spcPts val="0"/>
              </a:spcAft>
              <a:buNone/>
            </a:pPr>
            <a:r>
              <a:rPr lang="en"/>
              <a:t>Multidisciplinary work and leadership involvement</a:t>
            </a:r>
            <a:endParaRPr/>
          </a:p>
          <a:p>
            <a:pPr marL="914400" lvl="0" indent="-342900" algn="l" rtl="0">
              <a:lnSpc>
                <a:spcPct val="100000"/>
              </a:lnSpc>
              <a:spcBef>
                <a:spcPts val="0"/>
              </a:spcBef>
              <a:spcAft>
                <a:spcPts val="0"/>
              </a:spcAft>
              <a:buSzPts val="1800"/>
              <a:buAutoNum type="arabicPeriod"/>
            </a:pPr>
            <a:r>
              <a:rPr lang="en" b="1"/>
              <a:t>Educate</a:t>
            </a:r>
            <a:endParaRPr b="1"/>
          </a:p>
          <a:p>
            <a:pPr marL="457200" lvl="0" indent="457200" algn="l" rtl="0">
              <a:lnSpc>
                <a:spcPct val="100000"/>
              </a:lnSpc>
              <a:spcBef>
                <a:spcPts val="0"/>
              </a:spcBef>
              <a:spcAft>
                <a:spcPts val="0"/>
              </a:spcAft>
              <a:buNone/>
            </a:pPr>
            <a:r>
              <a:rPr lang="en"/>
              <a:t>Workshops, reinforcement of knowledge </a:t>
            </a:r>
            <a:endParaRPr/>
          </a:p>
          <a:p>
            <a:pPr marL="914400" lvl="0" indent="-342900" algn="l" rtl="0">
              <a:lnSpc>
                <a:spcPct val="100000"/>
              </a:lnSpc>
              <a:spcBef>
                <a:spcPts val="0"/>
              </a:spcBef>
              <a:spcAft>
                <a:spcPts val="0"/>
              </a:spcAft>
              <a:buSzPts val="1800"/>
              <a:buAutoNum type="arabicPeriod"/>
            </a:pPr>
            <a:r>
              <a:rPr lang="en" b="1"/>
              <a:t>Execute</a:t>
            </a:r>
            <a:endParaRPr b="1"/>
          </a:p>
          <a:p>
            <a:pPr marL="457200" lvl="0" indent="457200" algn="l" rtl="0">
              <a:lnSpc>
                <a:spcPct val="100000"/>
              </a:lnSpc>
              <a:spcBef>
                <a:spcPts val="0"/>
              </a:spcBef>
              <a:spcAft>
                <a:spcPts val="0"/>
              </a:spcAft>
              <a:buNone/>
            </a:pPr>
            <a:r>
              <a:rPr lang="en"/>
              <a:t>Standardize interventions into simple steps, use of checklists, verification</a:t>
            </a:r>
            <a:endParaRPr/>
          </a:p>
          <a:p>
            <a:pPr marL="914400" lvl="0" indent="-342900" algn="l" rtl="0">
              <a:lnSpc>
                <a:spcPct val="100000"/>
              </a:lnSpc>
              <a:spcBef>
                <a:spcPts val="0"/>
              </a:spcBef>
              <a:spcAft>
                <a:spcPts val="0"/>
              </a:spcAft>
              <a:buSzPts val="1800"/>
              <a:buAutoNum type="arabicPeriod"/>
            </a:pPr>
            <a:r>
              <a:rPr lang="en" b="1"/>
              <a:t>Evaluate</a:t>
            </a:r>
            <a:endParaRPr b="1"/>
          </a:p>
          <a:p>
            <a:pPr marL="0" lvl="0" indent="0" algn="l" rtl="0">
              <a:lnSpc>
                <a:spcPct val="100000"/>
              </a:lnSpc>
              <a:spcBef>
                <a:spcPts val="0"/>
              </a:spcBef>
              <a:spcAft>
                <a:spcPts val="0"/>
              </a:spcAft>
              <a:buNone/>
            </a:pPr>
            <a:r>
              <a:rPr lang="en"/>
              <a:t>		Providing feedback of performance to providers, evaluation, use of a dashboard with local vs national benchmarks.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811650" y="645325"/>
            <a:ext cx="5482500" cy="165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Providence Hospitals Background</a:t>
            </a:r>
            <a:endParaRPr/>
          </a:p>
        </p:txBody>
      </p:sp>
      <p:sp>
        <p:nvSpPr>
          <p:cNvPr id="136" name="Google Shape;136;p24"/>
          <p:cNvSpPr txBox="1">
            <a:spLocks noGrp="1"/>
          </p:cNvSpPr>
          <p:nvPr>
            <p:ph type="body" idx="1"/>
          </p:nvPr>
        </p:nvSpPr>
        <p:spPr>
          <a:xfrm>
            <a:off x="811650" y="2530150"/>
            <a:ext cx="2465100" cy="193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In 1856, Mother Joseph and four Sisters of Providence established hospitals, schools and orphanages across the Northwest.</a:t>
            </a:r>
            <a:endParaRPr/>
          </a:p>
        </p:txBody>
      </p:sp>
      <p:sp>
        <p:nvSpPr>
          <p:cNvPr id="137" name="Google Shape;137;p24"/>
          <p:cNvSpPr txBox="1">
            <a:spLocks noGrp="1"/>
          </p:cNvSpPr>
          <p:nvPr>
            <p:ph type="body" idx="2"/>
          </p:nvPr>
        </p:nvSpPr>
        <p:spPr>
          <a:xfrm>
            <a:off x="3346263" y="2530150"/>
            <a:ext cx="2465100" cy="193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r>
              <a:rPr lang="en" b="1"/>
              <a:t>Providence</a:t>
            </a:r>
            <a:r>
              <a:rPr lang="en"/>
              <a:t> Health &amp; Services is a non-profit Catholic health care system. </a:t>
            </a:r>
            <a:endParaRPr/>
          </a:p>
        </p:txBody>
      </p:sp>
      <p:sp>
        <p:nvSpPr>
          <p:cNvPr id="138" name="Google Shape;138;p24"/>
          <p:cNvSpPr txBox="1">
            <a:spLocks noGrp="1"/>
          </p:cNvSpPr>
          <p:nvPr>
            <p:ph type="body" idx="3"/>
          </p:nvPr>
        </p:nvSpPr>
        <p:spPr>
          <a:xfrm>
            <a:off x="5880875" y="2530813"/>
            <a:ext cx="2465100" cy="193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119,000-plus caregivers/employees serve </a:t>
            </a:r>
            <a:r>
              <a:rPr lang="en" b="1"/>
              <a:t>in</a:t>
            </a:r>
            <a:r>
              <a:rPr lang="en"/>
              <a:t> 51 </a:t>
            </a:r>
            <a:r>
              <a:rPr lang="en" b="1"/>
              <a:t>hospitals</a:t>
            </a:r>
            <a:r>
              <a:rPr lang="en"/>
              <a:t>, more than 800 clinics.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Recommendations</a:t>
            </a:r>
            <a:endParaRPr/>
          </a:p>
        </p:txBody>
      </p:sp>
      <p:sp>
        <p:nvSpPr>
          <p:cNvPr id="324" name="Google Shape;324;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chemeClr val="dk1"/>
              </a:buClr>
              <a:buSzPts val="1600"/>
              <a:buAutoNum type="arabicPeriod"/>
            </a:pPr>
            <a:r>
              <a:rPr lang="en" sz="1600">
                <a:solidFill>
                  <a:schemeClr val="dk1"/>
                </a:solidFill>
              </a:rPr>
              <a:t>Using risk factors to predict what infection could happen to the patient through the use of the NHSN SIR.</a:t>
            </a:r>
            <a:endParaRPr sz="1600">
              <a:solidFill>
                <a:schemeClr val="dk1"/>
              </a:solidFill>
            </a:endParaRPr>
          </a:p>
          <a:p>
            <a:pPr marL="457200" lvl="0" indent="-330200" algn="l" rtl="0">
              <a:lnSpc>
                <a:spcPct val="150000"/>
              </a:lnSpc>
              <a:spcBef>
                <a:spcPts val="0"/>
              </a:spcBef>
              <a:spcAft>
                <a:spcPts val="0"/>
              </a:spcAft>
              <a:buClr>
                <a:schemeClr val="dk1"/>
              </a:buClr>
              <a:buSzPts val="1600"/>
              <a:buAutoNum type="arabicPeriod"/>
            </a:pPr>
            <a:r>
              <a:rPr lang="en" sz="1600">
                <a:solidFill>
                  <a:schemeClr val="dk1"/>
                </a:solidFill>
              </a:rPr>
              <a:t>Surgeons and medical staff should update their techniques for surgeries and procedures which proved its role in reducing infection rate and has been approved by other hospitals from information gathered by controlled studies.</a:t>
            </a:r>
            <a:endParaRPr sz="1600">
              <a:solidFill>
                <a:schemeClr val="dk1"/>
              </a:solidFill>
            </a:endParaRPr>
          </a:p>
          <a:p>
            <a:pPr marL="457200" lvl="0" indent="-330200" algn="l" rtl="0">
              <a:lnSpc>
                <a:spcPct val="150000"/>
              </a:lnSpc>
              <a:spcBef>
                <a:spcPts val="0"/>
              </a:spcBef>
              <a:spcAft>
                <a:spcPts val="0"/>
              </a:spcAft>
              <a:buClr>
                <a:schemeClr val="dk1"/>
              </a:buClr>
              <a:buSzPts val="1600"/>
              <a:buAutoNum type="arabicPeriod"/>
            </a:pPr>
            <a:r>
              <a:rPr lang="en" sz="1600">
                <a:solidFill>
                  <a:schemeClr val="dk1"/>
                </a:solidFill>
              </a:rPr>
              <a:t>Support Medical Management Projects and Projects/Studies in order to reduce infections as well as the implementation of new techniques.</a:t>
            </a:r>
            <a:endParaRPr sz="1600">
              <a:solidFill>
                <a:schemeClr val="dk1"/>
              </a:solidFill>
            </a:endParaRPr>
          </a:p>
          <a:p>
            <a:pPr marL="457200" lvl="0" indent="-330200" algn="l" rtl="0">
              <a:lnSpc>
                <a:spcPct val="150000"/>
              </a:lnSpc>
              <a:spcBef>
                <a:spcPts val="0"/>
              </a:spcBef>
              <a:spcAft>
                <a:spcPts val="0"/>
              </a:spcAft>
              <a:buClr>
                <a:schemeClr val="dk1"/>
              </a:buClr>
              <a:buSzPts val="1600"/>
              <a:buAutoNum type="arabicPeriod"/>
            </a:pPr>
            <a:r>
              <a:rPr lang="en" sz="1600">
                <a:solidFill>
                  <a:schemeClr val="dk1"/>
                </a:solidFill>
              </a:rPr>
              <a:t>High Emphasis on Aseptic Technique so everything is as sterilized as possible for both HAIs.</a:t>
            </a:r>
            <a:endParaRPr sz="1600">
              <a:solidFill>
                <a:schemeClr val="dk1"/>
              </a:solidFill>
            </a:endParaRPr>
          </a:p>
          <a:p>
            <a:pPr marL="457200" lvl="0" indent="0" algn="l" rtl="0">
              <a:lnSpc>
                <a:spcPct val="150000"/>
              </a:lnSpc>
              <a:spcBef>
                <a:spcPts val="0"/>
              </a:spcBef>
              <a:spcAft>
                <a:spcPts val="0"/>
              </a:spcAft>
              <a:buNone/>
            </a:pPr>
            <a:endParaRPr sz="1600">
              <a:solidFill>
                <a:schemeClr val="dk1"/>
              </a:solidFill>
            </a:endParaRPr>
          </a:p>
          <a:p>
            <a:pPr marL="0" lvl="0" indent="0" algn="l" rtl="0">
              <a:lnSpc>
                <a:spcPct val="150000"/>
              </a:lnSpc>
              <a:spcBef>
                <a:spcPts val="0"/>
              </a:spcBef>
              <a:spcAft>
                <a:spcPts val="0"/>
              </a:spcAft>
              <a:buNone/>
            </a:pPr>
            <a:r>
              <a:rPr lang="en" sz="1200">
                <a:solidFill>
                  <a:schemeClr val="dk1"/>
                </a:solidFill>
              </a:rPr>
              <a:t>	</a:t>
            </a:r>
            <a:endParaRPr sz="1200">
              <a:solidFill>
                <a:schemeClr val="dk1"/>
              </a:solidFill>
            </a:endParaRPr>
          </a:p>
          <a:p>
            <a:pPr marL="0" lvl="0" indent="0" algn="l" rtl="0">
              <a:lnSpc>
                <a:spcPct val="150000"/>
              </a:lnSpc>
              <a:spcBef>
                <a:spcPts val="0"/>
              </a:spcBef>
              <a:spcAft>
                <a:spcPts val="16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Recommendations</a:t>
            </a:r>
            <a:endParaRPr/>
          </a:p>
          <a:p>
            <a:pPr marL="0" lvl="0" indent="0" algn="l" rtl="0">
              <a:spcBef>
                <a:spcPts val="0"/>
              </a:spcBef>
              <a:spcAft>
                <a:spcPts val="0"/>
              </a:spcAft>
              <a:buNone/>
            </a:pPr>
            <a:endParaRPr/>
          </a:p>
        </p:txBody>
      </p:sp>
      <p:sp>
        <p:nvSpPr>
          <p:cNvPr id="330" name="Google Shape;330;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457200" algn="l" rtl="0">
              <a:lnSpc>
                <a:spcPct val="150000"/>
              </a:lnSpc>
              <a:spcBef>
                <a:spcPts val="0"/>
              </a:spcBef>
              <a:spcAft>
                <a:spcPts val="0"/>
              </a:spcAft>
              <a:buNone/>
            </a:pPr>
            <a:r>
              <a:rPr lang="en" sz="1600">
                <a:solidFill>
                  <a:schemeClr val="dk1"/>
                </a:solidFill>
              </a:rPr>
              <a:t>5.    Appropriate Prophylactic Antibiotic Use and Normothermia monitoring.</a:t>
            </a:r>
            <a:endParaRPr sz="1600">
              <a:solidFill>
                <a:schemeClr val="dk1"/>
              </a:solidFill>
            </a:endParaRPr>
          </a:p>
          <a:p>
            <a:pPr marL="0" lvl="0" indent="0" algn="l" rtl="0">
              <a:lnSpc>
                <a:spcPct val="150000"/>
              </a:lnSpc>
              <a:spcBef>
                <a:spcPts val="0"/>
              </a:spcBef>
              <a:spcAft>
                <a:spcPts val="0"/>
              </a:spcAft>
              <a:buNone/>
            </a:pPr>
            <a:r>
              <a:rPr lang="en" sz="1600">
                <a:solidFill>
                  <a:schemeClr val="dk1"/>
                </a:solidFill>
              </a:rPr>
              <a:t> 	6.    Risk Assessment on necessity of Central Line, and daily monitoring, aiming to decrease time central line is in place.</a:t>
            </a:r>
            <a:endParaRPr sz="1600">
              <a:solidFill>
                <a:schemeClr val="dk1"/>
              </a:solidFill>
            </a:endParaRPr>
          </a:p>
          <a:p>
            <a:pPr marL="0" lvl="0" indent="457200" algn="l" rtl="0">
              <a:lnSpc>
                <a:spcPct val="150000"/>
              </a:lnSpc>
              <a:spcBef>
                <a:spcPts val="0"/>
              </a:spcBef>
              <a:spcAft>
                <a:spcPts val="0"/>
              </a:spcAft>
              <a:buNone/>
            </a:pPr>
            <a:r>
              <a:rPr lang="en" sz="1600">
                <a:solidFill>
                  <a:schemeClr val="dk1"/>
                </a:solidFill>
              </a:rPr>
              <a:t>7.    Using a clear cover for the central line site allows visual access to the site to check for any changes while reducing site exposure.</a:t>
            </a:r>
            <a:endParaRPr sz="1600">
              <a:solidFill>
                <a:schemeClr val="dk1"/>
              </a:solidFill>
            </a:endParaRPr>
          </a:p>
          <a:p>
            <a:pPr marL="0" lvl="0" indent="0" algn="l" rtl="0">
              <a:lnSpc>
                <a:spcPct val="150000"/>
              </a:lnSpc>
              <a:spcBef>
                <a:spcPts val="0"/>
              </a:spcBef>
              <a:spcAft>
                <a:spcPts val="0"/>
              </a:spcAft>
              <a:buNone/>
            </a:pPr>
            <a:r>
              <a:rPr lang="en" sz="1200">
                <a:solidFill>
                  <a:schemeClr val="dk1"/>
                </a:solidFill>
              </a:rPr>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Thank You</a:t>
            </a:r>
            <a:endParaRPr/>
          </a:p>
        </p:txBody>
      </p:sp>
      <p:sp>
        <p:nvSpPr>
          <p:cNvPr id="336" name="Google Shape;336;p5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Any 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505925" y="329200"/>
            <a:ext cx="7701300" cy="13887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3600">
                <a:solidFill>
                  <a:srgbClr val="FFFFFF"/>
                </a:solidFill>
                <a:latin typeface="Arial"/>
                <a:ea typeface="Arial"/>
                <a:cs typeface="Arial"/>
                <a:sym typeface="Arial"/>
              </a:rPr>
              <a:t> Project Objectives</a:t>
            </a:r>
            <a:endParaRPr sz="3600">
              <a:solidFill>
                <a:srgbClr val="FFFFFF"/>
              </a:solidFill>
            </a:endParaRPr>
          </a:p>
        </p:txBody>
      </p:sp>
      <p:sp>
        <p:nvSpPr>
          <p:cNvPr id="144" name="Google Shape;144;p25"/>
          <p:cNvSpPr txBox="1">
            <a:spLocks noGrp="1"/>
          </p:cNvSpPr>
          <p:nvPr>
            <p:ph type="body" idx="1"/>
          </p:nvPr>
        </p:nvSpPr>
        <p:spPr>
          <a:xfrm>
            <a:off x="256300" y="1643225"/>
            <a:ext cx="8372400" cy="29034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1200"/>
              </a:spcBef>
              <a:spcAft>
                <a:spcPts val="0"/>
              </a:spcAft>
              <a:buClr>
                <a:schemeClr val="dk1"/>
              </a:buClr>
              <a:buSzPts val="1400"/>
              <a:buFont typeface="Arial"/>
              <a:buChar char="●"/>
            </a:pPr>
            <a:r>
              <a:rPr lang="en" sz="1400">
                <a:solidFill>
                  <a:schemeClr val="dk1"/>
                </a:solidFill>
                <a:latin typeface="Arial"/>
                <a:ea typeface="Arial"/>
                <a:cs typeface="Arial"/>
                <a:sym typeface="Arial"/>
              </a:rPr>
              <a:t>Conduct Literary Reviews on HAIs: CLABSI and SSI</a:t>
            </a:r>
            <a:endParaRPr sz="1400">
              <a:solidFill>
                <a:schemeClr val="dk1"/>
              </a:solidFill>
              <a:latin typeface="Arial"/>
              <a:ea typeface="Arial"/>
              <a:cs typeface="Arial"/>
              <a:sym typeface="Arial"/>
            </a:endParaRPr>
          </a:p>
          <a:p>
            <a:pPr marL="457200" lvl="0" indent="-317500" algn="l" rtl="0">
              <a:lnSpc>
                <a:spcPct val="150000"/>
              </a:lnSpc>
              <a:spcBef>
                <a:spcPts val="0"/>
              </a:spcBef>
              <a:spcAft>
                <a:spcPts val="0"/>
              </a:spcAft>
              <a:buClr>
                <a:schemeClr val="dk1"/>
              </a:buClr>
              <a:buSzPts val="1400"/>
              <a:buFont typeface="Arial"/>
              <a:buChar char="●"/>
            </a:pPr>
            <a:r>
              <a:rPr lang="en" sz="1400">
                <a:solidFill>
                  <a:schemeClr val="dk1"/>
                </a:solidFill>
                <a:latin typeface="Arial"/>
                <a:ea typeface="Arial"/>
                <a:cs typeface="Arial"/>
                <a:sym typeface="Arial"/>
              </a:rPr>
              <a:t>Identify and assess current medical procedures for Central Lines insertion, monitoring , removal and other procedures in surgeries.</a:t>
            </a:r>
            <a:endParaRPr sz="1400">
              <a:solidFill>
                <a:schemeClr val="dk1"/>
              </a:solidFill>
              <a:latin typeface="Arial"/>
              <a:ea typeface="Arial"/>
              <a:cs typeface="Arial"/>
              <a:sym typeface="Arial"/>
            </a:endParaRPr>
          </a:p>
          <a:p>
            <a:pPr marL="457200" lvl="0" indent="-317500" algn="l" rtl="0">
              <a:lnSpc>
                <a:spcPct val="150000"/>
              </a:lnSpc>
              <a:spcBef>
                <a:spcPts val="0"/>
              </a:spcBef>
              <a:spcAft>
                <a:spcPts val="0"/>
              </a:spcAft>
              <a:buClr>
                <a:schemeClr val="dk1"/>
              </a:buClr>
              <a:buSzPts val="1400"/>
              <a:buFont typeface="Arial"/>
              <a:buChar char="●"/>
            </a:pPr>
            <a:r>
              <a:rPr lang="en" sz="1400">
                <a:solidFill>
                  <a:schemeClr val="dk1"/>
                </a:solidFill>
                <a:latin typeface="Arial"/>
                <a:ea typeface="Arial"/>
                <a:cs typeface="Arial"/>
                <a:sym typeface="Arial"/>
              </a:rPr>
              <a:t>Evaluate procedure for CLABSI and SSI detection and confirmation.</a:t>
            </a:r>
            <a:endParaRPr sz="1400">
              <a:solidFill>
                <a:schemeClr val="dk1"/>
              </a:solidFill>
              <a:latin typeface="Arial"/>
              <a:ea typeface="Arial"/>
              <a:cs typeface="Arial"/>
              <a:sym typeface="Arial"/>
            </a:endParaRPr>
          </a:p>
          <a:p>
            <a:pPr marL="457200" lvl="0" indent="-317500" algn="l" rtl="0">
              <a:lnSpc>
                <a:spcPct val="150000"/>
              </a:lnSpc>
              <a:spcBef>
                <a:spcPts val="0"/>
              </a:spcBef>
              <a:spcAft>
                <a:spcPts val="0"/>
              </a:spcAft>
              <a:buClr>
                <a:schemeClr val="dk1"/>
              </a:buClr>
              <a:buSzPts val="1400"/>
              <a:buFont typeface="Arial"/>
              <a:buChar char="●"/>
            </a:pPr>
            <a:r>
              <a:rPr lang="en" sz="1400">
                <a:solidFill>
                  <a:schemeClr val="dk1"/>
                </a:solidFill>
                <a:latin typeface="Arial"/>
                <a:ea typeface="Arial"/>
                <a:cs typeface="Arial"/>
                <a:sym typeface="Arial"/>
              </a:rPr>
              <a:t>Evaluate current data collection of previous CLABSI and SSI incidents with the use of personal patient data characteristics. </a:t>
            </a:r>
            <a:endParaRPr sz="1400">
              <a:solidFill>
                <a:schemeClr val="dk1"/>
              </a:solidFill>
              <a:latin typeface="Arial"/>
              <a:ea typeface="Arial"/>
              <a:cs typeface="Arial"/>
              <a:sym typeface="Arial"/>
            </a:endParaRPr>
          </a:p>
          <a:p>
            <a:pPr marL="457200" lvl="0" indent="-317500" algn="l" rtl="0">
              <a:lnSpc>
                <a:spcPct val="150000"/>
              </a:lnSpc>
              <a:spcBef>
                <a:spcPts val="0"/>
              </a:spcBef>
              <a:spcAft>
                <a:spcPts val="0"/>
              </a:spcAft>
              <a:buClr>
                <a:schemeClr val="dk1"/>
              </a:buClr>
              <a:buSzPts val="1400"/>
              <a:buFont typeface="Arial"/>
              <a:buChar char="●"/>
            </a:pPr>
            <a:r>
              <a:rPr lang="en" sz="1400">
                <a:solidFill>
                  <a:schemeClr val="dk1"/>
                </a:solidFill>
                <a:latin typeface="Arial"/>
                <a:ea typeface="Arial"/>
                <a:cs typeface="Arial"/>
                <a:sym typeface="Arial"/>
              </a:rPr>
              <a:t>Use the SIR formula to be able to predict infections.</a:t>
            </a:r>
            <a:endParaRPr sz="1400">
              <a:solidFill>
                <a:schemeClr val="dk1"/>
              </a:solidFill>
              <a:latin typeface="Arial"/>
              <a:ea typeface="Arial"/>
              <a:cs typeface="Arial"/>
              <a:sym typeface="Arial"/>
            </a:endParaRPr>
          </a:p>
          <a:p>
            <a:pPr marL="457200" lvl="0" indent="-317500" algn="l" rtl="0">
              <a:lnSpc>
                <a:spcPct val="150000"/>
              </a:lnSpc>
              <a:spcBef>
                <a:spcPts val="0"/>
              </a:spcBef>
              <a:spcAft>
                <a:spcPts val="0"/>
              </a:spcAft>
              <a:buClr>
                <a:schemeClr val="dk1"/>
              </a:buClr>
              <a:buSzPts val="1400"/>
              <a:buFont typeface="Arial"/>
              <a:buChar char="●"/>
            </a:pPr>
            <a:r>
              <a:rPr lang="en" sz="1400">
                <a:solidFill>
                  <a:schemeClr val="dk1"/>
                </a:solidFill>
                <a:latin typeface="Arial"/>
                <a:ea typeface="Arial"/>
                <a:cs typeface="Arial"/>
                <a:sym typeface="Arial"/>
              </a:rPr>
              <a:t>Calculate the number of predicted infections.</a:t>
            </a:r>
            <a:endParaRPr sz="1400">
              <a:solidFill>
                <a:schemeClr val="dk1"/>
              </a:solidFill>
              <a:latin typeface="Arial"/>
              <a:ea typeface="Arial"/>
              <a:cs typeface="Arial"/>
              <a:sym typeface="Arial"/>
            </a:endParaRPr>
          </a:p>
          <a:p>
            <a:pPr marL="457200" lvl="0" indent="-317500" algn="l" rtl="0">
              <a:lnSpc>
                <a:spcPct val="150000"/>
              </a:lnSpc>
              <a:spcBef>
                <a:spcPts val="0"/>
              </a:spcBef>
              <a:spcAft>
                <a:spcPts val="0"/>
              </a:spcAft>
              <a:buClr>
                <a:schemeClr val="dk1"/>
              </a:buClr>
              <a:buSzPts val="1400"/>
              <a:buFont typeface="Arial"/>
              <a:buChar char="●"/>
            </a:pPr>
            <a:r>
              <a:rPr lang="en" sz="1400">
                <a:solidFill>
                  <a:schemeClr val="dk1"/>
                </a:solidFill>
                <a:latin typeface="Arial"/>
                <a:ea typeface="Arial"/>
                <a:cs typeface="Arial"/>
                <a:sym typeface="Arial"/>
              </a:rPr>
              <a:t>Conduct Literature Review on Implementation of HAI reducing techniques</a:t>
            </a:r>
            <a:endParaRPr sz="19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ctrTitle"/>
          </p:nvPr>
        </p:nvSpPr>
        <p:spPr>
          <a:xfrm>
            <a:off x="323525" y="521325"/>
            <a:ext cx="3464700" cy="133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i="1"/>
              <a:t>PROJECT METHODOLOGY</a:t>
            </a:r>
            <a:endParaRPr i="1"/>
          </a:p>
        </p:txBody>
      </p:sp>
      <p:sp>
        <p:nvSpPr>
          <p:cNvPr id="150" name="Google Shape;150;p26"/>
          <p:cNvSpPr txBox="1">
            <a:spLocks noGrp="1"/>
          </p:cNvSpPr>
          <p:nvPr>
            <p:ph type="body" idx="1"/>
          </p:nvPr>
        </p:nvSpPr>
        <p:spPr>
          <a:xfrm>
            <a:off x="323525" y="1990875"/>
            <a:ext cx="3464700" cy="1890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1" i="1"/>
              <a:t>Standardized Infection Ratio (SIR)</a:t>
            </a:r>
            <a:endParaRPr b="1" i="1"/>
          </a:p>
          <a:p>
            <a:pPr marL="457200" lvl="0" indent="-317500" algn="l" rtl="0">
              <a:spcBef>
                <a:spcPts val="0"/>
              </a:spcBef>
              <a:spcAft>
                <a:spcPts val="0"/>
              </a:spcAft>
              <a:buSzPts val="1400"/>
              <a:buChar char="●"/>
            </a:pPr>
            <a:r>
              <a:rPr lang="en" b="1" i="1"/>
              <a:t>Logistic Regression Model</a:t>
            </a:r>
            <a:endParaRPr b="1" i="1"/>
          </a:p>
          <a:p>
            <a:pPr marL="457200" lvl="0" indent="-317500" algn="l" rtl="0">
              <a:spcBef>
                <a:spcPts val="0"/>
              </a:spcBef>
              <a:spcAft>
                <a:spcPts val="0"/>
              </a:spcAft>
              <a:buSzPts val="1400"/>
              <a:buChar char="●"/>
            </a:pPr>
            <a:r>
              <a:rPr lang="en" b="1" i="1"/>
              <a:t>Negative Binomial Regression Model</a:t>
            </a:r>
            <a:endParaRPr b="1" i="1"/>
          </a:p>
        </p:txBody>
      </p:sp>
      <p:pic>
        <p:nvPicPr>
          <p:cNvPr id="151" name="Google Shape;151;p26"/>
          <p:cNvPicPr preferRelativeResize="0"/>
          <p:nvPr/>
        </p:nvPicPr>
        <p:blipFill rotWithShape="1">
          <a:blip r:embed="rId3">
            <a:alphaModFix/>
          </a:blip>
          <a:srcRect l="13841" r="13841"/>
          <a:stretch/>
        </p:blipFill>
        <p:spPr>
          <a:xfrm>
            <a:off x="3562350" y="0"/>
            <a:ext cx="5581800" cy="5143500"/>
          </a:xfrm>
          <a:prstGeom prst="parallelogram">
            <a:avLst>
              <a:gd name="adj" fmla="val 23683"/>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3200400" lvl="0" indent="0" algn="l" rtl="0">
              <a:spcBef>
                <a:spcPts val="0"/>
              </a:spcBef>
              <a:spcAft>
                <a:spcPts val="0"/>
              </a:spcAft>
              <a:buNone/>
            </a:pPr>
            <a:r>
              <a:rPr lang="en"/>
              <a:t>Main Problem</a:t>
            </a:r>
            <a:endParaRPr/>
          </a:p>
        </p:txBody>
      </p:sp>
      <p:sp>
        <p:nvSpPr>
          <p:cNvPr id="157" name="Google Shape;157;p27"/>
          <p:cNvSpPr txBox="1">
            <a:spLocks noGrp="1"/>
          </p:cNvSpPr>
          <p:nvPr>
            <p:ph type="body" idx="1"/>
          </p:nvPr>
        </p:nvSpPr>
        <p:spPr>
          <a:xfrm>
            <a:off x="311700" y="1263500"/>
            <a:ext cx="8520600" cy="1025700"/>
          </a:xfrm>
          <a:prstGeom prst="rect">
            <a:avLst/>
          </a:prstGeom>
        </p:spPr>
        <p:txBody>
          <a:bodyPr spcFirstLastPara="1" wrap="square" lIns="91425" tIns="91425" rIns="91425" bIns="91425" anchor="t" anchorCtr="0">
            <a:noAutofit/>
          </a:bodyPr>
          <a:lstStyle/>
          <a:p>
            <a:pPr marL="1828800" lvl="0" indent="0" algn="l" rtl="0">
              <a:spcBef>
                <a:spcPts val="0"/>
              </a:spcBef>
              <a:spcAft>
                <a:spcPts val="1600"/>
              </a:spcAft>
              <a:buNone/>
            </a:pPr>
            <a:r>
              <a:rPr lang="en" sz="2900" b="1" i="1" u="sng"/>
              <a:t>Health Associated Infections</a:t>
            </a:r>
            <a:endParaRPr sz="2900" b="1" i="1" u="sng"/>
          </a:p>
        </p:txBody>
      </p:sp>
      <p:pic>
        <p:nvPicPr>
          <p:cNvPr id="158" name="Google Shape;158;p27"/>
          <p:cNvPicPr preferRelativeResize="0"/>
          <p:nvPr/>
        </p:nvPicPr>
        <p:blipFill rotWithShape="1">
          <a:blip r:embed="rId3">
            <a:alphaModFix/>
          </a:blip>
          <a:srcRect/>
          <a:stretch/>
        </p:blipFill>
        <p:spPr>
          <a:xfrm>
            <a:off x="431000" y="2514702"/>
            <a:ext cx="3412800" cy="1911198"/>
          </a:xfrm>
          <a:prstGeom prst="rect">
            <a:avLst/>
          </a:prstGeom>
          <a:noFill/>
          <a:ln>
            <a:noFill/>
          </a:ln>
        </p:spPr>
      </p:pic>
      <p:pic>
        <p:nvPicPr>
          <p:cNvPr id="159" name="Google Shape;159;p27"/>
          <p:cNvPicPr preferRelativeResize="0"/>
          <p:nvPr/>
        </p:nvPicPr>
        <p:blipFill>
          <a:blip r:embed="rId4">
            <a:alphaModFix/>
          </a:blip>
          <a:stretch>
            <a:fillRect/>
          </a:stretch>
        </p:blipFill>
        <p:spPr>
          <a:xfrm>
            <a:off x="5328325" y="2534975"/>
            <a:ext cx="3412800" cy="1870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8"/>
          <p:cNvPicPr preferRelativeResize="0"/>
          <p:nvPr/>
        </p:nvPicPr>
        <p:blipFill rotWithShape="1">
          <a:blip r:embed="rId3">
            <a:alphaModFix/>
          </a:blip>
          <a:srcRect l="5985" r="5985"/>
          <a:stretch/>
        </p:blipFill>
        <p:spPr>
          <a:xfrm>
            <a:off x="3" y="0"/>
            <a:ext cx="3445527" cy="2571753"/>
          </a:xfrm>
          <a:prstGeom prst="rect">
            <a:avLst/>
          </a:prstGeom>
          <a:noFill/>
          <a:ln>
            <a:noFill/>
          </a:ln>
        </p:spPr>
      </p:pic>
      <p:pic>
        <p:nvPicPr>
          <p:cNvPr id="165" name="Google Shape;165;p28"/>
          <p:cNvPicPr preferRelativeResize="0"/>
          <p:nvPr/>
        </p:nvPicPr>
        <p:blipFill rotWithShape="1">
          <a:blip r:embed="rId4">
            <a:alphaModFix/>
          </a:blip>
          <a:srcRect l="14331" r="14331"/>
          <a:stretch/>
        </p:blipFill>
        <p:spPr>
          <a:xfrm>
            <a:off x="0" y="2571750"/>
            <a:ext cx="3445526" cy="2571751"/>
          </a:xfrm>
          <a:prstGeom prst="rect">
            <a:avLst/>
          </a:prstGeom>
          <a:noFill/>
          <a:ln>
            <a:noFill/>
          </a:ln>
        </p:spPr>
      </p:pic>
      <p:sp>
        <p:nvSpPr>
          <p:cNvPr id="166" name="Google Shape;166;p28"/>
          <p:cNvSpPr txBox="1">
            <a:spLocks noGrp="1"/>
          </p:cNvSpPr>
          <p:nvPr>
            <p:ph type="title"/>
          </p:nvPr>
        </p:nvSpPr>
        <p:spPr>
          <a:xfrm>
            <a:off x="4049113" y="307825"/>
            <a:ext cx="4779300" cy="141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2"/>
                </a:solidFill>
              </a:rPr>
              <a:t>Aspects of the main problem</a:t>
            </a:r>
            <a:endParaRPr>
              <a:solidFill>
                <a:schemeClr val="dk2"/>
              </a:solidFill>
            </a:endParaRPr>
          </a:p>
        </p:txBody>
      </p:sp>
      <p:sp>
        <p:nvSpPr>
          <p:cNvPr id="167" name="Google Shape;167;p28"/>
          <p:cNvSpPr txBox="1">
            <a:spLocks noGrp="1"/>
          </p:cNvSpPr>
          <p:nvPr>
            <p:ph type="body" idx="1"/>
          </p:nvPr>
        </p:nvSpPr>
        <p:spPr>
          <a:xfrm>
            <a:off x="4054888" y="1808125"/>
            <a:ext cx="4779300" cy="2768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Reputation.</a:t>
            </a:r>
            <a:endParaRPr/>
          </a:p>
          <a:p>
            <a:pPr marL="457200" lvl="0" indent="0" algn="l" rtl="0">
              <a:spcBef>
                <a:spcPts val="1600"/>
              </a:spcBef>
              <a:spcAft>
                <a:spcPts val="0"/>
              </a:spcAft>
              <a:buNone/>
            </a:pPr>
            <a:endParaRPr/>
          </a:p>
          <a:p>
            <a:pPr marL="457200" lvl="0" indent="-317500" algn="l" rtl="0">
              <a:spcBef>
                <a:spcPts val="1600"/>
              </a:spcBef>
              <a:spcAft>
                <a:spcPts val="0"/>
              </a:spcAft>
              <a:buSzPts val="1400"/>
              <a:buChar char="●"/>
            </a:pPr>
            <a:r>
              <a:rPr lang="en"/>
              <a:t>Financials.</a:t>
            </a:r>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9"/>
          <p:cNvPicPr preferRelativeResize="0"/>
          <p:nvPr/>
        </p:nvPicPr>
        <p:blipFill rotWithShape="1">
          <a:blip r:embed="rId3">
            <a:alphaModFix/>
          </a:blip>
          <a:srcRect l="6210" r="6201"/>
          <a:stretch/>
        </p:blipFill>
        <p:spPr>
          <a:xfrm>
            <a:off x="0" y="0"/>
            <a:ext cx="9143998" cy="5143496"/>
          </a:xfrm>
          <a:prstGeom prst="rect">
            <a:avLst/>
          </a:prstGeom>
          <a:noFill/>
          <a:ln>
            <a:noFill/>
          </a:ln>
        </p:spPr>
      </p:pic>
      <p:sp>
        <p:nvSpPr>
          <p:cNvPr id="173" name="Google Shape;173;p29"/>
          <p:cNvSpPr/>
          <p:nvPr/>
        </p:nvSpPr>
        <p:spPr>
          <a:xfrm>
            <a:off x="342825" y="1323975"/>
            <a:ext cx="3810300" cy="3467100"/>
          </a:xfrm>
          <a:prstGeom prst="rect">
            <a:avLst/>
          </a:prstGeom>
          <a:solidFill>
            <a:srgbClr val="000000">
              <a:alpha val="81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9"/>
          <p:cNvSpPr txBox="1">
            <a:spLocks noGrp="1"/>
          </p:cNvSpPr>
          <p:nvPr>
            <p:ph type="title"/>
          </p:nvPr>
        </p:nvSpPr>
        <p:spPr>
          <a:xfrm>
            <a:off x="523250" y="1523725"/>
            <a:ext cx="3477900" cy="138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Financial cost of HAIs</a:t>
            </a:r>
            <a:endParaRPr/>
          </a:p>
        </p:txBody>
      </p:sp>
      <p:sp>
        <p:nvSpPr>
          <p:cNvPr id="175" name="Google Shape;175;p29"/>
          <p:cNvSpPr txBox="1">
            <a:spLocks noGrp="1"/>
          </p:cNvSpPr>
          <p:nvPr>
            <p:ph type="body" idx="1"/>
          </p:nvPr>
        </p:nvSpPr>
        <p:spPr>
          <a:xfrm>
            <a:off x="523325" y="3020275"/>
            <a:ext cx="3477900" cy="15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Graphic costs were measured in 2012 from a study published by </a:t>
            </a:r>
            <a:r>
              <a:rPr lang="en" b="1" i="1"/>
              <a:t>JAMA Internal Medicine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304800" y="477850"/>
            <a:ext cx="5590200" cy="21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i="1"/>
              <a:t>Realistic project constraints</a:t>
            </a:r>
            <a:endParaRPr i="1"/>
          </a:p>
        </p:txBody>
      </p:sp>
      <p:sp>
        <p:nvSpPr>
          <p:cNvPr id="181" name="Google Shape;181;p30"/>
          <p:cNvSpPr txBox="1">
            <a:spLocks noGrp="1"/>
          </p:cNvSpPr>
          <p:nvPr>
            <p:ph type="body" idx="1"/>
          </p:nvPr>
        </p:nvSpPr>
        <p:spPr>
          <a:xfrm>
            <a:off x="304800" y="3033700"/>
            <a:ext cx="8512500" cy="1539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1"/>
              <a:t>Hospital Requirements </a:t>
            </a:r>
            <a:endParaRPr b="1"/>
          </a:p>
          <a:p>
            <a:pPr marL="457200" lvl="0" indent="-317500" algn="l" rtl="0">
              <a:spcBef>
                <a:spcPts val="0"/>
              </a:spcBef>
              <a:spcAft>
                <a:spcPts val="0"/>
              </a:spcAft>
              <a:buSzPts val="1400"/>
              <a:buChar char="●"/>
            </a:pPr>
            <a:r>
              <a:rPr lang="en" b="1"/>
              <a:t>Current Health Crisis</a:t>
            </a:r>
            <a:endParaRPr b="1"/>
          </a:p>
          <a:p>
            <a:pPr marL="457200" lvl="0" indent="-317500" algn="l" rtl="0">
              <a:spcBef>
                <a:spcPts val="0"/>
              </a:spcBef>
              <a:spcAft>
                <a:spcPts val="0"/>
              </a:spcAft>
              <a:buSzPts val="1400"/>
              <a:buChar char="●"/>
            </a:pPr>
            <a:r>
              <a:rPr lang="en" b="1"/>
              <a:t>Lack of Access to Real Private Data</a:t>
            </a:r>
            <a:endParaRPr b="1"/>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1420</Words>
  <Application>Microsoft Office PowerPoint</Application>
  <PresentationFormat>On-screen Show (16:9)</PresentationFormat>
  <Paragraphs>193</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Average</vt:lpstr>
      <vt:lpstr>Times New Roman</vt:lpstr>
      <vt:lpstr>Arial</vt:lpstr>
      <vt:lpstr>Lato</vt:lpstr>
      <vt:lpstr>Oswald</vt:lpstr>
      <vt:lpstr>Slate</vt:lpstr>
      <vt:lpstr>Providence Team II: Final Presentation</vt:lpstr>
      <vt:lpstr>Table of contents</vt:lpstr>
      <vt:lpstr>Providence Hospitals Background</vt:lpstr>
      <vt:lpstr> Project Objectives</vt:lpstr>
      <vt:lpstr>PROJECT METHODOLOGY</vt:lpstr>
      <vt:lpstr>Main Problem</vt:lpstr>
      <vt:lpstr>Aspects of the main problem</vt:lpstr>
      <vt:lpstr>Financial cost of HAIs</vt:lpstr>
      <vt:lpstr>Realistic project constraints</vt:lpstr>
      <vt:lpstr>PowerPoint Presentation</vt:lpstr>
      <vt:lpstr>Symptoms</vt:lpstr>
      <vt:lpstr>Treatment</vt:lpstr>
      <vt:lpstr>Prevention - SSI</vt:lpstr>
      <vt:lpstr>Prevention- CLABSI</vt:lpstr>
      <vt:lpstr>Risk Factors</vt:lpstr>
      <vt:lpstr>The NHSN</vt:lpstr>
      <vt:lpstr>SIR</vt:lpstr>
      <vt:lpstr>CLABSI </vt:lpstr>
      <vt:lpstr>Method for Calculating CLABSI Infections</vt:lpstr>
      <vt:lpstr>Method for Calculating CLABSI Infections</vt:lpstr>
      <vt:lpstr>Risk Model for CLABSI</vt:lpstr>
      <vt:lpstr>Applying Risk Model for CLABSI</vt:lpstr>
      <vt:lpstr>CLABSI SIR</vt:lpstr>
      <vt:lpstr>2019 CDC’s ‘The NHSN Standardized Infection Ratio’ A Guide to the SIR</vt:lpstr>
      <vt:lpstr>Risk Factors Identified for HYST SSI</vt:lpstr>
      <vt:lpstr>Creating Patient Profile</vt:lpstr>
      <vt:lpstr>Finding the Probability of Infection</vt:lpstr>
      <vt:lpstr>SSI SIR :Logistic Regression</vt:lpstr>
      <vt:lpstr>Implementation Techniques</vt:lpstr>
      <vt:lpstr>Recommendations</vt:lpstr>
      <vt:lpstr>Recommendations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Providence Team II: Final Presentation</dc:title>
  <cp:lastModifiedBy>andrea gil</cp:lastModifiedBy>
  <cp:revision>1</cp:revision>
  <dcterms:modified xsi:type="dcterms:W3CDTF">2020-05-05T20:12:25Z</dcterms:modified>
</cp:coreProperties>
</file>