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67" r:id="rId6"/>
    <p:sldId id="258" r:id="rId7"/>
    <p:sldId id="259" r:id="rId8"/>
    <p:sldId id="260" r:id="rId9"/>
    <p:sldId id="261" r:id="rId10"/>
    <p:sldId id="268" r:id="rId11"/>
    <p:sldId id="262" r:id="rId12"/>
    <p:sldId id="263" r:id="rId13"/>
    <p:sldId id="26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ED7D31"/>
    <a:srgbClr val="FF9900"/>
    <a:srgbClr val="0033CC"/>
    <a:srgbClr val="FFFFB9"/>
    <a:srgbClr val="FF9999"/>
    <a:srgbClr val="FFCCFF"/>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D27A46-E03E-40EA-830C-6A2183A083EF}" v="198" dt="2021-04-26T14:02:23.590"/>
    <p1510:client id="{203E6049-98A7-4C35-B463-2EB14FAD9D97}" v="5" dt="2021-04-25T00:49:17.329"/>
    <p1510:client id="{20B6171E-96A9-4FDE-9C63-EFBBCCAFCC61}" v="34" dt="2021-04-25T07:38:48.695"/>
    <p1510:client id="{38ED5D4A-FA82-4BD2-8187-B295910CF6E5}" v="8" dt="2021-04-24T01:28:28.711"/>
    <p1510:client id="{61079F77-848C-4EA3-AB2F-9BB78A1DB9DD}" v="83" dt="2021-04-26T14:24:36.146"/>
    <p1510:client id="{82321BAA-08A7-4858-9EDF-6EB5279BA266}" v="14" dt="2021-04-25T16:55:20.741"/>
    <p1510:client id="{8CDF11D0-97A0-44D7-B9D3-91E61408AD5D}" v="90" dt="2021-04-26T13:59:52.268"/>
    <p1510:client id="{A159E02D-9860-4069-9FFA-891A7925826C}" v="14" dt="2021-04-26T05:24:28.097"/>
    <p1510:client id="{A8AFE1EC-7ECD-477B-AA48-90994717E508}" v="114" dt="2021-04-25T00:44:28.724"/>
    <p1510:client id="{B8104D2C-B6DE-45DA-9657-A6B5C5225A2E}" v="5" dt="2021-04-26T13:48:11.295"/>
    <p1510:client id="{C2F9FDC5-8340-4325-B68E-5C9228238230}" v="1449" dt="2021-04-25T17:24:03.988"/>
    <p1510:client id="{CE563D59-81BB-42DC-A151-E72C41C75BD6}" v="181" dt="2021-04-25T16:43:44.4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stano, Miguelangel" userId="S::mcastano@miners.utep.edu::74a651f5-ff0b-4dd3-ac2f-f55c9d2d5260" providerId="AD" clId="Web-{8CDF11D0-97A0-44D7-B9D3-91E61408AD5D}"/>
    <pc:docChg chg="delSld modSld">
      <pc:chgData name="Castano, Miguelangel" userId="S::mcastano@miners.utep.edu::74a651f5-ff0b-4dd3-ac2f-f55c9d2d5260" providerId="AD" clId="Web-{8CDF11D0-97A0-44D7-B9D3-91E61408AD5D}" dt="2021-04-26T13:59:52.268" v="56"/>
      <pc:docMkLst>
        <pc:docMk/>
      </pc:docMkLst>
      <pc:sldChg chg="del">
        <pc:chgData name="Castano, Miguelangel" userId="S::mcastano@miners.utep.edu::74a651f5-ff0b-4dd3-ac2f-f55c9d2d5260" providerId="AD" clId="Web-{8CDF11D0-97A0-44D7-B9D3-91E61408AD5D}" dt="2021-04-26T13:59:52.268" v="56"/>
        <pc:sldMkLst>
          <pc:docMk/>
          <pc:sldMk cId="2490726777" sldId="266"/>
        </pc:sldMkLst>
      </pc:sldChg>
      <pc:sldChg chg="addSp delSp modSp">
        <pc:chgData name="Castano, Miguelangel" userId="S::mcastano@miners.utep.edu::74a651f5-ff0b-4dd3-ac2f-f55c9d2d5260" providerId="AD" clId="Web-{8CDF11D0-97A0-44D7-B9D3-91E61408AD5D}" dt="2021-04-26T13:59:42.486" v="55" actId="20577"/>
        <pc:sldMkLst>
          <pc:docMk/>
          <pc:sldMk cId="4121574279" sldId="268"/>
        </pc:sldMkLst>
        <pc:spChg chg="del mod">
          <ac:chgData name="Castano, Miguelangel" userId="S::mcastano@miners.utep.edu::74a651f5-ff0b-4dd3-ac2f-f55c9d2d5260" providerId="AD" clId="Web-{8CDF11D0-97A0-44D7-B9D3-91E61408AD5D}" dt="2021-04-26T13:51:14.392" v="1"/>
          <ac:spMkLst>
            <pc:docMk/>
            <pc:sldMk cId="4121574279" sldId="268"/>
            <ac:spMk id="3" creationId="{79DE26DB-F3F9-46AE-804F-A5AA74E32660}"/>
          </ac:spMkLst>
        </pc:spChg>
        <pc:spChg chg="add del mod">
          <ac:chgData name="Castano, Miguelangel" userId="S::mcastano@miners.utep.edu::74a651f5-ff0b-4dd3-ac2f-f55c9d2d5260" providerId="AD" clId="Web-{8CDF11D0-97A0-44D7-B9D3-91E61408AD5D}" dt="2021-04-26T13:53:28.807" v="16"/>
          <ac:spMkLst>
            <pc:docMk/>
            <pc:sldMk cId="4121574279" sldId="268"/>
            <ac:spMk id="5" creationId="{26BD84FA-5B5C-4992-9847-D3FD48FC0093}"/>
          </ac:spMkLst>
        </pc:spChg>
        <pc:spChg chg="add mod">
          <ac:chgData name="Castano, Miguelangel" userId="S::mcastano@miners.utep.edu::74a651f5-ff0b-4dd3-ac2f-f55c9d2d5260" providerId="AD" clId="Web-{8CDF11D0-97A0-44D7-B9D3-91E61408AD5D}" dt="2021-04-26T13:59:42.486" v="55" actId="20577"/>
          <ac:spMkLst>
            <pc:docMk/>
            <pc:sldMk cId="4121574279" sldId="268"/>
            <ac:spMk id="6" creationId="{A8CCABB4-2271-488F-A250-5543A06114AC}"/>
          </ac:spMkLst>
        </pc:spChg>
        <pc:picChg chg="add mod ord">
          <ac:chgData name="Castano, Miguelangel" userId="S::mcastano@miners.utep.edu::74a651f5-ff0b-4dd3-ac2f-f55c9d2d5260" providerId="AD" clId="Web-{8CDF11D0-97A0-44D7-B9D3-91E61408AD5D}" dt="2021-04-26T13:59:18.829" v="43" actId="14100"/>
          <ac:picMkLst>
            <pc:docMk/>
            <pc:sldMk cId="4121574279" sldId="268"/>
            <ac:picMk id="4" creationId="{B4644721-065D-4485-B459-C9ADA0711254}"/>
          </ac:picMkLst>
        </pc:picChg>
      </pc:sldChg>
    </pc:docChg>
  </pc:docChgLst>
  <pc:docChgLst>
    <pc:chgData name="Reveles, Ariadne S" userId="S::asreveles@miners.utep.edu::021a6daa-e238-443f-9637-335d27aaae7a" providerId="AD" clId="Web-{61079F77-848C-4EA3-AB2F-9BB78A1DB9DD}"/>
    <pc:docChg chg="addSld modSld">
      <pc:chgData name="Reveles, Ariadne S" userId="S::asreveles@miners.utep.edu::021a6daa-e238-443f-9637-335d27aaae7a" providerId="AD" clId="Web-{61079F77-848C-4EA3-AB2F-9BB78A1DB9DD}" dt="2021-04-26T14:24:36.146" v="47" actId="20577"/>
      <pc:docMkLst>
        <pc:docMk/>
      </pc:docMkLst>
      <pc:sldChg chg="modSp">
        <pc:chgData name="Reveles, Ariadne S" userId="S::asreveles@miners.utep.edu::021a6daa-e238-443f-9637-335d27aaae7a" providerId="AD" clId="Web-{61079F77-848C-4EA3-AB2F-9BB78A1DB9DD}" dt="2021-04-26T05:39:51.196" v="38" actId="20577"/>
        <pc:sldMkLst>
          <pc:docMk/>
          <pc:sldMk cId="3469103293" sldId="256"/>
        </pc:sldMkLst>
        <pc:spChg chg="mod">
          <ac:chgData name="Reveles, Ariadne S" userId="S::asreveles@miners.utep.edu::021a6daa-e238-443f-9637-335d27aaae7a" providerId="AD" clId="Web-{61079F77-848C-4EA3-AB2F-9BB78A1DB9DD}" dt="2021-04-26T05:39:51.196" v="38" actId="20577"/>
          <ac:spMkLst>
            <pc:docMk/>
            <pc:sldMk cId="3469103293" sldId="256"/>
            <ac:spMk id="2" creationId="{852808FD-90CC-4B2D-9EDC-7C10C3904749}"/>
          </ac:spMkLst>
        </pc:spChg>
      </pc:sldChg>
      <pc:sldChg chg="modSp">
        <pc:chgData name="Reveles, Ariadne S" userId="S::asreveles@miners.utep.edu::021a6daa-e238-443f-9637-335d27aaae7a" providerId="AD" clId="Web-{61079F77-848C-4EA3-AB2F-9BB78A1DB9DD}" dt="2021-04-26T14:24:36.146" v="47" actId="20577"/>
        <pc:sldMkLst>
          <pc:docMk/>
          <pc:sldMk cId="2181189745" sldId="258"/>
        </pc:sldMkLst>
        <pc:spChg chg="mod">
          <ac:chgData name="Reveles, Ariadne S" userId="S::asreveles@miners.utep.edu::021a6daa-e238-443f-9637-335d27aaae7a" providerId="AD" clId="Web-{61079F77-848C-4EA3-AB2F-9BB78A1DB9DD}" dt="2021-04-26T14:24:36.146" v="47" actId="20577"/>
          <ac:spMkLst>
            <pc:docMk/>
            <pc:sldMk cId="2181189745" sldId="258"/>
            <ac:spMk id="3" creationId="{68425633-9D0E-441B-BD6F-7D17E8A958AF}"/>
          </ac:spMkLst>
        </pc:spChg>
      </pc:sldChg>
      <pc:sldChg chg="modSp">
        <pc:chgData name="Reveles, Ariadne S" userId="S::asreveles@miners.utep.edu::021a6daa-e238-443f-9637-335d27aaae7a" providerId="AD" clId="Web-{61079F77-848C-4EA3-AB2F-9BB78A1DB9DD}" dt="2021-04-26T05:39:20.539" v="36" actId="20577"/>
        <pc:sldMkLst>
          <pc:docMk/>
          <pc:sldMk cId="2435959624" sldId="259"/>
        </pc:sldMkLst>
        <pc:spChg chg="mod">
          <ac:chgData name="Reveles, Ariadne S" userId="S::asreveles@miners.utep.edu::021a6daa-e238-443f-9637-335d27aaae7a" providerId="AD" clId="Web-{61079F77-848C-4EA3-AB2F-9BB78A1DB9DD}" dt="2021-04-26T05:39:20.539" v="36" actId="20577"/>
          <ac:spMkLst>
            <pc:docMk/>
            <pc:sldMk cId="2435959624" sldId="259"/>
            <ac:spMk id="2" creationId="{B71AF2CD-255B-4297-98B3-A954CE6B5CDB}"/>
          </ac:spMkLst>
        </pc:spChg>
      </pc:sldChg>
      <pc:sldChg chg="modSp">
        <pc:chgData name="Reveles, Ariadne S" userId="S::asreveles@miners.utep.edu::021a6daa-e238-443f-9637-335d27aaae7a" providerId="AD" clId="Web-{61079F77-848C-4EA3-AB2F-9BB78A1DB9DD}" dt="2021-04-26T05:39:10.976" v="35" actId="1076"/>
        <pc:sldMkLst>
          <pc:docMk/>
          <pc:sldMk cId="4006535946" sldId="260"/>
        </pc:sldMkLst>
        <pc:spChg chg="mod">
          <ac:chgData name="Reveles, Ariadne S" userId="S::asreveles@miners.utep.edu::021a6daa-e238-443f-9637-335d27aaae7a" providerId="AD" clId="Web-{61079F77-848C-4EA3-AB2F-9BB78A1DB9DD}" dt="2021-04-26T05:39:10.976" v="35" actId="1076"/>
          <ac:spMkLst>
            <pc:docMk/>
            <pc:sldMk cId="4006535946" sldId="260"/>
            <ac:spMk id="2" creationId="{E5EA4DD3-2A5E-4273-ADD7-96ABDF0C50E0}"/>
          </ac:spMkLst>
        </pc:spChg>
      </pc:sldChg>
      <pc:sldChg chg="modSp">
        <pc:chgData name="Reveles, Ariadne S" userId="S::asreveles@miners.utep.edu::021a6daa-e238-443f-9637-335d27aaae7a" providerId="AD" clId="Web-{61079F77-848C-4EA3-AB2F-9BB78A1DB9DD}" dt="2021-04-26T05:38:55.585" v="32" actId="20577"/>
        <pc:sldMkLst>
          <pc:docMk/>
          <pc:sldMk cId="2763825161" sldId="261"/>
        </pc:sldMkLst>
        <pc:spChg chg="mod">
          <ac:chgData name="Reveles, Ariadne S" userId="S::asreveles@miners.utep.edu::021a6daa-e238-443f-9637-335d27aaae7a" providerId="AD" clId="Web-{61079F77-848C-4EA3-AB2F-9BB78A1DB9DD}" dt="2021-04-26T05:38:55.585" v="32" actId="20577"/>
          <ac:spMkLst>
            <pc:docMk/>
            <pc:sldMk cId="2763825161" sldId="261"/>
            <ac:spMk id="2" creationId="{D2BE940D-F6E6-4A67-B813-5F86D658ED3F}"/>
          </ac:spMkLst>
        </pc:spChg>
      </pc:sldChg>
      <pc:sldChg chg="modSp">
        <pc:chgData name="Reveles, Ariadne S" userId="S::asreveles@miners.utep.edu::021a6daa-e238-443f-9637-335d27aaae7a" providerId="AD" clId="Web-{61079F77-848C-4EA3-AB2F-9BB78A1DB9DD}" dt="2021-04-26T05:38:48.851" v="30" actId="20577"/>
        <pc:sldMkLst>
          <pc:docMk/>
          <pc:sldMk cId="584649983" sldId="262"/>
        </pc:sldMkLst>
        <pc:spChg chg="mod">
          <ac:chgData name="Reveles, Ariadne S" userId="S::asreveles@miners.utep.edu::021a6daa-e238-443f-9637-335d27aaae7a" providerId="AD" clId="Web-{61079F77-848C-4EA3-AB2F-9BB78A1DB9DD}" dt="2021-04-26T05:38:48.851" v="30" actId="20577"/>
          <ac:spMkLst>
            <pc:docMk/>
            <pc:sldMk cId="584649983" sldId="262"/>
            <ac:spMk id="2" creationId="{B4ECA7F7-EA2D-4E17-BAAA-D24F83062193}"/>
          </ac:spMkLst>
        </pc:spChg>
      </pc:sldChg>
      <pc:sldChg chg="modSp">
        <pc:chgData name="Reveles, Ariadne S" userId="S::asreveles@miners.utep.edu::021a6daa-e238-443f-9637-335d27aaae7a" providerId="AD" clId="Web-{61079F77-848C-4EA3-AB2F-9BB78A1DB9DD}" dt="2021-04-26T05:38:37.929" v="27" actId="20577"/>
        <pc:sldMkLst>
          <pc:docMk/>
          <pc:sldMk cId="1931290709" sldId="263"/>
        </pc:sldMkLst>
        <pc:spChg chg="mod">
          <ac:chgData name="Reveles, Ariadne S" userId="S::asreveles@miners.utep.edu::021a6daa-e238-443f-9637-335d27aaae7a" providerId="AD" clId="Web-{61079F77-848C-4EA3-AB2F-9BB78A1DB9DD}" dt="2021-04-26T05:38:37.929" v="27" actId="20577"/>
          <ac:spMkLst>
            <pc:docMk/>
            <pc:sldMk cId="1931290709" sldId="263"/>
            <ac:spMk id="2" creationId="{C1F06D9F-7445-457D-925A-7A44CCC9C1E1}"/>
          </ac:spMkLst>
        </pc:spChg>
        <pc:spChg chg="mod">
          <ac:chgData name="Reveles, Ariadne S" userId="S::asreveles@miners.utep.edu::021a6daa-e238-443f-9637-335d27aaae7a" providerId="AD" clId="Web-{61079F77-848C-4EA3-AB2F-9BB78A1DB9DD}" dt="2021-04-26T05:37:51.990" v="17" actId="20577"/>
          <ac:spMkLst>
            <pc:docMk/>
            <pc:sldMk cId="1931290709" sldId="263"/>
            <ac:spMk id="3" creationId="{5F46001C-E4E8-491E-80A4-EAB4E3A3634F}"/>
          </ac:spMkLst>
        </pc:spChg>
      </pc:sldChg>
      <pc:sldChg chg="addSp delSp modSp">
        <pc:chgData name="Reveles, Ariadne S" userId="S::asreveles@miners.utep.edu::021a6daa-e238-443f-9637-335d27aaae7a" providerId="AD" clId="Web-{61079F77-848C-4EA3-AB2F-9BB78A1DB9DD}" dt="2021-04-26T05:38:27.522" v="25" actId="20577"/>
        <pc:sldMkLst>
          <pc:docMk/>
          <pc:sldMk cId="3274057447" sldId="264"/>
        </pc:sldMkLst>
        <pc:spChg chg="mod">
          <ac:chgData name="Reveles, Ariadne S" userId="S::asreveles@miners.utep.edu::021a6daa-e238-443f-9637-335d27aaae7a" providerId="AD" clId="Web-{61079F77-848C-4EA3-AB2F-9BB78A1DB9DD}" dt="2021-04-26T05:38:27.522" v="25" actId="20577"/>
          <ac:spMkLst>
            <pc:docMk/>
            <pc:sldMk cId="3274057447" sldId="264"/>
            <ac:spMk id="2" creationId="{AB8EEE36-DC7B-410B-9671-C835F00ED681}"/>
          </ac:spMkLst>
        </pc:spChg>
        <pc:spChg chg="del">
          <ac:chgData name="Reveles, Ariadne S" userId="S::asreveles@miners.utep.edu::021a6daa-e238-443f-9637-335d27aaae7a" providerId="AD" clId="Web-{61079F77-848C-4EA3-AB2F-9BB78A1DB9DD}" dt="2021-04-26T05:37:56.443" v="18"/>
          <ac:spMkLst>
            <pc:docMk/>
            <pc:sldMk cId="3274057447" sldId="264"/>
            <ac:spMk id="3" creationId="{4D87543E-4222-460B-BB6D-AAE10623606F}"/>
          </ac:spMkLst>
        </pc:spChg>
        <pc:spChg chg="add del mod">
          <ac:chgData name="Reveles, Ariadne S" userId="S::asreveles@miners.utep.edu::021a6daa-e238-443f-9637-335d27aaae7a" providerId="AD" clId="Web-{61079F77-848C-4EA3-AB2F-9BB78A1DB9DD}" dt="2021-04-26T05:38:00.319" v="19"/>
          <ac:spMkLst>
            <pc:docMk/>
            <pc:sldMk cId="3274057447" sldId="264"/>
            <ac:spMk id="5" creationId="{6B484E95-EACA-4153-89A5-FA5BD35914B0}"/>
          </ac:spMkLst>
        </pc:spChg>
      </pc:sldChg>
      <pc:sldChg chg="addSp delSp modSp new">
        <pc:chgData name="Reveles, Ariadne S" userId="S::asreveles@miners.utep.edu::021a6daa-e238-443f-9637-335d27aaae7a" providerId="AD" clId="Web-{61079F77-848C-4EA3-AB2F-9BB78A1DB9DD}" dt="2021-04-26T05:37:20.801" v="12" actId="20577"/>
        <pc:sldMkLst>
          <pc:docMk/>
          <pc:sldMk cId="921279708" sldId="267"/>
        </pc:sldMkLst>
        <pc:spChg chg="mod">
          <ac:chgData name="Reveles, Ariadne S" userId="S::asreveles@miners.utep.edu::021a6daa-e238-443f-9637-335d27aaae7a" providerId="AD" clId="Web-{61079F77-848C-4EA3-AB2F-9BB78A1DB9DD}" dt="2021-04-26T05:37:20.801" v="12" actId="20577"/>
          <ac:spMkLst>
            <pc:docMk/>
            <pc:sldMk cId="921279708" sldId="267"/>
            <ac:spMk id="2" creationId="{AE2F9FF7-8A50-4221-8183-8FE028783C72}"/>
          </ac:spMkLst>
        </pc:spChg>
        <pc:spChg chg="del">
          <ac:chgData name="Reveles, Ariadne S" userId="S::asreveles@miners.utep.edu::021a6daa-e238-443f-9637-335d27aaae7a" providerId="AD" clId="Web-{61079F77-848C-4EA3-AB2F-9BB78A1DB9DD}" dt="2021-04-26T05:37:01.332" v="1"/>
          <ac:spMkLst>
            <pc:docMk/>
            <pc:sldMk cId="921279708" sldId="267"/>
            <ac:spMk id="3" creationId="{6EAA3E01-AD22-45D2-AC08-B38C2C77939C}"/>
          </ac:spMkLst>
        </pc:spChg>
        <pc:picChg chg="add mod ord">
          <ac:chgData name="Reveles, Ariadne S" userId="S::asreveles@miners.utep.edu::021a6daa-e238-443f-9637-335d27aaae7a" providerId="AD" clId="Web-{61079F77-848C-4EA3-AB2F-9BB78A1DB9DD}" dt="2021-04-26T05:37:01.332" v="1"/>
          <ac:picMkLst>
            <pc:docMk/>
            <pc:sldMk cId="921279708" sldId="267"/>
            <ac:picMk id="4" creationId="{0C460410-41FF-4001-A273-A8C93F77EF9E}"/>
          </ac:picMkLst>
        </pc:picChg>
      </pc:sldChg>
    </pc:docChg>
  </pc:docChgLst>
  <pc:docChgLst>
    <pc:chgData name="Alajmi, Abdullah M" userId="S::amalajmi2@miners.utep.edu::ee4b522f-b574-4357-abf8-93937d36d53d" providerId="AD" clId="Web-{38ED5D4A-FA82-4BD2-8187-B295910CF6E5}"/>
    <pc:docChg chg="modSld">
      <pc:chgData name="Alajmi, Abdullah M" userId="S::amalajmi2@miners.utep.edu::ee4b522f-b574-4357-abf8-93937d36d53d" providerId="AD" clId="Web-{38ED5D4A-FA82-4BD2-8187-B295910CF6E5}" dt="2021-04-24T01:28:28.711" v="7"/>
      <pc:docMkLst>
        <pc:docMk/>
      </pc:docMkLst>
      <pc:sldChg chg="modSp">
        <pc:chgData name="Alajmi, Abdullah M" userId="S::amalajmi2@miners.utep.edu::ee4b522f-b574-4357-abf8-93937d36d53d" providerId="AD" clId="Web-{38ED5D4A-FA82-4BD2-8187-B295910CF6E5}" dt="2021-04-24T01:28:28.711" v="7"/>
        <pc:sldMkLst>
          <pc:docMk/>
          <pc:sldMk cId="4006535946" sldId="260"/>
        </pc:sldMkLst>
        <pc:graphicFrameChg chg="mod modGraphic">
          <ac:chgData name="Alajmi, Abdullah M" userId="S::amalajmi2@miners.utep.edu::ee4b522f-b574-4357-abf8-93937d36d53d" providerId="AD" clId="Web-{38ED5D4A-FA82-4BD2-8187-B295910CF6E5}" dt="2021-04-24T01:28:28.711" v="7"/>
          <ac:graphicFrameMkLst>
            <pc:docMk/>
            <pc:sldMk cId="4006535946" sldId="260"/>
            <ac:graphicFrameMk id="4" creationId="{00000000-0000-0000-0000-000000000000}"/>
          </ac:graphicFrameMkLst>
        </pc:graphicFrameChg>
      </pc:sldChg>
    </pc:docChg>
  </pc:docChgLst>
  <pc:docChgLst>
    <pc:chgData name="Alva, Maribel" userId="S::malva2@miners.utep.edu::0f3e385d-12dc-4eb0-a7c3-43894378fa00" providerId="AD" clId="Web-{82321BAA-08A7-4858-9EDF-6EB5279BA266}"/>
    <pc:docChg chg="modSld">
      <pc:chgData name="Alva, Maribel" userId="S::malva2@miners.utep.edu::0f3e385d-12dc-4eb0-a7c3-43894378fa00" providerId="AD" clId="Web-{82321BAA-08A7-4858-9EDF-6EB5279BA266}" dt="2021-04-25T16:55:17.523" v="28" actId="20577"/>
      <pc:docMkLst>
        <pc:docMk/>
      </pc:docMkLst>
      <pc:sldChg chg="addSp delSp modSp modNotes">
        <pc:chgData name="Alva, Maribel" userId="S::malva2@miners.utep.edu::0f3e385d-12dc-4eb0-a7c3-43894378fa00" providerId="AD" clId="Web-{82321BAA-08A7-4858-9EDF-6EB5279BA266}" dt="2021-04-25T16:49:32.551" v="24"/>
        <pc:sldMkLst>
          <pc:docMk/>
          <pc:sldMk cId="2435959624" sldId="259"/>
        </pc:sldMkLst>
        <pc:spChg chg="del mod">
          <ac:chgData name="Alva, Maribel" userId="S::malva2@miners.utep.edu::0f3e385d-12dc-4eb0-a7c3-43894378fa00" providerId="AD" clId="Web-{82321BAA-08A7-4858-9EDF-6EB5279BA266}" dt="2021-04-25T16:41:52.705" v="2"/>
          <ac:spMkLst>
            <pc:docMk/>
            <pc:sldMk cId="2435959624" sldId="259"/>
            <ac:spMk id="3" creationId="{10E68E46-3AFC-470C-B483-D3282939F87B}"/>
          </ac:spMkLst>
        </pc:spChg>
        <pc:picChg chg="add mod ord">
          <ac:chgData name="Alva, Maribel" userId="S::malva2@miners.utep.edu::0f3e385d-12dc-4eb0-a7c3-43894378fa00" providerId="AD" clId="Web-{82321BAA-08A7-4858-9EDF-6EB5279BA266}" dt="2021-04-25T16:41:52.705" v="2"/>
          <ac:picMkLst>
            <pc:docMk/>
            <pc:sldMk cId="2435959624" sldId="259"/>
            <ac:picMk id="4" creationId="{4F9C6A0B-CB3C-4164-B107-CF1838FEFEBA}"/>
          </ac:picMkLst>
        </pc:picChg>
      </pc:sldChg>
      <pc:sldChg chg="modSp">
        <pc:chgData name="Alva, Maribel" userId="S::malva2@miners.utep.edu::0f3e385d-12dc-4eb0-a7c3-43894378fa00" providerId="AD" clId="Web-{82321BAA-08A7-4858-9EDF-6EB5279BA266}" dt="2021-04-25T16:55:17.523" v="28" actId="20577"/>
        <pc:sldMkLst>
          <pc:docMk/>
          <pc:sldMk cId="2075091589" sldId="265"/>
        </pc:sldMkLst>
        <pc:spChg chg="mod">
          <ac:chgData name="Alva, Maribel" userId="S::malva2@miners.utep.edu::0f3e385d-12dc-4eb0-a7c3-43894378fa00" providerId="AD" clId="Web-{82321BAA-08A7-4858-9EDF-6EB5279BA266}" dt="2021-04-25T16:55:17.523" v="28" actId="20577"/>
          <ac:spMkLst>
            <pc:docMk/>
            <pc:sldMk cId="2075091589" sldId="265"/>
            <ac:spMk id="2" creationId="{2FD55F2A-1E9F-429E-BDC1-0F83538F5496}"/>
          </ac:spMkLst>
        </pc:spChg>
      </pc:sldChg>
    </pc:docChg>
  </pc:docChgLst>
  <pc:docChgLst>
    <pc:chgData name="Castano, Miguelangel" userId="S::mcastano@miners.utep.edu::74a651f5-ff0b-4dd3-ac2f-f55c9d2d5260" providerId="AD" clId="Web-{15D27A46-E03E-40EA-830C-6A2183A083EF}"/>
    <pc:docChg chg="modSld">
      <pc:chgData name="Castano, Miguelangel" userId="S::mcastano@miners.utep.edu::74a651f5-ff0b-4dd3-ac2f-f55c9d2d5260" providerId="AD" clId="Web-{15D27A46-E03E-40EA-830C-6A2183A083EF}" dt="2021-04-26T14:02:23.481" v="97" actId="1076"/>
      <pc:docMkLst>
        <pc:docMk/>
      </pc:docMkLst>
      <pc:sldChg chg="modSp">
        <pc:chgData name="Castano, Miguelangel" userId="S::mcastano@miners.utep.edu::74a651f5-ff0b-4dd3-ac2f-f55c9d2d5260" providerId="AD" clId="Web-{15D27A46-E03E-40EA-830C-6A2183A083EF}" dt="2021-04-26T14:02:23.481" v="97" actId="1076"/>
        <pc:sldMkLst>
          <pc:docMk/>
          <pc:sldMk cId="584649983" sldId="262"/>
        </pc:sldMkLst>
        <pc:spChg chg="mod">
          <ac:chgData name="Castano, Miguelangel" userId="S::mcastano@miners.utep.edu::74a651f5-ff0b-4dd3-ac2f-f55c9d2d5260" providerId="AD" clId="Web-{15D27A46-E03E-40EA-830C-6A2183A083EF}" dt="2021-04-26T14:02:23.481" v="97" actId="1076"/>
          <ac:spMkLst>
            <pc:docMk/>
            <pc:sldMk cId="584649983" sldId="262"/>
            <ac:spMk id="3" creationId="{D39C5570-6910-4DB2-ABF4-63C229612F7F}"/>
          </ac:spMkLst>
        </pc:spChg>
      </pc:sldChg>
    </pc:docChg>
  </pc:docChgLst>
  <pc:docChgLst>
    <pc:chgData name="Castano, Miguelangel" userId="S::mcastano@miners.utep.edu::74a651f5-ff0b-4dd3-ac2f-f55c9d2d5260" providerId="AD" clId="Web-{B8104D2C-B6DE-45DA-9657-A6B5C5225A2E}"/>
    <pc:docChg chg="addSld modSld">
      <pc:chgData name="Castano, Miguelangel" userId="S::mcastano@miners.utep.edu::74a651f5-ff0b-4dd3-ac2f-f55c9d2d5260" providerId="AD" clId="Web-{B8104D2C-B6DE-45DA-9657-A6B5C5225A2E}" dt="2021-04-26T13:48:11.295" v="3" actId="20577"/>
      <pc:docMkLst>
        <pc:docMk/>
      </pc:docMkLst>
      <pc:sldChg chg="modSp new">
        <pc:chgData name="Castano, Miguelangel" userId="S::mcastano@miners.utep.edu::74a651f5-ff0b-4dd3-ac2f-f55c9d2d5260" providerId="AD" clId="Web-{B8104D2C-B6DE-45DA-9657-A6B5C5225A2E}" dt="2021-04-26T13:48:11.295" v="3" actId="20577"/>
        <pc:sldMkLst>
          <pc:docMk/>
          <pc:sldMk cId="4121574279" sldId="268"/>
        </pc:sldMkLst>
        <pc:spChg chg="mod">
          <ac:chgData name="Castano, Miguelangel" userId="S::mcastano@miners.utep.edu::74a651f5-ff0b-4dd3-ac2f-f55c9d2d5260" providerId="AD" clId="Web-{B8104D2C-B6DE-45DA-9657-A6B5C5225A2E}" dt="2021-04-26T13:48:11.295" v="3" actId="20577"/>
          <ac:spMkLst>
            <pc:docMk/>
            <pc:sldMk cId="4121574279" sldId="268"/>
            <ac:spMk id="2" creationId="{721022FD-DE9E-4725-85E9-C644B5F09C03}"/>
          </ac:spMkLst>
        </pc:spChg>
      </pc:sldChg>
    </pc:docChg>
  </pc:docChgLst>
  <pc:docChgLst>
    <pc:chgData name="Castano, Miguelangel" userId="S::mcastano@miners.utep.edu::74a651f5-ff0b-4dd3-ac2f-f55c9d2d5260" providerId="AD" clId="Web-{CE563D59-81BB-42DC-A151-E72C41C75BD6}"/>
    <pc:docChg chg="addSld modSld">
      <pc:chgData name="Castano, Miguelangel" userId="S::mcastano@miners.utep.edu::74a651f5-ff0b-4dd3-ac2f-f55c9d2d5260" providerId="AD" clId="Web-{CE563D59-81BB-42DC-A151-E72C41C75BD6}" dt="2021-04-25T16:43:44.482" v="128" actId="14100"/>
      <pc:docMkLst>
        <pc:docMk/>
      </pc:docMkLst>
      <pc:sldChg chg="delSp modSp">
        <pc:chgData name="Castano, Miguelangel" userId="S::mcastano@miners.utep.edu::74a651f5-ff0b-4dd3-ac2f-f55c9d2d5260" providerId="AD" clId="Web-{CE563D59-81BB-42DC-A151-E72C41C75BD6}" dt="2021-04-25T15:24:43.069" v="91" actId="1076"/>
        <pc:sldMkLst>
          <pc:docMk/>
          <pc:sldMk cId="2181189745" sldId="258"/>
        </pc:sldMkLst>
        <pc:spChg chg="mod">
          <ac:chgData name="Castano, Miguelangel" userId="S::mcastano@miners.utep.edu::74a651f5-ff0b-4dd3-ac2f-f55c9d2d5260" providerId="AD" clId="Web-{CE563D59-81BB-42DC-A151-E72C41C75BD6}" dt="2021-04-25T15:24:43.069" v="91" actId="1076"/>
          <ac:spMkLst>
            <pc:docMk/>
            <pc:sldMk cId="2181189745" sldId="258"/>
            <ac:spMk id="2" creationId="{F39C7A8D-7CA6-4861-9E79-044FC39D584A}"/>
          </ac:spMkLst>
        </pc:spChg>
        <pc:spChg chg="mod">
          <ac:chgData name="Castano, Miguelangel" userId="S::mcastano@miners.utep.edu::74a651f5-ff0b-4dd3-ac2f-f55c9d2d5260" providerId="AD" clId="Web-{CE563D59-81BB-42DC-A151-E72C41C75BD6}" dt="2021-04-25T15:24:37.303" v="90" actId="1076"/>
          <ac:spMkLst>
            <pc:docMk/>
            <pc:sldMk cId="2181189745" sldId="258"/>
            <ac:spMk id="3" creationId="{68425633-9D0E-441B-BD6F-7D17E8A958AF}"/>
          </ac:spMkLst>
        </pc:spChg>
        <pc:spChg chg="del">
          <ac:chgData name="Castano, Miguelangel" userId="S::mcastano@miners.utep.edu::74a651f5-ff0b-4dd3-ac2f-f55c9d2d5260" providerId="AD" clId="Web-{CE563D59-81BB-42DC-A151-E72C41C75BD6}" dt="2021-04-25T07:42:46.123" v="0"/>
          <ac:spMkLst>
            <pc:docMk/>
            <pc:sldMk cId="2181189745" sldId="258"/>
            <ac:spMk id="7" creationId="{E35F567B-1E38-4632-80EF-D4D8112064D1}"/>
          </ac:spMkLst>
        </pc:spChg>
        <pc:picChg chg="mod">
          <ac:chgData name="Castano, Miguelangel" userId="S::mcastano@miners.utep.edu::74a651f5-ff0b-4dd3-ac2f-f55c9d2d5260" providerId="AD" clId="Web-{CE563D59-81BB-42DC-A151-E72C41C75BD6}" dt="2021-04-25T07:43:12.811" v="11" actId="1076"/>
          <ac:picMkLst>
            <pc:docMk/>
            <pc:sldMk cId="2181189745" sldId="258"/>
            <ac:picMk id="4" creationId="{5BBF0C2C-07E3-482D-8DD6-3A1572992C2F}"/>
          </ac:picMkLst>
        </pc:picChg>
      </pc:sldChg>
      <pc:sldChg chg="addSp delSp modSp">
        <pc:chgData name="Castano, Miguelangel" userId="S::mcastano@miners.utep.edu::74a651f5-ff0b-4dd3-ac2f-f55c9d2d5260" providerId="AD" clId="Web-{CE563D59-81BB-42DC-A151-E72C41C75BD6}" dt="2021-04-25T16:41:56.729" v="120" actId="1076"/>
        <pc:sldMkLst>
          <pc:docMk/>
          <pc:sldMk cId="2763825161" sldId="261"/>
        </pc:sldMkLst>
        <pc:spChg chg="add del mod">
          <ac:chgData name="Castano, Miguelangel" userId="S::mcastano@miners.utep.edu::74a651f5-ff0b-4dd3-ac2f-f55c9d2d5260" providerId="AD" clId="Web-{CE563D59-81BB-42DC-A151-E72C41C75BD6}" dt="2021-04-25T16:40:49.837" v="110"/>
          <ac:spMkLst>
            <pc:docMk/>
            <pc:sldMk cId="2763825161" sldId="261"/>
            <ac:spMk id="6" creationId="{29619C05-5389-4666-96F2-7FE460EF4A12}"/>
          </ac:spMkLst>
        </pc:spChg>
        <pc:spChg chg="del">
          <ac:chgData name="Castano, Miguelangel" userId="S::mcastano@miners.utep.edu::74a651f5-ff0b-4dd3-ac2f-f55c9d2d5260" providerId="AD" clId="Web-{CE563D59-81BB-42DC-A151-E72C41C75BD6}" dt="2021-04-25T16:40:56.009" v="112"/>
          <ac:spMkLst>
            <pc:docMk/>
            <pc:sldMk cId="2763825161" sldId="261"/>
            <ac:spMk id="7" creationId="{1207A3A6-809B-4BAE-9917-77B53C25A24C}"/>
          </ac:spMkLst>
        </pc:spChg>
        <pc:picChg chg="add del mod">
          <ac:chgData name="Castano, Miguelangel" userId="S::mcastano@miners.utep.edu::74a651f5-ff0b-4dd3-ac2f-f55c9d2d5260" providerId="AD" clId="Web-{CE563D59-81BB-42DC-A151-E72C41C75BD6}" dt="2021-04-25T16:39:01.882" v="101"/>
          <ac:picMkLst>
            <pc:docMk/>
            <pc:sldMk cId="2763825161" sldId="261"/>
            <ac:picMk id="3" creationId="{19BA5487-A932-4A20-9570-178BDDFB41D8}"/>
          </ac:picMkLst>
        </pc:picChg>
        <pc:picChg chg="del">
          <ac:chgData name="Castano, Miguelangel" userId="S::mcastano@miners.utep.edu::74a651f5-ff0b-4dd3-ac2f-f55c9d2d5260" providerId="AD" clId="Web-{CE563D59-81BB-42DC-A151-E72C41C75BD6}" dt="2021-04-25T16:40:35.259" v="109"/>
          <ac:picMkLst>
            <pc:docMk/>
            <pc:sldMk cId="2763825161" sldId="261"/>
            <ac:picMk id="4" creationId="{E1E5E69E-4C43-4422-82D8-F03F845516E1}"/>
          </ac:picMkLst>
        </pc:picChg>
        <pc:picChg chg="del">
          <ac:chgData name="Castano, Miguelangel" userId="S::mcastano@miners.utep.edu::74a651f5-ff0b-4dd3-ac2f-f55c9d2d5260" providerId="AD" clId="Web-{CE563D59-81BB-42DC-A151-E72C41C75BD6}" dt="2021-04-25T15:32:38.833" v="92"/>
          <ac:picMkLst>
            <pc:docMk/>
            <pc:sldMk cId="2763825161" sldId="261"/>
            <ac:picMk id="5" creationId="{945E1BC7-FBE0-446A-8937-74DCAED20871}"/>
          </ac:picMkLst>
        </pc:picChg>
        <pc:picChg chg="add mod ord">
          <ac:chgData name="Castano, Miguelangel" userId="S::mcastano@miners.utep.edu::74a651f5-ff0b-4dd3-ac2f-f55c9d2d5260" providerId="AD" clId="Web-{CE563D59-81BB-42DC-A151-E72C41C75BD6}" dt="2021-04-25T16:41:48.479" v="119" actId="14100"/>
          <ac:picMkLst>
            <pc:docMk/>
            <pc:sldMk cId="2763825161" sldId="261"/>
            <ac:picMk id="8" creationId="{6928E7B1-FBB9-41A1-9E52-B62BEC32A50E}"/>
          </ac:picMkLst>
        </pc:picChg>
        <pc:picChg chg="add del mod">
          <ac:chgData name="Castano, Miguelangel" userId="S::mcastano@miners.utep.edu::74a651f5-ff0b-4dd3-ac2f-f55c9d2d5260" providerId="AD" clId="Web-{CE563D59-81BB-42DC-A151-E72C41C75BD6}" dt="2021-04-25T16:41:45.276" v="118"/>
          <ac:picMkLst>
            <pc:docMk/>
            <pc:sldMk cId="2763825161" sldId="261"/>
            <ac:picMk id="9" creationId="{E7B5439B-F8AB-4FF5-8466-1D583799E691}"/>
          </ac:picMkLst>
        </pc:picChg>
        <pc:picChg chg="add mod">
          <ac:chgData name="Castano, Miguelangel" userId="S::mcastano@miners.utep.edu::74a651f5-ff0b-4dd3-ac2f-f55c9d2d5260" providerId="AD" clId="Web-{CE563D59-81BB-42DC-A151-E72C41C75BD6}" dt="2021-04-25T16:41:56.729" v="120" actId="1076"/>
          <ac:picMkLst>
            <pc:docMk/>
            <pc:sldMk cId="2763825161" sldId="261"/>
            <ac:picMk id="10" creationId="{5EA6571E-2863-4664-8DC2-ACDCAB2563BD}"/>
          </ac:picMkLst>
        </pc:picChg>
      </pc:sldChg>
      <pc:sldChg chg="addSp modSp mod modClrScheme chgLayout">
        <pc:chgData name="Castano, Miguelangel" userId="S::mcastano@miners.utep.edu::74a651f5-ff0b-4dd3-ac2f-f55c9d2d5260" providerId="AD" clId="Web-{CE563D59-81BB-42DC-A151-E72C41C75BD6}" dt="2021-04-25T16:43:44.482" v="128" actId="14100"/>
        <pc:sldMkLst>
          <pc:docMk/>
          <pc:sldMk cId="584649983" sldId="262"/>
        </pc:sldMkLst>
        <pc:spChg chg="mod">
          <ac:chgData name="Castano, Miguelangel" userId="S::mcastano@miners.utep.edu::74a651f5-ff0b-4dd3-ac2f-f55c9d2d5260" providerId="AD" clId="Web-{CE563D59-81BB-42DC-A151-E72C41C75BD6}" dt="2021-04-25T16:37:59.240" v="96"/>
          <ac:spMkLst>
            <pc:docMk/>
            <pc:sldMk cId="584649983" sldId="262"/>
            <ac:spMk id="2" creationId="{B4ECA7F7-EA2D-4E17-BAAA-D24F83062193}"/>
          </ac:spMkLst>
        </pc:spChg>
        <pc:spChg chg="mod ord">
          <ac:chgData name="Castano, Miguelangel" userId="S::mcastano@miners.utep.edu::74a651f5-ff0b-4dd3-ac2f-f55c9d2d5260" providerId="AD" clId="Web-{CE563D59-81BB-42DC-A151-E72C41C75BD6}" dt="2021-04-25T16:42:55.262" v="123" actId="14100"/>
          <ac:spMkLst>
            <pc:docMk/>
            <pc:sldMk cId="584649983" sldId="262"/>
            <ac:spMk id="3" creationId="{D39C5570-6910-4DB2-ABF4-63C229612F7F}"/>
          </ac:spMkLst>
        </pc:spChg>
        <pc:picChg chg="add mod modCrop">
          <ac:chgData name="Castano, Miguelangel" userId="S::mcastano@miners.utep.edu::74a651f5-ff0b-4dd3-ac2f-f55c9d2d5260" providerId="AD" clId="Web-{CE563D59-81BB-42DC-A151-E72C41C75BD6}" dt="2021-04-25T16:43:44.482" v="128" actId="14100"/>
          <ac:picMkLst>
            <pc:docMk/>
            <pc:sldMk cId="584649983" sldId="262"/>
            <ac:picMk id="4" creationId="{FB66A7CB-9198-4382-AE3A-0852FFB29651}"/>
          </ac:picMkLst>
        </pc:picChg>
      </pc:sldChg>
      <pc:sldChg chg="addSp delSp modSp new">
        <pc:chgData name="Castano, Miguelangel" userId="S::mcastano@miners.utep.edu::74a651f5-ff0b-4dd3-ac2f-f55c9d2d5260" providerId="AD" clId="Web-{CE563D59-81BB-42DC-A151-E72C41C75BD6}" dt="2021-04-25T16:40:32.087" v="108"/>
        <pc:sldMkLst>
          <pc:docMk/>
          <pc:sldMk cId="2075091589" sldId="265"/>
        </pc:sldMkLst>
        <pc:spChg chg="del">
          <ac:chgData name="Castano, Miguelangel" userId="S::mcastano@miners.utep.edu::74a651f5-ff0b-4dd3-ac2f-f55c9d2d5260" providerId="AD" clId="Web-{CE563D59-81BB-42DC-A151-E72C41C75BD6}" dt="2021-04-25T16:39:12.445" v="103"/>
          <ac:spMkLst>
            <pc:docMk/>
            <pc:sldMk cId="2075091589" sldId="265"/>
            <ac:spMk id="3" creationId="{6A72B657-CF42-4F27-9170-4B35C9A54AA5}"/>
          </ac:spMkLst>
        </pc:spChg>
        <pc:spChg chg="add mod">
          <ac:chgData name="Castano, Miguelangel" userId="S::mcastano@miners.utep.edu::74a651f5-ff0b-4dd3-ac2f-f55c9d2d5260" providerId="AD" clId="Web-{CE563D59-81BB-42DC-A151-E72C41C75BD6}" dt="2021-04-25T16:40:32.087" v="108"/>
          <ac:spMkLst>
            <pc:docMk/>
            <pc:sldMk cId="2075091589" sldId="265"/>
            <ac:spMk id="6" creationId="{C3E416A1-48B1-4B48-9C63-A41C341790E5}"/>
          </ac:spMkLst>
        </pc:spChg>
        <pc:picChg chg="add del mod ord">
          <ac:chgData name="Castano, Miguelangel" userId="S::mcastano@miners.utep.edu::74a651f5-ff0b-4dd3-ac2f-f55c9d2d5260" providerId="AD" clId="Web-{CE563D59-81BB-42DC-A151-E72C41C75BD6}" dt="2021-04-25T16:40:32.087" v="108"/>
          <ac:picMkLst>
            <pc:docMk/>
            <pc:sldMk cId="2075091589" sldId="265"/>
            <ac:picMk id="4" creationId="{63F601F3-B521-4F75-AC1D-19001A7494F1}"/>
          </ac:picMkLst>
        </pc:picChg>
      </pc:sldChg>
    </pc:docChg>
  </pc:docChgLst>
  <pc:docChgLst>
    <pc:chgData name="Alva, Maribel" userId="S::malva2@miners.utep.edu::0f3e385d-12dc-4eb0-a7c3-43894378fa00" providerId="AD" clId="Web-{C2F9FDC5-8340-4325-B68E-5C9228238230}"/>
    <pc:docChg chg="addSld delSld modSld addMainMaster">
      <pc:chgData name="Alva, Maribel" userId="S::malva2@miners.utep.edu::0f3e385d-12dc-4eb0-a7c3-43894378fa00" providerId="AD" clId="Web-{C2F9FDC5-8340-4325-B68E-5C9228238230}" dt="2021-04-25T17:24:03.973" v="727" actId="20577"/>
      <pc:docMkLst>
        <pc:docMk/>
      </pc:docMkLst>
      <pc:sldChg chg="modSp">
        <pc:chgData name="Alva, Maribel" userId="S::malva2@miners.utep.edu::0f3e385d-12dc-4eb0-a7c3-43894378fa00" providerId="AD" clId="Web-{C2F9FDC5-8340-4325-B68E-5C9228238230}" dt="2021-04-25T17:24:03.973" v="727" actId="20577"/>
        <pc:sldMkLst>
          <pc:docMk/>
          <pc:sldMk cId="1931290709" sldId="263"/>
        </pc:sldMkLst>
        <pc:spChg chg="mod">
          <ac:chgData name="Alva, Maribel" userId="S::malva2@miners.utep.edu::0f3e385d-12dc-4eb0-a7c3-43894378fa00" providerId="AD" clId="Web-{C2F9FDC5-8340-4325-B68E-5C9228238230}" dt="2021-04-25T17:24:03.973" v="727" actId="20577"/>
          <ac:spMkLst>
            <pc:docMk/>
            <pc:sldMk cId="1931290709" sldId="263"/>
            <ac:spMk id="3" creationId="{5F46001C-E4E8-491E-80A4-EAB4E3A3634F}"/>
          </ac:spMkLst>
        </pc:spChg>
      </pc:sldChg>
      <pc:sldChg chg="del">
        <pc:chgData name="Alva, Maribel" userId="S::malva2@miners.utep.edu::0f3e385d-12dc-4eb0-a7c3-43894378fa00" providerId="AD" clId="Web-{C2F9FDC5-8340-4325-B68E-5C9228238230}" dt="2021-04-25T16:57:42.818" v="1"/>
        <pc:sldMkLst>
          <pc:docMk/>
          <pc:sldMk cId="2075091589" sldId="265"/>
        </pc:sldMkLst>
      </pc:sldChg>
      <pc:sldChg chg="addSp delSp modSp add">
        <pc:chgData name="Alva, Maribel" userId="S::malva2@miners.utep.edu::0f3e385d-12dc-4eb0-a7c3-43894378fa00" providerId="AD" clId="Web-{C2F9FDC5-8340-4325-B68E-5C9228238230}" dt="2021-04-25T17:01:18.037" v="37" actId="20577"/>
        <pc:sldMkLst>
          <pc:docMk/>
          <pc:sldMk cId="2490726777" sldId="266"/>
        </pc:sldMkLst>
        <pc:spChg chg="mod">
          <ac:chgData name="Alva, Maribel" userId="S::malva2@miners.utep.edu::0f3e385d-12dc-4eb0-a7c3-43894378fa00" providerId="AD" clId="Web-{C2F9FDC5-8340-4325-B68E-5C9228238230}" dt="2021-04-25T17:00:07.162" v="27" actId="20577"/>
          <ac:spMkLst>
            <pc:docMk/>
            <pc:sldMk cId="2490726777" sldId="266"/>
            <ac:spMk id="2" creationId="{F0197992-0B96-46AB-8332-5E2C84F5E0CD}"/>
          </ac:spMkLst>
        </pc:spChg>
        <pc:spChg chg="mod">
          <ac:chgData name="Alva, Maribel" userId="S::malva2@miners.utep.edu::0f3e385d-12dc-4eb0-a7c3-43894378fa00" providerId="AD" clId="Web-{C2F9FDC5-8340-4325-B68E-5C9228238230}" dt="2021-04-25T17:01:18.037" v="37" actId="20577"/>
          <ac:spMkLst>
            <pc:docMk/>
            <pc:sldMk cId="2490726777" sldId="266"/>
            <ac:spMk id="5" creationId="{CB8CAE3E-E83B-4C64-8814-A968FA66E02C}"/>
          </ac:spMkLst>
        </pc:spChg>
        <pc:spChg chg="add mod">
          <ac:chgData name="Alva, Maribel" userId="S::malva2@miners.utep.edu::0f3e385d-12dc-4eb0-a7c3-43894378fa00" providerId="AD" clId="Web-{C2F9FDC5-8340-4325-B68E-5C9228238230}" dt="2021-04-25T17:00:19.584" v="29" actId="20577"/>
          <ac:spMkLst>
            <pc:docMk/>
            <pc:sldMk cId="2490726777" sldId="266"/>
            <ac:spMk id="7" creationId="{2CFB8E45-BE91-439C-A6B6-DBEF55BA8889}"/>
          </ac:spMkLst>
        </pc:spChg>
        <pc:spChg chg="add">
          <ac:chgData name="Alva, Maribel" userId="S::malva2@miners.utep.edu::0f3e385d-12dc-4eb0-a7c3-43894378fa00" providerId="AD" clId="Web-{C2F9FDC5-8340-4325-B68E-5C9228238230}" dt="2021-04-25T17:00:49.115" v="32"/>
          <ac:spMkLst>
            <pc:docMk/>
            <pc:sldMk cId="2490726777" sldId="266"/>
            <ac:spMk id="24" creationId="{85867E25-C616-4E5F-8543-5A28596940C5}"/>
          </ac:spMkLst>
        </pc:spChg>
        <pc:spChg chg="add">
          <ac:chgData name="Alva, Maribel" userId="S::malva2@miners.utep.edu::0f3e385d-12dc-4eb0-a7c3-43894378fa00" providerId="AD" clId="Web-{C2F9FDC5-8340-4325-B68E-5C9228238230}" dt="2021-04-25T17:00:57.334" v="33"/>
          <ac:spMkLst>
            <pc:docMk/>
            <pc:sldMk cId="2490726777" sldId="266"/>
            <ac:spMk id="25" creationId="{7ADD935E-82A0-4421-9F7A-D1AEFB49192F}"/>
          </ac:spMkLst>
        </pc:spChg>
        <pc:picChg chg="add del">
          <ac:chgData name="Alva, Maribel" userId="S::malva2@miners.utep.edu::0f3e385d-12dc-4eb0-a7c3-43894378fa00" providerId="AD" clId="Web-{C2F9FDC5-8340-4325-B68E-5C9228238230}" dt="2021-04-25T17:00:41.272" v="31"/>
          <ac:picMkLst>
            <pc:docMk/>
            <pc:sldMk cId="2490726777" sldId="266"/>
            <ac:picMk id="23" creationId="{A0B906D1-A3D7-488F-8A58-93C6849FBE16}"/>
          </ac:picMkLst>
        </pc:picChg>
      </pc:sldChg>
      <pc:sldMasterChg chg="add addSldLayout">
        <pc:chgData name="Alva, Maribel" userId="S::malva2@miners.utep.edu::0f3e385d-12dc-4eb0-a7c3-43894378fa00" providerId="AD" clId="Web-{C2F9FDC5-8340-4325-B68E-5C9228238230}" dt="2021-04-25T16:57:32.177" v="0"/>
        <pc:sldMasterMkLst>
          <pc:docMk/>
          <pc:sldMasterMk cId="2501232824" sldId="2147483724"/>
        </pc:sldMasterMkLst>
        <pc:sldLayoutChg chg="add">
          <pc:chgData name="Alva, Maribel" userId="S::malva2@miners.utep.edu::0f3e385d-12dc-4eb0-a7c3-43894378fa00" providerId="AD" clId="Web-{C2F9FDC5-8340-4325-B68E-5C9228238230}" dt="2021-04-25T16:57:32.177" v="0"/>
          <pc:sldLayoutMkLst>
            <pc:docMk/>
            <pc:sldMasterMk cId="2501232824" sldId="2147483724"/>
            <pc:sldLayoutMk cId="544721433" sldId="2147483713"/>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3437371311" sldId="2147483714"/>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616377445" sldId="2147483715"/>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4216310572" sldId="2147483716"/>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2263844769" sldId="2147483717"/>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3141101140" sldId="2147483718"/>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1355875546" sldId="2147483719"/>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899114630" sldId="2147483720"/>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285650857" sldId="2147483721"/>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3532165396" sldId="2147483722"/>
          </pc:sldLayoutMkLst>
        </pc:sldLayoutChg>
        <pc:sldLayoutChg chg="add">
          <pc:chgData name="Alva, Maribel" userId="S::malva2@miners.utep.edu::0f3e385d-12dc-4eb0-a7c3-43894378fa00" providerId="AD" clId="Web-{C2F9FDC5-8340-4325-B68E-5C9228238230}" dt="2021-04-25T16:57:32.177" v="0"/>
          <pc:sldLayoutMkLst>
            <pc:docMk/>
            <pc:sldMasterMk cId="2501232824" sldId="2147483724"/>
            <pc:sldLayoutMk cId="1296911871" sldId="2147483723"/>
          </pc:sldLayoutMkLst>
        </pc:sldLayoutChg>
      </pc:sldMasterChg>
    </pc:docChg>
  </pc:docChgLst>
  <pc:docChgLst>
    <pc:chgData name="Reveles, Ariadne S" userId="S::asreveles@miners.utep.edu::021a6daa-e238-443f-9637-335d27aaae7a" providerId="AD" clId="Web-{203E6049-98A7-4C35-B463-2EB14FAD9D97}"/>
    <pc:docChg chg="modSld">
      <pc:chgData name="Reveles, Ariadne S" userId="S::asreveles@miners.utep.edu::021a6daa-e238-443f-9637-335d27aaae7a" providerId="AD" clId="Web-{203E6049-98A7-4C35-B463-2EB14FAD9D97}" dt="2021-04-25T00:49:17.329" v="4" actId="1076"/>
      <pc:docMkLst>
        <pc:docMk/>
      </pc:docMkLst>
      <pc:sldChg chg="addSp modSp">
        <pc:chgData name="Reveles, Ariadne S" userId="S::asreveles@miners.utep.edu::021a6daa-e238-443f-9637-335d27aaae7a" providerId="AD" clId="Web-{203E6049-98A7-4C35-B463-2EB14FAD9D97}" dt="2021-04-25T00:49:17.329" v="4" actId="1076"/>
        <pc:sldMkLst>
          <pc:docMk/>
          <pc:sldMk cId="2181189745" sldId="258"/>
        </pc:sldMkLst>
        <pc:picChg chg="add mod">
          <ac:chgData name="Reveles, Ariadne S" userId="S::asreveles@miners.utep.edu::021a6daa-e238-443f-9637-335d27aaae7a" providerId="AD" clId="Web-{203E6049-98A7-4C35-B463-2EB14FAD9D97}" dt="2021-04-25T00:49:17.329" v="4" actId="1076"/>
          <ac:picMkLst>
            <pc:docMk/>
            <pc:sldMk cId="2181189745" sldId="258"/>
            <ac:picMk id="4" creationId="{5BBF0C2C-07E3-482D-8DD6-3A1572992C2F}"/>
          </ac:picMkLst>
        </pc:picChg>
      </pc:sldChg>
    </pc:docChg>
  </pc:docChgLst>
  <pc:docChgLst>
    <pc:chgData name="Reveles, Ariadne S" userId="S::asreveles@miners.utep.edu::021a6daa-e238-443f-9637-335d27aaae7a" providerId="AD" clId="Web-{A8AFE1EC-7ECD-477B-AA48-90994717E508}"/>
    <pc:docChg chg="modSld">
      <pc:chgData name="Reveles, Ariadne S" userId="S::asreveles@miners.utep.edu::021a6daa-e238-443f-9637-335d27aaae7a" providerId="AD" clId="Web-{A8AFE1EC-7ECD-477B-AA48-90994717E508}" dt="2021-04-25T00:44:27.364" v="55" actId="20577"/>
      <pc:docMkLst>
        <pc:docMk/>
      </pc:docMkLst>
      <pc:sldChg chg="modSp">
        <pc:chgData name="Reveles, Ariadne S" userId="S::asreveles@miners.utep.edu::021a6daa-e238-443f-9637-335d27aaae7a" providerId="AD" clId="Web-{A8AFE1EC-7ECD-477B-AA48-90994717E508}" dt="2021-04-25T00:44:27.364" v="55" actId="20577"/>
        <pc:sldMkLst>
          <pc:docMk/>
          <pc:sldMk cId="3469103293" sldId="256"/>
        </pc:sldMkLst>
        <pc:spChg chg="mod">
          <ac:chgData name="Reveles, Ariadne S" userId="S::asreveles@miners.utep.edu::021a6daa-e238-443f-9637-335d27aaae7a" providerId="AD" clId="Web-{A8AFE1EC-7ECD-477B-AA48-90994717E508}" dt="2021-04-25T00:44:27.364" v="55" actId="20577"/>
          <ac:spMkLst>
            <pc:docMk/>
            <pc:sldMk cId="3469103293" sldId="256"/>
            <ac:spMk id="2" creationId="{852808FD-90CC-4B2D-9EDC-7C10C3904749}"/>
          </ac:spMkLst>
        </pc:spChg>
      </pc:sldChg>
    </pc:docChg>
  </pc:docChgLst>
  <pc:docChgLst>
    <pc:chgData name="Castano, Miguelangel" userId="S::mcastano@miners.utep.edu::74a651f5-ff0b-4dd3-ac2f-f55c9d2d5260" providerId="AD" clId="Web-{20B6171E-96A9-4FDE-9C63-EFBBCCAFCC61}"/>
    <pc:docChg chg="modSld">
      <pc:chgData name="Castano, Miguelangel" userId="S::mcastano@miners.utep.edu::74a651f5-ff0b-4dd3-ac2f-f55c9d2d5260" providerId="AD" clId="Web-{20B6171E-96A9-4FDE-9C63-EFBBCCAFCC61}" dt="2021-04-25T07:38:48.695" v="21" actId="14100"/>
      <pc:docMkLst>
        <pc:docMk/>
      </pc:docMkLst>
      <pc:sldChg chg="modSp">
        <pc:chgData name="Castano, Miguelangel" userId="S::mcastano@miners.utep.edu::74a651f5-ff0b-4dd3-ac2f-f55c9d2d5260" providerId="AD" clId="Web-{20B6171E-96A9-4FDE-9C63-EFBBCCAFCC61}" dt="2021-04-25T07:33:15.214" v="3" actId="20577"/>
        <pc:sldMkLst>
          <pc:docMk/>
          <pc:sldMk cId="3469103293" sldId="256"/>
        </pc:sldMkLst>
        <pc:spChg chg="mod">
          <ac:chgData name="Castano, Miguelangel" userId="S::mcastano@miners.utep.edu::74a651f5-ff0b-4dd3-ac2f-f55c9d2d5260" providerId="AD" clId="Web-{20B6171E-96A9-4FDE-9C63-EFBBCCAFCC61}" dt="2021-04-25T07:33:15.214" v="3" actId="20577"/>
          <ac:spMkLst>
            <pc:docMk/>
            <pc:sldMk cId="3469103293" sldId="256"/>
            <ac:spMk id="2" creationId="{852808FD-90CC-4B2D-9EDC-7C10C3904749}"/>
          </ac:spMkLst>
        </pc:spChg>
      </pc:sldChg>
      <pc:sldChg chg="addSp delSp modSp">
        <pc:chgData name="Castano, Miguelangel" userId="S::mcastano@miners.utep.edu::74a651f5-ff0b-4dd3-ac2f-f55c9d2d5260" providerId="AD" clId="Web-{20B6171E-96A9-4FDE-9C63-EFBBCCAFCC61}" dt="2021-04-25T07:38:48.695" v="21" actId="14100"/>
        <pc:sldMkLst>
          <pc:docMk/>
          <pc:sldMk cId="2763825161" sldId="261"/>
        </pc:sldMkLst>
        <pc:spChg chg="del mod">
          <ac:chgData name="Castano, Miguelangel" userId="S::mcastano@miners.utep.edu::74a651f5-ff0b-4dd3-ac2f-f55c9d2d5260" providerId="AD" clId="Web-{20B6171E-96A9-4FDE-9C63-EFBBCCAFCC61}" dt="2021-04-25T07:36:25.243" v="7"/>
          <ac:spMkLst>
            <pc:docMk/>
            <pc:sldMk cId="2763825161" sldId="261"/>
            <ac:spMk id="3" creationId="{3EF3FFD7-6DC3-448B-BBF4-27551E9977B5}"/>
          </ac:spMkLst>
        </pc:spChg>
        <pc:spChg chg="add del mod">
          <ac:chgData name="Castano, Miguelangel" userId="S::mcastano@miners.utep.edu::74a651f5-ff0b-4dd3-ac2f-f55c9d2d5260" providerId="AD" clId="Web-{20B6171E-96A9-4FDE-9C63-EFBBCCAFCC61}" dt="2021-04-25T07:38:26.179" v="19"/>
          <ac:spMkLst>
            <pc:docMk/>
            <pc:sldMk cId="2763825161" sldId="261"/>
            <ac:spMk id="6" creationId="{A767D41D-478C-49DF-ADC1-AED081E88BBD}"/>
          </ac:spMkLst>
        </pc:spChg>
        <pc:spChg chg="add mod">
          <ac:chgData name="Castano, Miguelangel" userId="S::mcastano@miners.utep.edu::74a651f5-ff0b-4dd3-ac2f-f55c9d2d5260" providerId="AD" clId="Web-{20B6171E-96A9-4FDE-9C63-EFBBCCAFCC61}" dt="2021-04-25T07:38:48.695" v="21" actId="14100"/>
          <ac:spMkLst>
            <pc:docMk/>
            <pc:sldMk cId="2763825161" sldId="261"/>
            <ac:spMk id="7" creationId="{1207A3A6-809B-4BAE-9917-77B53C25A24C}"/>
          </ac:spMkLst>
        </pc:spChg>
        <pc:picChg chg="add mod ord">
          <ac:chgData name="Castano, Miguelangel" userId="S::mcastano@miners.utep.edu::74a651f5-ff0b-4dd3-ac2f-f55c9d2d5260" providerId="AD" clId="Web-{20B6171E-96A9-4FDE-9C63-EFBBCCAFCC61}" dt="2021-04-25T07:37:50.539" v="13" actId="1076"/>
          <ac:picMkLst>
            <pc:docMk/>
            <pc:sldMk cId="2763825161" sldId="261"/>
            <ac:picMk id="4" creationId="{E1E5E69E-4C43-4422-82D8-F03F845516E1}"/>
          </ac:picMkLst>
        </pc:picChg>
        <pc:picChg chg="add mod">
          <ac:chgData name="Castano, Miguelangel" userId="S::mcastano@miners.utep.edu::74a651f5-ff0b-4dd3-ac2f-f55c9d2d5260" providerId="AD" clId="Web-{20B6171E-96A9-4FDE-9C63-EFBBCCAFCC61}" dt="2021-04-25T07:37:58.086" v="14" actId="1076"/>
          <ac:picMkLst>
            <pc:docMk/>
            <pc:sldMk cId="2763825161" sldId="261"/>
            <ac:picMk id="5" creationId="{945E1BC7-FBE0-446A-8937-74DCAED20871}"/>
          </ac:picMkLst>
        </pc:picChg>
      </pc:sldChg>
    </pc:docChg>
  </pc:docChgLst>
  <pc:docChgLst>
    <pc:chgData name="Reveles, Ariadne S" userId="S::asreveles@miners.utep.edu::021a6daa-e238-443f-9637-335d27aaae7a" providerId="AD" clId="Web-{A159E02D-9860-4069-9FFA-891A7925826C}"/>
    <pc:docChg chg="modSld">
      <pc:chgData name="Reveles, Ariadne S" userId="S::asreveles@miners.utep.edu::021a6daa-e238-443f-9637-335d27aaae7a" providerId="AD" clId="Web-{A159E02D-9860-4069-9FFA-891A7925826C}" dt="2021-04-26T05:24:28.097" v="8" actId="20577"/>
      <pc:docMkLst>
        <pc:docMk/>
      </pc:docMkLst>
      <pc:sldChg chg="modSp">
        <pc:chgData name="Reveles, Ariadne S" userId="S::asreveles@miners.utep.edu::021a6daa-e238-443f-9637-335d27aaae7a" providerId="AD" clId="Web-{A159E02D-9860-4069-9FFA-891A7925826C}" dt="2021-04-26T05:24:28.097" v="8" actId="20577"/>
        <pc:sldMkLst>
          <pc:docMk/>
          <pc:sldMk cId="2181189745" sldId="258"/>
        </pc:sldMkLst>
        <pc:spChg chg="mod">
          <ac:chgData name="Reveles, Ariadne S" userId="S::asreveles@miners.utep.edu::021a6daa-e238-443f-9637-335d27aaae7a" providerId="AD" clId="Web-{A159E02D-9860-4069-9FFA-891A7925826C}" dt="2021-04-26T05:23:24.235" v="6" actId="20577"/>
          <ac:spMkLst>
            <pc:docMk/>
            <pc:sldMk cId="2181189745" sldId="258"/>
            <ac:spMk id="2" creationId="{F39C7A8D-7CA6-4861-9E79-044FC39D584A}"/>
          </ac:spMkLst>
        </pc:spChg>
        <pc:spChg chg="mod">
          <ac:chgData name="Reveles, Ariadne S" userId="S::asreveles@miners.utep.edu::021a6daa-e238-443f-9637-335d27aaae7a" providerId="AD" clId="Web-{A159E02D-9860-4069-9FFA-891A7925826C}" dt="2021-04-26T05:24:28.097" v="8" actId="20577"/>
          <ac:spMkLst>
            <pc:docMk/>
            <pc:sldMk cId="2181189745" sldId="258"/>
            <ac:spMk id="3" creationId="{68425633-9D0E-441B-BD6F-7D17E8A958AF}"/>
          </ac:spMkLst>
        </pc:spChg>
      </pc:sldChg>
      <pc:sldChg chg="modSp">
        <pc:chgData name="Reveles, Ariadne S" userId="S::asreveles@miners.utep.edu::021a6daa-e238-443f-9637-335d27aaae7a" providerId="AD" clId="Web-{A159E02D-9860-4069-9FFA-891A7925826C}" dt="2021-04-26T04:16:25.641" v="1" actId="20577"/>
        <pc:sldMkLst>
          <pc:docMk/>
          <pc:sldMk cId="1931290709" sldId="263"/>
        </pc:sldMkLst>
        <pc:spChg chg="mod">
          <ac:chgData name="Reveles, Ariadne S" userId="S::asreveles@miners.utep.edu::021a6daa-e238-443f-9637-335d27aaae7a" providerId="AD" clId="Web-{A159E02D-9860-4069-9FFA-891A7925826C}" dt="2021-04-26T04:16:25.641" v="1" actId="20577"/>
          <ac:spMkLst>
            <pc:docMk/>
            <pc:sldMk cId="1931290709" sldId="263"/>
            <ac:spMk id="3" creationId="{5F46001C-E4E8-491E-80A4-EAB4E3A363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C2F81D-7D72-476A-B57C-80244217DE98}" type="datetimeFigureOut">
              <a:rPr lang="en-US"/>
              <a:t>4/26/2021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B5B1E1-1C10-4540-A7D7-C91C139BF018}" type="slidenum">
              <a:rPr lang="en-US"/>
              <a:t>‹#›</a:t>
            </a:fld>
            <a:endParaRPr lang="en-US"/>
          </a:p>
        </p:txBody>
      </p:sp>
    </p:spTree>
    <p:extLst>
      <p:ext uri="{BB962C8B-B14F-4D97-AF65-F5344CB8AC3E}">
        <p14:creationId xmlns:p14="http://schemas.microsoft.com/office/powerpoint/2010/main" val="4081440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 Why is it important to be specific with requirements and not use vague terms and non-specific statements? It is important for </a:t>
            </a:r>
            <a:r>
              <a:rPr lang="en-US" err="1"/>
              <a:t>requiremnts</a:t>
            </a:r>
            <a:r>
              <a:rPr lang="en-US"/>
              <a:t> to be specific because they are less likely to be misunderstood. In addition, if requirements are clear and concise you are able to verify and validate that the stakeholders needs are being met. It conveys clear idea about your system and its elements. 2. How did the use cases and scenario description steps you used in your use cases help you develop good requirements? I think initially </a:t>
            </a:r>
            <a:r>
              <a:rPr lang="en-US" err="1"/>
              <a:t>i</a:t>
            </a:r>
            <a:r>
              <a:rPr lang="en-US"/>
              <a:t> had trouble creating my requirements. I was working backwards thinking of requirements and matching them to my subsystem or part. However, after reviewing the team that was creating COVID mask I believe I understood how to create a requirement correctly. I </a:t>
            </a:r>
            <a:r>
              <a:rPr lang="en-US" err="1"/>
              <a:t>kepy</a:t>
            </a:r>
            <a:r>
              <a:rPr lang="en-US"/>
              <a:t> in mind the idea "I want my </a:t>
            </a:r>
            <a:r>
              <a:rPr lang="en-US" err="1"/>
              <a:t>subsytem</a:t>
            </a:r>
            <a:r>
              <a:rPr lang="en-US"/>
              <a:t> to do this, so what does is need to do complete that action". For example, my </a:t>
            </a:r>
            <a:r>
              <a:rPr lang="en-US" err="1"/>
              <a:t>cobot</a:t>
            </a:r>
            <a:r>
              <a:rPr lang="en-US"/>
              <a:t> is going to address students questions and concerns. Therefore, my </a:t>
            </a:r>
            <a:r>
              <a:rPr lang="en-US" err="1"/>
              <a:t>cobot</a:t>
            </a:r>
            <a:r>
              <a:rPr lang="en-US"/>
              <a:t> needs to have a speaker and microphone in order to listen and orally respond to the students.  3. Explain the difference between verification and validation. The difference between verification and validation is verification focuses on the product meeting the requirements that were created whereas validation is concerned with if the product meets its intention or what it was created for. For instance, let us say someone is creating a candle. The requirements of the candle are that it be a floral smell with a floral design to match the smell. The verification for this candle is it must smell like a flower and that the label or the candle shows what flower it smells like. The validation for the candle would that the candle does what candles do such as the wick is able to burn and the aroma of the candle is able to be smelt. That is at least how I understand the difference between verification and validation.</a:t>
            </a:r>
          </a:p>
        </p:txBody>
      </p:sp>
      <p:sp>
        <p:nvSpPr>
          <p:cNvPr id="4" name="Slide Number Placeholder 3"/>
          <p:cNvSpPr>
            <a:spLocks noGrp="1"/>
          </p:cNvSpPr>
          <p:nvPr>
            <p:ph type="sldNum" sz="quarter" idx="5"/>
          </p:nvPr>
        </p:nvSpPr>
        <p:spPr/>
        <p:txBody>
          <a:bodyPr/>
          <a:lstStyle/>
          <a:p>
            <a:fld id="{F5B5B1E1-1C10-4540-A7D7-C91C139BF018}" type="slidenum">
              <a:rPr lang="en-US"/>
              <a:t>4</a:t>
            </a:fld>
            <a:endParaRPr lang="en-US"/>
          </a:p>
        </p:txBody>
      </p:sp>
    </p:spTree>
    <p:extLst>
      <p:ext uri="{BB962C8B-B14F-4D97-AF65-F5344CB8AC3E}">
        <p14:creationId xmlns:p14="http://schemas.microsoft.com/office/powerpoint/2010/main" val="31040924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DFDB642-BFC3-4325-AEE0-675431D6C85B}"/>
              </a:ext>
            </a:extLst>
          </p:cNvPr>
          <p:cNvPicPr>
            <a:picLocks noChangeAspect="1"/>
          </p:cNvPicPr>
          <p:nvPr/>
        </p:nvPicPr>
        <p:blipFill>
          <a:blip r:embed="rId2"/>
          <a:stretch>
            <a:fillRect/>
          </a:stretch>
        </p:blipFill>
        <p:spPr>
          <a:xfrm>
            <a:off x="9179859" y="76201"/>
            <a:ext cx="2836635" cy="1061206"/>
          </a:xfrm>
          <a:prstGeom prst="rect">
            <a:avLst/>
          </a:prstGeom>
        </p:spPr>
      </p:pic>
      <p:sp>
        <p:nvSpPr>
          <p:cNvPr id="2" name="Title 1"/>
          <p:cNvSpPr>
            <a:spLocks noGrp="1"/>
          </p:cNvSpPr>
          <p:nvPr>
            <p:ph type="ctrTitle"/>
          </p:nvPr>
        </p:nvSpPr>
        <p:spPr>
          <a:xfrm>
            <a:off x="914400" y="1122363"/>
            <a:ext cx="10363200" cy="3409177"/>
          </a:xfrm>
        </p:spPr>
        <p:txBody>
          <a:bodyPr anchor="b">
            <a:normAutofit/>
          </a:bodyPr>
          <a:lstStyle>
            <a:lvl1pPr algn="l">
              <a:defRPr sz="8000"/>
            </a:lvl1pPr>
          </a:lstStyle>
          <a:p>
            <a:r>
              <a:rPr lang="en-US"/>
              <a:t>Click to edit Master title style</a:t>
            </a:r>
          </a:p>
        </p:txBody>
      </p:sp>
      <p:sp>
        <p:nvSpPr>
          <p:cNvPr id="3" name="Subtitle 2"/>
          <p:cNvSpPr>
            <a:spLocks noGrp="1"/>
          </p:cNvSpPr>
          <p:nvPr>
            <p:ph type="subTitle" idx="1"/>
          </p:nvPr>
        </p:nvSpPr>
        <p:spPr>
          <a:xfrm>
            <a:off x="914400" y="4579066"/>
            <a:ext cx="10363200" cy="1655762"/>
          </a:xfrm>
        </p:spPr>
        <p:txBody>
          <a:bodyPr>
            <a:normAutofit/>
          </a:bodyPr>
          <a:lstStyle>
            <a:lvl1pPr marL="0" indent="0" algn="l">
              <a:buNone/>
              <a:defRPr lang="en-US" sz="1800" b="0" kern="1200" cap="all" spc="200" baseline="0" dirty="0">
                <a:solidFill>
                  <a:srgbClr val="666633"/>
                </a:solidFill>
                <a:latin typeface="Times New Roman" panose="02020603050405020304" pitchFamily="18" charset="0"/>
                <a:ea typeface="+mn-ea"/>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7" name="Picture 6">
            <a:extLst>
              <a:ext uri="{FF2B5EF4-FFF2-40B4-BE49-F238E27FC236}">
                <a16:creationId xmlns:a16="http://schemas.microsoft.com/office/drawing/2014/main" id="{DE5A3A54-F4CE-4EDC-AAB7-DB3272D5375D}"/>
              </a:ext>
            </a:extLst>
          </p:cNvPr>
          <p:cNvPicPr>
            <a:picLocks noChangeAspect="1"/>
          </p:cNvPicPr>
          <p:nvPr/>
        </p:nvPicPr>
        <p:blipFill>
          <a:blip r:embed="rId3"/>
          <a:stretch>
            <a:fillRect/>
          </a:stretch>
        </p:blipFill>
        <p:spPr>
          <a:xfrm>
            <a:off x="203201" y="76202"/>
            <a:ext cx="1845944" cy="1046161"/>
          </a:xfrm>
          <a:prstGeom prst="rect">
            <a:avLst/>
          </a:prstGeom>
        </p:spPr>
      </p:pic>
    </p:spTree>
    <p:extLst>
      <p:ext uri="{BB962C8B-B14F-4D97-AF65-F5344CB8AC3E}">
        <p14:creationId xmlns:p14="http://schemas.microsoft.com/office/powerpoint/2010/main" val="32206384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239C9B-DEB2-476A-ABFE-BE0A18FAD505}"/>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266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81034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99C859-DD88-4339-BB06-88B3C5E99D4D}"/>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a:xfrm>
            <a:off x="838200" y="186757"/>
            <a:ext cx="9749589" cy="597273"/>
          </a:xfrm>
        </p:spPr>
        <p:txBody>
          <a:bodyPr/>
          <a:lstStyle>
            <a:lvl1pPr>
              <a:defRPr>
                <a:latin typeface="+mj-lt"/>
              </a:defRPr>
            </a:lvl1pPr>
          </a:lstStyle>
          <a:p>
            <a:r>
              <a:rPr lang="en-US"/>
              <a:t>Click to edit Master title style</a:t>
            </a:r>
          </a:p>
        </p:txBody>
      </p:sp>
      <p:sp>
        <p:nvSpPr>
          <p:cNvPr id="3" name="Content Placeholder 2"/>
          <p:cNvSpPr>
            <a:spLocks noGrp="1"/>
          </p:cNvSpPr>
          <p:nvPr>
            <p:ph idx="1"/>
          </p:nvPr>
        </p:nvSpPr>
        <p:spPr>
          <a:xfrm>
            <a:off x="838200" y="1045923"/>
            <a:ext cx="10515600" cy="51310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0749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2540DD9-A597-4193-9EA3-BBEB62E9E791}"/>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19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C655806-BDAA-4BC3-BC18-A5D63884AE66}"/>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a:xfrm>
            <a:off x="838200" y="162992"/>
            <a:ext cx="10515600" cy="638553"/>
          </a:xfrm>
        </p:spPr>
        <p:txBody>
          <a:bodyPr/>
          <a:lstStyle/>
          <a:p>
            <a:r>
              <a:rPr lang="en-US"/>
              <a:t>Click to edit Master title style</a:t>
            </a:r>
          </a:p>
        </p:txBody>
      </p:sp>
      <p:sp>
        <p:nvSpPr>
          <p:cNvPr id="3" name="Content Placeholder 2"/>
          <p:cNvSpPr>
            <a:spLocks noGrp="1"/>
          </p:cNvSpPr>
          <p:nvPr>
            <p:ph sz="half" idx="1"/>
          </p:nvPr>
        </p:nvSpPr>
        <p:spPr>
          <a:xfrm>
            <a:off x="838200" y="1155033"/>
            <a:ext cx="5181600" cy="5021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155033"/>
            <a:ext cx="5181600" cy="502193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8145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DE4FAC-3561-41DB-85D8-4BC61AD08859}"/>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a:xfrm>
            <a:off x="839788" y="143443"/>
            <a:ext cx="10515600" cy="703581"/>
          </a:xfrm>
        </p:spPr>
        <p:txBody>
          <a:bodyPr/>
          <a:lstStyle/>
          <a:p>
            <a:r>
              <a:rPr lang="en-US"/>
              <a:t>Click to edit Master title style</a:t>
            </a:r>
          </a:p>
        </p:txBody>
      </p:sp>
      <p:sp>
        <p:nvSpPr>
          <p:cNvPr id="3" name="Text Placeholder 2"/>
          <p:cNvSpPr>
            <a:spLocks noGrp="1"/>
          </p:cNvSpPr>
          <p:nvPr>
            <p:ph type="body" idx="1"/>
          </p:nvPr>
        </p:nvSpPr>
        <p:spPr>
          <a:xfrm>
            <a:off x="839789" y="111327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1937183"/>
            <a:ext cx="5157787" cy="4252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11327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1937183"/>
            <a:ext cx="5183188" cy="42524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37318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E2889DA-2217-48D2-B47E-6D65F30A2218}"/>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a:xfrm>
            <a:off x="838200" y="225561"/>
            <a:ext cx="10515600" cy="525211"/>
          </a:xfrm>
        </p:spPr>
        <p:txBody>
          <a:bodyPr/>
          <a:lstStyle/>
          <a:p>
            <a:r>
              <a:rPr lang="en-US"/>
              <a:t>Click to edit Master title style</a:t>
            </a:r>
          </a:p>
        </p:txBody>
      </p:sp>
    </p:spTree>
    <p:extLst>
      <p:ext uri="{BB962C8B-B14F-4D97-AF65-F5344CB8AC3E}">
        <p14:creationId xmlns:p14="http://schemas.microsoft.com/office/powerpoint/2010/main" val="2453535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E4A3752-438B-44AE-BA70-29C2665FDFE6}"/>
              </a:ext>
            </a:extLst>
          </p:cNvPr>
          <p:cNvPicPr>
            <a:picLocks noChangeAspect="1"/>
          </p:cNvPicPr>
          <p:nvPr/>
        </p:nvPicPr>
        <p:blipFill>
          <a:blip r:embed="rId2"/>
          <a:stretch>
            <a:fillRect/>
          </a:stretch>
        </p:blipFill>
        <p:spPr>
          <a:xfrm>
            <a:off x="10284766" y="143441"/>
            <a:ext cx="1706868" cy="638552"/>
          </a:xfrm>
          <a:prstGeom prst="rect">
            <a:avLst/>
          </a:prstGeom>
        </p:spPr>
      </p:pic>
    </p:spTree>
    <p:extLst>
      <p:ext uri="{BB962C8B-B14F-4D97-AF65-F5344CB8AC3E}">
        <p14:creationId xmlns:p14="http://schemas.microsoft.com/office/powerpoint/2010/main" val="958231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A9F5D8F-0F5B-4004-A757-65D14E39D9FC}"/>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2649547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744FB7A-C354-4D07-9553-92FA87A1B798}"/>
              </a:ext>
            </a:extLst>
          </p:cNvPr>
          <p:cNvPicPr>
            <a:picLocks noChangeAspect="1"/>
          </p:cNvPicPr>
          <p:nvPr/>
        </p:nvPicPr>
        <p:blipFill>
          <a:blip r:embed="rId2"/>
          <a:stretch>
            <a:fillRect/>
          </a:stretch>
        </p:blipFill>
        <p:spPr>
          <a:xfrm>
            <a:off x="10284766" y="143441"/>
            <a:ext cx="1706868" cy="638552"/>
          </a:xfrm>
          <a:prstGeom prst="rect">
            <a:avLst/>
          </a:prstGeom>
        </p:spPr>
      </p:pic>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06270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7F6F9-F8FB-46F5-9A9C-87181DA155FF}" type="datetimeFigureOut">
              <a:rPr lang="en-US" smtClean="0"/>
              <a:t>4/26/2021</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B633FF-F8F9-4B74-B792-1B99780F5292}" type="slidenum">
              <a:rPr lang="en-US" smtClean="0"/>
              <a:t>‹#›</a:t>
            </a:fld>
            <a:endParaRPr lang="en-US"/>
          </a:p>
        </p:txBody>
      </p:sp>
      <p:sp>
        <p:nvSpPr>
          <p:cNvPr id="9" name="Rectangle 8">
            <a:extLst>
              <a:ext uri="{FF2B5EF4-FFF2-40B4-BE49-F238E27FC236}">
                <a16:creationId xmlns:a16="http://schemas.microsoft.com/office/drawing/2014/main" id="{8435A12F-CBEB-4F5E-BACA-EFA2D2B0CDC2}"/>
              </a:ext>
            </a:extLst>
          </p:cNvPr>
          <p:cNvSpPr/>
          <p:nvPr/>
        </p:nvSpPr>
        <p:spPr>
          <a:xfrm>
            <a:off x="1" y="6400800"/>
            <a:ext cx="12192001" cy="457200"/>
          </a:xfrm>
          <a:prstGeom prst="rect">
            <a:avLst/>
          </a:prstGeom>
          <a:solidFill>
            <a:srgbClr val="BD582C"/>
          </a:solidFill>
          <a:ln w="15875" cap="flat" cmpd="sng" algn="ctr">
            <a:noFill/>
            <a:prstDash val="solid"/>
          </a:ln>
          <a:effectLst/>
        </p:spPr>
      </p:sp>
      <p:sp>
        <p:nvSpPr>
          <p:cNvPr id="10" name="Rectangle 9">
            <a:extLst>
              <a:ext uri="{FF2B5EF4-FFF2-40B4-BE49-F238E27FC236}">
                <a16:creationId xmlns:a16="http://schemas.microsoft.com/office/drawing/2014/main" id="{4FD2810E-A2EF-4527-9770-372B507583E9}"/>
              </a:ext>
            </a:extLst>
          </p:cNvPr>
          <p:cNvSpPr/>
          <p:nvPr/>
        </p:nvSpPr>
        <p:spPr>
          <a:xfrm>
            <a:off x="1" y="6334316"/>
            <a:ext cx="12192001" cy="65999"/>
          </a:xfrm>
          <a:prstGeom prst="rect">
            <a:avLst/>
          </a:prstGeom>
          <a:solidFill>
            <a:srgbClr val="E48312"/>
          </a:solidFill>
          <a:ln w="15875" cap="flat" cmpd="sng" algn="ctr">
            <a:no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4" name="Footer Placeholder 4">
            <a:extLst>
              <a:ext uri="{FF2B5EF4-FFF2-40B4-BE49-F238E27FC236}">
                <a16:creationId xmlns:a16="http://schemas.microsoft.com/office/drawing/2014/main" id="{F618B37E-8831-41EF-B3C3-52D33CE87F8E}"/>
              </a:ext>
            </a:extLst>
          </p:cNvPr>
          <p:cNvSpPr txBox="1">
            <a:spLocks/>
          </p:cNvSpPr>
          <p:nvPr/>
        </p:nvSpPr>
        <p:spPr>
          <a:xfrm>
            <a:off x="3924475" y="6450153"/>
            <a:ext cx="411480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200" kern="0" cap="all">
                <a:solidFill>
                  <a:srgbClr val="002060"/>
                </a:solidFill>
              </a:rPr>
              <a:t>The University of texas at el paso</a:t>
            </a:r>
          </a:p>
        </p:txBody>
      </p:sp>
      <p:sp>
        <p:nvSpPr>
          <p:cNvPr id="15" name="Slide Number Placeholder 5">
            <a:extLst>
              <a:ext uri="{FF2B5EF4-FFF2-40B4-BE49-F238E27FC236}">
                <a16:creationId xmlns:a16="http://schemas.microsoft.com/office/drawing/2014/main" id="{3214C241-C11D-4AEE-97E6-426F01C38E6E}"/>
              </a:ext>
            </a:extLst>
          </p:cNvPr>
          <p:cNvSpPr txBox="1">
            <a:spLocks/>
          </p:cNvSpPr>
          <p:nvPr/>
        </p:nvSpPr>
        <p:spPr>
          <a:xfrm>
            <a:off x="9343988" y="6438745"/>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lang="en-US" sz="1200" kern="0" cap="all" smtClean="0">
                <a:solidFill>
                  <a:srgbClr val="002060"/>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0A3695A-EEDC-4488-B9A0-DE0A2D61E959}" type="slidenum">
              <a:rPr lang="en-US" sz="1200" smtClean="0"/>
              <a:pPr/>
              <a:t>‹#›</a:t>
            </a:fld>
            <a:endParaRPr lang="en-US" sz="1200"/>
          </a:p>
        </p:txBody>
      </p:sp>
      <p:pic>
        <p:nvPicPr>
          <p:cNvPr id="16" name="Picture 15">
            <a:extLst>
              <a:ext uri="{FF2B5EF4-FFF2-40B4-BE49-F238E27FC236}">
                <a16:creationId xmlns:a16="http://schemas.microsoft.com/office/drawing/2014/main" id="{E8C8108F-96A5-47A0-92CF-361F75389DC2}"/>
              </a:ext>
            </a:extLst>
          </p:cNvPr>
          <p:cNvPicPr>
            <a:picLocks noChangeAspect="1"/>
          </p:cNvPicPr>
          <p:nvPr/>
        </p:nvPicPr>
        <p:blipFill>
          <a:blip r:embed="rId13"/>
          <a:stretch>
            <a:fillRect/>
          </a:stretch>
        </p:blipFill>
        <p:spPr>
          <a:xfrm>
            <a:off x="60276" y="6422351"/>
            <a:ext cx="663149" cy="437335"/>
          </a:xfrm>
          <a:prstGeom prst="rect">
            <a:avLst/>
          </a:prstGeom>
        </p:spPr>
      </p:pic>
    </p:spTree>
    <p:extLst>
      <p:ext uri="{BB962C8B-B14F-4D97-AF65-F5344CB8AC3E}">
        <p14:creationId xmlns:p14="http://schemas.microsoft.com/office/powerpoint/2010/main" val="14039249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808FD-90CC-4B2D-9EDC-7C10C3904749}"/>
              </a:ext>
            </a:extLst>
          </p:cNvPr>
          <p:cNvSpPr>
            <a:spLocks noGrp="1"/>
          </p:cNvSpPr>
          <p:nvPr>
            <p:ph type="ctrTitle"/>
          </p:nvPr>
        </p:nvSpPr>
        <p:spPr/>
        <p:txBody>
          <a:bodyPr>
            <a:normAutofit/>
          </a:bodyPr>
          <a:lstStyle/>
          <a:p>
            <a:r>
              <a:rPr lang="en-US" sz="4800" b="1">
                <a:latin typeface="Times New Roman"/>
                <a:cs typeface="Times New Roman"/>
              </a:rPr>
              <a:t>AI in the Classroom Setting</a:t>
            </a:r>
            <a:br>
              <a:rPr lang="en-US" sz="4800">
                <a:latin typeface="Times New Roman"/>
              </a:rPr>
            </a:br>
            <a:br>
              <a:rPr lang="en-US" sz="4800">
                <a:latin typeface="Times New Roman"/>
              </a:rPr>
            </a:br>
            <a:r>
              <a:rPr lang="en-US" sz="2800">
                <a:latin typeface="Times New Roman"/>
                <a:cs typeface="Times New Roman"/>
              </a:rPr>
              <a:t>Spring 2021</a:t>
            </a:r>
            <a:br>
              <a:rPr lang="en-US" sz="2800">
                <a:latin typeface="Times New Roman"/>
              </a:rPr>
            </a:br>
            <a:br>
              <a:rPr lang="en-US" sz="2800">
                <a:latin typeface="Times New Roman"/>
              </a:rPr>
            </a:br>
            <a:r>
              <a:rPr lang="en-US" sz="2000">
                <a:latin typeface="Times New Roman"/>
                <a:cs typeface="Times New Roman"/>
              </a:rPr>
              <a:t>Ariadne Reveles</a:t>
            </a:r>
            <a:br>
              <a:rPr lang="en-US" sz="2000">
                <a:latin typeface="Times New Roman"/>
                <a:cs typeface="Calibri Light"/>
              </a:rPr>
            </a:br>
            <a:r>
              <a:rPr lang="en-US" sz="2000">
                <a:latin typeface="Times New Roman"/>
                <a:cs typeface="Calibri Light"/>
              </a:rPr>
              <a:t>Abdullah Alajmi</a:t>
            </a:r>
            <a:br>
              <a:rPr lang="en-US" sz="2000">
                <a:latin typeface="Times New Roman"/>
                <a:cs typeface="Calibri Light"/>
              </a:rPr>
            </a:br>
            <a:r>
              <a:rPr lang="en-US" sz="2000">
                <a:latin typeface="Times New Roman"/>
                <a:cs typeface="Calibri Light"/>
              </a:rPr>
              <a:t>Maribel Alva</a:t>
            </a:r>
            <a:br>
              <a:rPr lang="en-US" sz="2000">
                <a:latin typeface="Times New Roman"/>
                <a:cs typeface="Calibri Light"/>
              </a:rPr>
            </a:br>
            <a:r>
              <a:rPr lang="en-US" sz="2000">
                <a:latin typeface="Times New Roman"/>
                <a:cs typeface="Calibri Light"/>
              </a:rPr>
              <a:t>Miguelangel Castaño</a:t>
            </a:r>
            <a:endParaRPr lang="en-US" sz="2000"/>
          </a:p>
        </p:txBody>
      </p:sp>
      <p:sp>
        <p:nvSpPr>
          <p:cNvPr id="3" name="Subtitle 2">
            <a:extLst>
              <a:ext uri="{FF2B5EF4-FFF2-40B4-BE49-F238E27FC236}">
                <a16:creationId xmlns:a16="http://schemas.microsoft.com/office/drawing/2014/main" id="{688C87C6-5154-425A-905D-10D23A5F5D1D}"/>
              </a:ext>
            </a:extLst>
          </p:cNvPr>
          <p:cNvSpPr>
            <a:spLocks noGrp="1"/>
          </p:cNvSpPr>
          <p:nvPr>
            <p:ph type="subTitle" idx="1"/>
          </p:nvPr>
        </p:nvSpPr>
        <p:spPr/>
        <p:txBody>
          <a:bodyPr>
            <a:normAutofit/>
          </a:bodyPr>
          <a:lstStyle/>
          <a:p>
            <a:r>
              <a:rPr lang="en-US" sz="2400"/>
              <a:t>IE 4466 Senior Design</a:t>
            </a:r>
          </a:p>
        </p:txBody>
      </p:sp>
    </p:spTree>
    <p:extLst>
      <p:ext uri="{BB962C8B-B14F-4D97-AF65-F5344CB8AC3E}">
        <p14:creationId xmlns:p14="http://schemas.microsoft.com/office/powerpoint/2010/main" val="34691032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EE36-DC7B-410B-9671-C835F00ED681}"/>
              </a:ext>
            </a:extLst>
          </p:cNvPr>
          <p:cNvSpPr>
            <a:spLocks noGrp="1"/>
          </p:cNvSpPr>
          <p:nvPr>
            <p:ph type="title"/>
          </p:nvPr>
        </p:nvSpPr>
        <p:spPr>
          <a:xfrm>
            <a:off x="1361032" y="2200217"/>
            <a:ext cx="9749589" cy="597273"/>
          </a:xfrm>
        </p:spPr>
        <p:txBody>
          <a:bodyPr>
            <a:noAutofit/>
          </a:bodyPr>
          <a:lstStyle/>
          <a:p>
            <a:pPr algn="ctr"/>
            <a:r>
              <a:rPr lang="en-US" sz="5400" b="1">
                <a:latin typeface="Times New Roman"/>
                <a:cs typeface="Times New Roman"/>
              </a:rPr>
              <a:t>Questions?</a:t>
            </a:r>
            <a:endParaRPr lang="en-US" sz="5400"/>
          </a:p>
        </p:txBody>
      </p:sp>
    </p:spTree>
    <p:extLst>
      <p:ext uri="{BB962C8B-B14F-4D97-AF65-F5344CB8AC3E}">
        <p14:creationId xmlns:p14="http://schemas.microsoft.com/office/powerpoint/2010/main" val="3274057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F9FF7-8A50-4221-8183-8FE028783C72}"/>
              </a:ext>
            </a:extLst>
          </p:cNvPr>
          <p:cNvSpPr>
            <a:spLocks noGrp="1"/>
          </p:cNvSpPr>
          <p:nvPr>
            <p:ph type="title"/>
          </p:nvPr>
        </p:nvSpPr>
        <p:spPr/>
        <p:txBody>
          <a:bodyPr>
            <a:normAutofit fontScale="90000"/>
          </a:bodyPr>
          <a:lstStyle/>
          <a:p>
            <a:pPr algn="ctr"/>
            <a:r>
              <a:rPr lang="en-US" b="1">
                <a:cs typeface="Calibri Light"/>
              </a:rPr>
              <a:t>Use Case Diagram</a:t>
            </a:r>
          </a:p>
        </p:txBody>
      </p:sp>
      <p:pic>
        <p:nvPicPr>
          <p:cNvPr id="4" name="Picture 4">
            <a:extLst>
              <a:ext uri="{FF2B5EF4-FFF2-40B4-BE49-F238E27FC236}">
                <a16:creationId xmlns:a16="http://schemas.microsoft.com/office/drawing/2014/main" id="{0C460410-41FF-4001-A273-A8C93F77EF9E}"/>
              </a:ext>
            </a:extLst>
          </p:cNvPr>
          <p:cNvPicPr>
            <a:picLocks noGrp="1" noChangeAspect="1"/>
          </p:cNvPicPr>
          <p:nvPr>
            <p:ph idx="1"/>
          </p:nvPr>
        </p:nvPicPr>
        <p:blipFill>
          <a:blip r:embed="rId2"/>
          <a:stretch>
            <a:fillRect/>
          </a:stretch>
        </p:blipFill>
        <p:spPr>
          <a:xfrm>
            <a:off x="2576129" y="1045923"/>
            <a:ext cx="7039742" cy="5131040"/>
          </a:xfrm>
        </p:spPr>
      </p:pic>
    </p:spTree>
    <p:extLst>
      <p:ext uri="{BB962C8B-B14F-4D97-AF65-F5344CB8AC3E}">
        <p14:creationId xmlns:p14="http://schemas.microsoft.com/office/powerpoint/2010/main" val="92127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7A8D-7CA6-4861-9E79-044FC39D584A}"/>
              </a:ext>
            </a:extLst>
          </p:cNvPr>
          <p:cNvSpPr>
            <a:spLocks noGrp="1"/>
          </p:cNvSpPr>
          <p:nvPr>
            <p:ph type="title"/>
          </p:nvPr>
        </p:nvSpPr>
        <p:spPr>
          <a:xfrm>
            <a:off x="626842" y="186757"/>
            <a:ext cx="9749589" cy="597273"/>
          </a:xfrm>
        </p:spPr>
        <p:txBody>
          <a:bodyPr>
            <a:normAutofit fontScale="90000"/>
          </a:bodyPr>
          <a:lstStyle/>
          <a:p>
            <a:pPr algn="ctr"/>
            <a:r>
              <a:rPr lang="en-US" b="1"/>
              <a:t>Concept of Operations</a:t>
            </a:r>
            <a:endParaRPr lang="en-US"/>
          </a:p>
        </p:txBody>
      </p:sp>
      <p:sp>
        <p:nvSpPr>
          <p:cNvPr id="3" name="Content Placeholder 2">
            <a:extLst>
              <a:ext uri="{FF2B5EF4-FFF2-40B4-BE49-F238E27FC236}">
                <a16:creationId xmlns:a16="http://schemas.microsoft.com/office/drawing/2014/main" id="{68425633-9D0E-441B-BD6F-7D17E8A958AF}"/>
              </a:ext>
            </a:extLst>
          </p:cNvPr>
          <p:cNvSpPr>
            <a:spLocks noGrp="1"/>
          </p:cNvSpPr>
          <p:nvPr>
            <p:ph idx="1"/>
          </p:nvPr>
        </p:nvSpPr>
        <p:spPr>
          <a:xfrm>
            <a:off x="626843" y="1279529"/>
            <a:ext cx="4375104" cy="4296734"/>
          </a:xfrm>
        </p:spPr>
        <p:txBody>
          <a:bodyPr vert="horz" lIns="91440" tIns="45720" rIns="91440" bIns="45720" rtlCol="0" anchor="t">
            <a:noAutofit/>
          </a:bodyPr>
          <a:lstStyle/>
          <a:p>
            <a:pPr marL="514350" indent="-514350">
              <a:buAutoNum type="arabicPeriod"/>
            </a:pPr>
            <a:r>
              <a:rPr lang="en-US" sz="2400">
                <a:latin typeface="Times"/>
                <a:cs typeface="Times"/>
              </a:rPr>
              <a:t>Students scan ID and log in</a:t>
            </a:r>
            <a:endParaRPr lang="en-US" sz="2400">
              <a:ea typeface="+mn-lt"/>
              <a:cs typeface="+mn-lt"/>
            </a:endParaRPr>
          </a:p>
          <a:p>
            <a:pPr marL="514350" indent="-514350">
              <a:buAutoNum type="arabicPeriod"/>
            </a:pPr>
            <a:r>
              <a:rPr lang="en-US" sz="2400">
                <a:latin typeface="Times"/>
                <a:cs typeface="Times"/>
              </a:rPr>
              <a:t>Computers record student's progress</a:t>
            </a:r>
            <a:endParaRPr lang="en-US" sz="2400">
              <a:ea typeface="+mn-lt"/>
              <a:cs typeface="+mn-lt"/>
            </a:endParaRPr>
          </a:p>
          <a:p>
            <a:pPr marL="514350" indent="-514350">
              <a:buAutoNum type="arabicPeriod"/>
            </a:pPr>
            <a:r>
              <a:rPr lang="en-US" sz="2400">
                <a:latin typeface="Times"/>
                <a:cs typeface="Times"/>
              </a:rPr>
              <a:t>Lesson plans are geared toward the needs of the classroom</a:t>
            </a:r>
            <a:endParaRPr lang="en-US" sz="2400">
              <a:ea typeface="+mn-lt"/>
              <a:cs typeface="+mn-lt"/>
            </a:endParaRPr>
          </a:p>
          <a:p>
            <a:pPr marL="514350" indent="-514350">
              <a:buAutoNum type="arabicPeriod"/>
            </a:pPr>
            <a:r>
              <a:rPr lang="en-US" sz="2400">
                <a:latin typeface="Times"/>
                <a:cs typeface="Times"/>
              </a:rPr>
              <a:t>Cobot's Role</a:t>
            </a:r>
            <a:endParaRPr lang="en-US" sz="2400">
              <a:latin typeface="Times"/>
              <a:ea typeface="+mn-lt"/>
              <a:cs typeface="Times"/>
            </a:endParaRPr>
          </a:p>
          <a:p>
            <a:pPr marL="514350" indent="-514350">
              <a:buAutoNum type="arabicPeriod"/>
            </a:pPr>
            <a:r>
              <a:rPr lang="en-US" sz="2400">
                <a:latin typeface="Times"/>
                <a:cs typeface="Times"/>
              </a:rPr>
              <a:t>Teacher's Role</a:t>
            </a:r>
            <a:endParaRPr lang="en-US" sz="2400">
              <a:latin typeface="Times"/>
              <a:ea typeface="+mn-lt"/>
              <a:cs typeface="Times"/>
            </a:endParaRPr>
          </a:p>
          <a:p>
            <a:pPr marL="514350" indent="-514350">
              <a:buAutoNum type="arabicPeriod"/>
            </a:pPr>
            <a:r>
              <a:rPr lang="en-US" sz="2400">
                <a:latin typeface="Times"/>
                <a:cs typeface="Times"/>
              </a:rPr>
              <a:t>Parents receive feedback</a:t>
            </a:r>
            <a:endParaRPr lang="en-US" sz="2400">
              <a:ea typeface="+mn-lt"/>
              <a:cs typeface="+mn-lt"/>
            </a:endParaRPr>
          </a:p>
          <a:p>
            <a:pPr marL="514350" indent="-514350">
              <a:buAutoNum type="arabicPeriod"/>
            </a:pPr>
            <a:r>
              <a:rPr lang="en-US" sz="2400">
                <a:latin typeface="Times"/>
                <a:cs typeface="Times"/>
              </a:rPr>
              <a:t>Administrator oversight</a:t>
            </a:r>
          </a:p>
        </p:txBody>
      </p:sp>
      <p:pic>
        <p:nvPicPr>
          <p:cNvPr id="4" name="Picture 4">
            <a:extLst>
              <a:ext uri="{FF2B5EF4-FFF2-40B4-BE49-F238E27FC236}">
                <a16:creationId xmlns:a16="http://schemas.microsoft.com/office/drawing/2014/main" id="{5BBF0C2C-07E3-482D-8DD6-3A1572992C2F}"/>
              </a:ext>
            </a:extLst>
          </p:cNvPr>
          <p:cNvPicPr>
            <a:picLocks noChangeAspect="1"/>
          </p:cNvPicPr>
          <p:nvPr/>
        </p:nvPicPr>
        <p:blipFill>
          <a:blip r:embed="rId2"/>
          <a:stretch>
            <a:fillRect/>
          </a:stretch>
        </p:blipFill>
        <p:spPr>
          <a:xfrm>
            <a:off x="5243947" y="1626052"/>
            <a:ext cx="6494912" cy="3376345"/>
          </a:xfrm>
          <a:prstGeom prst="rect">
            <a:avLst/>
          </a:prstGeom>
        </p:spPr>
      </p:pic>
    </p:spTree>
    <p:extLst>
      <p:ext uri="{BB962C8B-B14F-4D97-AF65-F5344CB8AC3E}">
        <p14:creationId xmlns:p14="http://schemas.microsoft.com/office/powerpoint/2010/main" val="2181189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AF2CD-255B-4297-98B3-A954CE6B5CDB}"/>
              </a:ext>
            </a:extLst>
          </p:cNvPr>
          <p:cNvSpPr>
            <a:spLocks noGrp="1"/>
          </p:cNvSpPr>
          <p:nvPr>
            <p:ph type="title"/>
          </p:nvPr>
        </p:nvSpPr>
        <p:spPr/>
        <p:txBody>
          <a:bodyPr>
            <a:normAutofit fontScale="90000"/>
          </a:bodyPr>
          <a:lstStyle/>
          <a:p>
            <a:pPr algn="ctr"/>
            <a:r>
              <a:rPr lang="en-US" b="1"/>
              <a:t>System Decomposition and Requirements</a:t>
            </a:r>
          </a:p>
        </p:txBody>
      </p:sp>
      <p:pic>
        <p:nvPicPr>
          <p:cNvPr id="4" name="Picture 4">
            <a:extLst>
              <a:ext uri="{FF2B5EF4-FFF2-40B4-BE49-F238E27FC236}">
                <a16:creationId xmlns:a16="http://schemas.microsoft.com/office/drawing/2014/main" id="{4F9C6A0B-CB3C-4164-B107-CF1838FEFEBA}"/>
              </a:ext>
            </a:extLst>
          </p:cNvPr>
          <p:cNvPicPr>
            <a:picLocks noGrp="1" noChangeAspect="1"/>
          </p:cNvPicPr>
          <p:nvPr>
            <p:ph idx="1"/>
          </p:nvPr>
        </p:nvPicPr>
        <p:blipFill>
          <a:blip r:embed="rId3"/>
          <a:stretch>
            <a:fillRect/>
          </a:stretch>
        </p:blipFill>
        <p:spPr>
          <a:xfrm>
            <a:off x="1168335" y="1045923"/>
            <a:ext cx="9855331" cy="5131040"/>
          </a:xfrm>
        </p:spPr>
      </p:pic>
    </p:spTree>
    <p:extLst>
      <p:ext uri="{BB962C8B-B14F-4D97-AF65-F5344CB8AC3E}">
        <p14:creationId xmlns:p14="http://schemas.microsoft.com/office/powerpoint/2010/main" val="2435959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A4DD3-2A5E-4273-ADD7-96ABDF0C50E0}"/>
              </a:ext>
            </a:extLst>
          </p:cNvPr>
          <p:cNvSpPr>
            <a:spLocks noGrp="1"/>
          </p:cNvSpPr>
          <p:nvPr>
            <p:ph type="title"/>
          </p:nvPr>
        </p:nvSpPr>
        <p:spPr>
          <a:xfrm>
            <a:off x="582346" y="131137"/>
            <a:ext cx="9749589" cy="597273"/>
          </a:xfrm>
        </p:spPr>
        <p:txBody>
          <a:bodyPr>
            <a:normAutofit fontScale="90000"/>
          </a:bodyPr>
          <a:lstStyle/>
          <a:p>
            <a:pPr algn="ctr"/>
            <a:r>
              <a:rPr lang="en-US" b="1"/>
              <a:t>Requirements Validation and Verification Plan</a:t>
            </a:r>
            <a:endParaRPr lang="en-US"/>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6251612"/>
              </p:ext>
            </p:extLst>
          </p:nvPr>
        </p:nvGraphicFramePr>
        <p:xfrm>
          <a:off x="0" y="728382"/>
          <a:ext cx="12219223" cy="5483734"/>
        </p:xfrm>
        <a:graphic>
          <a:graphicData uri="http://schemas.openxmlformats.org/drawingml/2006/table">
            <a:tbl>
              <a:tblPr>
                <a:tableStyleId>{5C22544A-7EE6-4342-B048-85BDC9FD1C3A}</a:tableStyleId>
              </a:tblPr>
              <a:tblGrid>
                <a:gridCol w="1133920">
                  <a:extLst>
                    <a:ext uri="{9D8B030D-6E8A-4147-A177-3AD203B41FA5}">
                      <a16:colId xmlns:a16="http://schemas.microsoft.com/office/drawing/2014/main" val="2636195950"/>
                    </a:ext>
                  </a:extLst>
                </a:gridCol>
                <a:gridCol w="2898892">
                  <a:extLst>
                    <a:ext uri="{9D8B030D-6E8A-4147-A177-3AD203B41FA5}">
                      <a16:colId xmlns:a16="http://schemas.microsoft.com/office/drawing/2014/main" val="2555072950"/>
                    </a:ext>
                  </a:extLst>
                </a:gridCol>
                <a:gridCol w="2921078">
                  <a:extLst>
                    <a:ext uri="{9D8B030D-6E8A-4147-A177-3AD203B41FA5}">
                      <a16:colId xmlns:a16="http://schemas.microsoft.com/office/drawing/2014/main" val="3855204089"/>
                    </a:ext>
                  </a:extLst>
                </a:gridCol>
                <a:gridCol w="473288">
                  <a:extLst>
                    <a:ext uri="{9D8B030D-6E8A-4147-A177-3AD203B41FA5}">
                      <a16:colId xmlns:a16="http://schemas.microsoft.com/office/drawing/2014/main" val="1311410395"/>
                    </a:ext>
                  </a:extLst>
                </a:gridCol>
                <a:gridCol w="473288">
                  <a:extLst>
                    <a:ext uri="{9D8B030D-6E8A-4147-A177-3AD203B41FA5}">
                      <a16:colId xmlns:a16="http://schemas.microsoft.com/office/drawing/2014/main" val="3961075996"/>
                    </a:ext>
                  </a:extLst>
                </a:gridCol>
                <a:gridCol w="473288">
                  <a:extLst>
                    <a:ext uri="{9D8B030D-6E8A-4147-A177-3AD203B41FA5}">
                      <a16:colId xmlns:a16="http://schemas.microsoft.com/office/drawing/2014/main" val="3565804585"/>
                    </a:ext>
                  </a:extLst>
                </a:gridCol>
                <a:gridCol w="473288">
                  <a:extLst>
                    <a:ext uri="{9D8B030D-6E8A-4147-A177-3AD203B41FA5}">
                      <a16:colId xmlns:a16="http://schemas.microsoft.com/office/drawing/2014/main" val="164756276"/>
                    </a:ext>
                  </a:extLst>
                </a:gridCol>
                <a:gridCol w="3372181">
                  <a:extLst>
                    <a:ext uri="{9D8B030D-6E8A-4147-A177-3AD203B41FA5}">
                      <a16:colId xmlns:a16="http://schemas.microsoft.com/office/drawing/2014/main" val="1162465594"/>
                    </a:ext>
                  </a:extLst>
                </a:gridCol>
              </a:tblGrid>
              <a:tr h="212911">
                <a:tc rowSpan="2">
                  <a:txBody>
                    <a:bodyPr/>
                    <a:lstStyle/>
                    <a:p>
                      <a:pPr algn="ctr" fontAlgn="ctr"/>
                      <a:r>
                        <a:rPr lang="en-US" sz="1400" b="1" u="none" strike="noStrike">
                          <a:effectLst/>
                        </a:rPr>
                        <a:t>Requirement ID</a:t>
                      </a:r>
                      <a:endParaRPr lang="en-US" sz="14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1400" b="1" u="none" strike="noStrike">
                          <a:effectLst/>
                        </a:rPr>
                        <a:t>Requirement</a:t>
                      </a:r>
                      <a:endParaRPr lang="en-US" sz="14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ctr"/>
                      <a:r>
                        <a:rPr lang="en-US" sz="1400" b="1" u="none" strike="noStrike">
                          <a:effectLst/>
                        </a:rPr>
                        <a:t>Requirement Validation</a:t>
                      </a:r>
                      <a:endParaRPr lang="en-US" sz="14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gridSpan="4">
                  <a:txBody>
                    <a:bodyPr/>
                    <a:lstStyle/>
                    <a:p>
                      <a:pPr algn="ctr" fontAlgn="ctr"/>
                      <a:r>
                        <a:rPr lang="en-US" sz="1400" b="1" u="none" strike="noStrike">
                          <a:effectLst/>
                        </a:rPr>
                        <a:t>Verification Method</a:t>
                      </a:r>
                      <a:endParaRPr lang="en-US" sz="14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u="none" strike="noStrike">
                          <a:effectLst/>
                        </a:rPr>
                        <a:t>Verification Plan</a:t>
                      </a:r>
                      <a:endParaRPr lang="en-US" sz="1400" b="1"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20576203"/>
                  </a:ext>
                </a:extLst>
              </a:tr>
              <a:tr h="23869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400" b="1" u="none" strike="noStrike">
                          <a:effectLst/>
                        </a:rPr>
                        <a:t>I</a:t>
                      </a:r>
                      <a:endParaRPr lang="en-US"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effectLst/>
                        </a:rPr>
                        <a:t>A</a:t>
                      </a:r>
                      <a:endParaRPr lang="en-US"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effectLst/>
                        </a:rPr>
                        <a:t>T</a:t>
                      </a:r>
                      <a:endParaRPr lang="en-US"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400" b="1" u="none" strike="noStrike">
                          <a:effectLst/>
                        </a:rPr>
                        <a:t>D</a:t>
                      </a:r>
                      <a:endParaRPr lang="en-US" sz="14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US"/>
                    </a:p>
                  </a:txBody>
                  <a:tcPr/>
                </a:tc>
                <a:extLst>
                  <a:ext uri="{0D108BD9-81ED-4DB2-BD59-A6C34878D82A}">
                    <a16:rowId xmlns:a16="http://schemas.microsoft.com/office/drawing/2014/main" val="3664018824"/>
                  </a:ext>
                </a:extLst>
              </a:tr>
              <a:tr h="467841">
                <a:tc>
                  <a:txBody>
                    <a:bodyPr/>
                    <a:lstStyle/>
                    <a:p>
                      <a:pPr algn="ctr" fontAlgn="b"/>
                      <a:r>
                        <a:rPr lang="en-US" sz="1000" u="none" strike="noStrike">
                          <a:effectLst/>
                        </a:rPr>
                        <a:t>1.1.1</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Student shall scan ID upon entering class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Students will be provided with ID badges that they will scan when entering class.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Attendance will be checked after ID is scanned using barcode scanner..</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47099301"/>
                  </a:ext>
                </a:extLst>
              </a:tr>
              <a:tr h="353268">
                <a:tc>
                  <a:txBody>
                    <a:bodyPr/>
                    <a:lstStyle/>
                    <a:p>
                      <a:pPr algn="ctr" fontAlgn="b"/>
                      <a:r>
                        <a:rPr lang="en-US" sz="1000" u="none" strike="noStrike">
                          <a:effectLst/>
                        </a:rPr>
                        <a:t>1.2.1</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Teacher shall scan ID upon entering building</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Teacher will scan ID badges at front office.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Adminstrator will check-in teachers by scanning badge.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88459668"/>
                  </a:ext>
                </a:extLst>
              </a:tr>
              <a:tr h="572867">
                <a:tc>
                  <a:txBody>
                    <a:bodyPr/>
                    <a:lstStyle/>
                    <a:p>
                      <a:pPr algn="ctr" fontAlgn="b"/>
                      <a:r>
                        <a:rPr lang="en-US" sz="1000" u="none" strike="noStrike">
                          <a:effectLst/>
                        </a:rPr>
                        <a:t>1.3.1</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Teachers shall schedule a meeting with a struggling students' parent(s)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When it is identified a student needs additional help parents will be emailed using a format where they can schedule a meeting that works with their schedule.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All meeting that should be scheduled with parents will be tracked to ensure meetings are taking place.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5502396"/>
                  </a:ext>
                </a:extLst>
              </a:tr>
              <a:tr h="572867">
                <a:tc>
                  <a:txBody>
                    <a:bodyPr/>
                    <a:lstStyle/>
                    <a:p>
                      <a:pPr algn="ctr" fontAlgn="b"/>
                      <a:r>
                        <a:rPr lang="en-US" sz="1000" u="none" strike="noStrike">
                          <a:effectLst/>
                        </a:rPr>
                        <a:t>1.4.1</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Administrators must have access to student data such as individual progress scores developed by AI and teacher's lesson plans.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Administrators will have log-in credentials through computer system with the abaility to oversee all teacher and student content.</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Administrator access can be checked to ensure full access to classes.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2782027"/>
                  </a:ext>
                </a:extLst>
              </a:tr>
              <a:tr h="381911">
                <a:tc>
                  <a:txBody>
                    <a:bodyPr/>
                    <a:lstStyle/>
                    <a:p>
                      <a:pPr algn="ctr" fontAlgn="b"/>
                      <a:r>
                        <a:rPr lang="en-US" sz="1000" u="none" strike="noStrike">
                          <a:effectLst/>
                        </a:rPr>
                        <a:t>3.1.1</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Teacher shall have tasks for the class the day uploaded before the commencement of the class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Feedback of students and instructor's performance evaluation by system</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Instructor's attendance and online tasks uploading for the attendees of course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47217785"/>
                  </a:ext>
                </a:extLst>
              </a:tr>
              <a:tr h="381911">
                <a:tc>
                  <a:txBody>
                    <a:bodyPr/>
                    <a:lstStyle/>
                    <a:p>
                      <a:pPr algn="ctr" fontAlgn="b"/>
                      <a:r>
                        <a:rPr lang="en-US" sz="1000" u="none" strike="noStrike">
                          <a:effectLst/>
                        </a:rPr>
                        <a:t>3.1.2</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Instructor shall have to show his/her availability for the scheduled online classes with the students.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Comparison of Online meetings with the schedule of the those set for the whole course before the start of course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Students' feedback against or in favor of the instructor's availability for online classes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08799308"/>
                  </a:ext>
                </a:extLst>
              </a:tr>
              <a:tr h="572867">
                <a:tc>
                  <a:txBody>
                    <a:bodyPr/>
                    <a:lstStyle/>
                    <a:p>
                      <a:pPr algn="ctr" fontAlgn="b"/>
                      <a:r>
                        <a:rPr lang="en-US" sz="1000" u="none" strike="noStrike">
                          <a:effectLst/>
                        </a:rPr>
                        <a:t>4.1.1</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Cobots shall have a speaker to orally respond to students and teachers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err="1">
                          <a:effectLst/>
                        </a:rPr>
                        <a:t>Cobot</a:t>
                      </a:r>
                      <a:r>
                        <a:rPr lang="en-US" sz="1000" u="none" strike="noStrike">
                          <a:effectLst/>
                        </a:rPr>
                        <a:t> will have a speaker placed at the center of its system that voices its response so that students and teachers can hear it clearly.</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Will demonstrate that when a student ask a question the cobot will answer accordingly through its speaker and the student will confirm they have understood the cobots response.</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19611060"/>
                  </a:ext>
                </a:extLst>
              </a:tr>
              <a:tr h="572867">
                <a:tc>
                  <a:txBody>
                    <a:bodyPr/>
                    <a:lstStyle/>
                    <a:p>
                      <a:pPr algn="ctr" fontAlgn="b"/>
                      <a:r>
                        <a:rPr lang="en-US" sz="1000" u="none" strike="noStrike">
                          <a:effectLst/>
                        </a:rPr>
                        <a:t>4.1.2</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Cobot shall have a microphone to listen and undertsand students questions or concerns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Cobot will have a micrphone placed at the center of its system next to the speaker that allows it to hear and unstand students clearly</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Will demonstrate that when a student ask a question the cobot will answer accordingly through its speaker and the student will confirm their question has been answered satisfactorially</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67780231"/>
                  </a:ext>
                </a:extLst>
              </a:tr>
              <a:tr h="572867">
                <a:tc>
                  <a:txBody>
                    <a:bodyPr/>
                    <a:lstStyle/>
                    <a:p>
                      <a:pPr algn="ctr" fontAlgn="b"/>
                      <a:r>
                        <a:rPr lang="en-US" sz="1000" u="none" strike="noStrike">
                          <a:effectLst/>
                        </a:rPr>
                        <a:t>5.1.1</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Lesson plans shall be generated based on classroom progress measured by the average grade in each lesson.</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Classroom progress will be constantly monitored by the computer system through grades on student assignments, test, and homework</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Random generation of grades on random assignments, test, and homework will be uploaded into the computer system and a mock lesson plan will be generated.</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81201396"/>
                  </a:ext>
                </a:extLst>
              </a:tr>
              <a:tr h="582414">
                <a:tc>
                  <a:txBody>
                    <a:bodyPr/>
                    <a:lstStyle/>
                    <a:p>
                      <a:pPr algn="ctr" fontAlgn="b"/>
                      <a:r>
                        <a:rPr lang="en-US" sz="1000" u="none" strike="noStrike">
                          <a:effectLst/>
                        </a:rPr>
                        <a:t>5.1.2</a:t>
                      </a:r>
                      <a:endParaRPr lang="en-US" sz="1000" b="1"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Lesson plans shall be implemented into the computers.</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Lesson plans will be automatically be uploaded into the computers via a connected network system every day at 12am</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X</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r>
                        <a:rPr lang="en-US" sz="1000" u="none" strike="noStrike">
                          <a:effectLst/>
                        </a:rPr>
                        <a:t>A pre-made lesson plan will be uploaded into the network system and an IT member will verify the correct lesson plan has been uploaded.</a:t>
                      </a:r>
                      <a:endParaRPr lang="en-US" sz="1000" b="0" i="0" u="none" strike="noStrike">
                        <a:solidFill>
                          <a:srgbClr val="000000"/>
                        </a:solidFill>
                        <a:effectLst/>
                        <a:latin typeface="Calibri" panose="020F0502020204030204" pitchFamily="34" charset="0"/>
                      </a:endParaRP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9281136"/>
                  </a:ext>
                </a:extLst>
              </a:tr>
            </a:tbl>
          </a:graphicData>
        </a:graphic>
      </p:graphicFrame>
    </p:spTree>
    <p:extLst>
      <p:ext uri="{BB962C8B-B14F-4D97-AF65-F5344CB8AC3E}">
        <p14:creationId xmlns:p14="http://schemas.microsoft.com/office/powerpoint/2010/main" val="4006535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E940D-F6E6-4A67-B813-5F86D658ED3F}"/>
              </a:ext>
            </a:extLst>
          </p:cNvPr>
          <p:cNvSpPr>
            <a:spLocks noGrp="1"/>
          </p:cNvSpPr>
          <p:nvPr>
            <p:ph type="title"/>
          </p:nvPr>
        </p:nvSpPr>
        <p:spPr/>
        <p:txBody>
          <a:bodyPr>
            <a:normAutofit fontScale="90000"/>
          </a:bodyPr>
          <a:lstStyle/>
          <a:p>
            <a:pPr algn="ctr"/>
            <a:r>
              <a:rPr lang="en-US" b="1"/>
              <a:t>Subsystem and Part Design</a:t>
            </a:r>
            <a:endParaRPr lang="en-US"/>
          </a:p>
        </p:txBody>
      </p:sp>
      <p:pic>
        <p:nvPicPr>
          <p:cNvPr id="8" name="Picture 8" descr="Text&#10;&#10;Description automatically generated">
            <a:extLst>
              <a:ext uri="{FF2B5EF4-FFF2-40B4-BE49-F238E27FC236}">
                <a16:creationId xmlns:a16="http://schemas.microsoft.com/office/drawing/2014/main" id="{6928E7B1-FBB9-41A1-9E52-B62BEC32A50E}"/>
              </a:ext>
            </a:extLst>
          </p:cNvPr>
          <p:cNvPicPr>
            <a:picLocks noGrp="1" noChangeAspect="1"/>
          </p:cNvPicPr>
          <p:nvPr>
            <p:ph idx="1"/>
          </p:nvPr>
        </p:nvPicPr>
        <p:blipFill>
          <a:blip r:embed="rId2"/>
          <a:stretch>
            <a:fillRect/>
          </a:stretch>
        </p:blipFill>
        <p:spPr>
          <a:xfrm>
            <a:off x="834826" y="1438707"/>
            <a:ext cx="6256719" cy="4329762"/>
          </a:xfrm>
        </p:spPr>
      </p:pic>
      <p:pic>
        <p:nvPicPr>
          <p:cNvPr id="10" name="Picture 10" descr="Qr code&#10;&#10;Description automatically generated">
            <a:extLst>
              <a:ext uri="{FF2B5EF4-FFF2-40B4-BE49-F238E27FC236}">
                <a16:creationId xmlns:a16="http://schemas.microsoft.com/office/drawing/2014/main" id="{5EA6571E-2863-4664-8DC2-ACDCAB2563BD}"/>
              </a:ext>
            </a:extLst>
          </p:cNvPr>
          <p:cNvPicPr>
            <a:picLocks noChangeAspect="1"/>
          </p:cNvPicPr>
          <p:nvPr/>
        </p:nvPicPr>
        <p:blipFill>
          <a:blip r:embed="rId3"/>
          <a:stretch>
            <a:fillRect/>
          </a:stretch>
        </p:blipFill>
        <p:spPr>
          <a:xfrm>
            <a:off x="7096812" y="1814394"/>
            <a:ext cx="4722828" cy="3229212"/>
          </a:xfrm>
          <a:prstGeom prst="rect">
            <a:avLst/>
          </a:prstGeom>
        </p:spPr>
      </p:pic>
    </p:spTree>
    <p:extLst>
      <p:ext uri="{BB962C8B-B14F-4D97-AF65-F5344CB8AC3E}">
        <p14:creationId xmlns:p14="http://schemas.microsoft.com/office/powerpoint/2010/main" val="2763825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022FD-DE9E-4725-85E9-C644B5F09C03}"/>
              </a:ext>
            </a:extLst>
          </p:cNvPr>
          <p:cNvSpPr>
            <a:spLocks noGrp="1"/>
          </p:cNvSpPr>
          <p:nvPr>
            <p:ph type="title"/>
          </p:nvPr>
        </p:nvSpPr>
        <p:spPr/>
        <p:txBody>
          <a:bodyPr>
            <a:normAutofit fontScale="90000"/>
          </a:bodyPr>
          <a:lstStyle/>
          <a:p>
            <a:pPr algn="ctr"/>
            <a:r>
              <a:rPr lang="en-US" b="1">
                <a:ea typeface="+mj-lt"/>
                <a:cs typeface="+mj-lt"/>
              </a:rPr>
              <a:t>Subsystem and Part Design</a:t>
            </a:r>
            <a:endParaRPr lang="en-US">
              <a:ea typeface="+mj-lt"/>
              <a:cs typeface="+mj-lt"/>
            </a:endParaRPr>
          </a:p>
        </p:txBody>
      </p:sp>
      <p:pic>
        <p:nvPicPr>
          <p:cNvPr id="4" name="Picture 4" descr="Diagram&#10;&#10;Description automatically generated">
            <a:extLst>
              <a:ext uri="{FF2B5EF4-FFF2-40B4-BE49-F238E27FC236}">
                <a16:creationId xmlns:a16="http://schemas.microsoft.com/office/drawing/2014/main" id="{B4644721-065D-4485-B459-C9ADA0711254}"/>
              </a:ext>
            </a:extLst>
          </p:cNvPr>
          <p:cNvPicPr>
            <a:picLocks noGrp="1" noChangeAspect="1"/>
          </p:cNvPicPr>
          <p:nvPr>
            <p:ph idx="1"/>
          </p:nvPr>
        </p:nvPicPr>
        <p:blipFill>
          <a:blip r:embed="rId2"/>
          <a:stretch>
            <a:fillRect/>
          </a:stretch>
        </p:blipFill>
        <p:spPr>
          <a:xfrm>
            <a:off x="254942" y="375325"/>
            <a:ext cx="2860944" cy="5759493"/>
          </a:xfrm>
        </p:spPr>
      </p:pic>
      <p:sp>
        <p:nvSpPr>
          <p:cNvPr id="6" name="TextBox 5">
            <a:extLst>
              <a:ext uri="{FF2B5EF4-FFF2-40B4-BE49-F238E27FC236}">
                <a16:creationId xmlns:a16="http://schemas.microsoft.com/office/drawing/2014/main" id="{A8CCABB4-2271-488F-A250-5543A06114AC}"/>
              </a:ext>
            </a:extLst>
          </p:cNvPr>
          <p:cNvSpPr txBox="1"/>
          <p:nvPr/>
        </p:nvSpPr>
        <p:spPr>
          <a:xfrm>
            <a:off x="3123316" y="656636"/>
            <a:ext cx="8886334" cy="5909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ea typeface="+mn-lt"/>
                <a:cs typeface="+mn-lt"/>
              </a:rPr>
              <a:t>To: </a:t>
            </a:r>
            <a:r>
              <a:rPr lang="en-US">
                <a:solidFill>
                  <a:srgbClr val="FF0000"/>
                </a:solidFill>
                <a:ea typeface="+mn-lt"/>
                <a:cs typeface="+mn-lt"/>
              </a:rPr>
              <a:t>Parent Email</a:t>
            </a:r>
            <a:endParaRPr lang="en-US">
              <a:solidFill>
                <a:srgbClr val="FF0000"/>
              </a:solidFill>
              <a:cs typeface="Calibri"/>
            </a:endParaRPr>
          </a:p>
          <a:p>
            <a:r>
              <a:rPr lang="en-US">
                <a:ea typeface="+mn-lt"/>
                <a:cs typeface="+mn-lt"/>
              </a:rPr>
              <a:t>From:  </a:t>
            </a:r>
            <a:r>
              <a:rPr lang="en-US">
                <a:solidFill>
                  <a:srgbClr val="FF0000"/>
                </a:solidFill>
                <a:ea typeface="+mn-lt"/>
                <a:cs typeface="+mn-lt"/>
              </a:rPr>
              <a:t>Teacher Email</a:t>
            </a:r>
            <a:endParaRPr lang="en-US">
              <a:solidFill>
                <a:srgbClr val="FF0000"/>
              </a:solidFill>
              <a:cs typeface="Calibri"/>
            </a:endParaRPr>
          </a:p>
          <a:p>
            <a:r>
              <a:rPr lang="en-US">
                <a:ea typeface="+mn-lt"/>
                <a:cs typeface="+mn-lt"/>
              </a:rPr>
              <a:t>Subject: </a:t>
            </a:r>
            <a:r>
              <a:rPr lang="en-US">
                <a:solidFill>
                  <a:srgbClr val="FF0000"/>
                </a:solidFill>
                <a:ea typeface="+mn-lt"/>
                <a:cs typeface="+mn-lt"/>
              </a:rPr>
              <a:t>Student Name </a:t>
            </a:r>
            <a:r>
              <a:rPr lang="en-US">
                <a:ea typeface="+mn-lt"/>
                <a:cs typeface="+mn-lt"/>
              </a:rPr>
              <a:t>Course Discussion</a:t>
            </a:r>
            <a:endParaRPr lang="en-US">
              <a:cs typeface="Calibri"/>
            </a:endParaRPr>
          </a:p>
          <a:p>
            <a:r>
              <a:rPr lang="en-US">
                <a:ea typeface="+mn-lt"/>
                <a:cs typeface="+mn-lt"/>
              </a:rPr>
              <a:t>Good Morning </a:t>
            </a:r>
            <a:r>
              <a:rPr lang="en-US">
                <a:solidFill>
                  <a:srgbClr val="FF0000"/>
                </a:solidFill>
                <a:ea typeface="+mn-lt"/>
                <a:cs typeface="+mn-lt"/>
              </a:rPr>
              <a:t>Mr./</a:t>
            </a:r>
            <a:r>
              <a:rPr lang="en-US" err="1">
                <a:solidFill>
                  <a:srgbClr val="FF0000"/>
                </a:solidFill>
                <a:ea typeface="+mn-lt"/>
                <a:cs typeface="+mn-lt"/>
              </a:rPr>
              <a:t>Mrs</a:t>
            </a:r>
            <a:r>
              <a:rPr lang="en-US">
                <a:solidFill>
                  <a:srgbClr val="FF0000"/>
                </a:solidFill>
                <a:ea typeface="+mn-lt"/>
                <a:cs typeface="+mn-lt"/>
              </a:rPr>
              <a:t> Parent Name</a:t>
            </a:r>
            <a:r>
              <a:rPr lang="en-US">
                <a:ea typeface="+mn-lt"/>
                <a:cs typeface="+mn-lt"/>
              </a:rPr>
              <a:t>,</a:t>
            </a:r>
            <a:endParaRPr lang="en-US"/>
          </a:p>
          <a:p>
            <a:r>
              <a:rPr lang="en-US">
                <a:ea typeface="+mn-lt"/>
                <a:cs typeface="+mn-lt"/>
              </a:rPr>
              <a:t>I wanted to inform you that </a:t>
            </a:r>
            <a:r>
              <a:rPr lang="en-US">
                <a:solidFill>
                  <a:srgbClr val="FF0000"/>
                </a:solidFill>
                <a:ea typeface="+mn-lt"/>
                <a:cs typeface="+mn-lt"/>
              </a:rPr>
              <a:t>Student Name</a:t>
            </a:r>
            <a:r>
              <a:rPr lang="en-US">
                <a:ea typeface="+mn-lt"/>
                <a:cs typeface="+mn-lt"/>
              </a:rPr>
              <a:t> has fallen behind his pears significantly in </a:t>
            </a:r>
            <a:r>
              <a:rPr lang="en-US">
                <a:solidFill>
                  <a:srgbClr val="FF0000"/>
                </a:solidFill>
                <a:ea typeface="+mn-lt"/>
                <a:cs typeface="+mn-lt"/>
              </a:rPr>
              <a:t>Course Subject</a:t>
            </a:r>
            <a:r>
              <a:rPr lang="en-US">
                <a:ea typeface="+mn-lt"/>
                <a:cs typeface="+mn-lt"/>
              </a:rPr>
              <a:t>. Specifically, </a:t>
            </a:r>
            <a:r>
              <a:rPr lang="en-US">
                <a:solidFill>
                  <a:srgbClr val="FF0000"/>
                </a:solidFill>
                <a:ea typeface="+mn-lt"/>
                <a:cs typeface="+mn-lt"/>
              </a:rPr>
              <a:t>he/she</a:t>
            </a:r>
            <a:r>
              <a:rPr lang="en-US">
                <a:ea typeface="+mn-lt"/>
                <a:cs typeface="+mn-lt"/>
              </a:rPr>
              <a:t> is struggling in </a:t>
            </a:r>
            <a:r>
              <a:rPr lang="en-US">
                <a:solidFill>
                  <a:srgbClr val="FF0000"/>
                </a:solidFill>
                <a:ea typeface="+mn-lt"/>
                <a:cs typeface="+mn-lt"/>
              </a:rPr>
              <a:t>Course Material</a:t>
            </a:r>
            <a:r>
              <a:rPr lang="en-US">
                <a:ea typeface="+mn-lt"/>
                <a:cs typeface="+mn-lt"/>
              </a:rPr>
              <a:t>. The metric by which we determine a student is falling behind is by comparing assignments grades relating to the subject. This includes but is not limited to test scores, quizzes, and our homework assignments. As you know our homework assignments are adaptative and reflect what course content material needs attention. We have been adapting </a:t>
            </a:r>
            <a:r>
              <a:rPr lang="en-US">
                <a:solidFill>
                  <a:srgbClr val="FF0000"/>
                </a:solidFill>
                <a:ea typeface="+mn-lt"/>
                <a:cs typeface="+mn-lt"/>
              </a:rPr>
              <a:t>Student Name'</a:t>
            </a:r>
            <a:r>
              <a:rPr lang="en-US">
                <a:ea typeface="+mn-lt"/>
                <a:cs typeface="+mn-lt"/>
              </a:rPr>
              <a:t>s homework assignments but have seen no improvement. As a result. we would like for you to get involved in helping </a:t>
            </a:r>
            <a:r>
              <a:rPr lang="en-US">
                <a:solidFill>
                  <a:srgbClr val="FF0000"/>
                </a:solidFill>
                <a:ea typeface="+mn-lt"/>
                <a:cs typeface="+mn-lt"/>
              </a:rPr>
              <a:t>him/her</a:t>
            </a:r>
            <a:r>
              <a:rPr lang="en-US">
                <a:ea typeface="+mn-lt"/>
                <a:cs typeface="+mn-lt"/>
              </a:rPr>
              <a:t>. Below are a list of my prep days/hours please select which one works best for you so we can discuss this further. You will also be given the option to select an in-person or virtual meeting.</a:t>
            </a:r>
            <a:endParaRPr lang="en-US"/>
          </a:p>
          <a:p>
            <a:r>
              <a:rPr lang="en-US">
                <a:ea typeface="+mn-lt"/>
                <a:cs typeface="+mn-lt"/>
              </a:rPr>
              <a:t>Best Regards,</a:t>
            </a:r>
            <a:endParaRPr lang="en-US"/>
          </a:p>
          <a:p>
            <a:r>
              <a:rPr lang="en-US">
                <a:solidFill>
                  <a:srgbClr val="FF0000"/>
                </a:solidFill>
                <a:ea typeface="+mn-lt"/>
                <a:cs typeface="+mn-lt"/>
              </a:rPr>
              <a:t>Teacher Name</a:t>
            </a:r>
            <a:endParaRPr lang="en-US">
              <a:solidFill>
                <a:srgbClr val="FF0000"/>
              </a:solidFill>
            </a:endParaRPr>
          </a:p>
          <a:p>
            <a:r>
              <a:rPr lang="en-US">
                <a:ea typeface="+mn-lt"/>
                <a:cs typeface="+mn-lt"/>
              </a:rPr>
              <a:t>Teacher Prep Day 1</a:t>
            </a:r>
            <a:endParaRPr lang="en-US"/>
          </a:p>
          <a:p>
            <a:r>
              <a:rPr lang="en-US">
                <a:ea typeface="+mn-lt"/>
                <a:cs typeface="+mn-lt"/>
              </a:rPr>
              <a:t>(Check Box) 30 Minute Duration Time Slot</a:t>
            </a:r>
            <a:endParaRPr lang="en-US"/>
          </a:p>
          <a:p>
            <a:r>
              <a:rPr lang="en-US">
                <a:ea typeface="+mn-lt"/>
                <a:cs typeface="+mn-lt"/>
              </a:rPr>
              <a:t>(Check Box) 30 Minute Duration Time Slot</a:t>
            </a:r>
            <a:endParaRPr lang="en-US"/>
          </a:p>
          <a:p>
            <a:r>
              <a:rPr lang="en-US">
                <a:ea typeface="+mn-lt"/>
                <a:cs typeface="+mn-lt"/>
              </a:rPr>
              <a:t>(Check Box) 30 Minute Duration Time Slot</a:t>
            </a:r>
            <a:endParaRPr lang="en-US"/>
          </a:p>
          <a:p>
            <a:r>
              <a:rPr lang="en-US">
                <a:ea typeface="+mn-lt"/>
                <a:cs typeface="+mn-lt"/>
              </a:rPr>
              <a:t>(Check Box) Virtual Meeting (Check Box) In-Person Meeting</a:t>
            </a:r>
            <a:endParaRPr lang="en-US"/>
          </a:p>
        </p:txBody>
      </p:sp>
    </p:spTree>
    <p:extLst>
      <p:ext uri="{BB962C8B-B14F-4D97-AF65-F5344CB8AC3E}">
        <p14:creationId xmlns:p14="http://schemas.microsoft.com/office/powerpoint/2010/main" val="412157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ECA7F7-EA2D-4E17-BAAA-D24F83062193}"/>
              </a:ext>
            </a:extLst>
          </p:cNvPr>
          <p:cNvSpPr>
            <a:spLocks noGrp="1"/>
          </p:cNvSpPr>
          <p:nvPr>
            <p:ph type="title"/>
          </p:nvPr>
        </p:nvSpPr>
        <p:spPr>
          <a:xfrm>
            <a:off x="838200" y="162992"/>
            <a:ext cx="10515600" cy="638553"/>
          </a:xfrm>
        </p:spPr>
        <p:txBody>
          <a:bodyPr anchor="ctr">
            <a:normAutofit/>
          </a:bodyPr>
          <a:lstStyle/>
          <a:p>
            <a:pPr algn="ctr"/>
            <a:r>
              <a:rPr lang="en-US" sz="3700" b="1"/>
              <a:t>Recomposing Parts into Final System</a:t>
            </a:r>
            <a:endParaRPr lang="en-US"/>
          </a:p>
        </p:txBody>
      </p:sp>
      <p:pic>
        <p:nvPicPr>
          <p:cNvPr id="4" name="Picture 4" descr="Text&#10;&#10;Description automatically generated">
            <a:extLst>
              <a:ext uri="{FF2B5EF4-FFF2-40B4-BE49-F238E27FC236}">
                <a16:creationId xmlns:a16="http://schemas.microsoft.com/office/drawing/2014/main" id="{FB66A7CB-9198-4382-AE3A-0852FFB29651}"/>
              </a:ext>
            </a:extLst>
          </p:cNvPr>
          <p:cNvPicPr>
            <a:picLocks noChangeAspect="1"/>
          </p:cNvPicPr>
          <p:nvPr/>
        </p:nvPicPr>
        <p:blipFill rotWithShape="1">
          <a:blip r:embed="rId2"/>
          <a:srcRect t="17544" r="-182" b="2011"/>
          <a:stretch/>
        </p:blipFill>
        <p:spPr>
          <a:xfrm>
            <a:off x="937769" y="802386"/>
            <a:ext cx="5225991" cy="5311318"/>
          </a:xfrm>
          <a:prstGeom prst="rect">
            <a:avLst/>
          </a:prstGeom>
          <a:noFill/>
        </p:spPr>
      </p:pic>
      <p:sp>
        <p:nvSpPr>
          <p:cNvPr id="3" name="Content Placeholder 2">
            <a:extLst>
              <a:ext uri="{FF2B5EF4-FFF2-40B4-BE49-F238E27FC236}">
                <a16:creationId xmlns:a16="http://schemas.microsoft.com/office/drawing/2014/main" id="{D39C5570-6910-4DB2-ABF4-63C229612F7F}"/>
              </a:ext>
            </a:extLst>
          </p:cNvPr>
          <p:cNvSpPr>
            <a:spLocks noGrp="1"/>
          </p:cNvSpPr>
          <p:nvPr>
            <p:ph sz="half" idx="2"/>
          </p:nvPr>
        </p:nvSpPr>
        <p:spPr>
          <a:xfrm>
            <a:off x="6327937" y="1978215"/>
            <a:ext cx="5181600" cy="2900901"/>
          </a:xfrm>
        </p:spPr>
        <p:txBody>
          <a:bodyPr vert="horz" lIns="91440" tIns="45720" rIns="91440" bIns="45720" rtlCol="0" anchor="t">
            <a:normAutofit/>
          </a:bodyPr>
          <a:lstStyle/>
          <a:p>
            <a:pPr marL="0" indent="0">
              <a:buNone/>
            </a:pPr>
            <a:endParaRPr lang="en-US"/>
          </a:p>
          <a:p>
            <a:r>
              <a:rPr lang="en-US"/>
              <a:t>Integration of parts</a:t>
            </a:r>
            <a:endParaRPr lang="en-US">
              <a:cs typeface="Calibri"/>
            </a:endParaRPr>
          </a:p>
          <a:p>
            <a:r>
              <a:rPr lang="en-US">
                <a:cs typeface="Calibri"/>
              </a:rPr>
              <a:t>System Instruction Manual</a:t>
            </a:r>
          </a:p>
          <a:p>
            <a:pPr lvl="1"/>
            <a:r>
              <a:rPr lang="en-US">
                <a:cs typeface="Calibri"/>
              </a:rPr>
              <a:t>All aspects accounted for</a:t>
            </a:r>
          </a:p>
          <a:p>
            <a:pPr marL="457200" lvl="1" indent="0">
              <a:buNone/>
            </a:pPr>
            <a:endParaRPr lang="en-US">
              <a:cs typeface="Calibri"/>
            </a:endParaRPr>
          </a:p>
        </p:txBody>
      </p:sp>
    </p:spTree>
    <p:extLst>
      <p:ext uri="{BB962C8B-B14F-4D97-AF65-F5344CB8AC3E}">
        <p14:creationId xmlns:p14="http://schemas.microsoft.com/office/powerpoint/2010/main" val="584649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06D9F-7445-457D-925A-7A44CCC9C1E1}"/>
              </a:ext>
            </a:extLst>
          </p:cNvPr>
          <p:cNvSpPr>
            <a:spLocks noGrp="1"/>
          </p:cNvSpPr>
          <p:nvPr>
            <p:ph type="title"/>
          </p:nvPr>
        </p:nvSpPr>
        <p:spPr/>
        <p:txBody>
          <a:bodyPr>
            <a:normAutofit fontScale="90000"/>
          </a:bodyPr>
          <a:lstStyle/>
          <a:p>
            <a:pPr algn="ctr"/>
            <a:r>
              <a:rPr lang="en-US" b="1"/>
              <a:t>Validating Overall System</a:t>
            </a:r>
            <a:r>
              <a:rPr lang="en-US"/>
              <a:t> </a:t>
            </a:r>
            <a:endParaRPr lang="en-US">
              <a:cs typeface="Calibri Light" panose="020F0302020204030204"/>
            </a:endParaRPr>
          </a:p>
        </p:txBody>
      </p:sp>
      <p:sp>
        <p:nvSpPr>
          <p:cNvPr id="3" name="Content Placeholder 2">
            <a:extLst>
              <a:ext uri="{FF2B5EF4-FFF2-40B4-BE49-F238E27FC236}">
                <a16:creationId xmlns:a16="http://schemas.microsoft.com/office/drawing/2014/main" id="{5F46001C-E4E8-491E-80A4-EAB4E3A3634F}"/>
              </a:ext>
            </a:extLst>
          </p:cNvPr>
          <p:cNvSpPr>
            <a:spLocks noGrp="1"/>
          </p:cNvSpPr>
          <p:nvPr>
            <p:ph idx="1"/>
          </p:nvPr>
        </p:nvSpPr>
        <p:spPr/>
        <p:txBody>
          <a:bodyPr vert="horz" lIns="91440" tIns="45720" rIns="91440" bIns="45720" rtlCol="0" anchor="t">
            <a:normAutofit fontScale="92500"/>
          </a:bodyPr>
          <a:lstStyle/>
          <a:p>
            <a:r>
              <a:rPr lang="en-US">
                <a:ea typeface="+mn-lt"/>
                <a:cs typeface="+mn-lt"/>
              </a:rPr>
              <a:t>We asked ourselves "How will the system be used?"</a:t>
            </a:r>
          </a:p>
          <a:p>
            <a:pPr lvl="1"/>
            <a:r>
              <a:rPr lang="en-US">
                <a:ea typeface="+mn-lt"/>
                <a:cs typeface="+mn-lt"/>
              </a:rPr>
              <a:t>Use Case Steps.</a:t>
            </a:r>
          </a:p>
          <a:p>
            <a:r>
              <a:rPr lang="en-US">
                <a:ea typeface="+mn-lt"/>
                <a:cs typeface="+mn-lt"/>
              </a:rPr>
              <a:t>Researched similar ideas to ours.</a:t>
            </a:r>
          </a:p>
          <a:p>
            <a:pPr lvl="1"/>
            <a:r>
              <a:rPr lang="en-US">
                <a:ea typeface="+mn-lt"/>
                <a:cs typeface="+mn-lt"/>
              </a:rPr>
              <a:t>Cobot = Letting Artificial Intelligence in Education Out of the Box (Timms).</a:t>
            </a:r>
          </a:p>
          <a:p>
            <a:pPr lvl="1"/>
            <a:r>
              <a:rPr lang="en-US">
                <a:ea typeface="+mn-lt"/>
                <a:cs typeface="+mn-lt"/>
              </a:rPr>
              <a:t>Cobot makeup = technology that already exist today (Face ID, cameras, mics, monitors, etc.).</a:t>
            </a:r>
            <a:endParaRPr lang="en-US"/>
          </a:p>
          <a:p>
            <a:r>
              <a:rPr lang="en-US">
                <a:ea typeface="+mn-lt"/>
                <a:cs typeface="+mn-lt"/>
              </a:rPr>
              <a:t>Feedback from users/stakeholders.</a:t>
            </a:r>
          </a:p>
          <a:p>
            <a:pPr lvl="1"/>
            <a:r>
              <a:rPr lang="en-US">
                <a:ea typeface="+mn-lt"/>
                <a:cs typeface="+mn-lt"/>
              </a:rPr>
              <a:t>'Student' feedback': In public school and even in university we all have ID badges, some of us were too scared to ask a question in front of the entire class. </a:t>
            </a:r>
          </a:p>
          <a:p>
            <a:pPr lvl="1"/>
            <a:r>
              <a:rPr lang="en-US">
                <a:ea typeface="+mn-lt"/>
                <a:cs typeface="+mn-lt"/>
              </a:rPr>
              <a:t>'Stakeholder' feedback: As someone who worked for a school system. My students' complaints were often about how they didn’t understand the material. However, when I challenged them to solve a problem the best way, they could I saw how they grasped information. I temporarily subbed for classroom and felt overwhelmed and out-numbered by the number of students I oversaw.</a:t>
            </a:r>
          </a:p>
          <a:p>
            <a:pPr lvl="1"/>
            <a:endParaRPr lang="en-US">
              <a:cs typeface="Calibri"/>
            </a:endParaRPr>
          </a:p>
        </p:txBody>
      </p:sp>
    </p:spTree>
    <p:extLst>
      <p:ext uri="{BB962C8B-B14F-4D97-AF65-F5344CB8AC3E}">
        <p14:creationId xmlns:p14="http://schemas.microsoft.com/office/powerpoint/2010/main" val="1931290709"/>
      </p:ext>
    </p:extLst>
  </p:cSld>
  <p:clrMapOvr>
    <a:masterClrMapping/>
  </p:clrMapOvr>
</p:sld>
</file>

<file path=ppt/theme/theme1.xml><?xml version="1.0" encoding="utf-8"?>
<a:theme xmlns:a="http://schemas.openxmlformats.org/drawingml/2006/main" name="UTEP PowerPoint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TEP PowerPoint Template" id="{22098C4A-2243-478C-8EFC-55EF004F4C25}" vid="{CB911BC2-F6EB-4C2E-96B0-FD5A3218011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872D2BE2114F34FB88A56F03EEBEEC4" ma:contentTypeVersion="4" ma:contentTypeDescription="Create a new document." ma:contentTypeScope="" ma:versionID="9c2bc2c8896210d346a972e3d8ff7aa5">
  <xsd:schema xmlns:xsd="http://www.w3.org/2001/XMLSchema" xmlns:xs="http://www.w3.org/2001/XMLSchema" xmlns:p="http://schemas.microsoft.com/office/2006/metadata/properties" xmlns:ns2="4297b5ab-e2f5-44dc-935a-6731e7a65a20" targetNamespace="http://schemas.microsoft.com/office/2006/metadata/properties" ma:root="true" ma:fieldsID="e907bf66326dffd1cbee78dee551248a" ns2:_="">
    <xsd:import namespace="4297b5ab-e2f5-44dc-935a-6731e7a65a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97b5ab-e2f5-44dc-935a-6731e7a65a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0AFC26-89E3-45E2-8EA2-96A7738E9C49}">
  <ds:schemaRefs>
    <ds:schemaRef ds:uri="4297b5ab-e2f5-44dc-935a-6731e7a65a2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27FA242-28BD-4B24-B056-CD779AC3A3B6}">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FE8559A-3133-44E6-BE89-0867C915EBD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10</Slides>
  <Notes>1</Notes>
  <HiddenSlides>0</HiddenSlide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UTEP PowerPoint Template</vt:lpstr>
      <vt:lpstr>AI in the Classroom Setting  Spring 2021  Ariadne Reveles Abdullah Alajmi Maribel Alva Miguelangel Castaño</vt:lpstr>
      <vt:lpstr>Use Case Diagram</vt:lpstr>
      <vt:lpstr>Concept of Operations</vt:lpstr>
      <vt:lpstr>System Decomposition and Requirements</vt:lpstr>
      <vt:lpstr>Requirements Validation and Verification Plan</vt:lpstr>
      <vt:lpstr>Subsystem and Part Design</vt:lpstr>
      <vt:lpstr>Subsystem and Part Design</vt:lpstr>
      <vt:lpstr>Recomposing Parts into Final System</vt:lpstr>
      <vt:lpstr>Validating Overall System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Systems Engineering Project Spring 2021</dc:title>
  <dc:creator>Lucero, Sergio (Barrios)</dc:creator>
  <cp:revision>1</cp:revision>
  <dcterms:created xsi:type="dcterms:W3CDTF">2021-01-07T05:49:33Z</dcterms:created>
  <dcterms:modified xsi:type="dcterms:W3CDTF">2021-04-26T14:24:40Z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0x010100F872D2BE2114F34FB88A56F03EEBEEC4</vt:lpwstr>
  </property>
</Properties>
</file>