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2" r:id="rId5"/>
    <p:sldId id="263" r:id="rId6"/>
    <p:sldId id="264" r:id="rId7"/>
    <p:sldId id="265" r:id="rId8"/>
    <p:sldId id="266" r:id="rId9"/>
    <p:sldId id="267" r:id="rId10"/>
    <p:sldId id="271" r:id="rId11"/>
    <p:sldId id="268" r:id="rId12"/>
    <p:sldId id="269" r:id="rId13"/>
    <p:sldId id="270"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634ED-7554-4AA4-B4AD-1644EC6A6EE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F2F205-1D5F-42F3-8411-18DE4EA4F849}">
      <dgm:prSet/>
      <dgm:spPr/>
      <dgm:t>
        <a:bodyPr/>
        <a:lstStyle/>
        <a:p>
          <a:r>
            <a:rPr lang="en-US"/>
            <a:t>The rise of drone technology has made drone delivery a reality for many businesses</a:t>
          </a:r>
        </a:p>
      </dgm:t>
    </dgm:pt>
    <dgm:pt modelId="{8FD6B76C-7AF1-47CA-BC50-344F1403F825}" type="parTrans" cxnId="{FFA5E3FB-B62C-4C71-ABFA-557A2ED84A0A}">
      <dgm:prSet/>
      <dgm:spPr/>
      <dgm:t>
        <a:bodyPr/>
        <a:lstStyle/>
        <a:p>
          <a:endParaRPr lang="en-US"/>
        </a:p>
      </dgm:t>
    </dgm:pt>
    <dgm:pt modelId="{2FD85783-629B-4CF3-9F11-D87363A3F722}" type="sibTrans" cxnId="{FFA5E3FB-B62C-4C71-ABFA-557A2ED84A0A}">
      <dgm:prSet/>
      <dgm:spPr/>
      <dgm:t>
        <a:bodyPr/>
        <a:lstStyle/>
        <a:p>
          <a:endParaRPr lang="en-US"/>
        </a:p>
      </dgm:t>
    </dgm:pt>
    <dgm:pt modelId="{66105E51-C355-4965-ADB5-026494EC8EB8}">
      <dgm:prSet/>
      <dgm:spPr/>
      <dgm:t>
        <a:bodyPr/>
        <a:lstStyle/>
        <a:p>
          <a:r>
            <a:rPr lang="en-US"/>
            <a:t>This report aims to propose a new system that can improve the production and logistics process for drone delivery</a:t>
          </a:r>
        </a:p>
      </dgm:t>
    </dgm:pt>
    <dgm:pt modelId="{09F9CF52-A0FB-4229-B835-0CA1D7368354}" type="parTrans" cxnId="{3AC92647-1971-4F79-995E-F4278BF6AD1E}">
      <dgm:prSet/>
      <dgm:spPr/>
      <dgm:t>
        <a:bodyPr/>
        <a:lstStyle/>
        <a:p>
          <a:endParaRPr lang="en-US"/>
        </a:p>
      </dgm:t>
    </dgm:pt>
    <dgm:pt modelId="{81F884FA-2841-4EF8-8DC5-2135040DA18D}" type="sibTrans" cxnId="{3AC92647-1971-4F79-995E-F4278BF6AD1E}">
      <dgm:prSet/>
      <dgm:spPr/>
      <dgm:t>
        <a:bodyPr/>
        <a:lstStyle/>
        <a:p>
          <a:endParaRPr lang="en-US"/>
        </a:p>
      </dgm:t>
    </dgm:pt>
    <dgm:pt modelId="{A60B4E21-5B9E-4CC6-A653-59F85629195E}">
      <dgm:prSet/>
      <dgm:spPr/>
      <dgm:t>
        <a:bodyPr/>
        <a:lstStyle/>
        <a:p>
          <a:r>
            <a:rPr lang="en-US"/>
            <a:t>The report outlines the needs and requirements of the customers, the design of the proposed system, the verification of the design, and the validation of the customer satisfaction with the proposed system</a:t>
          </a:r>
        </a:p>
      </dgm:t>
    </dgm:pt>
    <dgm:pt modelId="{A9A5AF22-45F4-4DBF-A1F6-B844EAB9BD40}" type="parTrans" cxnId="{58BEB04F-D9F9-4DD7-B3D2-DDBE4048940F}">
      <dgm:prSet/>
      <dgm:spPr/>
      <dgm:t>
        <a:bodyPr/>
        <a:lstStyle/>
        <a:p>
          <a:endParaRPr lang="en-US"/>
        </a:p>
      </dgm:t>
    </dgm:pt>
    <dgm:pt modelId="{396E41C5-990D-45D2-8445-0931009B89F9}" type="sibTrans" cxnId="{58BEB04F-D9F9-4DD7-B3D2-DDBE4048940F}">
      <dgm:prSet/>
      <dgm:spPr/>
      <dgm:t>
        <a:bodyPr/>
        <a:lstStyle/>
        <a:p>
          <a:endParaRPr lang="en-US"/>
        </a:p>
      </dgm:t>
    </dgm:pt>
    <dgm:pt modelId="{6AD0D93E-5A72-4264-8CF1-018A9F14DB5C}" type="pres">
      <dgm:prSet presAssocID="{AB3634ED-7554-4AA4-B4AD-1644EC6A6EED}" presName="root" presStyleCnt="0">
        <dgm:presLayoutVars>
          <dgm:dir/>
          <dgm:resizeHandles val="exact"/>
        </dgm:presLayoutVars>
      </dgm:prSet>
      <dgm:spPr/>
    </dgm:pt>
    <dgm:pt modelId="{E11C1E38-BB7F-4D1A-AE49-0F8505F74185}" type="pres">
      <dgm:prSet presAssocID="{6AF2F205-1D5F-42F3-8411-18DE4EA4F849}" presName="compNode" presStyleCnt="0"/>
      <dgm:spPr/>
    </dgm:pt>
    <dgm:pt modelId="{6A217DDD-F6D4-4E82-9785-9BC088D85E83}" type="pres">
      <dgm:prSet presAssocID="{6AF2F205-1D5F-42F3-8411-18DE4EA4F849}" presName="bgRect" presStyleLbl="bgShp" presStyleIdx="0" presStyleCnt="3"/>
      <dgm:spPr/>
    </dgm:pt>
    <dgm:pt modelId="{FA998FA2-E580-4BA4-9BB8-A3213DD6DC59}" type="pres">
      <dgm:prSet presAssocID="{6AF2F205-1D5F-42F3-8411-18DE4EA4F8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6DD68301-7F96-4978-B274-49E340387239}" type="pres">
      <dgm:prSet presAssocID="{6AF2F205-1D5F-42F3-8411-18DE4EA4F849}" presName="spaceRect" presStyleCnt="0"/>
      <dgm:spPr/>
    </dgm:pt>
    <dgm:pt modelId="{6D39F2A6-873A-41D4-A53C-2B25854BB993}" type="pres">
      <dgm:prSet presAssocID="{6AF2F205-1D5F-42F3-8411-18DE4EA4F849}" presName="parTx" presStyleLbl="revTx" presStyleIdx="0" presStyleCnt="3">
        <dgm:presLayoutVars>
          <dgm:chMax val="0"/>
          <dgm:chPref val="0"/>
        </dgm:presLayoutVars>
      </dgm:prSet>
      <dgm:spPr/>
    </dgm:pt>
    <dgm:pt modelId="{568C2380-D224-40B7-A2A8-7A5661E34024}" type="pres">
      <dgm:prSet presAssocID="{2FD85783-629B-4CF3-9F11-D87363A3F722}" presName="sibTrans" presStyleCnt="0"/>
      <dgm:spPr/>
    </dgm:pt>
    <dgm:pt modelId="{84BBEA69-4E4E-4A2B-8E28-D42FBC83B7A3}" type="pres">
      <dgm:prSet presAssocID="{66105E51-C355-4965-ADB5-026494EC8EB8}" presName="compNode" presStyleCnt="0"/>
      <dgm:spPr/>
    </dgm:pt>
    <dgm:pt modelId="{F438D663-E690-4572-A6AF-BE8A7ED52EAA}" type="pres">
      <dgm:prSet presAssocID="{66105E51-C355-4965-ADB5-026494EC8EB8}" presName="bgRect" presStyleLbl="bgShp" presStyleIdx="1" presStyleCnt="3"/>
      <dgm:spPr/>
    </dgm:pt>
    <dgm:pt modelId="{59D642AC-480E-4A19-9CA2-38FE7A4E5067}" type="pres">
      <dgm:prSet presAssocID="{66105E51-C355-4965-ADB5-026494EC8E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C0AA9A4F-C1AA-4844-94C2-C059B49391D3}" type="pres">
      <dgm:prSet presAssocID="{66105E51-C355-4965-ADB5-026494EC8EB8}" presName="spaceRect" presStyleCnt="0"/>
      <dgm:spPr/>
    </dgm:pt>
    <dgm:pt modelId="{3B2A9C73-61C1-4DAA-B517-08A34AFBC8B1}" type="pres">
      <dgm:prSet presAssocID="{66105E51-C355-4965-ADB5-026494EC8EB8}" presName="parTx" presStyleLbl="revTx" presStyleIdx="1" presStyleCnt="3">
        <dgm:presLayoutVars>
          <dgm:chMax val="0"/>
          <dgm:chPref val="0"/>
        </dgm:presLayoutVars>
      </dgm:prSet>
      <dgm:spPr/>
    </dgm:pt>
    <dgm:pt modelId="{78277434-075E-4E2E-9948-84F1EE1CDC71}" type="pres">
      <dgm:prSet presAssocID="{81F884FA-2841-4EF8-8DC5-2135040DA18D}" presName="sibTrans" presStyleCnt="0"/>
      <dgm:spPr/>
    </dgm:pt>
    <dgm:pt modelId="{360A8965-E568-4F7C-BC15-17D78AC2F6F3}" type="pres">
      <dgm:prSet presAssocID="{A60B4E21-5B9E-4CC6-A653-59F85629195E}" presName="compNode" presStyleCnt="0"/>
      <dgm:spPr/>
    </dgm:pt>
    <dgm:pt modelId="{FEB8335B-92F2-4D47-BE46-DE9A7F1B72E2}" type="pres">
      <dgm:prSet presAssocID="{A60B4E21-5B9E-4CC6-A653-59F85629195E}" presName="bgRect" presStyleLbl="bgShp" presStyleIdx="2" presStyleCnt="3"/>
      <dgm:spPr/>
    </dgm:pt>
    <dgm:pt modelId="{CB393DE9-9C3F-4A33-A138-B4508C761444}" type="pres">
      <dgm:prSet presAssocID="{A60B4E21-5B9E-4CC6-A653-59F8562919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914D804D-D4A1-43D3-BC1B-214404A1EFBB}" type="pres">
      <dgm:prSet presAssocID="{A60B4E21-5B9E-4CC6-A653-59F85629195E}" presName="spaceRect" presStyleCnt="0"/>
      <dgm:spPr/>
    </dgm:pt>
    <dgm:pt modelId="{6861618A-4DF9-4FBD-AB1C-8C2CD6F50A8D}" type="pres">
      <dgm:prSet presAssocID="{A60B4E21-5B9E-4CC6-A653-59F85629195E}" presName="parTx" presStyleLbl="revTx" presStyleIdx="2" presStyleCnt="3">
        <dgm:presLayoutVars>
          <dgm:chMax val="0"/>
          <dgm:chPref val="0"/>
        </dgm:presLayoutVars>
      </dgm:prSet>
      <dgm:spPr/>
    </dgm:pt>
  </dgm:ptLst>
  <dgm:cxnLst>
    <dgm:cxn modelId="{A85EB239-D527-415C-AFE2-7A4403212498}" type="presOf" srcId="{66105E51-C355-4965-ADB5-026494EC8EB8}" destId="{3B2A9C73-61C1-4DAA-B517-08A34AFBC8B1}" srcOrd="0" destOrd="0" presId="urn:microsoft.com/office/officeart/2018/2/layout/IconVerticalSolidList"/>
    <dgm:cxn modelId="{3AC92647-1971-4F79-995E-F4278BF6AD1E}" srcId="{AB3634ED-7554-4AA4-B4AD-1644EC6A6EED}" destId="{66105E51-C355-4965-ADB5-026494EC8EB8}" srcOrd="1" destOrd="0" parTransId="{09F9CF52-A0FB-4229-B835-0CA1D7368354}" sibTransId="{81F884FA-2841-4EF8-8DC5-2135040DA18D}"/>
    <dgm:cxn modelId="{F249406B-CD84-4776-AB05-92A81D14C162}" type="presOf" srcId="{AB3634ED-7554-4AA4-B4AD-1644EC6A6EED}" destId="{6AD0D93E-5A72-4264-8CF1-018A9F14DB5C}" srcOrd="0" destOrd="0" presId="urn:microsoft.com/office/officeart/2018/2/layout/IconVerticalSolidList"/>
    <dgm:cxn modelId="{58BEB04F-D9F9-4DD7-B3D2-DDBE4048940F}" srcId="{AB3634ED-7554-4AA4-B4AD-1644EC6A6EED}" destId="{A60B4E21-5B9E-4CC6-A653-59F85629195E}" srcOrd="2" destOrd="0" parTransId="{A9A5AF22-45F4-4DBF-A1F6-B844EAB9BD40}" sibTransId="{396E41C5-990D-45D2-8445-0931009B89F9}"/>
    <dgm:cxn modelId="{6C484BAB-F6AF-47C0-B924-A001CE1D60E1}" type="presOf" srcId="{6AF2F205-1D5F-42F3-8411-18DE4EA4F849}" destId="{6D39F2A6-873A-41D4-A53C-2B25854BB993}" srcOrd="0" destOrd="0" presId="urn:microsoft.com/office/officeart/2018/2/layout/IconVerticalSolidList"/>
    <dgm:cxn modelId="{1E2868B9-ADC6-4EDE-AA2E-BF1E3491209D}" type="presOf" srcId="{A60B4E21-5B9E-4CC6-A653-59F85629195E}" destId="{6861618A-4DF9-4FBD-AB1C-8C2CD6F50A8D}" srcOrd="0" destOrd="0" presId="urn:microsoft.com/office/officeart/2018/2/layout/IconVerticalSolidList"/>
    <dgm:cxn modelId="{FFA5E3FB-B62C-4C71-ABFA-557A2ED84A0A}" srcId="{AB3634ED-7554-4AA4-B4AD-1644EC6A6EED}" destId="{6AF2F205-1D5F-42F3-8411-18DE4EA4F849}" srcOrd="0" destOrd="0" parTransId="{8FD6B76C-7AF1-47CA-BC50-344F1403F825}" sibTransId="{2FD85783-629B-4CF3-9F11-D87363A3F722}"/>
    <dgm:cxn modelId="{E20AD878-2EAB-4F56-9E8D-FD8A74466EDA}" type="presParOf" srcId="{6AD0D93E-5A72-4264-8CF1-018A9F14DB5C}" destId="{E11C1E38-BB7F-4D1A-AE49-0F8505F74185}" srcOrd="0" destOrd="0" presId="urn:microsoft.com/office/officeart/2018/2/layout/IconVerticalSolidList"/>
    <dgm:cxn modelId="{0E9C5B9A-B35D-484B-89A9-CA37882AC3CD}" type="presParOf" srcId="{E11C1E38-BB7F-4D1A-AE49-0F8505F74185}" destId="{6A217DDD-F6D4-4E82-9785-9BC088D85E83}" srcOrd="0" destOrd="0" presId="urn:microsoft.com/office/officeart/2018/2/layout/IconVerticalSolidList"/>
    <dgm:cxn modelId="{E526B856-B2B5-407F-A61F-91AB832E1C75}" type="presParOf" srcId="{E11C1E38-BB7F-4D1A-AE49-0F8505F74185}" destId="{FA998FA2-E580-4BA4-9BB8-A3213DD6DC59}" srcOrd="1" destOrd="0" presId="urn:microsoft.com/office/officeart/2018/2/layout/IconVerticalSolidList"/>
    <dgm:cxn modelId="{1AAC4915-EF56-4BE9-AA5D-5EC3698969BF}" type="presParOf" srcId="{E11C1E38-BB7F-4D1A-AE49-0F8505F74185}" destId="{6DD68301-7F96-4978-B274-49E340387239}" srcOrd="2" destOrd="0" presId="urn:microsoft.com/office/officeart/2018/2/layout/IconVerticalSolidList"/>
    <dgm:cxn modelId="{F0C200BA-8A12-4CD3-87C1-FEFDA6DD74FA}" type="presParOf" srcId="{E11C1E38-BB7F-4D1A-AE49-0F8505F74185}" destId="{6D39F2A6-873A-41D4-A53C-2B25854BB993}" srcOrd="3" destOrd="0" presId="urn:microsoft.com/office/officeart/2018/2/layout/IconVerticalSolidList"/>
    <dgm:cxn modelId="{3CC6FA72-4643-4173-ABC2-235CAC70C92A}" type="presParOf" srcId="{6AD0D93E-5A72-4264-8CF1-018A9F14DB5C}" destId="{568C2380-D224-40B7-A2A8-7A5661E34024}" srcOrd="1" destOrd="0" presId="urn:microsoft.com/office/officeart/2018/2/layout/IconVerticalSolidList"/>
    <dgm:cxn modelId="{0FA5F31B-1474-4038-9540-6450DBD332B8}" type="presParOf" srcId="{6AD0D93E-5A72-4264-8CF1-018A9F14DB5C}" destId="{84BBEA69-4E4E-4A2B-8E28-D42FBC83B7A3}" srcOrd="2" destOrd="0" presId="urn:microsoft.com/office/officeart/2018/2/layout/IconVerticalSolidList"/>
    <dgm:cxn modelId="{610F627B-1E52-4553-AB6A-070E5B06F82A}" type="presParOf" srcId="{84BBEA69-4E4E-4A2B-8E28-D42FBC83B7A3}" destId="{F438D663-E690-4572-A6AF-BE8A7ED52EAA}" srcOrd="0" destOrd="0" presId="urn:microsoft.com/office/officeart/2018/2/layout/IconVerticalSolidList"/>
    <dgm:cxn modelId="{DE16CEB3-AF4C-4D10-8730-0618E33AA060}" type="presParOf" srcId="{84BBEA69-4E4E-4A2B-8E28-D42FBC83B7A3}" destId="{59D642AC-480E-4A19-9CA2-38FE7A4E5067}" srcOrd="1" destOrd="0" presId="urn:microsoft.com/office/officeart/2018/2/layout/IconVerticalSolidList"/>
    <dgm:cxn modelId="{A529C11A-6848-4774-B413-5747F6DBA0DD}" type="presParOf" srcId="{84BBEA69-4E4E-4A2B-8E28-D42FBC83B7A3}" destId="{C0AA9A4F-C1AA-4844-94C2-C059B49391D3}" srcOrd="2" destOrd="0" presId="urn:microsoft.com/office/officeart/2018/2/layout/IconVerticalSolidList"/>
    <dgm:cxn modelId="{878FB1EA-8BDA-4E16-943C-8DCE42ADA291}" type="presParOf" srcId="{84BBEA69-4E4E-4A2B-8E28-D42FBC83B7A3}" destId="{3B2A9C73-61C1-4DAA-B517-08A34AFBC8B1}" srcOrd="3" destOrd="0" presId="urn:microsoft.com/office/officeart/2018/2/layout/IconVerticalSolidList"/>
    <dgm:cxn modelId="{16CC5C6F-AEEE-40FD-A9AE-EF551C7E94DC}" type="presParOf" srcId="{6AD0D93E-5A72-4264-8CF1-018A9F14DB5C}" destId="{78277434-075E-4E2E-9948-84F1EE1CDC71}" srcOrd="3" destOrd="0" presId="urn:microsoft.com/office/officeart/2018/2/layout/IconVerticalSolidList"/>
    <dgm:cxn modelId="{3A2F307F-235B-4B45-990E-681ADB2779DC}" type="presParOf" srcId="{6AD0D93E-5A72-4264-8CF1-018A9F14DB5C}" destId="{360A8965-E568-4F7C-BC15-17D78AC2F6F3}" srcOrd="4" destOrd="0" presId="urn:microsoft.com/office/officeart/2018/2/layout/IconVerticalSolidList"/>
    <dgm:cxn modelId="{88F6E2F5-C16A-42F1-8914-E294D46608EC}" type="presParOf" srcId="{360A8965-E568-4F7C-BC15-17D78AC2F6F3}" destId="{FEB8335B-92F2-4D47-BE46-DE9A7F1B72E2}" srcOrd="0" destOrd="0" presId="urn:microsoft.com/office/officeart/2018/2/layout/IconVerticalSolidList"/>
    <dgm:cxn modelId="{DAE5328D-1CEB-4DB6-B01B-28FEFEFC2507}" type="presParOf" srcId="{360A8965-E568-4F7C-BC15-17D78AC2F6F3}" destId="{CB393DE9-9C3F-4A33-A138-B4508C761444}" srcOrd="1" destOrd="0" presId="urn:microsoft.com/office/officeart/2018/2/layout/IconVerticalSolidList"/>
    <dgm:cxn modelId="{6B149B59-FC44-4727-8805-4997D4490723}" type="presParOf" srcId="{360A8965-E568-4F7C-BC15-17D78AC2F6F3}" destId="{914D804D-D4A1-43D3-BC1B-214404A1EFBB}" srcOrd="2" destOrd="0" presId="urn:microsoft.com/office/officeart/2018/2/layout/IconVerticalSolidList"/>
    <dgm:cxn modelId="{71825843-38B8-41C3-86F5-E40B624C4E22}" type="presParOf" srcId="{360A8965-E568-4F7C-BC15-17D78AC2F6F3}" destId="{6861618A-4DF9-4FBD-AB1C-8C2CD6F50A8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BBAE2-4E12-42E7-B072-9AD38D28F71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805042-CA34-438B-B42A-8E46B6330A78}">
      <dgm:prSet/>
      <dgm:spPr/>
      <dgm:t>
        <a:bodyPr/>
        <a:lstStyle/>
        <a:p>
          <a:r>
            <a:rPr lang="en-US"/>
            <a:t>The customer for this proposed system is any business that wants to use drone delivery for their products</a:t>
          </a:r>
        </a:p>
      </dgm:t>
    </dgm:pt>
    <dgm:pt modelId="{D046CC87-CBCD-40FC-83BF-1BFC0127C001}" type="parTrans" cxnId="{CEF16230-0DA0-462C-B940-17D16032D9C8}">
      <dgm:prSet/>
      <dgm:spPr/>
      <dgm:t>
        <a:bodyPr/>
        <a:lstStyle/>
        <a:p>
          <a:endParaRPr lang="en-US"/>
        </a:p>
      </dgm:t>
    </dgm:pt>
    <dgm:pt modelId="{D662CC08-4AFC-43D1-B26F-FF413D8D498A}" type="sibTrans" cxnId="{CEF16230-0DA0-462C-B940-17D16032D9C8}">
      <dgm:prSet/>
      <dgm:spPr/>
      <dgm:t>
        <a:bodyPr/>
        <a:lstStyle/>
        <a:p>
          <a:endParaRPr lang="en-US"/>
        </a:p>
      </dgm:t>
    </dgm:pt>
    <dgm:pt modelId="{9509BD8A-8A7D-45C5-9C7C-DF505D13C1BB}">
      <dgm:prSet/>
      <dgm:spPr/>
      <dgm:t>
        <a:bodyPr/>
        <a:lstStyle/>
        <a:p>
          <a:r>
            <a:rPr lang="en-US"/>
            <a:t>The needs and requirements of the customers are</a:t>
          </a:r>
        </a:p>
      </dgm:t>
    </dgm:pt>
    <dgm:pt modelId="{B4AE62BF-773F-42DC-BA93-8193070FAD4B}" type="parTrans" cxnId="{7701A06A-8105-42E4-9C59-37080653B663}">
      <dgm:prSet/>
      <dgm:spPr/>
      <dgm:t>
        <a:bodyPr/>
        <a:lstStyle/>
        <a:p>
          <a:endParaRPr lang="en-US"/>
        </a:p>
      </dgm:t>
    </dgm:pt>
    <dgm:pt modelId="{C86D4BC5-E874-48A3-830D-B4FA76FE48EA}" type="sibTrans" cxnId="{7701A06A-8105-42E4-9C59-37080653B663}">
      <dgm:prSet/>
      <dgm:spPr/>
      <dgm:t>
        <a:bodyPr/>
        <a:lstStyle/>
        <a:p>
          <a:endParaRPr lang="en-US"/>
        </a:p>
      </dgm:t>
    </dgm:pt>
    <dgm:pt modelId="{67DC80B0-BDE5-47BE-88C1-3484AB49DC27}" type="pres">
      <dgm:prSet presAssocID="{960BBAE2-4E12-42E7-B072-9AD38D28F71C}" presName="root" presStyleCnt="0">
        <dgm:presLayoutVars>
          <dgm:dir/>
          <dgm:resizeHandles val="exact"/>
        </dgm:presLayoutVars>
      </dgm:prSet>
      <dgm:spPr/>
    </dgm:pt>
    <dgm:pt modelId="{3BD79203-D89E-4538-B308-D10F1E2F10DA}" type="pres">
      <dgm:prSet presAssocID="{E8805042-CA34-438B-B42A-8E46B6330A78}" presName="compNode" presStyleCnt="0"/>
      <dgm:spPr/>
    </dgm:pt>
    <dgm:pt modelId="{5BCAE53C-F630-41B5-B973-88B99E83BA78}" type="pres">
      <dgm:prSet presAssocID="{E8805042-CA34-438B-B42A-8E46B6330A78}" presName="bgRect" presStyleLbl="bgShp" presStyleIdx="0" presStyleCnt="2"/>
      <dgm:spPr/>
    </dgm:pt>
    <dgm:pt modelId="{1AD8F38E-75EB-48DF-8353-7E1F9357F08B}" type="pres">
      <dgm:prSet presAssocID="{E8805042-CA34-438B-B42A-8E46B6330A7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uck"/>
        </a:ext>
      </dgm:extLst>
    </dgm:pt>
    <dgm:pt modelId="{0BBD38AA-BB9B-4276-9431-5CF1A26DE2DD}" type="pres">
      <dgm:prSet presAssocID="{E8805042-CA34-438B-B42A-8E46B6330A78}" presName="spaceRect" presStyleCnt="0"/>
      <dgm:spPr/>
    </dgm:pt>
    <dgm:pt modelId="{FA16DDB9-5FC2-403A-8DB3-507338D716FD}" type="pres">
      <dgm:prSet presAssocID="{E8805042-CA34-438B-B42A-8E46B6330A78}" presName="parTx" presStyleLbl="revTx" presStyleIdx="0" presStyleCnt="2">
        <dgm:presLayoutVars>
          <dgm:chMax val="0"/>
          <dgm:chPref val="0"/>
        </dgm:presLayoutVars>
      </dgm:prSet>
      <dgm:spPr/>
    </dgm:pt>
    <dgm:pt modelId="{A9621BCA-6698-4C79-85C2-BB6C6B9BBBDA}" type="pres">
      <dgm:prSet presAssocID="{D662CC08-4AFC-43D1-B26F-FF413D8D498A}" presName="sibTrans" presStyleCnt="0"/>
      <dgm:spPr/>
    </dgm:pt>
    <dgm:pt modelId="{B9D5DD80-EB0F-4333-9B27-A8985A0C6B81}" type="pres">
      <dgm:prSet presAssocID="{9509BD8A-8A7D-45C5-9C7C-DF505D13C1BB}" presName="compNode" presStyleCnt="0"/>
      <dgm:spPr/>
    </dgm:pt>
    <dgm:pt modelId="{B9E085EC-B6FC-40A2-9B78-100997E0F461}" type="pres">
      <dgm:prSet presAssocID="{9509BD8A-8A7D-45C5-9C7C-DF505D13C1BB}" presName="bgRect" presStyleLbl="bgShp" presStyleIdx="1" presStyleCnt="2"/>
      <dgm:spPr/>
    </dgm:pt>
    <dgm:pt modelId="{668E13C1-EA08-4777-A2D1-2E6223C59EC3}" type="pres">
      <dgm:prSet presAssocID="{9509BD8A-8A7D-45C5-9C7C-DF505D13C1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95D18EE-9828-465F-BB15-76ED1EAE9E3E}" type="pres">
      <dgm:prSet presAssocID="{9509BD8A-8A7D-45C5-9C7C-DF505D13C1BB}" presName="spaceRect" presStyleCnt="0"/>
      <dgm:spPr/>
    </dgm:pt>
    <dgm:pt modelId="{97111490-2452-4404-8125-002981B4C0AA}" type="pres">
      <dgm:prSet presAssocID="{9509BD8A-8A7D-45C5-9C7C-DF505D13C1BB}" presName="parTx" presStyleLbl="revTx" presStyleIdx="1" presStyleCnt="2">
        <dgm:presLayoutVars>
          <dgm:chMax val="0"/>
          <dgm:chPref val="0"/>
        </dgm:presLayoutVars>
      </dgm:prSet>
      <dgm:spPr/>
    </dgm:pt>
  </dgm:ptLst>
  <dgm:cxnLst>
    <dgm:cxn modelId="{CEF16230-0DA0-462C-B940-17D16032D9C8}" srcId="{960BBAE2-4E12-42E7-B072-9AD38D28F71C}" destId="{E8805042-CA34-438B-B42A-8E46B6330A78}" srcOrd="0" destOrd="0" parTransId="{D046CC87-CBCD-40FC-83BF-1BFC0127C001}" sibTransId="{D662CC08-4AFC-43D1-B26F-FF413D8D498A}"/>
    <dgm:cxn modelId="{7701A06A-8105-42E4-9C59-37080653B663}" srcId="{960BBAE2-4E12-42E7-B072-9AD38D28F71C}" destId="{9509BD8A-8A7D-45C5-9C7C-DF505D13C1BB}" srcOrd="1" destOrd="0" parTransId="{B4AE62BF-773F-42DC-BA93-8193070FAD4B}" sibTransId="{C86D4BC5-E874-48A3-830D-B4FA76FE48EA}"/>
    <dgm:cxn modelId="{7617476E-59F5-4B84-87D4-290C1CB6BBE0}" type="presOf" srcId="{9509BD8A-8A7D-45C5-9C7C-DF505D13C1BB}" destId="{97111490-2452-4404-8125-002981B4C0AA}" srcOrd="0" destOrd="0" presId="urn:microsoft.com/office/officeart/2018/2/layout/IconVerticalSolidList"/>
    <dgm:cxn modelId="{14C5D28B-368F-4082-8B99-3F01A11A1DEF}" type="presOf" srcId="{E8805042-CA34-438B-B42A-8E46B6330A78}" destId="{FA16DDB9-5FC2-403A-8DB3-507338D716FD}" srcOrd="0" destOrd="0" presId="urn:microsoft.com/office/officeart/2018/2/layout/IconVerticalSolidList"/>
    <dgm:cxn modelId="{81214BF7-E7B3-4403-B605-DB942AAF7BE4}" type="presOf" srcId="{960BBAE2-4E12-42E7-B072-9AD38D28F71C}" destId="{67DC80B0-BDE5-47BE-88C1-3484AB49DC27}" srcOrd="0" destOrd="0" presId="urn:microsoft.com/office/officeart/2018/2/layout/IconVerticalSolidList"/>
    <dgm:cxn modelId="{0D340E6D-0AD1-4E13-81AF-8D04253151F7}" type="presParOf" srcId="{67DC80B0-BDE5-47BE-88C1-3484AB49DC27}" destId="{3BD79203-D89E-4538-B308-D10F1E2F10DA}" srcOrd="0" destOrd="0" presId="urn:microsoft.com/office/officeart/2018/2/layout/IconVerticalSolidList"/>
    <dgm:cxn modelId="{52302DBE-987B-4E72-9449-BDCA286F03BA}" type="presParOf" srcId="{3BD79203-D89E-4538-B308-D10F1E2F10DA}" destId="{5BCAE53C-F630-41B5-B973-88B99E83BA78}" srcOrd="0" destOrd="0" presId="urn:microsoft.com/office/officeart/2018/2/layout/IconVerticalSolidList"/>
    <dgm:cxn modelId="{48D98643-298B-4848-ACCE-342AACA3370E}" type="presParOf" srcId="{3BD79203-D89E-4538-B308-D10F1E2F10DA}" destId="{1AD8F38E-75EB-48DF-8353-7E1F9357F08B}" srcOrd="1" destOrd="0" presId="urn:microsoft.com/office/officeart/2018/2/layout/IconVerticalSolidList"/>
    <dgm:cxn modelId="{2004D4DE-7E42-4DC6-9468-FE63837C81AC}" type="presParOf" srcId="{3BD79203-D89E-4538-B308-D10F1E2F10DA}" destId="{0BBD38AA-BB9B-4276-9431-5CF1A26DE2DD}" srcOrd="2" destOrd="0" presId="urn:microsoft.com/office/officeart/2018/2/layout/IconVerticalSolidList"/>
    <dgm:cxn modelId="{C3798E15-BC1F-45BA-A4B2-8F24F0C785F0}" type="presParOf" srcId="{3BD79203-D89E-4538-B308-D10F1E2F10DA}" destId="{FA16DDB9-5FC2-403A-8DB3-507338D716FD}" srcOrd="3" destOrd="0" presId="urn:microsoft.com/office/officeart/2018/2/layout/IconVerticalSolidList"/>
    <dgm:cxn modelId="{567FE143-3151-43AF-BA33-C7ED5A293B4A}" type="presParOf" srcId="{67DC80B0-BDE5-47BE-88C1-3484AB49DC27}" destId="{A9621BCA-6698-4C79-85C2-BB6C6B9BBBDA}" srcOrd="1" destOrd="0" presId="urn:microsoft.com/office/officeart/2018/2/layout/IconVerticalSolidList"/>
    <dgm:cxn modelId="{F9454130-7AC1-4479-A5B2-324CCA2280DE}" type="presParOf" srcId="{67DC80B0-BDE5-47BE-88C1-3484AB49DC27}" destId="{B9D5DD80-EB0F-4333-9B27-A8985A0C6B81}" srcOrd="2" destOrd="0" presId="urn:microsoft.com/office/officeart/2018/2/layout/IconVerticalSolidList"/>
    <dgm:cxn modelId="{FA66F56C-A4AE-4366-A445-E1177A1C92BC}" type="presParOf" srcId="{B9D5DD80-EB0F-4333-9B27-A8985A0C6B81}" destId="{B9E085EC-B6FC-40A2-9B78-100997E0F461}" srcOrd="0" destOrd="0" presId="urn:microsoft.com/office/officeart/2018/2/layout/IconVerticalSolidList"/>
    <dgm:cxn modelId="{AFF8FCE7-7D57-418F-AC05-79C99AD63AB9}" type="presParOf" srcId="{B9D5DD80-EB0F-4333-9B27-A8985A0C6B81}" destId="{668E13C1-EA08-4777-A2D1-2E6223C59EC3}" srcOrd="1" destOrd="0" presId="urn:microsoft.com/office/officeart/2018/2/layout/IconVerticalSolidList"/>
    <dgm:cxn modelId="{6306C169-A0E1-4B42-8067-BECDD9875215}" type="presParOf" srcId="{B9D5DD80-EB0F-4333-9B27-A8985A0C6B81}" destId="{195D18EE-9828-465F-BB15-76ED1EAE9E3E}" srcOrd="2" destOrd="0" presId="urn:microsoft.com/office/officeart/2018/2/layout/IconVerticalSolidList"/>
    <dgm:cxn modelId="{DC6A039F-9480-4B95-A20B-DA2CC69A4BF3}" type="presParOf" srcId="{B9D5DD80-EB0F-4333-9B27-A8985A0C6B81}" destId="{97111490-2452-4404-8125-002981B4C0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D5D033-92AD-4DE1-922B-C875C6F338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ABF6261F-663F-4027-8D98-62ABDDE8E7F1}">
      <dgm:prSet phldrT="[Text]"/>
      <dgm:spPr/>
      <dgm:t>
        <a:bodyPr/>
        <a:lstStyle/>
        <a:p>
          <a:r>
            <a:rPr lang="en-US" dirty="0"/>
            <a:t>System</a:t>
          </a:r>
          <a:endParaRPr lang="en-IN" dirty="0"/>
        </a:p>
      </dgm:t>
    </dgm:pt>
    <dgm:pt modelId="{6E5C5877-6414-4D41-BF08-A4E5F1406118}" type="parTrans" cxnId="{922DF6E1-17A5-430F-BB44-90A311D4068C}">
      <dgm:prSet/>
      <dgm:spPr/>
      <dgm:t>
        <a:bodyPr/>
        <a:lstStyle/>
        <a:p>
          <a:endParaRPr lang="en-IN"/>
        </a:p>
      </dgm:t>
    </dgm:pt>
    <dgm:pt modelId="{44F53452-005E-4301-A7A3-8EA25A528B83}" type="sibTrans" cxnId="{922DF6E1-17A5-430F-BB44-90A311D4068C}">
      <dgm:prSet/>
      <dgm:spPr/>
      <dgm:t>
        <a:bodyPr/>
        <a:lstStyle/>
        <a:p>
          <a:endParaRPr lang="en-IN"/>
        </a:p>
      </dgm:t>
    </dgm:pt>
    <dgm:pt modelId="{80EBF7A4-4FD8-4F03-9ECF-0CCF7DD7496D}">
      <dgm:prSet phldrT="[Text]"/>
      <dgm:spPr/>
      <dgm:t>
        <a:bodyPr/>
        <a:lstStyle/>
        <a:p>
          <a:r>
            <a:rPr lang="en-US" dirty="0"/>
            <a:t>The central Hub</a:t>
          </a:r>
          <a:endParaRPr lang="en-IN" dirty="0"/>
        </a:p>
      </dgm:t>
    </dgm:pt>
    <dgm:pt modelId="{B712277B-CC0A-4016-9573-3E061925E28D}" type="parTrans" cxnId="{FC32A164-1E79-458E-AD9C-822B38C3FA7E}">
      <dgm:prSet/>
      <dgm:spPr/>
      <dgm:t>
        <a:bodyPr/>
        <a:lstStyle/>
        <a:p>
          <a:endParaRPr lang="en-IN"/>
        </a:p>
      </dgm:t>
    </dgm:pt>
    <dgm:pt modelId="{A8EF1501-DC61-4E9F-A865-4943DE54C9F1}" type="sibTrans" cxnId="{FC32A164-1E79-458E-AD9C-822B38C3FA7E}">
      <dgm:prSet/>
      <dgm:spPr/>
      <dgm:t>
        <a:bodyPr/>
        <a:lstStyle/>
        <a:p>
          <a:endParaRPr lang="en-IN"/>
        </a:p>
      </dgm:t>
    </dgm:pt>
    <dgm:pt modelId="{3F659E0F-1698-4E88-9CF8-6E41098CAA74}">
      <dgm:prSet phldrT="[Text]"/>
      <dgm:spPr/>
      <dgm:t>
        <a:bodyPr/>
        <a:lstStyle/>
        <a:p>
          <a:r>
            <a:rPr lang="en-US" dirty="0"/>
            <a:t>The Drone</a:t>
          </a:r>
          <a:endParaRPr lang="en-IN" dirty="0"/>
        </a:p>
      </dgm:t>
    </dgm:pt>
    <dgm:pt modelId="{4A46D66B-8A04-4CB9-844C-A0EDD0E3F24D}" type="parTrans" cxnId="{CE53FC86-8D91-4640-B99B-22A88F884D7F}">
      <dgm:prSet/>
      <dgm:spPr/>
      <dgm:t>
        <a:bodyPr/>
        <a:lstStyle/>
        <a:p>
          <a:endParaRPr lang="en-IN"/>
        </a:p>
      </dgm:t>
    </dgm:pt>
    <dgm:pt modelId="{3AD6F12C-9CA7-48A6-8373-44FB964146D2}" type="sibTrans" cxnId="{CE53FC86-8D91-4640-B99B-22A88F884D7F}">
      <dgm:prSet/>
      <dgm:spPr/>
      <dgm:t>
        <a:bodyPr/>
        <a:lstStyle/>
        <a:p>
          <a:endParaRPr lang="en-IN"/>
        </a:p>
      </dgm:t>
    </dgm:pt>
    <dgm:pt modelId="{A8FE0BFD-0D70-4DEE-A4C5-3CEAC91CA63F}">
      <dgm:prSet phldrT="[Text]"/>
      <dgm:spPr/>
      <dgm:t>
        <a:bodyPr/>
        <a:lstStyle/>
        <a:p>
          <a:r>
            <a:rPr lang="en-US" dirty="0"/>
            <a:t>The charging Station</a:t>
          </a:r>
          <a:endParaRPr lang="en-IN" dirty="0"/>
        </a:p>
      </dgm:t>
    </dgm:pt>
    <dgm:pt modelId="{65659374-5D10-4BF9-B469-5D40436EF5AC}" type="parTrans" cxnId="{6813EDBC-0B01-4ACE-8787-B6BAD3527A85}">
      <dgm:prSet/>
      <dgm:spPr/>
      <dgm:t>
        <a:bodyPr/>
        <a:lstStyle/>
        <a:p>
          <a:endParaRPr lang="en-IN"/>
        </a:p>
      </dgm:t>
    </dgm:pt>
    <dgm:pt modelId="{ABD43A31-AAF3-4130-AB74-5E5E071EDD5C}" type="sibTrans" cxnId="{6813EDBC-0B01-4ACE-8787-B6BAD3527A85}">
      <dgm:prSet/>
      <dgm:spPr/>
      <dgm:t>
        <a:bodyPr/>
        <a:lstStyle/>
        <a:p>
          <a:endParaRPr lang="en-IN"/>
        </a:p>
      </dgm:t>
    </dgm:pt>
    <dgm:pt modelId="{065A477B-F2C0-4792-9426-7A78A687104E}">
      <dgm:prSet phldrT="[Text]"/>
      <dgm:spPr/>
      <dgm:t>
        <a:bodyPr/>
        <a:lstStyle/>
        <a:p>
          <a:r>
            <a:rPr lang="en-US" dirty="0"/>
            <a:t>Software</a:t>
          </a:r>
          <a:endParaRPr lang="en-IN" dirty="0"/>
        </a:p>
      </dgm:t>
    </dgm:pt>
    <dgm:pt modelId="{E8563BA0-C973-4FDA-B08D-6830F0D0E6CD}" type="parTrans" cxnId="{F9FBD91D-B96F-4F09-A76D-CF13681E7188}">
      <dgm:prSet/>
      <dgm:spPr/>
      <dgm:t>
        <a:bodyPr/>
        <a:lstStyle/>
        <a:p>
          <a:endParaRPr lang="en-IN"/>
        </a:p>
      </dgm:t>
    </dgm:pt>
    <dgm:pt modelId="{CF4D8D35-F40F-44C6-8FD9-08DE5E206D03}" type="sibTrans" cxnId="{F9FBD91D-B96F-4F09-A76D-CF13681E7188}">
      <dgm:prSet/>
      <dgm:spPr/>
      <dgm:t>
        <a:bodyPr/>
        <a:lstStyle/>
        <a:p>
          <a:endParaRPr lang="en-IN"/>
        </a:p>
      </dgm:t>
    </dgm:pt>
    <dgm:pt modelId="{2BD4C9FC-E461-407B-84BD-1FE480AAB49A}" type="pres">
      <dgm:prSet presAssocID="{54D5D033-92AD-4DE1-922B-C875C6F338F0}" presName="diagram" presStyleCnt="0">
        <dgm:presLayoutVars>
          <dgm:chPref val="1"/>
          <dgm:dir/>
          <dgm:animOne val="branch"/>
          <dgm:animLvl val="lvl"/>
          <dgm:resizeHandles val="exact"/>
        </dgm:presLayoutVars>
      </dgm:prSet>
      <dgm:spPr/>
    </dgm:pt>
    <dgm:pt modelId="{E5909BC5-C797-409D-98D7-E7D0EE21E10B}" type="pres">
      <dgm:prSet presAssocID="{ABF6261F-663F-4027-8D98-62ABDDE8E7F1}" presName="root1" presStyleCnt="0"/>
      <dgm:spPr/>
    </dgm:pt>
    <dgm:pt modelId="{6B498F1F-0688-433D-B827-30812EC5AB93}" type="pres">
      <dgm:prSet presAssocID="{ABF6261F-663F-4027-8D98-62ABDDE8E7F1}" presName="LevelOneTextNode" presStyleLbl="node0" presStyleIdx="0" presStyleCnt="1">
        <dgm:presLayoutVars>
          <dgm:chPref val="3"/>
        </dgm:presLayoutVars>
      </dgm:prSet>
      <dgm:spPr/>
    </dgm:pt>
    <dgm:pt modelId="{0033BE57-7DE0-49EA-8906-660CB3C9A455}" type="pres">
      <dgm:prSet presAssocID="{ABF6261F-663F-4027-8D98-62ABDDE8E7F1}" presName="level2hierChild" presStyleCnt="0"/>
      <dgm:spPr/>
    </dgm:pt>
    <dgm:pt modelId="{6009B68E-63F3-46DE-866A-5FF81419EF8C}" type="pres">
      <dgm:prSet presAssocID="{B712277B-CC0A-4016-9573-3E061925E28D}" presName="conn2-1" presStyleLbl="parChTrans1D2" presStyleIdx="0" presStyleCnt="4"/>
      <dgm:spPr/>
    </dgm:pt>
    <dgm:pt modelId="{A5BC9094-FBCB-4DB9-91F0-F8BD71670007}" type="pres">
      <dgm:prSet presAssocID="{B712277B-CC0A-4016-9573-3E061925E28D}" presName="connTx" presStyleLbl="parChTrans1D2" presStyleIdx="0" presStyleCnt="4"/>
      <dgm:spPr/>
    </dgm:pt>
    <dgm:pt modelId="{79512DB2-73F5-4794-A7D7-280478C1DE12}" type="pres">
      <dgm:prSet presAssocID="{80EBF7A4-4FD8-4F03-9ECF-0CCF7DD7496D}" presName="root2" presStyleCnt="0"/>
      <dgm:spPr/>
    </dgm:pt>
    <dgm:pt modelId="{4F06C471-40A1-4538-83FB-9F34C5C7B353}" type="pres">
      <dgm:prSet presAssocID="{80EBF7A4-4FD8-4F03-9ECF-0CCF7DD7496D}" presName="LevelTwoTextNode" presStyleLbl="node2" presStyleIdx="0" presStyleCnt="4">
        <dgm:presLayoutVars>
          <dgm:chPref val="3"/>
        </dgm:presLayoutVars>
      </dgm:prSet>
      <dgm:spPr/>
    </dgm:pt>
    <dgm:pt modelId="{34EE010A-4444-4DD2-95EF-CB15218388F7}" type="pres">
      <dgm:prSet presAssocID="{80EBF7A4-4FD8-4F03-9ECF-0CCF7DD7496D}" presName="level3hierChild" presStyleCnt="0"/>
      <dgm:spPr/>
    </dgm:pt>
    <dgm:pt modelId="{786C89A6-33D7-4B0A-80E2-AC646791475F}" type="pres">
      <dgm:prSet presAssocID="{4A46D66B-8A04-4CB9-844C-A0EDD0E3F24D}" presName="conn2-1" presStyleLbl="parChTrans1D2" presStyleIdx="1" presStyleCnt="4"/>
      <dgm:spPr/>
    </dgm:pt>
    <dgm:pt modelId="{4C053B09-8AF5-47D3-9B0B-40C8C824DAA6}" type="pres">
      <dgm:prSet presAssocID="{4A46D66B-8A04-4CB9-844C-A0EDD0E3F24D}" presName="connTx" presStyleLbl="parChTrans1D2" presStyleIdx="1" presStyleCnt="4"/>
      <dgm:spPr/>
    </dgm:pt>
    <dgm:pt modelId="{0F77972B-C514-4516-97BA-ED46DADAD031}" type="pres">
      <dgm:prSet presAssocID="{3F659E0F-1698-4E88-9CF8-6E41098CAA74}" presName="root2" presStyleCnt="0"/>
      <dgm:spPr/>
    </dgm:pt>
    <dgm:pt modelId="{73122831-E144-44BB-81AD-FE95607C8094}" type="pres">
      <dgm:prSet presAssocID="{3F659E0F-1698-4E88-9CF8-6E41098CAA74}" presName="LevelTwoTextNode" presStyleLbl="node2" presStyleIdx="1" presStyleCnt="4">
        <dgm:presLayoutVars>
          <dgm:chPref val="3"/>
        </dgm:presLayoutVars>
      </dgm:prSet>
      <dgm:spPr/>
    </dgm:pt>
    <dgm:pt modelId="{FC3641EB-5DB0-46E7-8265-24807F2E048B}" type="pres">
      <dgm:prSet presAssocID="{3F659E0F-1698-4E88-9CF8-6E41098CAA74}" presName="level3hierChild" presStyleCnt="0"/>
      <dgm:spPr/>
    </dgm:pt>
    <dgm:pt modelId="{D852B5A4-0C13-4F82-AAEF-3A0AB6709B0A}" type="pres">
      <dgm:prSet presAssocID="{65659374-5D10-4BF9-B469-5D40436EF5AC}" presName="conn2-1" presStyleLbl="parChTrans1D2" presStyleIdx="2" presStyleCnt="4"/>
      <dgm:spPr/>
    </dgm:pt>
    <dgm:pt modelId="{E8B0A38D-01CC-427E-8D0D-588402639901}" type="pres">
      <dgm:prSet presAssocID="{65659374-5D10-4BF9-B469-5D40436EF5AC}" presName="connTx" presStyleLbl="parChTrans1D2" presStyleIdx="2" presStyleCnt="4"/>
      <dgm:spPr/>
    </dgm:pt>
    <dgm:pt modelId="{2B3418AA-E586-4CE0-9E61-3A8B65B8525A}" type="pres">
      <dgm:prSet presAssocID="{A8FE0BFD-0D70-4DEE-A4C5-3CEAC91CA63F}" presName="root2" presStyleCnt="0"/>
      <dgm:spPr/>
    </dgm:pt>
    <dgm:pt modelId="{95C88B63-FF5B-4D8E-9705-18BF0F1A1974}" type="pres">
      <dgm:prSet presAssocID="{A8FE0BFD-0D70-4DEE-A4C5-3CEAC91CA63F}" presName="LevelTwoTextNode" presStyleLbl="node2" presStyleIdx="2" presStyleCnt="4">
        <dgm:presLayoutVars>
          <dgm:chPref val="3"/>
        </dgm:presLayoutVars>
      </dgm:prSet>
      <dgm:spPr/>
    </dgm:pt>
    <dgm:pt modelId="{DAAB1601-7F99-4607-B3F1-C2E437391D88}" type="pres">
      <dgm:prSet presAssocID="{A8FE0BFD-0D70-4DEE-A4C5-3CEAC91CA63F}" presName="level3hierChild" presStyleCnt="0"/>
      <dgm:spPr/>
    </dgm:pt>
    <dgm:pt modelId="{6718F3C0-F667-4704-84CB-C9EFD8D6CB7C}" type="pres">
      <dgm:prSet presAssocID="{E8563BA0-C973-4FDA-B08D-6830F0D0E6CD}" presName="conn2-1" presStyleLbl="parChTrans1D2" presStyleIdx="3" presStyleCnt="4"/>
      <dgm:spPr/>
    </dgm:pt>
    <dgm:pt modelId="{7459894F-1556-4011-AA95-F053B43100FE}" type="pres">
      <dgm:prSet presAssocID="{E8563BA0-C973-4FDA-B08D-6830F0D0E6CD}" presName="connTx" presStyleLbl="parChTrans1D2" presStyleIdx="3" presStyleCnt="4"/>
      <dgm:spPr/>
    </dgm:pt>
    <dgm:pt modelId="{44F54AD8-0077-491E-BDC8-BFC0489102E4}" type="pres">
      <dgm:prSet presAssocID="{065A477B-F2C0-4792-9426-7A78A687104E}" presName="root2" presStyleCnt="0"/>
      <dgm:spPr/>
    </dgm:pt>
    <dgm:pt modelId="{1CE71AD4-BB17-4540-8DE2-17BF4D57B83D}" type="pres">
      <dgm:prSet presAssocID="{065A477B-F2C0-4792-9426-7A78A687104E}" presName="LevelTwoTextNode" presStyleLbl="node2" presStyleIdx="3" presStyleCnt="4">
        <dgm:presLayoutVars>
          <dgm:chPref val="3"/>
        </dgm:presLayoutVars>
      </dgm:prSet>
      <dgm:spPr/>
    </dgm:pt>
    <dgm:pt modelId="{8B941E91-8A86-4607-B31A-171E93A49AA8}" type="pres">
      <dgm:prSet presAssocID="{065A477B-F2C0-4792-9426-7A78A687104E}" presName="level3hierChild" presStyleCnt="0"/>
      <dgm:spPr/>
    </dgm:pt>
  </dgm:ptLst>
  <dgm:cxnLst>
    <dgm:cxn modelId="{2AC86414-355F-4ECD-B114-F54F09586A4D}" type="presOf" srcId="{ABF6261F-663F-4027-8D98-62ABDDE8E7F1}" destId="{6B498F1F-0688-433D-B827-30812EC5AB93}" srcOrd="0" destOrd="0" presId="urn:microsoft.com/office/officeart/2005/8/layout/hierarchy2"/>
    <dgm:cxn modelId="{B8F9B518-015B-4DE4-8022-C76179855FAD}" type="presOf" srcId="{B712277B-CC0A-4016-9573-3E061925E28D}" destId="{A5BC9094-FBCB-4DB9-91F0-F8BD71670007}" srcOrd="1" destOrd="0" presId="urn:microsoft.com/office/officeart/2005/8/layout/hierarchy2"/>
    <dgm:cxn modelId="{F9FBD91D-B96F-4F09-A76D-CF13681E7188}" srcId="{ABF6261F-663F-4027-8D98-62ABDDE8E7F1}" destId="{065A477B-F2C0-4792-9426-7A78A687104E}" srcOrd="3" destOrd="0" parTransId="{E8563BA0-C973-4FDA-B08D-6830F0D0E6CD}" sibTransId="{CF4D8D35-F40F-44C6-8FD9-08DE5E206D03}"/>
    <dgm:cxn modelId="{E0E35733-DC1D-47AE-BEA5-D848F7411602}" type="presOf" srcId="{E8563BA0-C973-4FDA-B08D-6830F0D0E6CD}" destId="{6718F3C0-F667-4704-84CB-C9EFD8D6CB7C}" srcOrd="0" destOrd="0" presId="urn:microsoft.com/office/officeart/2005/8/layout/hierarchy2"/>
    <dgm:cxn modelId="{12AF7739-3033-4CC0-BF24-E45C76A1229A}" type="presOf" srcId="{65659374-5D10-4BF9-B469-5D40436EF5AC}" destId="{E8B0A38D-01CC-427E-8D0D-588402639901}" srcOrd="1" destOrd="0" presId="urn:microsoft.com/office/officeart/2005/8/layout/hierarchy2"/>
    <dgm:cxn modelId="{5416113F-CEDA-406E-A94C-05BE2BAAD7D8}" type="presOf" srcId="{B712277B-CC0A-4016-9573-3E061925E28D}" destId="{6009B68E-63F3-46DE-866A-5FF81419EF8C}" srcOrd="0" destOrd="0" presId="urn:microsoft.com/office/officeart/2005/8/layout/hierarchy2"/>
    <dgm:cxn modelId="{B8425B5B-1263-45FD-9FC1-4286DDCC7297}" type="presOf" srcId="{80EBF7A4-4FD8-4F03-9ECF-0CCF7DD7496D}" destId="{4F06C471-40A1-4538-83FB-9F34C5C7B353}" srcOrd="0" destOrd="0" presId="urn:microsoft.com/office/officeart/2005/8/layout/hierarchy2"/>
    <dgm:cxn modelId="{FC32A164-1E79-458E-AD9C-822B38C3FA7E}" srcId="{ABF6261F-663F-4027-8D98-62ABDDE8E7F1}" destId="{80EBF7A4-4FD8-4F03-9ECF-0CCF7DD7496D}" srcOrd="0" destOrd="0" parTransId="{B712277B-CC0A-4016-9573-3E061925E28D}" sibTransId="{A8EF1501-DC61-4E9F-A865-4943DE54C9F1}"/>
    <dgm:cxn modelId="{CE53FC86-8D91-4640-B99B-22A88F884D7F}" srcId="{ABF6261F-663F-4027-8D98-62ABDDE8E7F1}" destId="{3F659E0F-1698-4E88-9CF8-6E41098CAA74}" srcOrd="1" destOrd="0" parTransId="{4A46D66B-8A04-4CB9-844C-A0EDD0E3F24D}" sibTransId="{3AD6F12C-9CA7-48A6-8373-44FB964146D2}"/>
    <dgm:cxn modelId="{A79BB7A3-26E6-491F-BB1B-A2691ABB2DD7}" type="presOf" srcId="{54D5D033-92AD-4DE1-922B-C875C6F338F0}" destId="{2BD4C9FC-E461-407B-84BD-1FE480AAB49A}" srcOrd="0" destOrd="0" presId="urn:microsoft.com/office/officeart/2005/8/layout/hierarchy2"/>
    <dgm:cxn modelId="{990F71B4-43E6-4990-AFAB-7AA7A3B1CCDC}" type="presOf" srcId="{4A46D66B-8A04-4CB9-844C-A0EDD0E3F24D}" destId="{786C89A6-33D7-4B0A-80E2-AC646791475F}" srcOrd="0" destOrd="0" presId="urn:microsoft.com/office/officeart/2005/8/layout/hierarchy2"/>
    <dgm:cxn modelId="{6813EDBC-0B01-4ACE-8787-B6BAD3527A85}" srcId="{ABF6261F-663F-4027-8D98-62ABDDE8E7F1}" destId="{A8FE0BFD-0D70-4DEE-A4C5-3CEAC91CA63F}" srcOrd="2" destOrd="0" parTransId="{65659374-5D10-4BF9-B469-5D40436EF5AC}" sibTransId="{ABD43A31-AAF3-4130-AB74-5E5E071EDD5C}"/>
    <dgm:cxn modelId="{240D56C3-ED43-4132-8D94-32186B59BFC9}" type="presOf" srcId="{4A46D66B-8A04-4CB9-844C-A0EDD0E3F24D}" destId="{4C053B09-8AF5-47D3-9B0B-40C8C824DAA6}" srcOrd="1" destOrd="0" presId="urn:microsoft.com/office/officeart/2005/8/layout/hierarchy2"/>
    <dgm:cxn modelId="{9035E5C7-FCF3-46CF-9717-3009FA9A93A6}" type="presOf" srcId="{A8FE0BFD-0D70-4DEE-A4C5-3CEAC91CA63F}" destId="{95C88B63-FF5B-4D8E-9705-18BF0F1A1974}" srcOrd="0" destOrd="0" presId="urn:microsoft.com/office/officeart/2005/8/layout/hierarchy2"/>
    <dgm:cxn modelId="{780223C9-9438-479C-94C4-30D409EA17B8}" type="presOf" srcId="{65659374-5D10-4BF9-B469-5D40436EF5AC}" destId="{D852B5A4-0C13-4F82-AAEF-3A0AB6709B0A}" srcOrd="0" destOrd="0" presId="urn:microsoft.com/office/officeart/2005/8/layout/hierarchy2"/>
    <dgm:cxn modelId="{922DF6E1-17A5-430F-BB44-90A311D4068C}" srcId="{54D5D033-92AD-4DE1-922B-C875C6F338F0}" destId="{ABF6261F-663F-4027-8D98-62ABDDE8E7F1}" srcOrd="0" destOrd="0" parTransId="{6E5C5877-6414-4D41-BF08-A4E5F1406118}" sibTransId="{44F53452-005E-4301-A7A3-8EA25A528B83}"/>
    <dgm:cxn modelId="{846030F1-B999-48E5-8B7F-C775C9895AEA}" type="presOf" srcId="{3F659E0F-1698-4E88-9CF8-6E41098CAA74}" destId="{73122831-E144-44BB-81AD-FE95607C8094}" srcOrd="0" destOrd="0" presId="urn:microsoft.com/office/officeart/2005/8/layout/hierarchy2"/>
    <dgm:cxn modelId="{F15B76F1-A0B9-4C21-B09A-963219474E59}" type="presOf" srcId="{065A477B-F2C0-4792-9426-7A78A687104E}" destId="{1CE71AD4-BB17-4540-8DE2-17BF4D57B83D}" srcOrd="0" destOrd="0" presId="urn:microsoft.com/office/officeart/2005/8/layout/hierarchy2"/>
    <dgm:cxn modelId="{EFCDB0FF-6CE6-4C21-89D0-2D3AE158FBD9}" type="presOf" srcId="{E8563BA0-C973-4FDA-B08D-6830F0D0E6CD}" destId="{7459894F-1556-4011-AA95-F053B43100FE}" srcOrd="1" destOrd="0" presId="urn:microsoft.com/office/officeart/2005/8/layout/hierarchy2"/>
    <dgm:cxn modelId="{873F00B5-94C2-447B-8B1E-A54E0E292D94}" type="presParOf" srcId="{2BD4C9FC-E461-407B-84BD-1FE480AAB49A}" destId="{E5909BC5-C797-409D-98D7-E7D0EE21E10B}" srcOrd="0" destOrd="0" presId="urn:microsoft.com/office/officeart/2005/8/layout/hierarchy2"/>
    <dgm:cxn modelId="{DC57D49E-0EC6-4C36-A88B-512FED6EAF6D}" type="presParOf" srcId="{E5909BC5-C797-409D-98D7-E7D0EE21E10B}" destId="{6B498F1F-0688-433D-B827-30812EC5AB93}" srcOrd="0" destOrd="0" presId="urn:microsoft.com/office/officeart/2005/8/layout/hierarchy2"/>
    <dgm:cxn modelId="{EE19F86E-DA70-405A-A96F-8A7FCEE3CA41}" type="presParOf" srcId="{E5909BC5-C797-409D-98D7-E7D0EE21E10B}" destId="{0033BE57-7DE0-49EA-8906-660CB3C9A455}" srcOrd="1" destOrd="0" presId="urn:microsoft.com/office/officeart/2005/8/layout/hierarchy2"/>
    <dgm:cxn modelId="{7FCC5E7F-40D8-4C11-B9AE-DDA08EA167AE}" type="presParOf" srcId="{0033BE57-7DE0-49EA-8906-660CB3C9A455}" destId="{6009B68E-63F3-46DE-866A-5FF81419EF8C}" srcOrd="0" destOrd="0" presId="urn:microsoft.com/office/officeart/2005/8/layout/hierarchy2"/>
    <dgm:cxn modelId="{B7CD8C67-1A2E-4D3E-BE38-037C9E129EF0}" type="presParOf" srcId="{6009B68E-63F3-46DE-866A-5FF81419EF8C}" destId="{A5BC9094-FBCB-4DB9-91F0-F8BD71670007}" srcOrd="0" destOrd="0" presId="urn:microsoft.com/office/officeart/2005/8/layout/hierarchy2"/>
    <dgm:cxn modelId="{C3BCEEE5-24DE-491F-98B2-81108DE394EA}" type="presParOf" srcId="{0033BE57-7DE0-49EA-8906-660CB3C9A455}" destId="{79512DB2-73F5-4794-A7D7-280478C1DE12}" srcOrd="1" destOrd="0" presId="urn:microsoft.com/office/officeart/2005/8/layout/hierarchy2"/>
    <dgm:cxn modelId="{C24F4776-9A28-4E7A-B1A0-1516223A33F4}" type="presParOf" srcId="{79512DB2-73F5-4794-A7D7-280478C1DE12}" destId="{4F06C471-40A1-4538-83FB-9F34C5C7B353}" srcOrd="0" destOrd="0" presId="urn:microsoft.com/office/officeart/2005/8/layout/hierarchy2"/>
    <dgm:cxn modelId="{9231AEA0-D540-4CEB-BCC6-2A88580BE21A}" type="presParOf" srcId="{79512DB2-73F5-4794-A7D7-280478C1DE12}" destId="{34EE010A-4444-4DD2-95EF-CB15218388F7}" srcOrd="1" destOrd="0" presId="urn:microsoft.com/office/officeart/2005/8/layout/hierarchy2"/>
    <dgm:cxn modelId="{85C81D85-034A-4C11-AA85-E8BF02446556}" type="presParOf" srcId="{0033BE57-7DE0-49EA-8906-660CB3C9A455}" destId="{786C89A6-33D7-4B0A-80E2-AC646791475F}" srcOrd="2" destOrd="0" presId="urn:microsoft.com/office/officeart/2005/8/layout/hierarchy2"/>
    <dgm:cxn modelId="{02877420-CB16-44C3-A7CF-F6A32D4BDDBD}" type="presParOf" srcId="{786C89A6-33D7-4B0A-80E2-AC646791475F}" destId="{4C053B09-8AF5-47D3-9B0B-40C8C824DAA6}" srcOrd="0" destOrd="0" presId="urn:microsoft.com/office/officeart/2005/8/layout/hierarchy2"/>
    <dgm:cxn modelId="{959B3B02-EB8D-4AEC-B0AD-E8A8D2447BAF}" type="presParOf" srcId="{0033BE57-7DE0-49EA-8906-660CB3C9A455}" destId="{0F77972B-C514-4516-97BA-ED46DADAD031}" srcOrd="3" destOrd="0" presId="urn:microsoft.com/office/officeart/2005/8/layout/hierarchy2"/>
    <dgm:cxn modelId="{B65FBCAD-9B83-4778-B8E4-590C0C220F11}" type="presParOf" srcId="{0F77972B-C514-4516-97BA-ED46DADAD031}" destId="{73122831-E144-44BB-81AD-FE95607C8094}" srcOrd="0" destOrd="0" presId="urn:microsoft.com/office/officeart/2005/8/layout/hierarchy2"/>
    <dgm:cxn modelId="{DC942B67-F1DA-4EC9-84C7-516EC3A8B33E}" type="presParOf" srcId="{0F77972B-C514-4516-97BA-ED46DADAD031}" destId="{FC3641EB-5DB0-46E7-8265-24807F2E048B}" srcOrd="1" destOrd="0" presId="urn:microsoft.com/office/officeart/2005/8/layout/hierarchy2"/>
    <dgm:cxn modelId="{B2670D3E-7D0C-4DF4-9244-64CED56BBD07}" type="presParOf" srcId="{0033BE57-7DE0-49EA-8906-660CB3C9A455}" destId="{D852B5A4-0C13-4F82-AAEF-3A0AB6709B0A}" srcOrd="4" destOrd="0" presId="urn:microsoft.com/office/officeart/2005/8/layout/hierarchy2"/>
    <dgm:cxn modelId="{09DBF67C-E9A2-4BEA-9665-18BA7C0410E4}" type="presParOf" srcId="{D852B5A4-0C13-4F82-AAEF-3A0AB6709B0A}" destId="{E8B0A38D-01CC-427E-8D0D-588402639901}" srcOrd="0" destOrd="0" presId="urn:microsoft.com/office/officeart/2005/8/layout/hierarchy2"/>
    <dgm:cxn modelId="{D0B8F930-4D72-4B53-BB46-E8EDD545FA2E}" type="presParOf" srcId="{0033BE57-7DE0-49EA-8906-660CB3C9A455}" destId="{2B3418AA-E586-4CE0-9E61-3A8B65B8525A}" srcOrd="5" destOrd="0" presId="urn:microsoft.com/office/officeart/2005/8/layout/hierarchy2"/>
    <dgm:cxn modelId="{AAD99C7E-23C4-40D8-9496-32514D5230F1}" type="presParOf" srcId="{2B3418AA-E586-4CE0-9E61-3A8B65B8525A}" destId="{95C88B63-FF5B-4D8E-9705-18BF0F1A1974}" srcOrd="0" destOrd="0" presId="urn:microsoft.com/office/officeart/2005/8/layout/hierarchy2"/>
    <dgm:cxn modelId="{25BB18AB-7C78-4EFD-94E5-0EE41A05646A}" type="presParOf" srcId="{2B3418AA-E586-4CE0-9E61-3A8B65B8525A}" destId="{DAAB1601-7F99-4607-B3F1-C2E437391D88}" srcOrd="1" destOrd="0" presId="urn:microsoft.com/office/officeart/2005/8/layout/hierarchy2"/>
    <dgm:cxn modelId="{A4EF740C-2529-4B89-A470-F62F35050BF6}" type="presParOf" srcId="{0033BE57-7DE0-49EA-8906-660CB3C9A455}" destId="{6718F3C0-F667-4704-84CB-C9EFD8D6CB7C}" srcOrd="6" destOrd="0" presId="urn:microsoft.com/office/officeart/2005/8/layout/hierarchy2"/>
    <dgm:cxn modelId="{0ABD3326-5662-49F1-B59A-BFEC218DC42C}" type="presParOf" srcId="{6718F3C0-F667-4704-84CB-C9EFD8D6CB7C}" destId="{7459894F-1556-4011-AA95-F053B43100FE}" srcOrd="0" destOrd="0" presId="urn:microsoft.com/office/officeart/2005/8/layout/hierarchy2"/>
    <dgm:cxn modelId="{D8B85A79-9A3C-4833-9EB6-82C069CBAEFD}" type="presParOf" srcId="{0033BE57-7DE0-49EA-8906-660CB3C9A455}" destId="{44F54AD8-0077-491E-BDC8-BFC0489102E4}" srcOrd="7" destOrd="0" presId="urn:microsoft.com/office/officeart/2005/8/layout/hierarchy2"/>
    <dgm:cxn modelId="{F13FE4BE-CD77-4C05-80DC-AC987FCF17D3}" type="presParOf" srcId="{44F54AD8-0077-491E-BDC8-BFC0489102E4}" destId="{1CE71AD4-BB17-4540-8DE2-17BF4D57B83D}" srcOrd="0" destOrd="0" presId="urn:microsoft.com/office/officeart/2005/8/layout/hierarchy2"/>
    <dgm:cxn modelId="{303534A0-664A-44CF-A198-E0AB4E36F0FB}" type="presParOf" srcId="{44F54AD8-0077-491E-BDC8-BFC0489102E4}" destId="{8B941E91-8A86-4607-B31A-171E93A49AA8}"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3472DF-8C64-4272-A194-4B22B9D3CB44}"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C0E9316E-47B7-4C2A-B618-7D6C0923EFF3}">
      <dgm:prSet/>
      <dgm:spPr/>
      <dgm:t>
        <a:bodyPr/>
        <a:lstStyle/>
        <a:p>
          <a:r>
            <a:rPr lang="en-US" dirty="0"/>
            <a:t>Increase Performance</a:t>
          </a:r>
        </a:p>
      </dgm:t>
    </dgm:pt>
    <dgm:pt modelId="{77F535F0-B04A-4EDB-8C1E-5C5FB30DE09A}" type="parTrans" cxnId="{4CA382C0-B502-4BBE-BD34-279A47A62885}">
      <dgm:prSet/>
      <dgm:spPr/>
      <dgm:t>
        <a:bodyPr/>
        <a:lstStyle/>
        <a:p>
          <a:endParaRPr lang="en-US"/>
        </a:p>
      </dgm:t>
    </dgm:pt>
    <dgm:pt modelId="{FA6FE828-15BA-4F89-A739-07F7E2F5AA64}" type="sibTrans" cxnId="{4CA382C0-B502-4BBE-BD34-279A47A62885}">
      <dgm:prSet/>
      <dgm:spPr/>
      <dgm:t>
        <a:bodyPr/>
        <a:lstStyle/>
        <a:p>
          <a:endParaRPr lang="en-US"/>
        </a:p>
      </dgm:t>
    </dgm:pt>
    <dgm:pt modelId="{76DCF753-8DA8-457A-A877-FF5C1B3D1B25}">
      <dgm:prSet/>
      <dgm:spPr/>
      <dgm:t>
        <a:bodyPr/>
        <a:lstStyle/>
        <a:p>
          <a:r>
            <a:rPr lang="en-US" dirty="0"/>
            <a:t>Reduce Cost</a:t>
          </a:r>
        </a:p>
      </dgm:t>
    </dgm:pt>
    <dgm:pt modelId="{D49724B8-80DD-413D-BA1F-6476F348F619}" type="parTrans" cxnId="{E41987EA-8917-40FE-A2E5-E993BAE88B6E}">
      <dgm:prSet/>
      <dgm:spPr/>
      <dgm:t>
        <a:bodyPr/>
        <a:lstStyle/>
        <a:p>
          <a:endParaRPr lang="en-US"/>
        </a:p>
      </dgm:t>
    </dgm:pt>
    <dgm:pt modelId="{900064AE-6D4B-413E-B468-2F00D71290EB}" type="sibTrans" cxnId="{E41987EA-8917-40FE-A2E5-E993BAE88B6E}">
      <dgm:prSet/>
      <dgm:spPr/>
      <dgm:t>
        <a:bodyPr/>
        <a:lstStyle/>
        <a:p>
          <a:endParaRPr lang="en-US"/>
        </a:p>
      </dgm:t>
    </dgm:pt>
    <dgm:pt modelId="{A2DB177C-C937-4705-A394-9C6F8F1004C6}">
      <dgm:prSet/>
      <dgm:spPr/>
      <dgm:t>
        <a:bodyPr/>
        <a:lstStyle/>
        <a:p>
          <a:r>
            <a:rPr lang="en-US" dirty="0"/>
            <a:t>Reduce Risk</a:t>
          </a:r>
        </a:p>
      </dgm:t>
    </dgm:pt>
    <dgm:pt modelId="{D49C8333-59C8-47FF-9141-E20F64B7739E}" type="parTrans" cxnId="{57127170-74A6-436C-8E29-88E1298A9D80}">
      <dgm:prSet/>
      <dgm:spPr/>
      <dgm:t>
        <a:bodyPr/>
        <a:lstStyle/>
        <a:p>
          <a:endParaRPr lang="en-US"/>
        </a:p>
      </dgm:t>
    </dgm:pt>
    <dgm:pt modelId="{3569DD64-E5D0-48B7-9830-4227751AB261}" type="sibTrans" cxnId="{57127170-74A6-436C-8E29-88E1298A9D80}">
      <dgm:prSet/>
      <dgm:spPr/>
      <dgm:t>
        <a:bodyPr/>
        <a:lstStyle/>
        <a:p>
          <a:endParaRPr lang="en-US"/>
        </a:p>
      </dgm:t>
    </dgm:pt>
    <dgm:pt modelId="{8072874C-759F-4BBD-B87B-F6FDD83C7525}">
      <dgm:prSet/>
      <dgm:spPr/>
      <dgm:t>
        <a:bodyPr/>
        <a:lstStyle/>
        <a:p>
          <a:r>
            <a:rPr lang="en-US" dirty="0"/>
            <a:t>Reduce Time</a:t>
          </a:r>
        </a:p>
      </dgm:t>
    </dgm:pt>
    <dgm:pt modelId="{960A15C9-7AD2-470F-98D6-AC405C1A58ED}" type="parTrans" cxnId="{6C09E8A1-E0BC-43C7-AFDF-D922B7EA84AE}">
      <dgm:prSet/>
      <dgm:spPr/>
      <dgm:t>
        <a:bodyPr/>
        <a:lstStyle/>
        <a:p>
          <a:endParaRPr lang="en-IN"/>
        </a:p>
      </dgm:t>
    </dgm:pt>
    <dgm:pt modelId="{005F0E10-F6E7-453A-87F5-19CB405A288A}" type="sibTrans" cxnId="{6C09E8A1-E0BC-43C7-AFDF-D922B7EA84AE}">
      <dgm:prSet/>
      <dgm:spPr/>
      <dgm:t>
        <a:bodyPr/>
        <a:lstStyle/>
        <a:p>
          <a:endParaRPr lang="en-IN"/>
        </a:p>
      </dgm:t>
    </dgm:pt>
    <dgm:pt modelId="{5FC304C4-D3EC-408D-9826-334D678C077D}" type="pres">
      <dgm:prSet presAssocID="{533472DF-8C64-4272-A194-4B22B9D3CB44}" presName="cycle" presStyleCnt="0">
        <dgm:presLayoutVars>
          <dgm:dir/>
          <dgm:resizeHandles val="exact"/>
        </dgm:presLayoutVars>
      </dgm:prSet>
      <dgm:spPr/>
    </dgm:pt>
    <dgm:pt modelId="{9C81E57F-59B1-420D-9743-0AA71AEAEF29}" type="pres">
      <dgm:prSet presAssocID="{C0E9316E-47B7-4C2A-B618-7D6C0923EFF3}" presName="dummy" presStyleCnt="0"/>
      <dgm:spPr/>
    </dgm:pt>
    <dgm:pt modelId="{1DFBCFEA-48E4-47D7-9F81-76ABAADC4644}" type="pres">
      <dgm:prSet presAssocID="{C0E9316E-47B7-4C2A-B618-7D6C0923EFF3}" presName="node" presStyleLbl="revTx" presStyleIdx="0" presStyleCnt="4">
        <dgm:presLayoutVars>
          <dgm:bulletEnabled val="1"/>
        </dgm:presLayoutVars>
      </dgm:prSet>
      <dgm:spPr/>
    </dgm:pt>
    <dgm:pt modelId="{F0C139F1-8EAA-4EBD-9C51-6D705135064E}" type="pres">
      <dgm:prSet presAssocID="{FA6FE828-15BA-4F89-A739-07F7E2F5AA64}" presName="sibTrans" presStyleLbl="node1" presStyleIdx="0" presStyleCnt="4"/>
      <dgm:spPr/>
    </dgm:pt>
    <dgm:pt modelId="{4FE53870-C7BA-485D-AAF1-E265D2444529}" type="pres">
      <dgm:prSet presAssocID="{76DCF753-8DA8-457A-A877-FF5C1B3D1B25}" presName="dummy" presStyleCnt="0"/>
      <dgm:spPr/>
    </dgm:pt>
    <dgm:pt modelId="{14CDDC90-25A6-4082-A961-57DE06ADF923}" type="pres">
      <dgm:prSet presAssocID="{76DCF753-8DA8-457A-A877-FF5C1B3D1B25}" presName="node" presStyleLbl="revTx" presStyleIdx="1" presStyleCnt="4">
        <dgm:presLayoutVars>
          <dgm:bulletEnabled val="1"/>
        </dgm:presLayoutVars>
      </dgm:prSet>
      <dgm:spPr/>
    </dgm:pt>
    <dgm:pt modelId="{01BBB507-70D0-488E-9A52-FBC74574905B}" type="pres">
      <dgm:prSet presAssocID="{900064AE-6D4B-413E-B468-2F00D71290EB}" presName="sibTrans" presStyleLbl="node1" presStyleIdx="1" presStyleCnt="4"/>
      <dgm:spPr/>
    </dgm:pt>
    <dgm:pt modelId="{F6123AA6-B260-46E1-BF2C-000DF3A5D615}" type="pres">
      <dgm:prSet presAssocID="{A2DB177C-C937-4705-A394-9C6F8F1004C6}" presName="dummy" presStyleCnt="0"/>
      <dgm:spPr/>
    </dgm:pt>
    <dgm:pt modelId="{EC72B0C7-4965-4FB5-A6C0-C6787955E370}" type="pres">
      <dgm:prSet presAssocID="{A2DB177C-C937-4705-A394-9C6F8F1004C6}" presName="node" presStyleLbl="revTx" presStyleIdx="2" presStyleCnt="4">
        <dgm:presLayoutVars>
          <dgm:bulletEnabled val="1"/>
        </dgm:presLayoutVars>
      </dgm:prSet>
      <dgm:spPr/>
    </dgm:pt>
    <dgm:pt modelId="{D5B4DEDA-4A61-4833-A46A-1AD0D6FC77C1}" type="pres">
      <dgm:prSet presAssocID="{3569DD64-E5D0-48B7-9830-4227751AB261}" presName="sibTrans" presStyleLbl="node1" presStyleIdx="2" presStyleCnt="4"/>
      <dgm:spPr/>
    </dgm:pt>
    <dgm:pt modelId="{E1DD8F3E-73E4-443F-9F5D-329BB296735C}" type="pres">
      <dgm:prSet presAssocID="{8072874C-759F-4BBD-B87B-F6FDD83C7525}" presName="dummy" presStyleCnt="0"/>
      <dgm:spPr/>
    </dgm:pt>
    <dgm:pt modelId="{D46F99C1-B432-4DC2-8AFD-5F90ED4AC2E0}" type="pres">
      <dgm:prSet presAssocID="{8072874C-759F-4BBD-B87B-F6FDD83C7525}" presName="node" presStyleLbl="revTx" presStyleIdx="3" presStyleCnt="4">
        <dgm:presLayoutVars>
          <dgm:bulletEnabled val="1"/>
        </dgm:presLayoutVars>
      </dgm:prSet>
      <dgm:spPr/>
    </dgm:pt>
    <dgm:pt modelId="{85D93829-A3F1-4A37-9F51-72772D41256D}" type="pres">
      <dgm:prSet presAssocID="{005F0E10-F6E7-453A-87F5-19CB405A288A}" presName="sibTrans" presStyleLbl="node1" presStyleIdx="3" presStyleCnt="4"/>
      <dgm:spPr/>
    </dgm:pt>
  </dgm:ptLst>
  <dgm:cxnLst>
    <dgm:cxn modelId="{73BCF519-0451-4B29-B16C-3ABDE5DD38C0}" type="presOf" srcId="{A2DB177C-C937-4705-A394-9C6F8F1004C6}" destId="{EC72B0C7-4965-4FB5-A6C0-C6787955E370}" srcOrd="0" destOrd="0" presId="urn:microsoft.com/office/officeart/2005/8/layout/cycle1"/>
    <dgm:cxn modelId="{9D66473F-C84A-47F8-BB38-E4FCCBB65FD0}" type="presOf" srcId="{8072874C-759F-4BBD-B87B-F6FDD83C7525}" destId="{D46F99C1-B432-4DC2-8AFD-5F90ED4AC2E0}" srcOrd="0" destOrd="0" presId="urn:microsoft.com/office/officeart/2005/8/layout/cycle1"/>
    <dgm:cxn modelId="{6660FE5F-EB00-4318-BDA0-0AE7ECE772EB}" type="presOf" srcId="{C0E9316E-47B7-4C2A-B618-7D6C0923EFF3}" destId="{1DFBCFEA-48E4-47D7-9F81-76ABAADC4644}" srcOrd="0" destOrd="0" presId="urn:microsoft.com/office/officeart/2005/8/layout/cycle1"/>
    <dgm:cxn modelId="{57127170-74A6-436C-8E29-88E1298A9D80}" srcId="{533472DF-8C64-4272-A194-4B22B9D3CB44}" destId="{A2DB177C-C937-4705-A394-9C6F8F1004C6}" srcOrd="2" destOrd="0" parTransId="{D49C8333-59C8-47FF-9141-E20F64B7739E}" sibTransId="{3569DD64-E5D0-48B7-9830-4227751AB261}"/>
    <dgm:cxn modelId="{A124EE76-265D-4FC0-B3F8-D69B5B905D9B}" type="presOf" srcId="{005F0E10-F6E7-453A-87F5-19CB405A288A}" destId="{85D93829-A3F1-4A37-9F51-72772D41256D}" srcOrd="0" destOrd="0" presId="urn:microsoft.com/office/officeart/2005/8/layout/cycle1"/>
    <dgm:cxn modelId="{546FB88F-C61A-41A2-B918-CE047E135CBA}" type="presOf" srcId="{76DCF753-8DA8-457A-A877-FF5C1B3D1B25}" destId="{14CDDC90-25A6-4082-A961-57DE06ADF923}" srcOrd="0" destOrd="0" presId="urn:microsoft.com/office/officeart/2005/8/layout/cycle1"/>
    <dgm:cxn modelId="{3BD44F9C-E881-45DA-A1DF-9388F71B7016}" type="presOf" srcId="{900064AE-6D4B-413E-B468-2F00D71290EB}" destId="{01BBB507-70D0-488E-9A52-FBC74574905B}" srcOrd="0" destOrd="0" presId="urn:microsoft.com/office/officeart/2005/8/layout/cycle1"/>
    <dgm:cxn modelId="{6C09E8A1-E0BC-43C7-AFDF-D922B7EA84AE}" srcId="{533472DF-8C64-4272-A194-4B22B9D3CB44}" destId="{8072874C-759F-4BBD-B87B-F6FDD83C7525}" srcOrd="3" destOrd="0" parTransId="{960A15C9-7AD2-470F-98D6-AC405C1A58ED}" sibTransId="{005F0E10-F6E7-453A-87F5-19CB405A288A}"/>
    <dgm:cxn modelId="{225454A6-D901-4F00-9D11-EF4D88004412}" type="presOf" srcId="{FA6FE828-15BA-4F89-A739-07F7E2F5AA64}" destId="{F0C139F1-8EAA-4EBD-9C51-6D705135064E}" srcOrd="0" destOrd="0" presId="urn:microsoft.com/office/officeart/2005/8/layout/cycle1"/>
    <dgm:cxn modelId="{4CA382C0-B502-4BBE-BD34-279A47A62885}" srcId="{533472DF-8C64-4272-A194-4B22B9D3CB44}" destId="{C0E9316E-47B7-4C2A-B618-7D6C0923EFF3}" srcOrd="0" destOrd="0" parTransId="{77F535F0-B04A-4EDB-8C1E-5C5FB30DE09A}" sibTransId="{FA6FE828-15BA-4F89-A739-07F7E2F5AA64}"/>
    <dgm:cxn modelId="{E41987EA-8917-40FE-A2E5-E993BAE88B6E}" srcId="{533472DF-8C64-4272-A194-4B22B9D3CB44}" destId="{76DCF753-8DA8-457A-A877-FF5C1B3D1B25}" srcOrd="1" destOrd="0" parTransId="{D49724B8-80DD-413D-BA1F-6476F348F619}" sibTransId="{900064AE-6D4B-413E-B468-2F00D71290EB}"/>
    <dgm:cxn modelId="{91D8E9F1-A343-40D8-B73C-692DD2F990E5}" type="presOf" srcId="{533472DF-8C64-4272-A194-4B22B9D3CB44}" destId="{5FC304C4-D3EC-408D-9826-334D678C077D}" srcOrd="0" destOrd="0" presId="urn:microsoft.com/office/officeart/2005/8/layout/cycle1"/>
    <dgm:cxn modelId="{4189CEF9-2A71-4005-9380-B8EDB859FBC0}" type="presOf" srcId="{3569DD64-E5D0-48B7-9830-4227751AB261}" destId="{D5B4DEDA-4A61-4833-A46A-1AD0D6FC77C1}" srcOrd="0" destOrd="0" presId="urn:microsoft.com/office/officeart/2005/8/layout/cycle1"/>
    <dgm:cxn modelId="{803C5628-91B2-45EF-8DD7-F155757CEAEE}" type="presParOf" srcId="{5FC304C4-D3EC-408D-9826-334D678C077D}" destId="{9C81E57F-59B1-420D-9743-0AA71AEAEF29}" srcOrd="0" destOrd="0" presId="urn:microsoft.com/office/officeart/2005/8/layout/cycle1"/>
    <dgm:cxn modelId="{DE61CBD1-41A0-431D-ACAB-865A9955D138}" type="presParOf" srcId="{5FC304C4-D3EC-408D-9826-334D678C077D}" destId="{1DFBCFEA-48E4-47D7-9F81-76ABAADC4644}" srcOrd="1" destOrd="0" presId="urn:microsoft.com/office/officeart/2005/8/layout/cycle1"/>
    <dgm:cxn modelId="{63842192-4D29-463A-8A4C-9EAC5F011483}" type="presParOf" srcId="{5FC304C4-D3EC-408D-9826-334D678C077D}" destId="{F0C139F1-8EAA-4EBD-9C51-6D705135064E}" srcOrd="2" destOrd="0" presId="urn:microsoft.com/office/officeart/2005/8/layout/cycle1"/>
    <dgm:cxn modelId="{8FB83419-9A78-4A7C-B9D7-543613D18613}" type="presParOf" srcId="{5FC304C4-D3EC-408D-9826-334D678C077D}" destId="{4FE53870-C7BA-485D-AAF1-E265D2444529}" srcOrd="3" destOrd="0" presId="urn:microsoft.com/office/officeart/2005/8/layout/cycle1"/>
    <dgm:cxn modelId="{FB2D9A23-AFD0-4F6F-A72F-067582422AE6}" type="presParOf" srcId="{5FC304C4-D3EC-408D-9826-334D678C077D}" destId="{14CDDC90-25A6-4082-A961-57DE06ADF923}" srcOrd="4" destOrd="0" presId="urn:microsoft.com/office/officeart/2005/8/layout/cycle1"/>
    <dgm:cxn modelId="{9DCDED60-5804-46A1-9D39-3E81C3FAAE44}" type="presParOf" srcId="{5FC304C4-D3EC-408D-9826-334D678C077D}" destId="{01BBB507-70D0-488E-9A52-FBC74574905B}" srcOrd="5" destOrd="0" presId="urn:microsoft.com/office/officeart/2005/8/layout/cycle1"/>
    <dgm:cxn modelId="{4A600BD8-458C-4597-AB77-DF765FBB6A6E}" type="presParOf" srcId="{5FC304C4-D3EC-408D-9826-334D678C077D}" destId="{F6123AA6-B260-46E1-BF2C-000DF3A5D615}" srcOrd="6" destOrd="0" presId="urn:microsoft.com/office/officeart/2005/8/layout/cycle1"/>
    <dgm:cxn modelId="{77DF5AD7-89B5-4009-9C59-FEDFE8257670}" type="presParOf" srcId="{5FC304C4-D3EC-408D-9826-334D678C077D}" destId="{EC72B0C7-4965-4FB5-A6C0-C6787955E370}" srcOrd="7" destOrd="0" presId="urn:microsoft.com/office/officeart/2005/8/layout/cycle1"/>
    <dgm:cxn modelId="{9420AB2A-3BF1-4F03-9C31-8431044BFB69}" type="presParOf" srcId="{5FC304C4-D3EC-408D-9826-334D678C077D}" destId="{D5B4DEDA-4A61-4833-A46A-1AD0D6FC77C1}" srcOrd="8" destOrd="0" presId="urn:microsoft.com/office/officeart/2005/8/layout/cycle1"/>
    <dgm:cxn modelId="{EEC99FEB-38CF-48E4-A0A5-892B0AAEC5A8}" type="presParOf" srcId="{5FC304C4-D3EC-408D-9826-334D678C077D}" destId="{E1DD8F3E-73E4-443F-9F5D-329BB296735C}" srcOrd="9" destOrd="0" presId="urn:microsoft.com/office/officeart/2005/8/layout/cycle1"/>
    <dgm:cxn modelId="{1222E126-F010-42EA-A1EA-D8C50A46799F}" type="presParOf" srcId="{5FC304C4-D3EC-408D-9826-334D678C077D}" destId="{D46F99C1-B432-4DC2-8AFD-5F90ED4AC2E0}" srcOrd="10" destOrd="0" presId="urn:microsoft.com/office/officeart/2005/8/layout/cycle1"/>
    <dgm:cxn modelId="{E68159A1-7D1E-4B64-8389-11CF3057AA2B}" type="presParOf" srcId="{5FC304C4-D3EC-408D-9826-334D678C077D}" destId="{85D93829-A3F1-4A37-9F51-72772D41256D}"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184F73-DC5B-4AFB-BF77-C5D23B257A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2DA554-ED5B-41D6-9E0D-A3520DE4F94F}">
      <dgm:prSet/>
      <dgm:spPr/>
      <dgm:t>
        <a:bodyPr/>
        <a:lstStyle/>
        <a:p>
          <a:r>
            <a:rPr lang="en-US"/>
            <a:t>The proposed system was tested with a small group of customers</a:t>
          </a:r>
        </a:p>
      </dgm:t>
    </dgm:pt>
    <dgm:pt modelId="{A5CFD5EB-C0E6-4A90-9843-85AAB6D5E423}" type="parTrans" cxnId="{9BD35FDD-28BA-468D-8B40-732C92028BA0}">
      <dgm:prSet/>
      <dgm:spPr/>
      <dgm:t>
        <a:bodyPr/>
        <a:lstStyle/>
        <a:p>
          <a:endParaRPr lang="en-US"/>
        </a:p>
      </dgm:t>
    </dgm:pt>
    <dgm:pt modelId="{EAC0D6B7-16B6-4FAE-9673-6DD69777D5FA}" type="sibTrans" cxnId="{9BD35FDD-28BA-468D-8B40-732C92028BA0}">
      <dgm:prSet/>
      <dgm:spPr/>
      <dgm:t>
        <a:bodyPr/>
        <a:lstStyle/>
        <a:p>
          <a:endParaRPr lang="en-US"/>
        </a:p>
      </dgm:t>
    </dgm:pt>
    <dgm:pt modelId="{360F0DB5-0C65-4175-973E-A2ABD60014FD}">
      <dgm:prSet/>
      <dgm:spPr/>
      <dgm:t>
        <a:bodyPr/>
        <a:lstStyle/>
        <a:p>
          <a:r>
            <a:rPr lang="en-US"/>
            <a:t>The customers were asked to evaluate the efficiency and effectiveness ofthe proposed system in comparison to their previous delivery methods</a:t>
          </a:r>
        </a:p>
      </dgm:t>
    </dgm:pt>
    <dgm:pt modelId="{C09ACEA3-93C2-45F5-B5DD-F2625188486C}" type="parTrans" cxnId="{8C8A8451-016A-4AEB-9871-BAEB568E7B9D}">
      <dgm:prSet/>
      <dgm:spPr/>
      <dgm:t>
        <a:bodyPr/>
        <a:lstStyle/>
        <a:p>
          <a:endParaRPr lang="en-US"/>
        </a:p>
      </dgm:t>
    </dgm:pt>
    <dgm:pt modelId="{1EDD737D-5B79-4CC5-94C8-8350A58C1894}" type="sibTrans" cxnId="{8C8A8451-016A-4AEB-9871-BAEB568E7B9D}">
      <dgm:prSet/>
      <dgm:spPr/>
      <dgm:t>
        <a:bodyPr/>
        <a:lstStyle/>
        <a:p>
          <a:endParaRPr lang="en-US"/>
        </a:p>
      </dgm:t>
    </dgm:pt>
    <dgm:pt modelId="{DDE02629-A783-4B93-839A-6D2ECD6BC2F6}">
      <dgm:prSet/>
      <dgm:spPr/>
      <dgm:t>
        <a:bodyPr/>
        <a:lstStyle/>
        <a:p>
          <a:r>
            <a:rPr lang="en-US"/>
            <a:t>The customers were satisfied with the improvements in efficiency and effectiveness and expressed interest in using the proposed system for their future deliveries</a:t>
          </a:r>
        </a:p>
      </dgm:t>
    </dgm:pt>
    <dgm:pt modelId="{CF6B4503-6394-4E30-801B-0A5D9A0037AC}" type="parTrans" cxnId="{45B57A69-0D33-46D0-8A4E-E70071101A99}">
      <dgm:prSet/>
      <dgm:spPr/>
      <dgm:t>
        <a:bodyPr/>
        <a:lstStyle/>
        <a:p>
          <a:endParaRPr lang="en-US"/>
        </a:p>
      </dgm:t>
    </dgm:pt>
    <dgm:pt modelId="{3590E114-1731-4BD0-9034-3E68CEEF8D13}" type="sibTrans" cxnId="{45B57A69-0D33-46D0-8A4E-E70071101A99}">
      <dgm:prSet/>
      <dgm:spPr/>
      <dgm:t>
        <a:bodyPr/>
        <a:lstStyle/>
        <a:p>
          <a:endParaRPr lang="en-US"/>
        </a:p>
      </dgm:t>
    </dgm:pt>
    <dgm:pt modelId="{DADD41A8-BAEF-4452-8680-69445210E72D}" type="pres">
      <dgm:prSet presAssocID="{84184F73-DC5B-4AFB-BF77-C5D23B257A05}" presName="root" presStyleCnt="0">
        <dgm:presLayoutVars>
          <dgm:dir/>
          <dgm:resizeHandles val="exact"/>
        </dgm:presLayoutVars>
      </dgm:prSet>
      <dgm:spPr/>
    </dgm:pt>
    <dgm:pt modelId="{E07FBF22-5E19-451D-9304-F335D565F7D1}" type="pres">
      <dgm:prSet presAssocID="{462DA554-ED5B-41D6-9E0D-A3520DE4F94F}" presName="compNode" presStyleCnt="0"/>
      <dgm:spPr/>
    </dgm:pt>
    <dgm:pt modelId="{BBC9E5ED-AC8E-4FAD-8E0A-16FAD813AF8E}" type="pres">
      <dgm:prSet presAssocID="{462DA554-ED5B-41D6-9E0D-A3520DE4F94F}" presName="bgRect" presStyleLbl="bgShp" presStyleIdx="0" presStyleCnt="3"/>
      <dgm:spPr/>
    </dgm:pt>
    <dgm:pt modelId="{AFB947BE-0617-4A20-9F66-3E1935A7EC93}" type="pres">
      <dgm:prSet presAssocID="{462DA554-ED5B-41D6-9E0D-A3520DE4F9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007DB0C-F15F-4DD2-B29D-447417AD455E}" type="pres">
      <dgm:prSet presAssocID="{462DA554-ED5B-41D6-9E0D-A3520DE4F94F}" presName="spaceRect" presStyleCnt="0"/>
      <dgm:spPr/>
    </dgm:pt>
    <dgm:pt modelId="{D060FE12-A550-4C40-AFF5-19FD136D719A}" type="pres">
      <dgm:prSet presAssocID="{462DA554-ED5B-41D6-9E0D-A3520DE4F94F}" presName="parTx" presStyleLbl="revTx" presStyleIdx="0" presStyleCnt="3">
        <dgm:presLayoutVars>
          <dgm:chMax val="0"/>
          <dgm:chPref val="0"/>
        </dgm:presLayoutVars>
      </dgm:prSet>
      <dgm:spPr/>
    </dgm:pt>
    <dgm:pt modelId="{C3A09F88-FCE1-41F7-BF63-D0646A64E29F}" type="pres">
      <dgm:prSet presAssocID="{EAC0D6B7-16B6-4FAE-9673-6DD69777D5FA}" presName="sibTrans" presStyleCnt="0"/>
      <dgm:spPr/>
    </dgm:pt>
    <dgm:pt modelId="{A0FBBEC7-9D05-46C0-AAB2-C65AD6EC2BFD}" type="pres">
      <dgm:prSet presAssocID="{360F0DB5-0C65-4175-973E-A2ABD60014FD}" presName="compNode" presStyleCnt="0"/>
      <dgm:spPr/>
    </dgm:pt>
    <dgm:pt modelId="{A3625004-6D24-425F-BE38-B19C8E3C1147}" type="pres">
      <dgm:prSet presAssocID="{360F0DB5-0C65-4175-973E-A2ABD60014FD}" presName="bgRect" presStyleLbl="bgShp" presStyleIdx="1" presStyleCnt="3"/>
      <dgm:spPr/>
    </dgm:pt>
    <dgm:pt modelId="{0128C5EF-2CE8-4BA8-BA44-216CEFE07201}" type="pres">
      <dgm:prSet presAssocID="{360F0DB5-0C65-4175-973E-A2ABD60014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FD40A54C-2ACE-41D0-ADEF-F05EE4281ED7}" type="pres">
      <dgm:prSet presAssocID="{360F0DB5-0C65-4175-973E-A2ABD60014FD}" presName="spaceRect" presStyleCnt="0"/>
      <dgm:spPr/>
    </dgm:pt>
    <dgm:pt modelId="{33F07C3C-33F0-4D08-B8CD-256BD8B6880C}" type="pres">
      <dgm:prSet presAssocID="{360F0DB5-0C65-4175-973E-A2ABD60014FD}" presName="parTx" presStyleLbl="revTx" presStyleIdx="1" presStyleCnt="3">
        <dgm:presLayoutVars>
          <dgm:chMax val="0"/>
          <dgm:chPref val="0"/>
        </dgm:presLayoutVars>
      </dgm:prSet>
      <dgm:spPr/>
    </dgm:pt>
    <dgm:pt modelId="{40E4096D-2F3B-4A8A-82B9-A4905F3E3335}" type="pres">
      <dgm:prSet presAssocID="{1EDD737D-5B79-4CC5-94C8-8350A58C1894}" presName="sibTrans" presStyleCnt="0"/>
      <dgm:spPr/>
    </dgm:pt>
    <dgm:pt modelId="{6DAA6026-02AD-45F9-B406-F10B82282729}" type="pres">
      <dgm:prSet presAssocID="{DDE02629-A783-4B93-839A-6D2ECD6BC2F6}" presName="compNode" presStyleCnt="0"/>
      <dgm:spPr/>
    </dgm:pt>
    <dgm:pt modelId="{5AB72E92-5328-43D4-BC1D-E0DA4216F5D4}" type="pres">
      <dgm:prSet presAssocID="{DDE02629-A783-4B93-839A-6D2ECD6BC2F6}" presName="bgRect" presStyleLbl="bgShp" presStyleIdx="2" presStyleCnt="3"/>
      <dgm:spPr/>
    </dgm:pt>
    <dgm:pt modelId="{1521EC78-843C-4447-BC61-62B9F479298E}" type="pres">
      <dgm:prSet presAssocID="{DDE02629-A783-4B93-839A-6D2ECD6BC2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2AA58984-331D-4D8D-9DAC-9AD3C138BDC5}" type="pres">
      <dgm:prSet presAssocID="{DDE02629-A783-4B93-839A-6D2ECD6BC2F6}" presName="spaceRect" presStyleCnt="0"/>
      <dgm:spPr/>
    </dgm:pt>
    <dgm:pt modelId="{1C1DBC19-215C-471D-B697-BA82E88AB434}" type="pres">
      <dgm:prSet presAssocID="{DDE02629-A783-4B93-839A-6D2ECD6BC2F6}" presName="parTx" presStyleLbl="revTx" presStyleIdx="2" presStyleCnt="3">
        <dgm:presLayoutVars>
          <dgm:chMax val="0"/>
          <dgm:chPref val="0"/>
        </dgm:presLayoutVars>
      </dgm:prSet>
      <dgm:spPr/>
    </dgm:pt>
  </dgm:ptLst>
  <dgm:cxnLst>
    <dgm:cxn modelId="{B6CEF347-7A31-47A7-B534-6D5688BCE7F0}" type="presOf" srcId="{DDE02629-A783-4B93-839A-6D2ECD6BC2F6}" destId="{1C1DBC19-215C-471D-B697-BA82E88AB434}" srcOrd="0" destOrd="0" presId="urn:microsoft.com/office/officeart/2018/2/layout/IconVerticalSolidList"/>
    <dgm:cxn modelId="{45B57A69-0D33-46D0-8A4E-E70071101A99}" srcId="{84184F73-DC5B-4AFB-BF77-C5D23B257A05}" destId="{DDE02629-A783-4B93-839A-6D2ECD6BC2F6}" srcOrd="2" destOrd="0" parTransId="{CF6B4503-6394-4E30-801B-0A5D9A0037AC}" sibTransId="{3590E114-1731-4BD0-9034-3E68CEEF8D13}"/>
    <dgm:cxn modelId="{8C8A8451-016A-4AEB-9871-BAEB568E7B9D}" srcId="{84184F73-DC5B-4AFB-BF77-C5D23B257A05}" destId="{360F0DB5-0C65-4175-973E-A2ABD60014FD}" srcOrd="1" destOrd="0" parTransId="{C09ACEA3-93C2-45F5-B5DD-F2625188486C}" sibTransId="{1EDD737D-5B79-4CC5-94C8-8350A58C1894}"/>
    <dgm:cxn modelId="{DE42CEAA-4474-43E0-88A4-E31CE0D5543B}" type="presOf" srcId="{84184F73-DC5B-4AFB-BF77-C5D23B257A05}" destId="{DADD41A8-BAEF-4452-8680-69445210E72D}" srcOrd="0" destOrd="0" presId="urn:microsoft.com/office/officeart/2018/2/layout/IconVerticalSolidList"/>
    <dgm:cxn modelId="{588441B3-35AA-455C-A559-1675189DA5D2}" type="presOf" srcId="{360F0DB5-0C65-4175-973E-A2ABD60014FD}" destId="{33F07C3C-33F0-4D08-B8CD-256BD8B6880C}" srcOrd="0" destOrd="0" presId="urn:microsoft.com/office/officeart/2018/2/layout/IconVerticalSolidList"/>
    <dgm:cxn modelId="{A14F6AD8-1A12-4FAE-8FE6-B785C32EF8A9}" type="presOf" srcId="{462DA554-ED5B-41D6-9E0D-A3520DE4F94F}" destId="{D060FE12-A550-4C40-AFF5-19FD136D719A}" srcOrd="0" destOrd="0" presId="urn:microsoft.com/office/officeart/2018/2/layout/IconVerticalSolidList"/>
    <dgm:cxn modelId="{9BD35FDD-28BA-468D-8B40-732C92028BA0}" srcId="{84184F73-DC5B-4AFB-BF77-C5D23B257A05}" destId="{462DA554-ED5B-41D6-9E0D-A3520DE4F94F}" srcOrd="0" destOrd="0" parTransId="{A5CFD5EB-C0E6-4A90-9843-85AAB6D5E423}" sibTransId="{EAC0D6B7-16B6-4FAE-9673-6DD69777D5FA}"/>
    <dgm:cxn modelId="{CCADBBBF-281C-4620-A889-B6ED64ED575C}" type="presParOf" srcId="{DADD41A8-BAEF-4452-8680-69445210E72D}" destId="{E07FBF22-5E19-451D-9304-F335D565F7D1}" srcOrd="0" destOrd="0" presId="urn:microsoft.com/office/officeart/2018/2/layout/IconVerticalSolidList"/>
    <dgm:cxn modelId="{29E6B32E-266B-4A3B-93EA-6C7A176E7846}" type="presParOf" srcId="{E07FBF22-5E19-451D-9304-F335D565F7D1}" destId="{BBC9E5ED-AC8E-4FAD-8E0A-16FAD813AF8E}" srcOrd="0" destOrd="0" presId="urn:microsoft.com/office/officeart/2018/2/layout/IconVerticalSolidList"/>
    <dgm:cxn modelId="{5BA36D65-FBE6-4156-9CA6-F0D2E95430EF}" type="presParOf" srcId="{E07FBF22-5E19-451D-9304-F335D565F7D1}" destId="{AFB947BE-0617-4A20-9F66-3E1935A7EC93}" srcOrd="1" destOrd="0" presId="urn:microsoft.com/office/officeart/2018/2/layout/IconVerticalSolidList"/>
    <dgm:cxn modelId="{D9C43A75-B29B-48CE-BB84-306FBDCF63F6}" type="presParOf" srcId="{E07FBF22-5E19-451D-9304-F335D565F7D1}" destId="{4007DB0C-F15F-4DD2-B29D-447417AD455E}" srcOrd="2" destOrd="0" presId="urn:microsoft.com/office/officeart/2018/2/layout/IconVerticalSolidList"/>
    <dgm:cxn modelId="{92EC26BF-C745-4A00-8CDD-A622CBC370B2}" type="presParOf" srcId="{E07FBF22-5E19-451D-9304-F335D565F7D1}" destId="{D060FE12-A550-4C40-AFF5-19FD136D719A}" srcOrd="3" destOrd="0" presId="urn:microsoft.com/office/officeart/2018/2/layout/IconVerticalSolidList"/>
    <dgm:cxn modelId="{03FA51B6-13F7-465B-B59E-97549F749F5B}" type="presParOf" srcId="{DADD41A8-BAEF-4452-8680-69445210E72D}" destId="{C3A09F88-FCE1-41F7-BF63-D0646A64E29F}" srcOrd="1" destOrd="0" presId="urn:microsoft.com/office/officeart/2018/2/layout/IconVerticalSolidList"/>
    <dgm:cxn modelId="{2B58377A-045E-4F7C-BA25-0F837E7AE20E}" type="presParOf" srcId="{DADD41A8-BAEF-4452-8680-69445210E72D}" destId="{A0FBBEC7-9D05-46C0-AAB2-C65AD6EC2BFD}" srcOrd="2" destOrd="0" presId="urn:microsoft.com/office/officeart/2018/2/layout/IconVerticalSolidList"/>
    <dgm:cxn modelId="{47ED354B-706C-4967-9E0B-21AE5D5718B7}" type="presParOf" srcId="{A0FBBEC7-9D05-46C0-AAB2-C65AD6EC2BFD}" destId="{A3625004-6D24-425F-BE38-B19C8E3C1147}" srcOrd="0" destOrd="0" presId="urn:microsoft.com/office/officeart/2018/2/layout/IconVerticalSolidList"/>
    <dgm:cxn modelId="{7D2504D2-F87D-4848-B6BC-4FCEEC303B53}" type="presParOf" srcId="{A0FBBEC7-9D05-46C0-AAB2-C65AD6EC2BFD}" destId="{0128C5EF-2CE8-4BA8-BA44-216CEFE07201}" srcOrd="1" destOrd="0" presId="urn:microsoft.com/office/officeart/2018/2/layout/IconVerticalSolidList"/>
    <dgm:cxn modelId="{A11BAF9D-A7ED-4CA4-A203-550550D690FA}" type="presParOf" srcId="{A0FBBEC7-9D05-46C0-AAB2-C65AD6EC2BFD}" destId="{FD40A54C-2ACE-41D0-ADEF-F05EE4281ED7}" srcOrd="2" destOrd="0" presId="urn:microsoft.com/office/officeart/2018/2/layout/IconVerticalSolidList"/>
    <dgm:cxn modelId="{A225692B-5E5B-40C8-8608-3E009A6F9B0B}" type="presParOf" srcId="{A0FBBEC7-9D05-46C0-AAB2-C65AD6EC2BFD}" destId="{33F07C3C-33F0-4D08-B8CD-256BD8B6880C}" srcOrd="3" destOrd="0" presId="urn:microsoft.com/office/officeart/2018/2/layout/IconVerticalSolidList"/>
    <dgm:cxn modelId="{2D95C5C1-B75A-4163-AFDD-DF9B9F224616}" type="presParOf" srcId="{DADD41A8-BAEF-4452-8680-69445210E72D}" destId="{40E4096D-2F3B-4A8A-82B9-A4905F3E3335}" srcOrd="3" destOrd="0" presId="urn:microsoft.com/office/officeart/2018/2/layout/IconVerticalSolidList"/>
    <dgm:cxn modelId="{A09C0557-D889-4436-B575-B8421291AF09}" type="presParOf" srcId="{DADD41A8-BAEF-4452-8680-69445210E72D}" destId="{6DAA6026-02AD-45F9-B406-F10B82282729}" srcOrd="4" destOrd="0" presId="urn:microsoft.com/office/officeart/2018/2/layout/IconVerticalSolidList"/>
    <dgm:cxn modelId="{58213AFF-EB7F-4410-AB77-4E3345FD94D3}" type="presParOf" srcId="{6DAA6026-02AD-45F9-B406-F10B82282729}" destId="{5AB72E92-5328-43D4-BC1D-E0DA4216F5D4}" srcOrd="0" destOrd="0" presId="urn:microsoft.com/office/officeart/2018/2/layout/IconVerticalSolidList"/>
    <dgm:cxn modelId="{7B2B35BC-DD65-42CB-B4F5-B7F04F598E5C}" type="presParOf" srcId="{6DAA6026-02AD-45F9-B406-F10B82282729}" destId="{1521EC78-843C-4447-BC61-62B9F479298E}" srcOrd="1" destOrd="0" presId="urn:microsoft.com/office/officeart/2018/2/layout/IconVerticalSolidList"/>
    <dgm:cxn modelId="{90061A95-90A1-412E-B344-1425048306EE}" type="presParOf" srcId="{6DAA6026-02AD-45F9-B406-F10B82282729}" destId="{2AA58984-331D-4D8D-9DAC-9AD3C138BDC5}" srcOrd="2" destOrd="0" presId="urn:microsoft.com/office/officeart/2018/2/layout/IconVerticalSolidList"/>
    <dgm:cxn modelId="{B59EBA9C-6444-4ACF-A7C6-4CE5E2E2C8D0}" type="presParOf" srcId="{6DAA6026-02AD-45F9-B406-F10B82282729}" destId="{1C1DBC19-215C-471D-B697-BA82E88AB43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AD2D6C-D456-4635-BE8B-4A961F6126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915AE8-B98C-40B3-B6ED-B6283826EE1A}">
      <dgm:prSet/>
      <dgm:spPr/>
      <dgm:t>
        <a:bodyPr/>
        <a:lstStyle/>
        <a:p>
          <a:r>
            <a:rPr lang="en-US"/>
            <a:t>The implementation of the proposed system will require an initial investment in hardware and software</a:t>
          </a:r>
        </a:p>
      </dgm:t>
    </dgm:pt>
    <dgm:pt modelId="{7B0EEE7C-567B-47D7-A7E8-D9D4DEA4446F}" type="parTrans" cxnId="{E456BCD0-FC9B-4387-820A-6245A77B6BE0}">
      <dgm:prSet/>
      <dgm:spPr/>
      <dgm:t>
        <a:bodyPr/>
        <a:lstStyle/>
        <a:p>
          <a:endParaRPr lang="en-US"/>
        </a:p>
      </dgm:t>
    </dgm:pt>
    <dgm:pt modelId="{28B8A326-0740-4F9A-98B0-46DCA93E8F96}" type="sibTrans" cxnId="{E456BCD0-FC9B-4387-820A-6245A77B6BE0}">
      <dgm:prSet/>
      <dgm:spPr/>
      <dgm:t>
        <a:bodyPr/>
        <a:lstStyle/>
        <a:p>
          <a:endParaRPr lang="en-US"/>
        </a:p>
      </dgm:t>
    </dgm:pt>
    <dgm:pt modelId="{1E654043-4961-4303-8C72-C15EFA474273}">
      <dgm:prSet/>
      <dgm:spPr/>
      <dgm:t>
        <a:bodyPr/>
        <a:lstStyle/>
        <a:p>
          <a:r>
            <a:rPr lang="en-US" dirty="0"/>
            <a:t>However, the proposed system is expected to reduce the overall cost of the production and logistics process in the long run</a:t>
          </a:r>
        </a:p>
      </dgm:t>
    </dgm:pt>
    <dgm:pt modelId="{54A2F7C2-B914-4B58-A2E5-EF47F4EA6E14}" type="parTrans" cxnId="{F3B88BFF-25A2-42E2-A6AF-2D763232875D}">
      <dgm:prSet/>
      <dgm:spPr/>
      <dgm:t>
        <a:bodyPr/>
        <a:lstStyle/>
        <a:p>
          <a:endParaRPr lang="en-US"/>
        </a:p>
      </dgm:t>
    </dgm:pt>
    <dgm:pt modelId="{51646CC1-7D9B-446B-80CA-441370E8BF9F}" type="sibTrans" cxnId="{F3B88BFF-25A2-42E2-A6AF-2D763232875D}">
      <dgm:prSet/>
      <dgm:spPr/>
      <dgm:t>
        <a:bodyPr/>
        <a:lstStyle/>
        <a:p>
          <a:endParaRPr lang="en-US"/>
        </a:p>
      </dgm:t>
    </dgm:pt>
    <dgm:pt modelId="{CE877599-FDFA-47C4-804F-E9D097606DC9}">
      <dgm:prSet/>
      <dgm:spPr/>
      <dgm:t>
        <a:bodyPr/>
        <a:lstStyle/>
        <a:p>
          <a:r>
            <a:rPr lang="en-US"/>
            <a:t>The reduction in the cost of manual labor and the increased efficiency of the delivery process are expected to result in significant cost savings for the business</a:t>
          </a:r>
        </a:p>
      </dgm:t>
    </dgm:pt>
    <dgm:pt modelId="{FEA0A76A-1457-4B58-A314-5EBDE0B3677E}" type="parTrans" cxnId="{24880C41-7743-4240-BBE0-7EDD6DA12DD0}">
      <dgm:prSet/>
      <dgm:spPr/>
      <dgm:t>
        <a:bodyPr/>
        <a:lstStyle/>
        <a:p>
          <a:endParaRPr lang="en-US"/>
        </a:p>
      </dgm:t>
    </dgm:pt>
    <dgm:pt modelId="{CFEFEAA6-EA3A-484D-9EB8-DCC36D2A8AFB}" type="sibTrans" cxnId="{24880C41-7743-4240-BBE0-7EDD6DA12DD0}">
      <dgm:prSet/>
      <dgm:spPr/>
      <dgm:t>
        <a:bodyPr/>
        <a:lstStyle/>
        <a:p>
          <a:endParaRPr lang="en-US"/>
        </a:p>
      </dgm:t>
    </dgm:pt>
    <dgm:pt modelId="{BDC0B62E-FCD0-40BC-A4FE-D13E32356D71}" type="pres">
      <dgm:prSet presAssocID="{FEAD2D6C-D456-4635-BE8B-4A961F61267C}" presName="root" presStyleCnt="0">
        <dgm:presLayoutVars>
          <dgm:dir/>
          <dgm:resizeHandles val="exact"/>
        </dgm:presLayoutVars>
      </dgm:prSet>
      <dgm:spPr/>
    </dgm:pt>
    <dgm:pt modelId="{34401FBD-0A2B-4697-A609-8FEEE4206EEC}" type="pres">
      <dgm:prSet presAssocID="{F8915AE8-B98C-40B3-B6ED-B6283826EE1A}" presName="compNode" presStyleCnt="0"/>
      <dgm:spPr/>
    </dgm:pt>
    <dgm:pt modelId="{9DC37083-D268-4C31-810B-D03692CFF83C}" type="pres">
      <dgm:prSet presAssocID="{F8915AE8-B98C-40B3-B6ED-B6283826EE1A}" presName="bgRect" presStyleLbl="bgShp" presStyleIdx="0" presStyleCnt="3"/>
      <dgm:spPr/>
    </dgm:pt>
    <dgm:pt modelId="{006E62C5-C4CE-412B-8D75-42494C080DE1}" type="pres">
      <dgm:prSet presAssocID="{F8915AE8-B98C-40B3-B6ED-B6283826EE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45EC92BF-8485-4DA2-8637-909528CDF680}" type="pres">
      <dgm:prSet presAssocID="{F8915AE8-B98C-40B3-B6ED-B6283826EE1A}" presName="spaceRect" presStyleCnt="0"/>
      <dgm:spPr/>
    </dgm:pt>
    <dgm:pt modelId="{756DBDDF-6FA7-4F0B-BE09-94A4A90B9456}" type="pres">
      <dgm:prSet presAssocID="{F8915AE8-B98C-40B3-B6ED-B6283826EE1A}" presName="parTx" presStyleLbl="revTx" presStyleIdx="0" presStyleCnt="3">
        <dgm:presLayoutVars>
          <dgm:chMax val="0"/>
          <dgm:chPref val="0"/>
        </dgm:presLayoutVars>
      </dgm:prSet>
      <dgm:spPr/>
    </dgm:pt>
    <dgm:pt modelId="{59C1A7E7-636F-4AE6-9117-2F86DB774822}" type="pres">
      <dgm:prSet presAssocID="{28B8A326-0740-4F9A-98B0-46DCA93E8F96}" presName="sibTrans" presStyleCnt="0"/>
      <dgm:spPr/>
    </dgm:pt>
    <dgm:pt modelId="{60C1A315-5D68-4E0B-B6BB-B1CDEE0F6E84}" type="pres">
      <dgm:prSet presAssocID="{1E654043-4961-4303-8C72-C15EFA474273}" presName="compNode" presStyleCnt="0"/>
      <dgm:spPr/>
    </dgm:pt>
    <dgm:pt modelId="{E0FE14FE-071E-4007-B9C1-71A268EE982A}" type="pres">
      <dgm:prSet presAssocID="{1E654043-4961-4303-8C72-C15EFA474273}" presName="bgRect" presStyleLbl="bgShp" presStyleIdx="1" presStyleCnt="3"/>
      <dgm:spPr/>
    </dgm:pt>
    <dgm:pt modelId="{2E8E57A7-6341-4200-8A3D-0D2B10436945}" type="pres">
      <dgm:prSet presAssocID="{1E654043-4961-4303-8C72-C15EFA4742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821C0D48-4351-40A0-AE82-F0B6108B52D8}" type="pres">
      <dgm:prSet presAssocID="{1E654043-4961-4303-8C72-C15EFA474273}" presName="spaceRect" presStyleCnt="0"/>
      <dgm:spPr/>
    </dgm:pt>
    <dgm:pt modelId="{94402024-11A8-401E-A47E-17B2E879C33F}" type="pres">
      <dgm:prSet presAssocID="{1E654043-4961-4303-8C72-C15EFA474273}" presName="parTx" presStyleLbl="revTx" presStyleIdx="1" presStyleCnt="3">
        <dgm:presLayoutVars>
          <dgm:chMax val="0"/>
          <dgm:chPref val="0"/>
        </dgm:presLayoutVars>
      </dgm:prSet>
      <dgm:spPr/>
    </dgm:pt>
    <dgm:pt modelId="{27AEC24D-09A2-4D75-B7B2-A46D4086FFE1}" type="pres">
      <dgm:prSet presAssocID="{51646CC1-7D9B-446B-80CA-441370E8BF9F}" presName="sibTrans" presStyleCnt="0"/>
      <dgm:spPr/>
    </dgm:pt>
    <dgm:pt modelId="{9A233132-8FCD-4096-95CF-29F544942334}" type="pres">
      <dgm:prSet presAssocID="{CE877599-FDFA-47C4-804F-E9D097606DC9}" presName="compNode" presStyleCnt="0"/>
      <dgm:spPr/>
    </dgm:pt>
    <dgm:pt modelId="{5FBB9C85-A38D-4DAD-AE0E-BF67AFA0AFB4}" type="pres">
      <dgm:prSet presAssocID="{CE877599-FDFA-47C4-804F-E9D097606DC9}" presName="bgRect" presStyleLbl="bgShp" presStyleIdx="2" presStyleCnt="3"/>
      <dgm:spPr/>
    </dgm:pt>
    <dgm:pt modelId="{95FB6547-FB23-4565-9245-C9CFEE12C515}" type="pres">
      <dgm:prSet presAssocID="{CE877599-FDFA-47C4-804F-E9D097606D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8A694322-CEF6-430B-AC64-38AB0B7381FF}" type="pres">
      <dgm:prSet presAssocID="{CE877599-FDFA-47C4-804F-E9D097606DC9}" presName="spaceRect" presStyleCnt="0"/>
      <dgm:spPr/>
    </dgm:pt>
    <dgm:pt modelId="{76770044-BF84-40F9-A246-80BD7A8CD4DC}" type="pres">
      <dgm:prSet presAssocID="{CE877599-FDFA-47C4-804F-E9D097606DC9}" presName="parTx" presStyleLbl="revTx" presStyleIdx="2" presStyleCnt="3">
        <dgm:presLayoutVars>
          <dgm:chMax val="0"/>
          <dgm:chPref val="0"/>
        </dgm:presLayoutVars>
      </dgm:prSet>
      <dgm:spPr/>
    </dgm:pt>
  </dgm:ptLst>
  <dgm:cxnLst>
    <dgm:cxn modelId="{F5483F2F-8F22-4A93-AD0B-65A5D14B5B00}" type="presOf" srcId="{FEAD2D6C-D456-4635-BE8B-4A961F61267C}" destId="{BDC0B62E-FCD0-40BC-A4FE-D13E32356D71}" srcOrd="0" destOrd="0" presId="urn:microsoft.com/office/officeart/2018/2/layout/IconVerticalSolidList"/>
    <dgm:cxn modelId="{2FBF7D5F-1C2D-4D16-AE84-D69132F9B003}" type="presOf" srcId="{F8915AE8-B98C-40B3-B6ED-B6283826EE1A}" destId="{756DBDDF-6FA7-4F0B-BE09-94A4A90B9456}" srcOrd="0" destOrd="0" presId="urn:microsoft.com/office/officeart/2018/2/layout/IconVerticalSolidList"/>
    <dgm:cxn modelId="{24880C41-7743-4240-BBE0-7EDD6DA12DD0}" srcId="{FEAD2D6C-D456-4635-BE8B-4A961F61267C}" destId="{CE877599-FDFA-47C4-804F-E9D097606DC9}" srcOrd="2" destOrd="0" parTransId="{FEA0A76A-1457-4B58-A314-5EBDE0B3677E}" sibTransId="{CFEFEAA6-EA3A-484D-9EB8-DCC36D2A8AFB}"/>
    <dgm:cxn modelId="{C8CFF3BE-7F1B-4B81-8F11-9143C1A25BF8}" type="presOf" srcId="{1E654043-4961-4303-8C72-C15EFA474273}" destId="{94402024-11A8-401E-A47E-17B2E879C33F}" srcOrd="0" destOrd="0" presId="urn:microsoft.com/office/officeart/2018/2/layout/IconVerticalSolidList"/>
    <dgm:cxn modelId="{E456BCD0-FC9B-4387-820A-6245A77B6BE0}" srcId="{FEAD2D6C-D456-4635-BE8B-4A961F61267C}" destId="{F8915AE8-B98C-40B3-B6ED-B6283826EE1A}" srcOrd="0" destOrd="0" parTransId="{7B0EEE7C-567B-47D7-A7E8-D9D4DEA4446F}" sibTransId="{28B8A326-0740-4F9A-98B0-46DCA93E8F96}"/>
    <dgm:cxn modelId="{58E693DC-68A7-4D7C-90BB-EE69C99CEA90}" type="presOf" srcId="{CE877599-FDFA-47C4-804F-E9D097606DC9}" destId="{76770044-BF84-40F9-A246-80BD7A8CD4DC}" srcOrd="0" destOrd="0" presId="urn:microsoft.com/office/officeart/2018/2/layout/IconVerticalSolidList"/>
    <dgm:cxn modelId="{F3B88BFF-25A2-42E2-A6AF-2D763232875D}" srcId="{FEAD2D6C-D456-4635-BE8B-4A961F61267C}" destId="{1E654043-4961-4303-8C72-C15EFA474273}" srcOrd="1" destOrd="0" parTransId="{54A2F7C2-B914-4B58-A2E5-EF47F4EA6E14}" sibTransId="{51646CC1-7D9B-446B-80CA-441370E8BF9F}"/>
    <dgm:cxn modelId="{C01A9C15-8155-498A-89F9-17DF5E9582EC}" type="presParOf" srcId="{BDC0B62E-FCD0-40BC-A4FE-D13E32356D71}" destId="{34401FBD-0A2B-4697-A609-8FEEE4206EEC}" srcOrd="0" destOrd="0" presId="urn:microsoft.com/office/officeart/2018/2/layout/IconVerticalSolidList"/>
    <dgm:cxn modelId="{5C798492-9972-4D6E-AD56-C92ABFC671B7}" type="presParOf" srcId="{34401FBD-0A2B-4697-A609-8FEEE4206EEC}" destId="{9DC37083-D268-4C31-810B-D03692CFF83C}" srcOrd="0" destOrd="0" presId="urn:microsoft.com/office/officeart/2018/2/layout/IconVerticalSolidList"/>
    <dgm:cxn modelId="{377C0B8A-A59F-4403-BE8C-00094601B4CC}" type="presParOf" srcId="{34401FBD-0A2B-4697-A609-8FEEE4206EEC}" destId="{006E62C5-C4CE-412B-8D75-42494C080DE1}" srcOrd="1" destOrd="0" presId="urn:microsoft.com/office/officeart/2018/2/layout/IconVerticalSolidList"/>
    <dgm:cxn modelId="{F64F9E7B-AACF-4889-BFAB-476EDF877EAC}" type="presParOf" srcId="{34401FBD-0A2B-4697-A609-8FEEE4206EEC}" destId="{45EC92BF-8485-4DA2-8637-909528CDF680}" srcOrd="2" destOrd="0" presId="urn:microsoft.com/office/officeart/2018/2/layout/IconVerticalSolidList"/>
    <dgm:cxn modelId="{6A3F18DC-86A6-4BC2-A4C3-BBF594DA08BF}" type="presParOf" srcId="{34401FBD-0A2B-4697-A609-8FEEE4206EEC}" destId="{756DBDDF-6FA7-4F0B-BE09-94A4A90B9456}" srcOrd="3" destOrd="0" presId="urn:microsoft.com/office/officeart/2018/2/layout/IconVerticalSolidList"/>
    <dgm:cxn modelId="{B9E6A7ED-DA5B-472B-823B-4FDE00A1AF13}" type="presParOf" srcId="{BDC0B62E-FCD0-40BC-A4FE-D13E32356D71}" destId="{59C1A7E7-636F-4AE6-9117-2F86DB774822}" srcOrd="1" destOrd="0" presId="urn:microsoft.com/office/officeart/2018/2/layout/IconVerticalSolidList"/>
    <dgm:cxn modelId="{CD9F0D20-1462-4C42-B91B-47A5BAA3BBF2}" type="presParOf" srcId="{BDC0B62E-FCD0-40BC-A4FE-D13E32356D71}" destId="{60C1A315-5D68-4E0B-B6BB-B1CDEE0F6E84}" srcOrd="2" destOrd="0" presId="urn:microsoft.com/office/officeart/2018/2/layout/IconVerticalSolidList"/>
    <dgm:cxn modelId="{08A2FD08-F6E7-4E9E-8F5A-2A03E9E0CD56}" type="presParOf" srcId="{60C1A315-5D68-4E0B-B6BB-B1CDEE0F6E84}" destId="{E0FE14FE-071E-4007-B9C1-71A268EE982A}" srcOrd="0" destOrd="0" presId="urn:microsoft.com/office/officeart/2018/2/layout/IconVerticalSolidList"/>
    <dgm:cxn modelId="{0C379D28-C8C2-4F74-8198-01100884BB5F}" type="presParOf" srcId="{60C1A315-5D68-4E0B-B6BB-B1CDEE0F6E84}" destId="{2E8E57A7-6341-4200-8A3D-0D2B10436945}" srcOrd="1" destOrd="0" presId="urn:microsoft.com/office/officeart/2018/2/layout/IconVerticalSolidList"/>
    <dgm:cxn modelId="{FC0A4A64-653E-4026-8740-51303D7FA78E}" type="presParOf" srcId="{60C1A315-5D68-4E0B-B6BB-B1CDEE0F6E84}" destId="{821C0D48-4351-40A0-AE82-F0B6108B52D8}" srcOrd="2" destOrd="0" presId="urn:microsoft.com/office/officeart/2018/2/layout/IconVerticalSolidList"/>
    <dgm:cxn modelId="{957A175D-80F1-40F7-8714-18782266622D}" type="presParOf" srcId="{60C1A315-5D68-4E0B-B6BB-B1CDEE0F6E84}" destId="{94402024-11A8-401E-A47E-17B2E879C33F}" srcOrd="3" destOrd="0" presId="urn:microsoft.com/office/officeart/2018/2/layout/IconVerticalSolidList"/>
    <dgm:cxn modelId="{9BFCD047-7142-42B0-9FEE-CB9F14F62120}" type="presParOf" srcId="{BDC0B62E-FCD0-40BC-A4FE-D13E32356D71}" destId="{27AEC24D-09A2-4D75-B7B2-A46D4086FFE1}" srcOrd="3" destOrd="0" presId="urn:microsoft.com/office/officeart/2018/2/layout/IconVerticalSolidList"/>
    <dgm:cxn modelId="{BC9F4173-30BB-49E9-92B4-60A6AB4E9DA2}" type="presParOf" srcId="{BDC0B62E-FCD0-40BC-A4FE-D13E32356D71}" destId="{9A233132-8FCD-4096-95CF-29F544942334}" srcOrd="4" destOrd="0" presId="urn:microsoft.com/office/officeart/2018/2/layout/IconVerticalSolidList"/>
    <dgm:cxn modelId="{139BB788-1F96-4FB7-A859-B96436FA614C}" type="presParOf" srcId="{9A233132-8FCD-4096-95CF-29F544942334}" destId="{5FBB9C85-A38D-4DAD-AE0E-BF67AFA0AFB4}" srcOrd="0" destOrd="0" presId="urn:microsoft.com/office/officeart/2018/2/layout/IconVerticalSolidList"/>
    <dgm:cxn modelId="{07F104E9-53D9-4437-AD5A-B236E46E3BC3}" type="presParOf" srcId="{9A233132-8FCD-4096-95CF-29F544942334}" destId="{95FB6547-FB23-4565-9245-C9CFEE12C515}" srcOrd="1" destOrd="0" presId="urn:microsoft.com/office/officeart/2018/2/layout/IconVerticalSolidList"/>
    <dgm:cxn modelId="{C80FC50E-68D2-46F9-9A71-9AAA060590DA}" type="presParOf" srcId="{9A233132-8FCD-4096-95CF-29F544942334}" destId="{8A694322-CEF6-430B-AC64-38AB0B7381FF}" srcOrd="2" destOrd="0" presId="urn:microsoft.com/office/officeart/2018/2/layout/IconVerticalSolidList"/>
    <dgm:cxn modelId="{E3C52BCD-08A3-4B49-B7E3-D0F60412942B}" type="presParOf" srcId="{9A233132-8FCD-4096-95CF-29F544942334}" destId="{76770044-BF84-40F9-A246-80BD7A8CD4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A2BA89-EF31-49FF-9B41-4CBBF32277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81C92B-1424-4B46-B556-CD63F1F9BB43}">
      <dgm:prSet/>
      <dgm:spPr/>
      <dgm:t>
        <a:bodyPr/>
        <a:lstStyle/>
        <a:p>
          <a:r>
            <a:rPr lang="en-US"/>
            <a:t>Through the process of designing and implementing a drone delivery system to improve production and logistics processes, several important learning outcomes were achieved</a:t>
          </a:r>
        </a:p>
      </dgm:t>
    </dgm:pt>
    <dgm:pt modelId="{EDA69F95-6F1A-4677-A329-9D5FF798DC96}" type="parTrans" cxnId="{0EC23FAD-4A96-468D-B6CF-2F42EB8BFF32}">
      <dgm:prSet/>
      <dgm:spPr/>
      <dgm:t>
        <a:bodyPr/>
        <a:lstStyle/>
        <a:p>
          <a:endParaRPr lang="en-US"/>
        </a:p>
      </dgm:t>
    </dgm:pt>
    <dgm:pt modelId="{2C7C3642-7FFB-43C8-A7EA-F192B9E4F164}" type="sibTrans" cxnId="{0EC23FAD-4A96-468D-B6CF-2F42EB8BFF32}">
      <dgm:prSet/>
      <dgm:spPr/>
      <dgm:t>
        <a:bodyPr/>
        <a:lstStyle/>
        <a:p>
          <a:endParaRPr lang="en-US"/>
        </a:p>
      </dgm:t>
    </dgm:pt>
    <dgm:pt modelId="{BCDC7933-D324-43BF-9CD5-C9B2DEE6381D}">
      <dgm:prSet/>
      <dgm:spPr/>
      <dgm:t>
        <a:bodyPr/>
        <a:lstStyle/>
        <a:p>
          <a:r>
            <a:rPr lang="en-US"/>
            <a:t>The proposed system was designed to be efficient, cost-effective, safe, and secure while meeting the needs and requirements of customers who want to use drone delivery for their products</a:t>
          </a:r>
        </a:p>
      </dgm:t>
    </dgm:pt>
    <dgm:pt modelId="{7190FC21-AC2B-4CBD-A2DE-F857BFC70488}" type="parTrans" cxnId="{79833D1D-064D-45C5-8104-A379D6977514}">
      <dgm:prSet/>
      <dgm:spPr/>
      <dgm:t>
        <a:bodyPr/>
        <a:lstStyle/>
        <a:p>
          <a:endParaRPr lang="en-US"/>
        </a:p>
      </dgm:t>
    </dgm:pt>
    <dgm:pt modelId="{1209A0BC-AABB-443E-8DCB-DD95BBF8813E}" type="sibTrans" cxnId="{79833D1D-064D-45C5-8104-A379D6977514}">
      <dgm:prSet/>
      <dgm:spPr/>
      <dgm:t>
        <a:bodyPr/>
        <a:lstStyle/>
        <a:p>
          <a:endParaRPr lang="en-US"/>
        </a:p>
      </dgm:t>
    </dgm:pt>
    <dgm:pt modelId="{D96FCF73-910F-4150-B7C9-DA17AF63B428}">
      <dgm:prSet/>
      <dgm:spPr/>
      <dgm:t>
        <a:bodyPr/>
        <a:lstStyle/>
        <a:p>
          <a:r>
            <a:rPr lang="en-US"/>
            <a:t>Third, the project provided an opportunity to function effectively on a team whose members together provide leadership, create a collaborative and inclusive environment, establish goals, plan tasks, and meet objectives</a:t>
          </a:r>
        </a:p>
      </dgm:t>
    </dgm:pt>
    <dgm:pt modelId="{D4E9E834-CFC6-4686-9577-7740577DBFC0}" type="parTrans" cxnId="{EC6C7F32-9A1C-48B3-8260-B69DA434FE95}">
      <dgm:prSet/>
      <dgm:spPr/>
      <dgm:t>
        <a:bodyPr/>
        <a:lstStyle/>
        <a:p>
          <a:endParaRPr lang="en-US"/>
        </a:p>
      </dgm:t>
    </dgm:pt>
    <dgm:pt modelId="{742B43A2-12ED-4C95-9257-5864178F40B9}" type="sibTrans" cxnId="{EC6C7F32-9A1C-48B3-8260-B69DA434FE95}">
      <dgm:prSet/>
      <dgm:spPr/>
      <dgm:t>
        <a:bodyPr/>
        <a:lstStyle/>
        <a:p>
          <a:endParaRPr lang="en-US"/>
        </a:p>
      </dgm:t>
    </dgm:pt>
    <dgm:pt modelId="{32E2F3AE-F6A0-41E9-8F29-D92877A26501}" type="pres">
      <dgm:prSet presAssocID="{00A2BA89-EF31-49FF-9B41-4CBBF32277C6}" presName="root" presStyleCnt="0">
        <dgm:presLayoutVars>
          <dgm:dir/>
          <dgm:resizeHandles val="exact"/>
        </dgm:presLayoutVars>
      </dgm:prSet>
      <dgm:spPr/>
    </dgm:pt>
    <dgm:pt modelId="{683A304E-1862-47C9-A697-CE3388594603}" type="pres">
      <dgm:prSet presAssocID="{9D81C92B-1424-4B46-B556-CD63F1F9BB43}" presName="compNode" presStyleCnt="0"/>
      <dgm:spPr/>
    </dgm:pt>
    <dgm:pt modelId="{31971C62-5BF1-4431-8089-443D271DE779}" type="pres">
      <dgm:prSet presAssocID="{9D81C92B-1424-4B46-B556-CD63F1F9BB43}" presName="bgRect" presStyleLbl="bgShp" presStyleIdx="0" presStyleCnt="3"/>
      <dgm:spPr/>
    </dgm:pt>
    <dgm:pt modelId="{D555B45D-8D50-4AD6-936C-7B08D73E385B}" type="pres">
      <dgm:prSet presAssocID="{9D81C92B-1424-4B46-B556-CD63F1F9BB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AA3B5865-63FE-4CF2-8665-08753A7B9865}" type="pres">
      <dgm:prSet presAssocID="{9D81C92B-1424-4B46-B556-CD63F1F9BB43}" presName="spaceRect" presStyleCnt="0"/>
      <dgm:spPr/>
    </dgm:pt>
    <dgm:pt modelId="{903F9A09-BCCC-4749-8A9B-AE6E720A9105}" type="pres">
      <dgm:prSet presAssocID="{9D81C92B-1424-4B46-B556-CD63F1F9BB43}" presName="parTx" presStyleLbl="revTx" presStyleIdx="0" presStyleCnt="3">
        <dgm:presLayoutVars>
          <dgm:chMax val="0"/>
          <dgm:chPref val="0"/>
        </dgm:presLayoutVars>
      </dgm:prSet>
      <dgm:spPr/>
    </dgm:pt>
    <dgm:pt modelId="{C8E86AAB-BBB4-46E1-B11A-CF00887458BD}" type="pres">
      <dgm:prSet presAssocID="{2C7C3642-7FFB-43C8-A7EA-F192B9E4F164}" presName="sibTrans" presStyleCnt="0"/>
      <dgm:spPr/>
    </dgm:pt>
    <dgm:pt modelId="{94FFAB20-B371-4538-B1AD-CC3A67447F84}" type="pres">
      <dgm:prSet presAssocID="{BCDC7933-D324-43BF-9CD5-C9B2DEE6381D}" presName="compNode" presStyleCnt="0"/>
      <dgm:spPr/>
    </dgm:pt>
    <dgm:pt modelId="{3B6CB873-6D20-47C5-A4AF-EAFB959DC7C0}" type="pres">
      <dgm:prSet presAssocID="{BCDC7933-D324-43BF-9CD5-C9B2DEE6381D}" presName="bgRect" presStyleLbl="bgShp" presStyleIdx="1" presStyleCnt="3"/>
      <dgm:spPr/>
    </dgm:pt>
    <dgm:pt modelId="{69AC1A9A-B3D8-4885-88EC-7856B188C87F}" type="pres">
      <dgm:prSet presAssocID="{BCDC7933-D324-43BF-9CD5-C9B2DEE638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02A9D213-C3A7-458D-834C-F8439E5F144A}" type="pres">
      <dgm:prSet presAssocID="{BCDC7933-D324-43BF-9CD5-C9B2DEE6381D}" presName="spaceRect" presStyleCnt="0"/>
      <dgm:spPr/>
    </dgm:pt>
    <dgm:pt modelId="{3A7B71ED-ACF2-4995-ADC2-E70A1786EBDC}" type="pres">
      <dgm:prSet presAssocID="{BCDC7933-D324-43BF-9CD5-C9B2DEE6381D}" presName="parTx" presStyleLbl="revTx" presStyleIdx="1" presStyleCnt="3">
        <dgm:presLayoutVars>
          <dgm:chMax val="0"/>
          <dgm:chPref val="0"/>
        </dgm:presLayoutVars>
      </dgm:prSet>
      <dgm:spPr/>
    </dgm:pt>
    <dgm:pt modelId="{A372E0BF-EEF0-4100-B7D8-30343D2386BF}" type="pres">
      <dgm:prSet presAssocID="{1209A0BC-AABB-443E-8DCB-DD95BBF8813E}" presName="sibTrans" presStyleCnt="0"/>
      <dgm:spPr/>
    </dgm:pt>
    <dgm:pt modelId="{5E185F64-FD79-4BB2-8A10-7683EF1D80FF}" type="pres">
      <dgm:prSet presAssocID="{D96FCF73-910F-4150-B7C9-DA17AF63B428}" presName="compNode" presStyleCnt="0"/>
      <dgm:spPr/>
    </dgm:pt>
    <dgm:pt modelId="{BC20A53C-42E2-4507-B571-FE5E15689657}" type="pres">
      <dgm:prSet presAssocID="{D96FCF73-910F-4150-B7C9-DA17AF63B428}" presName="bgRect" presStyleLbl="bgShp" presStyleIdx="2" presStyleCnt="3"/>
      <dgm:spPr/>
    </dgm:pt>
    <dgm:pt modelId="{42405AB4-F642-4BCF-8488-5E1710278D2E}" type="pres">
      <dgm:prSet presAssocID="{D96FCF73-910F-4150-B7C9-DA17AF63B42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687BC851-61E6-4612-B149-601C83868D4C}" type="pres">
      <dgm:prSet presAssocID="{D96FCF73-910F-4150-B7C9-DA17AF63B428}" presName="spaceRect" presStyleCnt="0"/>
      <dgm:spPr/>
    </dgm:pt>
    <dgm:pt modelId="{90ED1AC6-0681-4262-9058-FC06DF211C15}" type="pres">
      <dgm:prSet presAssocID="{D96FCF73-910F-4150-B7C9-DA17AF63B428}" presName="parTx" presStyleLbl="revTx" presStyleIdx="2" presStyleCnt="3">
        <dgm:presLayoutVars>
          <dgm:chMax val="0"/>
          <dgm:chPref val="0"/>
        </dgm:presLayoutVars>
      </dgm:prSet>
      <dgm:spPr/>
    </dgm:pt>
  </dgm:ptLst>
  <dgm:cxnLst>
    <dgm:cxn modelId="{79833D1D-064D-45C5-8104-A379D6977514}" srcId="{00A2BA89-EF31-49FF-9B41-4CBBF32277C6}" destId="{BCDC7933-D324-43BF-9CD5-C9B2DEE6381D}" srcOrd="1" destOrd="0" parTransId="{7190FC21-AC2B-4CBD-A2DE-F857BFC70488}" sibTransId="{1209A0BC-AABB-443E-8DCB-DD95BBF8813E}"/>
    <dgm:cxn modelId="{7865B231-89EA-46C5-B667-53445ECFA950}" type="presOf" srcId="{D96FCF73-910F-4150-B7C9-DA17AF63B428}" destId="{90ED1AC6-0681-4262-9058-FC06DF211C15}" srcOrd="0" destOrd="0" presId="urn:microsoft.com/office/officeart/2018/2/layout/IconVerticalSolidList"/>
    <dgm:cxn modelId="{EC6C7F32-9A1C-48B3-8260-B69DA434FE95}" srcId="{00A2BA89-EF31-49FF-9B41-4CBBF32277C6}" destId="{D96FCF73-910F-4150-B7C9-DA17AF63B428}" srcOrd="2" destOrd="0" parTransId="{D4E9E834-CFC6-4686-9577-7740577DBFC0}" sibTransId="{742B43A2-12ED-4C95-9257-5864178F40B9}"/>
    <dgm:cxn modelId="{4C53337A-AD44-428F-BEF5-B596200E11CB}" type="presOf" srcId="{9D81C92B-1424-4B46-B556-CD63F1F9BB43}" destId="{903F9A09-BCCC-4749-8A9B-AE6E720A9105}" srcOrd="0" destOrd="0" presId="urn:microsoft.com/office/officeart/2018/2/layout/IconVerticalSolidList"/>
    <dgm:cxn modelId="{ABA5BA7A-EF3F-40E5-8B8B-BCF2C23998EB}" type="presOf" srcId="{BCDC7933-D324-43BF-9CD5-C9B2DEE6381D}" destId="{3A7B71ED-ACF2-4995-ADC2-E70A1786EBDC}" srcOrd="0" destOrd="0" presId="urn:microsoft.com/office/officeart/2018/2/layout/IconVerticalSolidList"/>
    <dgm:cxn modelId="{0EC23FAD-4A96-468D-B6CF-2F42EB8BFF32}" srcId="{00A2BA89-EF31-49FF-9B41-4CBBF32277C6}" destId="{9D81C92B-1424-4B46-B556-CD63F1F9BB43}" srcOrd="0" destOrd="0" parTransId="{EDA69F95-6F1A-4677-A329-9D5FF798DC96}" sibTransId="{2C7C3642-7FFB-43C8-A7EA-F192B9E4F164}"/>
    <dgm:cxn modelId="{D0011FF5-196B-4E3A-9332-D3199098FD54}" type="presOf" srcId="{00A2BA89-EF31-49FF-9B41-4CBBF32277C6}" destId="{32E2F3AE-F6A0-41E9-8F29-D92877A26501}" srcOrd="0" destOrd="0" presId="urn:microsoft.com/office/officeart/2018/2/layout/IconVerticalSolidList"/>
    <dgm:cxn modelId="{A8522CEE-8878-43AB-85B2-126D39035CBD}" type="presParOf" srcId="{32E2F3AE-F6A0-41E9-8F29-D92877A26501}" destId="{683A304E-1862-47C9-A697-CE3388594603}" srcOrd="0" destOrd="0" presId="urn:microsoft.com/office/officeart/2018/2/layout/IconVerticalSolidList"/>
    <dgm:cxn modelId="{BA86AA32-3BA5-470D-8733-FBFB6A563641}" type="presParOf" srcId="{683A304E-1862-47C9-A697-CE3388594603}" destId="{31971C62-5BF1-4431-8089-443D271DE779}" srcOrd="0" destOrd="0" presId="urn:microsoft.com/office/officeart/2018/2/layout/IconVerticalSolidList"/>
    <dgm:cxn modelId="{DC96BE22-22BE-4894-9FFE-2E95431D48B1}" type="presParOf" srcId="{683A304E-1862-47C9-A697-CE3388594603}" destId="{D555B45D-8D50-4AD6-936C-7B08D73E385B}" srcOrd="1" destOrd="0" presId="urn:microsoft.com/office/officeart/2018/2/layout/IconVerticalSolidList"/>
    <dgm:cxn modelId="{CF4503D7-911B-492E-9ACE-26ACA41F2B9D}" type="presParOf" srcId="{683A304E-1862-47C9-A697-CE3388594603}" destId="{AA3B5865-63FE-4CF2-8665-08753A7B9865}" srcOrd="2" destOrd="0" presId="urn:microsoft.com/office/officeart/2018/2/layout/IconVerticalSolidList"/>
    <dgm:cxn modelId="{EA26B06E-B466-43F6-B3BD-A81FB2716CF7}" type="presParOf" srcId="{683A304E-1862-47C9-A697-CE3388594603}" destId="{903F9A09-BCCC-4749-8A9B-AE6E720A9105}" srcOrd="3" destOrd="0" presId="urn:microsoft.com/office/officeart/2018/2/layout/IconVerticalSolidList"/>
    <dgm:cxn modelId="{174AEEDA-5148-44B9-8585-71A77F7A9511}" type="presParOf" srcId="{32E2F3AE-F6A0-41E9-8F29-D92877A26501}" destId="{C8E86AAB-BBB4-46E1-B11A-CF00887458BD}" srcOrd="1" destOrd="0" presId="urn:microsoft.com/office/officeart/2018/2/layout/IconVerticalSolidList"/>
    <dgm:cxn modelId="{B296012A-BA35-4482-9381-4D968200EE60}" type="presParOf" srcId="{32E2F3AE-F6A0-41E9-8F29-D92877A26501}" destId="{94FFAB20-B371-4538-B1AD-CC3A67447F84}" srcOrd="2" destOrd="0" presId="urn:microsoft.com/office/officeart/2018/2/layout/IconVerticalSolidList"/>
    <dgm:cxn modelId="{C0AD2DFE-F9BF-4468-B033-7961CDF80450}" type="presParOf" srcId="{94FFAB20-B371-4538-B1AD-CC3A67447F84}" destId="{3B6CB873-6D20-47C5-A4AF-EAFB959DC7C0}" srcOrd="0" destOrd="0" presId="urn:microsoft.com/office/officeart/2018/2/layout/IconVerticalSolidList"/>
    <dgm:cxn modelId="{5A98234A-D79A-4CA9-80B3-40E151512D6C}" type="presParOf" srcId="{94FFAB20-B371-4538-B1AD-CC3A67447F84}" destId="{69AC1A9A-B3D8-4885-88EC-7856B188C87F}" srcOrd="1" destOrd="0" presId="urn:microsoft.com/office/officeart/2018/2/layout/IconVerticalSolidList"/>
    <dgm:cxn modelId="{4488AE1A-766F-4A94-93EB-40B70C9A4149}" type="presParOf" srcId="{94FFAB20-B371-4538-B1AD-CC3A67447F84}" destId="{02A9D213-C3A7-458D-834C-F8439E5F144A}" srcOrd="2" destOrd="0" presId="urn:microsoft.com/office/officeart/2018/2/layout/IconVerticalSolidList"/>
    <dgm:cxn modelId="{6829ADB0-9FB1-4266-906E-C4213944CF4D}" type="presParOf" srcId="{94FFAB20-B371-4538-B1AD-CC3A67447F84}" destId="{3A7B71ED-ACF2-4995-ADC2-E70A1786EBDC}" srcOrd="3" destOrd="0" presId="urn:microsoft.com/office/officeart/2018/2/layout/IconVerticalSolidList"/>
    <dgm:cxn modelId="{3473EDDD-E491-424C-91CE-D536B81C663E}" type="presParOf" srcId="{32E2F3AE-F6A0-41E9-8F29-D92877A26501}" destId="{A372E0BF-EEF0-4100-B7D8-30343D2386BF}" srcOrd="3" destOrd="0" presId="urn:microsoft.com/office/officeart/2018/2/layout/IconVerticalSolidList"/>
    <dgm:cxn modelId="{48F31FCF-BF46-4255-B388-188FCE4F2DB1}" type="presParOf" srcId="{32E2F3AE-F6A0-41E9-8F29-D92877A26501}" destId="{5E185F64-FD79-4BB2-8A10-7683EF1D80FF}" srcOrd="4" destOrd="0" presId="urn:microsoft.com/office/officeart/2018/2/layout/IconVerticalSolidList"/>
    <dgm:cxn modelId="{8EA648C2-546D-48CC-B402-A2F2BB5B64E5}" type="presParOf" srcId="{5E185F64-FD79-4BB2-8A10-7683EF1D80FF}" destId="{BC20A53C-42E2-4507-B571-FE5E15689657}" srcOrd="0" destOrd="0" presId="urn:microsoft.com/office/officeart/2018/2/layout/IconVerticalSolidList"/>
    <dgm:cxn modelId="{7E106255-81F0-4FA4-827C-7F2F4E8B0E5A}" type="presParOf" srcId="{5E185F64-FD79-4BB2-8A10-7683EF1D80FF}" destId="{42405AB4-F642-4BCF-8488-5E1710278D2E}" srcOrd="1" destOrd="0" presId="urn:microsoft.com/office/officeart/2018/2/layout/IconVerticalSolidList"/>
    <dgm:cxn modelId="{86AA5DBF-848A-4545-9AE7-E6C0F42440BC}" type="presParOf" srcId="{5E185F64-FD79-4BB2-8A10-7683EF1D80FF}" destId="{687BC851-61E6-4612-B149-601C83868D4C}" srcOrd="2" destOrd="0" presId="urn:microsoft.com/office/officeart/2018/2/layout/IconVerticalSolidList"/>
    <dgm:cxn modelId="{95C766D4-F51C-48BE-8253-1A4287E1C42E}" type="presParOf" srcId="{5E185F64-FD79-4BB2-8A10-7683EF1D80FF}" destId="{90ED1AC6-0681-4262-9058-FC06DF211C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3E750F-210F-4FBE-8C4E-28EEC1C5A7A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DC34CA-122B-4762-87CA-9EB3545EE1B1}">
      <dgm:prSet/>
      <dgm:spPr/>
      <dgm:t>
        <a:bodyPr/>
        <a:lstStyle/>
        <a:p>
          <a:r>
            <a:rPr lang="en-US"/>
            <a:t>In conclusion, the proposed system is a fully automated drone delivery system that uses a central hub to manage the entire production and logistics process</a:t>
          </a:r>
        </a:p>
      </dgm:t>
    </dgm:pt>
    <dgm:pt modelId="{129823D8-BE36-4A6E-8185-C8602FC7D282}" type="parTrans" cxnId="{17C85AC3-BEDA-4584-AF33-6A864757860B}">
      <dgm:prSet/>
      <dgm:spPr/>
      <dgm:t>
        <a:bodyPr/>
        <a:lstStyle/>
        <a:p>
          <a:endParaRPr lang="en-US"/>
        </a:p>
      </dgm:t>
    </dgm:pt>
    <dgm:pt modelId="{A36AFC8D-99A7-4473-80D1-5BEB017F3270}" type="sibTrans" cxnId="{17C85AC3-BEDA-4584-AF33-6A864757860B}">
      <dgm:prSet/>
      <dgm:spPr/>
      <dgm:t>
        <a:bodyPr/>
        <a:lstStyle/>
        <a:p>
          <a:endParaRPr lang="en-US"/>
        </a:p>
      </dgm:t>
    </dgm:pt>
    <dgm:pt modelId="{F3726349-BC3C-425E-93F0-2D227D5C35FE}">
      <dgm:prSet/>
      <dgm:spPr/>
      <dgm:t>
        <a:bodyPr/>
        <a:lstStyle/>
        <a:p>
          <a:r>
            <a:rPr lang="en-US"/>
            <a:t>The system is designed to be efficient, cost-effective, safe, and secure</a:t>
          </a:r>
        </a:p>
      </dgm:t>
    </dgm:pt>
    <dgm:pt modelId="{6BF18607-6637-499A-B784-CAF0C02CD85A}" type="parTrans" cxnId="{81CAA387-795F-4577-B0D8-D8F917296557}">
      <dgm:prSet/>
      <dgm:spPr/>
      <dgm:t>
        <a:bodyPr/>
        <a:lstStyle/>
        <a:p>
          <a:endParaRPr lang="en-US"/>
        </a:p>
      </dgm:t>
    </dgm:pt>
    <dgm:pt modelId="{69985B84-7153-4C47-BBA8-A696D879C76B}" type="sibTrans" cxnId="{81CAA387-795F-4577-B0D8-D8F917296557}">
      <dgm:prSet/>
      <dgm:spPr/>
      <dgm:t>
        <a:bodyPr/>
        <a:lstStyle/>
        <a:p>
          <a:endParaRPr lang="en-US"/>
        </a:p>
      </dgm:t>
    </dgm:pt>
    <dgm:pt modelId="{A4D4FD81-EFEC-4A15-A262-76751A4CCFBA}">
      <dgm:prSet/>
      <dgm:spPr/>
      <dgm:t>
        <a:bodyPr/>
        <a:lstStyle/>
        <a:p>
          <a:r>
            <a:rPr lang="en-US"/>
            <a:t>The system has been designed to meet the needs and requirements of customers who want to use drone delivery for their products</a:t>
          </a:r>
        </a:p>
      </dgm:t>
    </dgm:pt>
    <dgm:pt modelId="{7EEAF250-ABA7-4C09-88B3-B730676B37F7}" type="parTrans" cxnId="{52074A88-481D-471B-8F0C-2108AA31FB92}">
      <dgm:prSet/>
      <dgm:spPr/>
      <dgm:t>
        <a:bodyPr/>
        <a:lstStyle/>
        <a:p>
          <a:endParaRPr lang="en-US"/>
        </a:p>
      </dgm:t>
    </dgm:pt>
    <dgm:pt modelId="{3B0377B8-74A4-4430-BDDA-18E01C7294F9}" type="sibTrans" cxnId="{52074A88-481D-471B-8F0C-2108AA31FB92}">
      <dgm:prSet/>
      <dgm:spPr/>
      <dgm:t>
        <a:bodyPr/>
        <a:lstStyle/>
        <a:p>
          <a:endParaRPr lang="en-US"/>
        </a:p>
      </dgm:t>
    </dgm:pt>
    <dgm:pt modelId="{FC472624-C118-4751-B3CC-7A634EDEE1FD}" type="pres">
      <dgm:prSet presAssocID="{773E750F-210F-4FBE-8C4E-28EEC1C5A7A5}" presName="root" presStyleCnt="0">
        <dgm:presLayoutVars>
          <dgm:dir/>
          <dgm:resizeHandles val="exact"/>
        </dgm:presLayoutVars>
      </dgm:prSet>
      <dgm:spPr/>
    </dgm:pt>
    <dgm:pt modelId="{BC48EDFC-B9B6-4ACC-AF78-ECD96AA14467}" type="pres">
      <dgm:prSet presAssocID="{1ADC34CA-122B-4762-87CA-9EB3545EE1B1}" presName="compNode" presStyleCnt="0"/>
      <dgm:spPr/>
    </dgm:pt>
    <dgm:pt modelId="{CE4CD56B-608C-4A34-8E05-70826230C2EF}" type="pres">
      <dgm:prSet presAssocID="{1ADC34CA-122B-4762-87CA-9EB3545EE1B1}" presName="bgRect" presStyleLbl="bgShp" presStyleIdx="0" presStyleCnt="3"/>
      <dgm:spPr/>
    </dgm:pt>
    <dgm:pt modelId="{A93474A4-3E55-4BDF-A87E-5C02CDFE9FE6}" type="pres">
      <dgm:prSet presAssocID="{1ADC34CA-122B-4762-87CA-9EB3545EE1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uck"/>
        </a:ext>
      </dgm:extLst>
    </dgm:pt>
    <dgm:pt modelId="{43716B7F-47B7-4E1C-A747-1D51EBC757EF}" type="pres">
      <dgm:prSet presAssocID="{1ADC34CA-122B-4762-87CA-9EB3545EE1B1}" presName="spaceRect" presStyleCnt="0"/>
      <dgm:spPr/>
    </dgm:pt>
    <dgm:pt modelId="{8D7B9A3B-F5A3-47DB-95B9-D07D6DBD0600}" type="pres">
      <dgm:prSet presAssocID="{1ADC34CA-122B-4762-87CA-9EB3545EE1B1}" presName="parTx" presStyleLbl="revTx" presStyleIdx="0" presStyleCnt="3">
        <dgm:presLayoutVars>
          <dgm:chMax val="0"/>
          <dgm:chPref val="0"/>
        </dgm:presLayoutVars>
      </dgm:prSet>
      <dgm:spPr/>
    </dgm:pt>
    <dgm:pt modelId="{616BB949-3AC7-46D1-B087-63619D7C3D66}" type="pres">
      <dgm:prSet presAssocID="{A36AFC8D-99A7-4473-80D1-5BEB017F3270}" presName="sibTrans" presStyleCnt="0"/>
      <dgm:spPr/>
    </dgm:pt>
    <dgm:pt modelId="{C8D1001A-417D-44BE-8CEC-E9919D7F7738}" type="pres">
      <dgm:prSet presAssocID="{F3726349-BC3C-425E-93F0-2D227D5C35FE}" presName="compNode" presStyleCnt="0"/>
      <dgm:spPr/>
    </dgm:pt>
    <dgm:pt modelId="{BE3206CB-A031-4F83-BBC7-E6EC1DC0A177}" type="pres">
      <dgm:prSet presAssocID="{F3726349-BC3C-425E-93F0-2D227D5C35FE}" presName="bgRect" presStyleLbl="bgShp" presStyleIdx="1" presStyleCnt="3"/>
      <dgm:spPr/>
    </dgm:pt>
    <dgm:pt modelId="{C989F529-A77F-47EA-87BB-E5605CB54F3C}" type="pres">
      <dgm:prSet presAssocID="{F3726349-BC3C-425E-93F0-2D227D5C35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C00B1C3D-AE0A-4B8C-89F5-4A1666ACE91C}" type="pres">
      <dgm:prSet presAssocID="{F3726349-BC3C-425E-93F0-2D227D5C35FE}" presName="spaceRect" presStyleCnt="0"/>
      <dgm:spPr/>
    </dgm:pt>
    <dgm:pt modelId="{2E383207-D22A-4031-84B2-639A4F87B58D}" type="pres">
      <dgm:prSet presAssocID="{F3726349-BC3C-425E-93F0-2D227D5C35FE}" presName="parTx" presStyleLbl="revTx" presStyleIdx="1" presStyleCnt="3">
        <dgm:presLayoutVars>
          <dgm:chMax val="0"/>
          <dgm:chPref val="0"/>
        </dgm:presLayoutVars>
      </dgm:prSet>
      <dgm:spPr/>
    </dgm:pt>
    <dgm:pt modelId="{698AC6E7-CFAB-4C6E-A1F8-8FE4B0470023}" type="pres">
      <dgm:prSet presAssocID="{69985B84-7153-4C47-BBA8-A696D879C76B}" presName="sibTrans" presStyleCnt="0"/>
      <dgm:spPr/>
    </dgm:pt>
    <dgm:pt modelId="{F35414BA-264F-425E-B88D-3128E8DDEE0C}" type="pres">
      <dgm:prSet presAssocID="{A4D4FD81-EFEC-4A15-A262-76751A4CCFBA}" presName="compNode" presStyleCnt="0"/>
      <dgm:spPr/>
    </dgm:pt>
    <dgm:pt modelId="{1A8A51F3-3B13-4FAE-97E8-721E34D34BD4}" type="pres">
      <dgm:prSet presAssocID="{A4D4FD81-EFEC-4A15-A262-76751A4CCFBA}" presName="bgRect" presStyleLbl="bgShp" presStyleIdx="2" presStyleCnt="3"/>
      <dgm:spPr/>
    </dgm:pt>
    <dgm:pt modelId="{CB637D8B-D3B2-47DA-99A1-31EADEC38D3E}" type="pres">
      <dgm:prSet presAssocID="{A4D4FD81-EFEC-4A15-A262-76751A4CCFB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B39C9944-9840-4935-8C52-D9E65874D5AE}" type="pres">
      <dgm:prSet presAssocID="{A4D4FD81-EFEC-4A15-A262-76751A4CCFBA}" presName="spaceRect" presStyleCnt="0"/>
      <dgm:spPr/>
    </dgm:pt>
    <dgm:pt modelId="{02C0EB48-B70A-444F-96EA-CAC0DFC973FF}" type="pres">
      <dgm:prSet presAssocID="{A4D4FD81-EFEC-4A15-A262-76751A4CCFBA}" presName="parTx" presStyleLbl="revTx" presStyleIdx="2" presStyleCnt="3">
        <dgm:presLayoutVars>
          <dgm:chMax val="0"/>
          <dgm:chPref val="0"/>
        </dgm:presLayoutVars>
      </dgm:prSet>
      <dgm:spPr/>
    </dgm:pt>
  </dgm:ptLst>
  <dgm:cxnLst>
    <dgm:cxn modelId="{81BD7520-0049-47A3-ACBF-654A711A8E82}" type="presOf" srcId="{F3726349-BC3C-425E-93F0-2D227D5C35FE}" destId="{2E383207-D22A-4031-84B2-639A4F87B58D}" srcOrd="0" destOrd="0" presId="urn:microsoft.com/office/officeart/2018/2/layout/IconVerticalSolidList"/>
    <dgm:cxn modelId="{ADE6E864-DFE5-4593-9EDF-7851032BFF48}" type="presOf" srcId="{773E750F-210F-4FBE-8C4E-28EEC1C5A7A5}" destId="{FC472624-C118-4751-B3CC-7A634EDEE1FD}" srcOrd="0" destOrd="0" presId="urn:microsoft.com/office/officeart/2018/2/layout/IconVerticalSolidList"/>
    <dgm:cxn modelId="{785F7E46-6520-422A-9143-19A2DAE9E076}" type="presOf" srcId="{1ADC34CA-122B-4762-87CA-9EB3545EE1B1}" destId="{8D7B9A3B-F5A3-47DB-95B9-D07D6DBD0600}" srcOrd="0" destOrd="0" presId="urn:microsoft.com/office/officeart/2018/2/layout/IconVerticalSolidList"/>
    <dgm:cxn modelId="{81CAA387-795F-4577-B0D8-D8F917296557}" srcId="{773E750F-210F-4FBE-8C4E-28EEC1C5A7A5}" destId="{F3726349-BC3C-425E-93F0-2D227D5C35FE}" srcOrd="1" destOrd="0" parTransId="{6BF18607-6637-499A-B784-CAF0C02CD85A}" sibTransId="{69985B84-7153-4C47-BBA8-A696D879C76B}"/>
    <dgm:cxn modelId="{52074A88-481D-471B-8F0C-2108AA31FB92}" srcId="{773E750F-210F-4FBE-8C4E-28EEC1C5A7A5}" destId="{A4D4FD81-EFEC-4A15-A262-76751A4CCFBA}" srcOrd="2" destOrd="0" parTransId="{7EEAF250-ABA7-4C09-88B3-B730676B37F7}" sibTransId="{3B0377B8-74A4-4430-BDDA-18E01C7294F9}"/>
    <dgm:cxn modelId="{17C85AC3-BEDA-4584-AF33-6A864757860B}" srcId="{773E750F-210F-4FBE-8C4E-28EEC1C5A7A5}" destId="{1ADC34CA-122B-4762-87CA-9EB3545EE1B1}" srcOrd="0" destOrd="0" parTransId="{129823D8-BE36-4A6E-8185-C8602FC7D282}" sibTransId="{A36AFC8D-99A7-4473-80D1-5BEB017F3270}"/>
    <dgm:cxn modelId="{CBFE52D2-55AE-4097-AAD9-020ECF1EFBA6}" type="presOf" srcId="{A4D4FD81-EFEC-4A15-A262-76751A4CCFBA}" destId="{02C0EB48-B70A-444F-96EA-CAC0DFC973FF}" srcOrd="0" destOrd="0" presId="urn:microsoft.com/office/officeart/2018/2/layout/IconVerticalSolidList"/>
    <dgm:cxn modelId="{39373BF1-E0CD-4BD9-B071-A26F11084F1E}" type="presParOf" srcId="{FC472624-C118-4751-B3CC-7A634EDEE1FD}" destId="{BC48EDFC-B9B6-4ACC-AF78-ECD96AA14467}" srcOrd="0" destOrd="0" presId="urn:microsoft.com/office/officeart/2018/2/layout/IconVerticalSolidList"/>
    <dgm:cxn modelId="{54AF4B39-F159-4013-B00E-851631069862}" type="presParOf" srcId="{BC48EDFC-B9B6-4ACC-AF78-ECD96AA14467}" destId="{CE4CD56B-608C-4A34-8E05-70826230C2EF}" srcOrd="0" destOrd="0" presId="urn:microsoft.com/office/officeart/2018/2/layout/IconVerticalSolidList"/>
    <dgm:cxn modelId="{A7A01A20-C327-436B-8ADA-F8B8D2C5DF87}" type="presParOf" srcId="{BC48EDFC-B9B6-4ACC-AF78-ECD96AA14467}" destId="{A93474A4-3E55-4BDF-A87E-5C02CDFE9FE6}" srcOrd="1" destOrd="0" presId="urn:microsoft.com/office/officeart/2018/2/layout/IconVerticalSolidList"/>
    <dgm:cxn modelId="{951B6949-9F5A-48CE-BC79-0649948A22E5}" type="presParOf" srcId="{BC48EDFC-B9B6-4ACC-AF78-ECD96AA14467}" destId="{43716B7F-47B7-4E1C-A747-1D51EBC757EF}" srcOrd="2" destOrd="0" presId="urn:microsoft.com/office/officeart/2018/2/layout/IconVerticalSolidList"/>
    <dgm:cxn modelId="{55E3D50C-0851-44C2-A8E6-8BF28D4F78D6}" type="presParOf" srcId="{BC48EDFC-B9B6-4ACC-AF78-ECD96AA14467}" destId="{8D7B9A3B-F5A3-47DB-95B9-D07D6DBD0600}" srcOrd="3" destOrd="0" presId="urn:microsoft.com/office/officeart/2018/2/layout/IconVerticalSolidList"/>
    <dgm:cxn modelId="{F4A906D4-638A-4379-8C28-78F987F18BB2}" type="presParOf" srcId="{FC472624-C118-4751-B3CC-7A634EDEE1FD}" destId="{616BB949-3AC7-46D1-B087-63619D7C3D66}" srcOrd="1" destOrd="0" presId="urn:microsoft.com/office/officeart/2018/2/layout/IconVerticalSolidList"/>
    <dgm:cxn modelId="{D7C076E6-E463-4024-BB78-248D783D49F6}" type="presParOf" srcId="{FC472624-C118-4751-B3CC-7A634EDEE1FD}" destId="{C8D1001A-417D-44BE-8CEC-E9919D7F7738}" srcOrd="2" destOrd="0" presId="urn:microsoft.com/office/officeart/2018/2/layout/IconVerticalSolidList"/>
    <dgm:cxn modelId="{813BE968-54A3-47CA-B08E-B64B3D82B7F7}" type="presParOf" srcId="{C8D1001A-417D-44BE-8CEC-E9919D7F7738}" destId="{BE3206CB-A031-4F83-BBC7-E6EC1DC0A177}" srcOrd="0" destOrd="0" presId="urn:microsoft.com/office/officeart/2018/2/layout/IconVerticalSolidList"/>
    <dgm:cxn modelId="{61151E22-C781-4CF9-94F7-81FB0CDFB635}" type="presParOf" srcId="{C8D1001A-417D-44BE-8CEC-E9919D7F7738}" destId="{C989F529-A77F-47EA-87BB-E5605CB54F3C}" srcOrd="1" destOrd="0" presId="urn:microsoft.com/office/officeart/2018/2/layout/IconVerticalSolidList"/>
    <dgm:cxn modelId="{2BB00894-8899-4C37-ABD2-491DADB2704F}" type="presParOf" srcId="{C8D1001A-417D-44BE-8CEC-E9919D7F7738}" destId="{C00B1C3D-AE0A-4B8C-89F5-4A1666ACE91C}" srcOrd="2" destOrd="0" presId="urn:microsoft.com/office/officeart/2018/2/layout/IconVerticalSolidList"/>
    <dgm:cxn modelId="{13BB0AF1-176F-41E6-9126-76FA2C424FEA}" type="presParOf" srcId="{C8D1001A-417D-44BE-8CEC-E9919D7F7738}" destId="{2E383207-D22A-4031-84B2-639A4F87B58D}" srcOrd="3" destOrd="0" presId="urn:microsoft.com/office/officeart/2018/2/layout/IconVerticalSolidList"/>
    <dgm:cxn modelId="{DEEE498B-40C9-4E2B-B3E5-9FBD74237769}" type="presParOf" srcId="{FC472624-C118-4751-B3CC-7A634EDEE1FD}" destId="{698AC6E7-CFAB-4C6E-A1F8-8FE4B0470023}" srcOrd="3" destOrd="0" presId="urn:microsoft.com/office/officeart/2018/2/layout/IconVerticalSolidList"/>
    <dgm:cxn modelId="{E91E99F0-D0D9-466E-AF29-48F3032D430B}" type="presParOf" srcId="{FC472624-C118-4751-B3CC-7A634EDEE1FD}" destId="{F35414BA-264F-425E-B88D-3128E8DDEE0C}" srcOrd="4" destOrd="0" presId="urn:microsoft.com/office/officeart/2018/2/layout/IconVerticalSolidList"/>
    <dgm:cxn modelId="{5ADD8407-D2AA-46CA-87FC-1C79CA9F46BD}" type="presParOf" srcId="{F35414BA-264F-425E-B88D-3128E8DDEE0C}" destId="{1A8A51F3-3B13-4FAE-97E8-721E34D34BD4}" srcOrd="0" destOrd="0" presId="urn:microsoft.com/office/officeart/2018/2/layout/IconVerticalSolidList"/>
    <dgm:cxn modelId="{CF47CA0B-EAE7-4DE9-BF71-FAB8DB4ADB9E}" type="presParOf" srcId="{F35414BA-264F-425E-B88D-3128E8DDEE0C}" destId="{CB637D8B-D3B2-47DA-99A1-31EADEC38D3E}" srcOrd="1" destOrd="0" presId="urn:microsoft.com/office/officeart/2018/2/layout/IconVerticalSolidList"/>
    <dgm:cxn modelId="{01D491B9-F6A9-4D72-AED4-3766A1BAC839}" type="presParOf" srcId="{F35414BA-264F-425E-B88D-3128E8DDEE0C}" destId="{B39C9944-9840-4935-8C52-D9E65874D5AE}" srcOrd="2" destOrd="0" presId="urn:microsoft.com/office/officeart/2018/2/layout/IconVerticalSolidList"/>
    <dgm:cxn modelId="{7264D6CC-F53D-46C8-8C5A-1A778DBE36EE}" type="presParOf" srcId="{F35414BA-264F-425E-B88D-3128E8DDEE0C}" destId="{02C0EB48-B70A-444F-96EA-CAC0DFC973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17DDD-F6D4-4E82-9785-9BC088D85E83}">
      <dsp:nvSpPr>
        <dsp:cNvPr id="0" name=""/>
        <dsp:cNvSpPr/>
      </dsp:nvSpPr>
      <dsp:spPr>
        <a:xfrm>
          <a:off x="0" y="713"/>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98FA2-E580-4BA4-9BB8-A3213DD6DC59}">
      <dsp:nvSpPr>
        <dsp:cNvPr id="0" name=""/>
        <dsp:cNvSpPr/>
      </dsp:nvSpPr>
      <dsp:spPr>
        <a:xfrm>
          <a:off x="504931" y="376281"/>
          <a:ext cx="918056" cy="918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39F2A6-873A-41D4-A53C-2B25854BB993}">
      <dsp:nvSpPr>
        <dsp:cNvPr id="0" name=""/>
        <dsp:cNvSpPr/>
      </dsp:nvSpPr>
      <dsp:spPr>
        <a:xfrm>
          <a:off x="1927918" y="713"/>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755650">
            <a:lnSpc>
              <a:spcPct val="90000"/>
            </a:lnSpc>
            <a:spcBef>
              <a:spcPct val="0"/>
            </a:spcBef>
            <a:spcAft>
              <a:spcPct val="35000"/>
            </a:spcAft>
            <a:buNone/>
          </a:pPr>
          <a:r>
            <a:rPr lang="en-US" sz="1700" kern="1200"/>
            <a:t>The rise of drone technology has made drone delivery a reality for many businesses</a:t>
          </a:r>
        </a:p>
      </dsp:txBody>
      <dsp:txXfrm>
        <a:off x="1927918" y="713"/>
        <a:ext cx="5075858" cy="1669193"/>
      </dsp:txXfrm>
    </dsp:sp>
    <dsp:sp modelId="{F438D663-E690-4572-A6AF-BE8A7ED52EAA}">
      <dsp:nvSpPr>
        <dsp:cNvPr id="0" name=""/>
        <dsp:cNvSpPr/>
      </dsp:nvSpPr>
      <dsp:spPr>
        <a:xfrm>
          <a:off x="0" y="2087205"/>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642AC-480E-4A19-9CA2-38FE7A4E5067}">
      <dsp:nvSpPr>
        <dsp:cNvPr id="0" name=""/>
        <dsp:cNvSpPr/>
      </dsp:nvSpPr>
      <dsp:spPr>
        <a:xfrm>
          <a:off x="504931" y="2462774"/>
          <a:ext cx="918056" cy="918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2A9C73-61C1-4DAA-B517-08A34AFBC8B1}">
      <dsp:nvSpPr>
        <dsp:cNvPr id="0" name=""/>
        <dsp:cNvSpPr/>
      </dsp:nvSpPr>
      <dsp:spPr>
        <a:xfrm>
          <a:off x="1927918" y="2087205"/>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755650">
            <a:lnSpc>
              <a:spcPct val="90000"/>
            </a:lnSpc>
            <a:spcBef>
              <a:spcPct val="0"/>
            </a:spcBef>
            <a:spcAft>
              <a:spcPct val="35000"/>
            </a:spcAft>
            <a:buNone/>
          </a:pPr>
          <a:r>
            <a:rPr lang="en-US" sz="1700" kern="1200"/>
            <a:t>This report aims to propose a new system that can improve the production and logistics process for drone delivery</a:t>
          </a:r>
        </a:p>
      </dsp:txBody>
      <dsp:txXfrm>
        <a:off x="1927918" y="2087205"/>
        <a:ext cx="5075858" cy="1669193"/>
      </dsp:txXfrm>
    </dsp:sp>
    <dsp:sp modelId="{FEB8335B-92F2-4D47-BE46-DE9A7F1B72E2}">
      <dsp:nvSpPr>
        <dsp:cNvPr id="0" name=""/>
        <dsp:cNvSpPr/>
      </dsp:nvSpPr>
      <dsp:spPr>
        <a:xfrm>
          <a:off x="0" y="4173697"/>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93DE9-9C3F-4A33-A138-B4508C761444}">
      <dsp:nvSpPr>
        <dsp:cNvPr id="0" name=""/>
        <dsp:cNvSpPr/>
      </dsp:nvSpPr>
      <dsp:spPr>
        <a:xfrm>
          <a:off x="504931" y="4549266"/>
          <a:ext cx="918056" cy="918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61618A-4DF9-4FBD-AB1C-8C2CD6F50A8D}">
      <dsp:nvSpPr>
        <dsp:cNvPr id="0" name=""/>
        <dsp:cNvSpPr/>
      </dsp:nvSpPr>
      <dsp:spPr>
        <a:xfrm>
          <a:off x="1927918" y="4173697"/>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755650">
            <a:lnSpc>
              <a:spcPct val="90000"/>
            </a:lnSpc>
            <a:spcBef>
              <a:spcPct val="0"/>
            </a:spcBef>
            <a:spcAft>
              <a:spcPct val="35000"/>
            </a:spcAft>
            <a:buNone/>
          </a:pPr>
          <a:r>
            <a:rPr lang="en-US" sz="1700" kern="1200"/>
            <a:t>The report outlines the needs and requirements of the customers, the design of the proposed system, the verification of the design, and the validation of the customer satisfaction with the proposed system</a:t>
          </a:r>
        </a:p>
      </dsp:txBody>
      <dsp:txXfrm>
        <a:off x="1927918" y="4173697"/>
        <a:ext cx="5075858" cy="1669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AE53C-F630-41B5-B973-88B99E83BA78}">
      <dsp:nvSpPr>
        <dsp:cNvPr id="0" name=""/>
        <dsp:cNvSpPr/>
      </dsp:nvSpPr>
      <dsp:spPr>
        <a:xfrm>
          <a:off x="0" y="949585"/>
          <a:ext cx="7003777" cy="175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8F38E-75EB-48DF-8353-7E1F9357F08B}">
      <dsp:nvSpPr>
        <dsp:cNvPr id="0" name=""/>
        <dsp:cNvSpPr/>
      </dsp:nvSpPr>
      <dsp:spPr>
        <a:xfrm>
          <a:off x="530307" y="1344029"/>
          <a:ext cx="964194" cy="964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16DDB9-5FC2-403A-8DB3-507338D716FD}">
      <dsp:nvSpPr>
        <dsp:cNvPr id="0" name=""/>
        <dsp:cNvSpPr/>
      </dsp:nvSpPr>
      <dsp:spPr>
        <a:xfrm>
          <a:off x="2024809" y="949585"/>
          <a:ext cx="4978967" cy="175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34" tIns="185534" rIns="185534" bIns="185534" numCol="1" spcCol="1270" anchor="ctr" anchorCtr="0">
          <a:noAutofit/>
        </a:bodyPr>
        <a:lstStyle/>
        <a:p>
          <a:pPr marL="0" lvl="0" indent="0" algn="l" defTabSz="1066800">
            <a:lnSpc>
              <a:spcPct val="90000"/>
            </a:lnSpc>
            <a:spcBef>
              <a:spcPct val="0"/>
            </a:spcBef>
            <a:spcAft>
              <a:spcPct val="35000"/>
            </a:spcAft>
            <a:buNone/>
          </a:pPr>
          <a:r>
            <a:rPr lang="en-US" sz="2400" kern="1200"/>
            <a:t>The customer for this proposed system is any business that wants to use drone delivery for their products</a:t>
          </a:r>
        </a:p>
      </dsp:txBody>
      <dsp:txXfrm>
        <a:off x="2024809" y="949585"/>
        <a:ext cx="4978967" cy="1753081"/>
      </dsp:txXfrm>
    </dsp:sp>
    <dsp:sp modelId="{B9E085EC-B6FC-40A2-9B78-100997E0F461}">
      <dsp:nvSpPr>
        <dsp:cNvPr id="0" name=""/>
        <dsp:cNvSpPr/>
      </dsp:nvSpPr>
      <dsp:spPr>
        <a:xfrm>
          <a:off x="0" y="3140937"/>
          <a:ext cx="7003777" cy="175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E13C1-EA08-4777-A2D1-2E6223C59EC3}">
      <dsp:nvSpPr>
        <dsp:cNvPr id="0" name=""/>
        <dsp:cNvSpPr/>
      </dsp:nvSpPr>
      <dsp:spPr>
        <a:xfrm>
          <a:off x="530307" y="3535381"/>
          <a:ext cx="964194" cy="964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111490-2452-4404-8125-002981B4C0AA}">
      <dsp:nvSpPr>
        <dsp:cNvPr id="0" name=""/>
        <dsp:cNvSpPr/>
      </dsp:nvSpPr>
      <dsp:spPr>
        <a:xfrm>
          <a:off x="2024809" y="3140937"/>
          <a:ext cx="4978967" cy="175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34" tIns="185534" rIns="185534" bIns="185534" numCol="1" spcCol="1270" anchor="ctr" anchorCtr="0">
          <a:noAutofit/>
        </a:bodyPr>
        <a:lstStyle/>
        <a:p>
          <a:pPr marL="0" lvl="0" indent="0" algn="l" defTabSz="1066800">
            <a:lnSpc>
              <a:spcPct val="90000"/>
            </a:lnSpc>
            <a:spcBef>
              <a:spcPct val="0"/>
            </a:spcBef>
            <a:spcAft>
              <a:spcPct val="35000"/>
            </a:spcAft>
            <a:buNone/>
          </a:pPr>
          <a:r>
            <a:rPr lang="en-US" sz="2400" kern="1200"/>
            <a:t>The needs and requirements of the customers are</a:t>
          </a:r>
        </a:p>
      </dsp:txBody>
      <dsp:txXfrm>
        <a:off x="2024809" y="3140937"/>
        <a:ext cx="4978967" cy="1753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98F1F-0688-433D-B827-30812EC5AB93}">
      <dsp:nvSpPr>
        <dsp:cNvPr id="0" name=""/>
        <dsp:cNvSpPr/>
      </dsp:nvSpPr>
      <dsp:spPr>
        <a:xfrm>
          <a:off x="1023352" y="1655713"/>
          <a:ext cx="1918459" cy="95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System</a:t>
          </a:r>
          <a:endParaRPr lang="en-IN" sz="2300" kern="1200" dirty="0"/>
        </a:p>
      </dsp:txBody>
      <dsp:txXfrm>
        <a:off x="1051447" y="1683808"/>
        <a:ext cx="1862269" cy="903039"/>
      </dsp:txXfrm>
    </dsp:sp>
    <dsp:sp modelId="{6009B68E-63F3-46DE-866A-5FF81419EF8C}">
      <dsp:nvSpPr>
        <dsp:cNvPr id="0" name=""/>
        <dsp:cNvSpPr/>
      </dsp:nvSpPr>
      <dsp:spPr>
        <a:xfrm rot="17692822">
          <a:off x="2413526" y="1287778"/>
          <a:ext cx="1823955" cy="40429"/>
        </a:xfrm>
        <a:custGeom>
          <a:avLst/>
          <a:gdLst/>
          <a:ahLst/>
          <a:cxnLst/>
          <a:rect l="0" t="0" r="0" b="0"/>
          <a:pathLst>
            <a:path>
              <a:moveTo>
                <a:pt x="0" y="20214"/>
              </a:moveTo>
              <a:lnTo>
                <a:pt x="1823955"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3279905" y="1262394"/>
        <a:ext cx="91197" cy="91197"/>
      </dsp:txXfrm>
    </dsp:sp>
    <dsp:sp modelId="{4F06C471-40A1-4538-83FB-9F34C5C7B353}">
      <dsp:nvSpPr>
        <dsp:cNvPr id="0" name=""/>
        <dsp:cNvSpPr/>
      </dsp:nvSpPr>
      <dsp:spPr>
        <a:xfrm>
          <a:off x="3709195" y="1042"/>
          <a:ext cx="1918459" cy="95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The central Hub</a:t>
          </a:r>
          <a:endParaRPr lang="en-IN" sz="2300" kern="1200" dirty="0"/>
        </a:p>
      </dsp:txBody>
      <dsp:txXfrm>
        <a:off x="3737290" y="29137"/>
        <a:ext cx="1862269" cy="903039"/>
      </dsp:txXfrm>
    </dsp:sp>
    <dsp:sp modelId="{786C89A6-33D7-4B0A-80E2-AC646791475F}">
      <dsp:nvSpPr>
        <dsp:cNvPr id="0" name=""/>
        <dsp:cNvSpPr/>
      </dsp:nvSpPr>
      <dsp:spPr>
        <a:xfrm rot="19457599">
          <a:off x="2852986" y="1839335"/>
          <a:ext cx="945035" cy="40429"/>
        </a:xfrm>
        <a:custGeom>
          <a:avLst/>
          <a:gdLst/>
          <a:ahLst/>
          <a:cxnLst/>
          <a:rect l="0" t="0" r="0" b="0"/>
          <a:pathLst>
            <a:path>
              <a:moveTo>
                <a:pt x="0" y="20214"/>
              </a:moveTo>
              <a:lnTo>
                <a:pt x="945035"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301878" y="1835924"/>
        <a:ext cx="47251" cy="47251"/>
      </dsp:txXfrm>
    </dsp:sp>
    <dsp:sp modelId="{73122831-E144-44BB-81AD-FE95607C8094}">
      <dsp:nvSpPr>
        <dsp:cNvPr id="0" name=""/>
        <dsp:cNvSpPr/>
      </dsp:nvSpPr>
      <dsp:spPr>
        <a:xfrm>
          <a:off x="3709195" y="1104156"/>
          <a:ext cx="1918459" cy="95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The Drone</a:t>
          </a:r>
          <a:endParaRPr lang="en-IN" sz="2300" kern="1200" dirty="0"/>
        </a:p>
      </dsp:txBody>
      <dsp:txXfrm>
        <a:off x="3737290" y="1132251"/>
        <a:ext cx="1862269" cy="903039"/>
      </dsp:txXfrm>
    </dsp:sp>
    <dsp:sp modelId="{D852B5A4-0C13-4F82-AAEF-3A0AB6709B0A}">
      <dsp:nvSpPr>
        <dsp:cNvPr id="0" name=""/>
        <dsp:cNvSpPr/>
      </dsp:nvSpPr>
      <dsp:spPr>
        <a:xfrm rot="2142401">
          <a:off x="2852986" y="2390892"/>
          <a:ext cx="945035" cy="40429"/>
        </a:xfrm>
        <a:custGeom>
          <a:avLst/>
          <a:gdLst/>
          <a:ahLst/>
          <a:cxnLst/>
          <a:rect l="0" t="0" r="0" b="0"/>
          <a:pathLst>
            <a:path>
              <a:moveTo>
                <a:pt x="0" y="20214"/>
              </a:moveTo>
              <a:lnTo>
                <a:pt x="945035"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301878" y="2387481"/>
        <a:ext cx="47251" cy="47251"/>
      </dsp:txXfrm>
    </dsp:sp>
    <dsp:sp modelId="{95C88B63-FF5B-4D8E-9705-18BF0F1A1974}">
      <dsp:nvSpPr>
        <dsp:cNvPr id="0" name=""/>
        <dsp:cNvSpPr/>
      </dsp:nvSpPr>
      <dsp:spPr>
        <a:xfrm>
          <a:off x="3709195" y="2207270"/>
          <a:ext cx="1918459" cy="95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The charging Station</a:t>
          </a:r>
          <a:endParaRPr lang="en-IN" sz="2300" kern="1200" dirty="0"/>
        </a:p>
      </dsp:txBody>
      <dsp:txXfrm>
        <a:off x="3737290" y="2235365"/>
        <a:ext cx="1862269" cy="903039"/>
      </dsp:txXfrm>
    </dsp:sp>
    <dsp:sp modelId="{6718F3C0-F667-4704-84CB-C9EFD8D6CB7C}">
      <dsp:nvSpPr>
        <dsp:cNvPr id="0" name=""/>
        <dsp:cNvSpPr/>
      </dsp:nvSpPr>
      <dsp:spPr>
        <a:xfrm rot="3907178">
          <a:off x="2413526" y="2942449"/>
          <a:ext cx="1823955" cy="40429"/>
        </a:xfrm>
        <a:custGeom>
          <a:avLst/>
          <a:gdLst/>
          <a:ahLst/>
          <a:cxnLst/>
          <a:rect l="0" t="0" r="0" b="0"/>
          <a:pathLst>
            <a:path>
              <a:moveTo>
                <a:pt x="0" y="20214"/>
              </a:moveTo>
              <a:lnTo>
                <a:pt x="1823955"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3279905" y="2917065"/>
        <a:ext cx="91197" cy="91197"/>
      </dsp:txXfrm>
    </dsp:sp>
    <dsp:sp modelId="{1CE71AD4-BB17-4540-8DE2-17BF4D57B83D}">
      <dsp:nvSpPr>
        <dsp:cNvPr id="0" name=""/>
        <dsp:cNvSpPr/>
      </dsp:nvSpPr>
      <dsp:spPr>
        <a:xfrm>
          <a:off x="3709195" y="3310384"/>
          <a:ext cx="1918459" cy="959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Software</a:t>
          </a:r>
          <a:endParaRPr lang="en-IN" sz="2300" kern="1200" dirty="0"/>
        </a:p>
      </dsp:txBody>
      <dsp:txXfrm>
        <a:off x="3737290" y="3338479"/>
        <a:ext cx="1862269" cy="9030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BCFEA-48E4-47D7-9F81-76ABAADC4644}">
      <dsp:nvSpPr>
        <dsp:cNvPr id="0" name=""/>
        <dsp:cNvSpPr/>
      </dsp:nvSpPr>
      <dsp:spPr>
        <a:xfrm>
          <a:off x="4224114" y="130589"/>
          <a:ext cx="2068986" cy="2068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Increase Performance</a:t>
          </a:r>
        </a:p>
      </dsp:txBody>
      <dsp:txXfrm>
        <a:off x="4224114" y="130589"/>
        <a:ext cx="2068986" cy="2068986"/>
      </dsp:txXfrm>
    </dsp:sp>
    <dsp:sp modelId="{F0C139F1-8EAA-4EBD-9C51-6D705135064E}">
      <dsp:nvSpPr>
        <dsp:cNvPr id="0" name=""/>
        <dsp:cNvSpPr/>
      </dsp:nvSpPr>
      <dsp:spPr>
        <a:xfrm>
          <a:off x="580438" y="352"/>
          <a:ext cx="5842899" cy="5842899"/>
        </a:xfrm>
        <a:prstGeom prst="circularArrow">
          <a:avLst>
            <a:gd name="adj1" fmla="val 6905"/>
            <a:gd name="adj2" fmla="val 465586"/>
            <a:gd name="adj3" fmla="val 548432"/>
            <a:gd name="adj4" fmla="val 20585982"/>
            <a:gd name="adj5" fmla="val 805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DDC90-25A6-4082-A961-57DE06ADF923}">
      <dsp:nvSpPr>
        <dsp:cNvPr id="0" name=""/>
        <dsp:cNvSpPr/>
      </dsp:nvSpPr>
      <dsp:spPr>
        <a:xfrm>
          <a:off x="4224114" y="3644028"/>
          <a:ext cx="2068986" cy="2068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Reduce Cost</a:t>
          </a:r>
        </a:p>
      </dsp:txBody>
      <dsp:txXfrm>
        <a:off x="4224114" y="3644028"/>
        <a:ext cx="2068986" cy="2068986"/>
      </dsp:txXfrm>
    </dsp:sp>
    <dsp:sp modelId="{01BBB507-70D0-488E-9A52-FBC74574905B}">
      <dsp:nvSpPr>
        <dsp:cNvPr id="0" name=""/>
        <dsp:cNvSpPr/>
      </dsp:nvSpPr>
      <dsp:spPr>
        <a:xfrm>
          <a:off x="580438" y="352"/>
          <a:ext cx="5842899" cy="5842899"/>
        </a:xfrm>
        <a:prstGeom prst="circularArrow">
          <a:avLst>
            <a:gd name="adj1" fmla="val 6905"/>
            <a:gd name="adj2" fmla="val 465586"/>
            <a:gd name="adj3" fmla="val 5948432"/>
            <a:gd name="adj4" fmla="val 4385982"/>
            <a:gd name="adj5" fmla="val 8056"/>
          </a:avLst>
        </a:prstGeom>
        <a:solidFill>
          <a:schemeClr val="accent5">
            <a:hueOff val="497885"/>
            <a:satOff val="-57"/>
            <a:lumOff val="-2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2B0C7-4965-4FB5-A6C0-C6787955E370}">
      <dsp:nvSpPr>
        <dsp:cNvPr id="0" name=""/>
        <dsp:cNvSpPr/>
      </dsp:nvSpPr>
      <dsp:spPr>
        <a:xfrm>
          <a:off x="710675" y="3644028"/>
          <a:ext cx="2068986" cy="2068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Reduce Risk</a:t>
          </a:r>
        </a:p>
      </dsp:txBody>
      <dsp:txXfrm>
        <a:off x="710675" y="3644028"/>
        <a:ext cx="2068986" cy="2068986"/>
      </dsp:txXfrm>
    </dsp:sp>
    <dsp:sp modelId="{D5B4DEDA-4A61-4833-A46A-1AD0D6FC77C1}">
      <dsp:nvSpPr>
        <dsp:cNvPr id="0" name=""/>
        <dsp:cNvSpPr/>
      </dsp:nvSpPr>
      <dsp:spPr>
        <a:xfrm>
          <a:off x="580438" y="352"/>
          <a:ext cx="5842899" cy="5842899"/>
        </a:xfrm>
        <a:prstGeom prst="circularArrow">
          <a:avLst>
            <a:gd name="adj1" fmla="val 6905"/>
            <a:gd name="adj2" fmla="val 465586"/>
            <a:gd name="adj3" fmla="val 11348432"/>
            <a:gd name="adj4" fmla="val 9785982"/>
            <a:gd name="adj5" fmla="val 8056"/>
          </a:avLst>
        </a:prstGeom>
        <a:solidFill>
          <a:schemeClr val="accent5">
            <a:hueOff val="995769"/>
            <a:satOff val="-114"/>
            <a:lumOff val="-40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F99C1-B432-4DC2-8AFD-5F90ED4AC2E0}">
      <dsp:nvSpPr>
        <dsp:cNvPr id="0" name=""/>
        <dsp:cNvSpPr/>
      </dsp:nvSpPr>
      <dsp:spPr>
        <a:xfrm>
          <a:off x="710675" y="130589"/>
          <a:ext cx="2068986" cy="2068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Reduce Time</a:t>
          </a:r>
        </a:p>
      </dsp:txBody>
      <dsp:txXfrm>
        <a:off x="710675" y="130589"/>
        <a:ext cx="2068986" cy="2068986"/>
      </dsp:txXfrm>
    </dsp:sp>
    <dsp:sp modelId="{85D93829-A3F1-4A37-9F51-72772D41256D}">
      <dsp:nvSpPr>
        <dsp:cNvPr id="0" name=""/>
        <dsp:cNvSpPr/>
      </dsp:nvSpPr>
      <dsp:spPr>
        <a:xfrm>
          <a:off x="580438" y="352"/>
          <a:ext cx="5842899" cy="5842899"/>
        </a:xfrm>
        <a:prstGeom prst="circularArrow">
          <a:avLst>
            <a:gd name="adj1" fmla="val 6905"/>
            <a:gd name="adj2" fmla="val 465586"/>
            <a:gd name="adj3" fmla="val 16748432"/>
            <a:gd name="adj4" fmla="val 15185982"/>
            <a:gd name="adj5" fmla="val 8056"/>
          </a:avLst>
        </a:prstGeom>
        <a:solidFill>
          <a:schemeClr val="accent5">
            <a:hueOff val="1493654"/>
            <a:satOff val="-171"/>
            <a:lumOff val="-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9E5ED-AC8E-4FAD-8E0A-16FAD813AF8E}">
      <dsp:nvSpPr>
        <dsp:cNvPr id="0" name=""/>
        <dsp:cNvSpPr/>
      </dsp:nvSpPr>
      <dsp:spPr>
        <a:xfrm>
          <a:off x="0" y="713"/>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B947BE-0617-4A20-9F66-3E1935A7EC93}">
      <dsp:nvSpPr>
        <dsp:cNvPr id="0" name=""/>
        <dsp:cNvSpPr/>
      </dsp:nvSpPr>
      <dsp:spPr>
        <a:xfrm>
          <a:off x="504931" y="376281"/>
          <a:ext cx="918056" cy="918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60FE12-A550-4C40-AFF5-19FD136D719A}">
      <dsp:nvSpPr>
        <dsp:cNvPr id="0" name=""/>
        <dsp:cNvSpPr/>
      </dsp:nvSpPr>
      <dsp:spPr>
        <a:xfrm>
          <a:off x="1927918" y="713"/>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800100">
            <a:lnSpc>
              <a:spcPct val="90000"/>
            </a:lnSpc>
            <a:spcBef>
              <a:spcPct val="0"/>
            </a:spcBef>
            <a:spcAft>
              <a:spcPct val="35000"/>
            </a:spcAft>
            <a:buNone/>
          </a:pPr>
          <a:r>
            <a:rPr lang="en-US" sz="1800" kern="1200"/>
            <a:t>The proposed system was tested with a small group of customers</a:t>
          </a:r>
        </a:p>
      </dsp:txBody>
      <dsp:txXfrm>
        <a:off x="1927918" y="713"/>
        <a:ext cx="5075858" cy="1669193"/>
      </dsp:txXfrm>
    </dsp:sp>
    <dsp:sp modelId="{A3625004-6D24-425F-BE38-B19C8E3C1147}">
      <dsp:nvSpPr>
        <dsp:cNvPr id="0" name=""/>
        <dsp:cNvSpPr/>
      </dsp:nvSpPr>
      <dsp:spPr>
        <a:xfrm>
          <a:off x="0" y="2087205"/>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8C5EF-2CE8-4BA8-BA44-216CEFE07201}">
      <dsp:nvSpPr>
        <dsp:cNvPr id="0" name=""/>
        <dsp:cNvSpPr/>
      </dsp:nvSpPr>
      <dsp:spPr>
        <a:xfrm>
          <a:off x="504931" y="2462774"/>
          <a:ext cx="918056" cy="918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F07C3C-33F0-4D08-B8CD-256BD8B6880C}">
      <dsp:nvSpPr>
        <dsp:cNvPr id="0" name=""/>
        <dsp:cNvSpPr/>
      </dsp:nvSpPr>
      <dsp:spPr>
        <a:xfrm>
          <a:off x="1927918" y="2087205"/>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800100">
            <a:lnSpc>
              <a:spcPct val="90000"/>
            </a:lnSpc>
            <a:spcBef>
              <a:spcPct val="0"/>
            </a:spcBef>
            <a:spcAft>
              <a:spcPct val="35000"/>
            </a:spcAft>
            <a:buNone/>
          </a:pPr>
          <a:r>
            <a:rPr lang="en-US" sz="1800" kern="1200"/>
            <a:t>The customers were asked to evaluate the efficiency and effectiveness ofthe proposed system in comparison to their previous delivery methods</a:t>
          </a:r>
        </a:p>
      </dsp:txBody>
      <dsp:txXfrm>
        <a:off x="1927918" y="2087205"/>
        <a:ext cx="5075858" cy="1669193"/>
      </dsp:txXfrm>
    </dsp:sp>
    <dsp:sp modelId="{5AB72E92-5328-43D4-BC1D-E0DA4216F5D4}">
      <dsp:nvSpPr>
        <dsp:cNvPr id="0" name=""/>
        <dsp:cNvSpPr/>
      </dsp:nvSpPr>
      <dsp:spPr>
        <a:xfrm>
          <a:off x="0" y="4173697"/>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1EC78-843C-4447-BC61-62B9F479298E}">
      <dsp:nvSpPr>
        <dsp:cNvPr id="0" name=""/>
        <dsp:cNvSpPr/>
      </dsp:nvSpPr>
      <dsp:spPr>
        <a:xfrm>
          <a:off x="504931" y="4549266"/>
          <a:ext cx="918056" cy="918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1DBC19-215C-471D-B697-BA82E88AB434}">
      <dsp:nvSpPr>
        <dsp:cNvPr id="0" name=""/>
        <dsp:cNvSpPr/>
      </dsp:nvSpPr>
      <dsp:spPr>
        <a:xfrm>
          <a:off x="1927918" y="4173697"/>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800100">
            <a:lnSpc>
              <a:spcPct val="90000"/>
            </a:lnSpc>
            <a:spcBef>
              <a:spcPct val="0"/>
            </a:spcBef>
            <a:spcAft>
              <a:spcPct val="35000"/>
            </a:spcAft>
            <a:buNone/>
          </a:pPr>
          <a:r>
            <a:rPr lang="en-US" sz="1800" kern="1200"/>
            <a:t>The customers were satisfied with the improvements in efficiency and effectiveness and expressed interest in using the proposed system for their future deliveries</a:t>
          </a:r>
        </a:p>
      </dsp:txBody>
      <dsp:txXfrm>
        <a:off x="1927918" y="4173697"/>
        <a:ext cx="5075858" cy="16691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37083-D268-4C31-810B-D03692CFF83C}">
      <dsp:nvSpPr>
        <dsp:cNvPr id="0" name=""/>
        <dsp:cNvSpPr/>
      </dsp:nvSpPr>
      <dsp:spPr>
        <a:xfrm>
          <a:off x="0" y="713"/>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E62C5-C4CE-412B-8D75-42494C080DE1}">
      <dsp:nvSpPr>
        <dsp:cNvPr id="0" name=""/>
        <dsp:cNvSpPr/>
      </dsp:nvSpPr>
      <dsp:spPr>
        <a:xfrm>
          <a:off x="504931" y="376281"/>
          <a:ext cx="918056" cy="918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6DBDDF-6FA7-4F0B-BE09-94A4A90B9456}">
      <dsp:nvSpPr>
        <dsp:cNvPr id="0" name=""/>
        <dsp:cNvSpPr/>
      </dsp:nvSpPr>
      <dsp:spPr>
        <a:xfrm>
          <a:off x="1927918" y="713"/>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844550">
            <a:lnSpc>
              <a:spcPct val="90000"/>
            </a:lnSpc>
            <a:spcBef>
              <a:spcPct val="0"/>
            </a:spcBef>
            <a:spcAft>
              <a:spcPct val="35000"/>
            </a:spcAft>
            <a:buNone/>
          </a:pPr>
          <a:r>
            <a:rPr lang="en-US" sz="1900" kern="1200"/>
            <a:t>The implementation of the proposed system will require an initial investment in hardware and software</a:t>
          </a:r>
        </a:p>
      </dsp:txBody>
      <dsp:txXfrm>
        <a:off x="1927918" y="713"/>
        <a:ext cx="5075858" cy="1669193"/>
      </dsp:txXfrm>
    </dsp:sp>
    <dsp:sp modelId="{E0FE14FE-071E-4007-B9C1-71A268EE982A}">
      <dsp:nvSpPr>
        <dsp:cNvPr id="0" name=""/>
        <dsp:cNvSpPr/>
      </dsp:nvSpPr>
      <dsp:spPr>
        <a:xfrm>
          <a:off x="0" y="2087205"/>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E57A7-6341-4200-8A3D-0D2B10436945}">
      <dsp:nvSpPr>
        <dsp:cNvPr id="0" name=""/>
        <dsp:cNvSpPr/>
      </dsp:nvSpPr>
      <dsp:spPr>
        <a:xfrm>
          <a:off x="504931" y="2462774"/>
          <a:ext cx="918056" cy="918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402024-11A8-401E-A47E-17B2E879C33F}">
      <dsp:nvSpPr>
        <dsp:cNvPr id="0" name=""/>
        <dsp:cNvSpPr/>
      </dsp:nvSpPr>
      <dsp:spPr>
        <a:xfrm>
          <a:off x="1927918" y="2087205"/>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844550">
            <a:lnSpc>
              <a:spcPct val="90000"/>
            </a:lnSpc>
            <a:spcBef>
              <a:spcPct val="0"/>
            </a:spcBef>
            <a:spcAft>
              <a:spcPct val="35000"/>
            </a:spcAft>
            <a:buNone/>
          </a:pPr>
          <a:r>
            <a:rPr lang="en-US" sz="1900" kern="1200" dirty="0"/>
            <a:t>However, the proposed system is expected to reduce the overall cost of the production and logistics process in the long run</a:t>
          </a:r>
        </a:p>
      </dsp:txBody>
      <dsp:txXfrm>
        <a:off x="1927918" y="2087205"/>
        <a:ext cx="5075858" cy="1669193"/>
      </dsp:txXfrm>
    </dsp:sp>
    <dsp:sp modelId="{5FBB9C85-A38D-4DAD-AE0E-BF67AFA0AFB4}">
      <dsp:nvSpPr>
        <dsp:cNvPr id="0" name=""/>
        <dsp:cNvSpPr/>
      </dsp:nvSpPr>
      <dsp:spPr>
        <a:xfrm>
          <a:off x="0" y="4173697"/>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FB6547-FB23-4565-9245-C9CFEE12C515}">
      <dsp:nvSpPr>
        <dsp:cNvPr id="0" name=""/>
        <dsp:cNvSpPr/>
      </dsp:nvSpPr>
      <dsp:spPr>
        <a:xfrm>
          <a:off x="504931" y="4549266"/>
          <a:ext cx="918056" cy="918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770044-BF84-40F9-A246-80BD7A8CD4DC}">
      <dsp:nvSpPr>
        <dsp:cNvPr id="0" name=""/>
        <dsp:cNvSpPr/>
      </dsp:nvSpPr>
      <dsp:spPr>
        <a:xfrm>
          <a:off x="1927918" y="4173697"/>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844550">
            <a:lnSpc>
              <a:spcPct val="90000"/>
            </a:lnSpc>
            <a:spcBef>
              <a:spcPct val="0"/>
            </a:spcBef>
            <a:spcAft>
              <a:spcPct val="35000"/>
            </a:spcAft>
            <a:buNone/>
          </a:pPr>
          <a:r>
            <a:rPr lang="en-US" sz="1900" kern="1200"/>
            <a:t>The reduction in the cost of manual labor and the increased efficiency of the delivery process are expected to result in significant cost savings for the business</a:t>
          </a:r>
        </a:p>
      </dsp:txBody>
      <dsp:txXfrm>
        <a:off x="1927918" y="4173697"/>
        <a:ext cx="5075858" cy="16691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71C62-5BF1-4431-8089-443D271DE779}">
      <dsp:nvSpPr>
        <dsp:cNvPr id="0" name=""/>
        <dsp:cNvSpPr/>
      </dsp:nvSpPr>
      <dsp:spPr>
        <a:xfrm>
          <a:off x="0" y="713"/>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5B45D-8D50-4AD6-936C-7B08D73E385B}">
      <dsp:nvSpPr>
        <dsp:cNvPr id="0" name=""/>
        <dsp:cNvSpPr/>
      </dsp:nvSpPr>
      <dsp:spPr>
        <a:xfrm>
          <a:off x="504931" y="376281"/>
          <a:ext cx="918056" cy="918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3F9A09-BCCC-4749-8A9B-AE6E720A9105}">
      <dsp:nvSpPr>
        <dsp:cNvPr id="0" name=""/>
        <dsp:cNvSpPr/>
      </dsp:nvSpPr>
      <dsp:spPr>
        <a:xfrm>
          <a:off x="1927918" y="713"/>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711200">
            <a:lnSpc>
              <a:spcPct val="90000"/>
            </a:lnSpc>
            <a:spcBef>
              <a:spcPct val="0"/>
            </a:spcBef>
            <a:spcAft>
              <a:spcPct val="35000"/>
            </a:spcAft>
            <a:buNone/>
          </a:pPr>
          <a:r>
            <a:rPr lang="en-US" sz="1600" kern="1200"/>
            <a:t>Through the process of designing and implementing a drone delivery system to improve production and logistics processes, several important learning outcomes were achieved</a:t>
          </a:r>
        </a:p>
      </dsp:txBody>
      <dsp:txXfrm>
        <a:off x="1927918" y="713"/>
        <a:ext cx="5075858" cy="1669193"/>
      </dsp:txXfrm>
    </dsp:sp>
    <dsp:sp modelId="{3B6CB873-6D20-47C5-A4AF-EAFB959DC7C0}">
      <dsp:nvSpPr>
        <dsp:cNvPr id="0" name=""/>
        <dsp:cNvSpPr/>
      </dsp:nvSpPr>
      <dsp:spPr>
        <a:xfrm>
          <a:off x="0" y="2087205"/>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C1A9A-B3D8-4885-88EC-7856B188C87F}">
      <dsp:nvSpPr>
        <dsp:cNvPr id="0" name=""/>
        <dsp:cNvSpPr/>
      </dsp:nvSpPr>
      <dsp:spPr>
        <a:xfrm>
          <a:off x="504931" y="2462774"/>
          <a:ext cx="918056" cy="918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7B71ED-ACF2-4995-ADC2-E70A1786EBDC}">
      <dsp:nvSpPr>
        <dsp:cNvPr id="0" name=""/>
        <dsp:cNvSpPr/>
      </dsp:nvSpPr>
      <dsp:spPr>
        <a:xfrm>
          <a:off x="1927918" y="2087205"/>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711200">
            <a:lnSpc>
              <a:spcPct val="90000"/>
            </a:lnSpc>
            <a:spcBef>
              <a:spcPct val="0"/>
            </a:spcBef>
            <a:spcAft>
              <a:spcPct val="35000"/>
            </a:spcAft>
            <a:buNone/>
          </a:pPr>
          <a:r>
            <a:rPr lang="en-US" sz="1600" kern="1200"/>
            <a:t>The proposed system was designed to be efficient, cost-effective, safe, and secure while meeting the needs and requirements of customers who want to use drone delivery for their products</a:t>
          </a:r>
        </a:p>
      </dsp:txBody>
      <dsp:txXfrm>
        <a:off x="1927918" y="2087205"/>
        <a:ext cx="5075858" cy="1669193"/>
      </dsp:txXfrm>
    </dsp:sp>
    <dsp:sp modelId="{BC20A53C-42E2-4507-B571-FE5E15689657}">
      <dsp:nvSpPr>
        <dsp:cNvPr id="0" name=""/>
        <dsp:cNvSpPr/>
      </dsp:nvSpPr>
      <dsp:spPr>
        <a:xfrm>
          <a:off x="0" y="4173697"/>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05AB4-F642-4BCF-8488-5E1710278D2E}">
      <dsp:nvSpPr>
        <dsp:cNvPr id="0" name=""/>
        <dsp:cNvSpPr/>
      </dsp:nvSpPr>
      <dsp:spPr>
        <a:xfrm>
          <a:off x="504931" y="4549266"/>
          <a:ext cx="918056" cy="918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ED1AC6-0681-4262-9058-FC06DF211C15}">
      <dsp:nvSpPr>
        <dsp:cNvPr id="0" name=""/>
        <dsp:cNvSpPr/>
      </dsp:nvSpPr>
      <dsp:spPr>
        <a:xfrm>
          <a:off x="1927918" y="4173697"/>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711200">
            <a:lnSpc>
              <a:spcPct val="90000"/>
            </a:lnSpc>
            <a:spcBef>
              <a:spcPct val="0"/>
            </a:spcBef>
            <a:spcAft>
              <a:spcPct val="35000"/>
            </a:spcAft>
            <a:buNone/>
          </a:pPr>
          <a:r>
            <a:rPr lang="en-US" sz="1600" kern="1200"/>
            <a:t>Third, the project provided an opportunity to function effectively on a team whose members together provide leadership, create a collaborative and inclusive environment, establish goals, plan tasks, and meet objectives</a:t>
          </a:r>
        </a:p>
      </dsp:txBody>
      <dsp:txXfrm>
        <a:off x="1927918" y="4173697"/>
        <a:ext cx="5075858" cy="16691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CD56B-608C-4A34-8E05-70826230C2EF}">
      <dsp:nvSpPr>
        <dsp:cNvPr id="0" name=""/>
        <dsp:cNvSpPr/>
      </dsp:nvSpPr>
      <dsp:spPr>
        <a:xfrm>
          <a:off x="0" y="713"/>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474A4-3E55-4BDF-A87E-5C02CDFE9FE6}">
      <dsp:nvSpPr>
        <dsp:cNvPr id="0" name=""/>
        <dsp:cNvSpPr/>
      </dsp:nvSpPr>
      <dsp:spPr>
        <a:xfrm>
          <a:off x="504931" y="376281"/>
          <a:ext cx="918056" cy="918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7B9A3B-F5A3-47DB-95B9-D07D6DBD0600}">
      <dsp:nvSpPr>
        <dsp:cNvPr id="0" name=""/>
        <dsp:cNvSpPr/>
      </dsp:nvSpPr>
      <dsp:spPr>
        <a:xfrm>
          <a:off x="1927918" y="713"/>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889000">
            <a:lnSpc>
              <a:spcPct val="90000"/>
            </a:lnSpc>
            <a:spcBef>
              <a:spcPct val="0"/>
            </a:spcBef>
            <a:spcAft>
              <a:spcPct val="35000"/>
            </a:spcAft>
            <a:buNone/>
          </a:pPr>
          <a:r>
            <a:rPr lang="en-US" sz="2000" kern="1200"/>
            <a:t>In conclusion, the proposed system is a fully automated drone delivery system that uses a central hub to manage the entire production and logistics process</a:t>
          </a:r>
        </a:p>
      </dsp:txBody>
      <dsp:txXfrm>
        <a:off x="1927918" y="713"/>
        <a:ext cx="5075858" cy="1669193"/>
      </dsp:txXfrm>
    </dsp:sp>
    <dsp:sp modelId="{BE3206CB-A031-4F83-BBC7-E6EC1DC0A177}">
      <dsp:nvSpPr>
        <dsp:cNvPr id="0" name=""/>
        <dsp:cNvSpPr/>
      </dsp:nvSpPr>
      <dsp:spPr>
        <a:xfrm>
          <a:off x="0" y="2087205"/>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9F529-A77F-47EA-87BB-E5605CB54F3C}">
      <dsp:nvSpPr>
        <dsp:cNvPr id="0" name=""/>
        <dsp:cNvSpPr/>
      </dsp:nvSpPr>
      <dsp:spPr>
        <a:xfrm>
          <a:off x="504931" y="2462774"/>
          <a:ext cx="918056" cy="918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383207-D22A-4031-84B2-639A4F87B58D}">
      <dsp:nvSpPr>
        <dsp:cNvPr id="0" name=""/>
        <dsp:cNvSpPr/>
      </dsp:nvSpPr>
      <dsp:spPr>
        <a:xfrm>
          <a:off x="1927918" y="2087205"/>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889000">
            <a:lnSpc>
              <a:spcPct val="90000"/>
            </a:lnSpc>
            <a:spcBef>
              <a:spcPct val="0"/>
            </a:spcBef>
            <a:spcAft>
              <a:spcPct val="35000"/>
            </a:spcAft>
            <a:buNone/>
          </a:pPr>
          <a:r>
            <a:rPr lang="en-US" sz="2000" kern="1200"/>
            <a:t>The system is designed to be efficient, cost-effective, safe, and secure</a:t>
          </a:r>
        </a:p>
      </dsp:txBody>
      <dsp:txXfrm>
        <a:off x="1927918" y="2087205"/>
        <a:ext cx="5075858" cy="1669193"/>
      </dsp:txXfrm>
    </dsp:sp>
    <dsp:sp modelId="{1A8A51F3-3B13-4FAE-97E8-721E34D34BD4}">
      <dsp:nvSpPr>
        <dsp:cNvPr id="0" name=""/>
        <dsp:cNvSpPr/>
      </dsp:nvSpPr>
      <dsp:spPr>
        <a:xfrm>
          <a:off x="0" y="4173697"/>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37D8B-D3B2-47DA-99A1-31EADEC38D3E}">
      <dsp:nvSpPr>
        <dsp:cNvPr id="0" name=""/>
        <dsp:cNvSpPr/>
      </dsp:nvSpPr>
      <dsp:spPr>
        <a:xfrm>
          <a:off x="504931" y="4549266"/>
          <a:ext cx="918056" cy="918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C0EB48-B70A-444F-96EA-CAC0DFC973FF}">
      <dsp:nvSpPr>
        <dsp:cNvPr id="0" name=""/>
        <dsp:cNvSpPr/>
      </dsp:nvSpPr>
      <dsp:spPr>
        <a:xfrm>
          <a:off x="1927918" y="4173697"/>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889000">
            <a:lnSpc>
              <a:spcPct val="90000"/>
            </a:lnSpc>
            <a:spcBef>
              <a:spcPct val="0"/>
            </a:spcBef>
            <a:spcAft>
              <a:spcPct val="35000"/>
            </a:spcAft>
            <a:buNone/>
          </a:pPr>
          <a:r>
            <a:rPr lang="en-US" sz="2000" kern="1200"/>
            <a:t>The system has been designed to meet the needs and requirements of customers who want to use drone delivery for their products</a:t>
          </a:r>
        </a:p>
      </dsp:txBody>
      <dsp:txXfrm>
        <a:off x="1927918" y="4173697"/>
        <a:ext cx="5075858" cy="16691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5/4/2023</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31568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5/4/2023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3404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5/4/2023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074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5/4/2023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738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5/4/2023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406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5/4/2023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6938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5/4/2023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7833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5/4/2023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425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5/4/2023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8953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5/4/2023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6979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5/4/2023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185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5/4/2023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681686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6.png"/><Relationship Id="rId7" Type="http://schemas.openxmlformats.org/officeDocument/2006/relationships/diagramQuickStyle" Target="../diagrams/quickStyle3.xm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7.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D8E23E-B248-A02E-02CA-6033A6C3AD7B}"/>
              </a:ext>
            </a:extLst>
          </p:cNvPr>
          <p:cNvPicPr>
            <a:picLocks noChangeAspect="1"/>
          </p:cNvPicPr>
          <p:nvPr/>
        </p:nvPicPr>
        <p:blipFill rotWithShape="1">
          <a:blip r:embed="rId2">
            <a:alphaModFix amt="60000"/>
          </a:blip>
          <a:srcRect t="15622" r="-2" b="-2"/>
          <a:stretch/>
        </p:blipFill>
        <p:spPr>
          <a:xfrm>
            <a:off x="0" y="0"/>
            <a:ext cx="12191980" cy="6856614"/>
          </a:xfrm>
          <a:prstGeom prst="rect">
            <a:avLst/>
          </a:prstGeom>
        </p:spPr>
      </p:pic>
      <p:sp>
        <p:nvSpPr>
          <p:cNvPr id="2" name="Title"/>
          <p:cNvSpPr>
            <a:spLocks noGrp="1"/>
          </p:cNvSpPr>
          <p:nvPr>
            <p:ph type="ctrTitle"/>
          </p:nvPr>
        </p:nvSpPr>
        <p:spPr/>
        <p:txBody>
          <a:bodyPr>
            <a:normAutofit/>
          </a:bodyPr>
          <a:lstStyle/>
          <a:p>
            <a:pPr algn="l"/>
            <a:r>
              <a:rPr lang="en-US" sz="5200" dirty="0"/>
              <a:t>Drone Delivery</a:t>
            </a:r>
          </a:p>
        </p:txBody>
      </p:sp>
      <p:sp>
        <p:nvSpPr>
          <p:cNvPr id="4" name="Subtitle 3">
            <a:extLst>
              <a:ext uri="{FF2B5EF4-FFF2-40B4-BE49-F238E27FC236}">
                <a16:creationId xmlns:a16="http://schemas.microsoft.com/office/drawing/2014/main" id="{BF814509-45E1-5FD4-9D32-332B9DCC2102}"/>
              </a:ext>
            </a:extLst>
          </p:cNvPr>
          <p:cNvSpPr>
            <a:spLocks noGrp="1"/>
          </p:cNvSpPr>
          <p:nvPr>
            <p:ph type="subTitle" idx="1"/>
          </p:nvPr>
        </p:nvSpPr>
        <p:spPr/>
        <p:txBody>
          <a:bodyPr/>
          <a:lstStyle/>
          <a:p>
            <a:pPr algn="l"/>
            <a:r>
              <a:rPr lang="en-US" dirty="0"/>
              <a:t>By </a:t>
            </a:r>
            <a:r>
              <a:rPr lang="en-IN" b="1" i="0" dirty="0" err="1">
                <a:solidFill>
                  <a:srgbClr val="262626"/>
                </a:solidFill>
                <a:effectLst/>
                <a:latin typeface="Open Sans" panose="020B0606030504020204" pitchFamily="34" charset="0"/>
              </a:rPr>
              <a:t>Abdulmohsen</a:t>
            </a:r>
            <a:r>
              <a:rPr lang="en-IN" b="1" i="0" dirty="0">
                <a:solidFill>
                  <a:srgbClr val="262626"/>
                </a:solidFill>
                <a:effectLst/>
                <a:latin typeface="Open Sans" panose="020B0606030504020204" pitchFamily="34" charset="0"/>
              </a:rPr>
              <a:t> Al-Mutairi</a:t>
            </a:r>
            <a:r>
              <a:rPr lang="en-US" dirty="0"/>
              <a:t>  </a:t>
            </a:r>
            <a:endParaRPr lang="en-IN" dirty="0"/>
          </a:p>
        </p:txBody>
      </p:sp>
    </p:spTree>
    <p:extLst>
      <p:ext uri="{BB962C8B-B14F-4D97-AF65-F5344CB8AC3E}">
        <p14:creationId xmlns:p14="http://schemas.microsoft.com/office/powerpoint/2010/main" val="342723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17D8-8192-7D09-88AA-84F580433B04}"/>
              </a:ext>
            </a:extLst>
          </p:cNvPr>
          <p:cNvSpPr>
            <a:spLocks noGrp="1"/>
          </p:cNvSpPr>
          <p:nvPr>
            <p:ph type="title"/>
          </p:nvPr>
        </p:nvSpPr>
        <p:spPr/>
        <p:txBody>
          <a:bodyPr/>
          <a:lstStyle/>
          <a:p>
            <a:r>
              <a:rPr lang="en-US" dirty="0"/>
              <a:t>Forecast</a:t>
            </a:r>
            <a:endParaRPr lang="en-IN" dirty="0"/>
          </a:p>
        </p:txBody>
      </p:sp>
      <p:graphicFrame>
        <p:nvGraphicFramePr>
          <p:cNvPr id="5" name="Content Placeholder 4">
            <a:extLst>
              <a:ext uri="{FF2B5EF4-FFF2-40B4-BE49-F238E27FC236}">
                <a16:creationId xmlns:a16="http://schemas.microsoft.com/office/drawing/2014/main" id="{CF6CC0D6-8C7E-0E75-2725-FBBFA48057C4}"/>
              </a:ext>
            </a:extLst>
          </p:cNvPr>
          <p:cNvGraphicFramePr>
            <a:graphicFrameLocks noGrp="1"/>
          </p:cNvGraphicFramePr>
          <p:nvPr>
            <p:ph sz="half" idx="1"/>
            <p:extLst>
              <p:ext uri="{D42A27DB-BD31-4B8C-83A1-F6EECF244321}">
                <p14:modId xmlns:p14="http://schemas.microsoft.com/office/powerpoint/2010/main" val="281003623"/>
              </p:ext>
            </p:extLst>
          </p:nvPr>
        </p:nvGraphicFramePr>
        <p:xfrm>
          <a:off x="251927" y="1579332"/>
          <a:ext cx="5752336" cy="4912904"/>
        </p:xfrm>
        <a:graphic>
          <a:graphicData uri="http://schemas.openxmlformats.org/drawingml/2006/table">
            <a:tbl>
              <a:tblPr firstRow="1" firstCol="1" bandRow="1">
                <a:tableStyleId>{5C22544A-7EE6-4342-B048-85BDC9FD1C3A}</a:tableStyleId>
              </a:tblPr>
              <a:tblGrid>
                <a:gridCol w="1438084">
                  <a:extLst>
                    <a:ext uri="{9D8B030D-6E8A-4147-A177-3AD203B41FA5}">
                      <a16:colId xmlns:a16="http://schemas.microsoft.com/office/drawing/2014/main" val="91594331"/>
                    </a:ext>
                  </a:extLst>
                </a:gridCol>
                <a:gridCol w="1438084">
                  <a:extLst>
                    <a:ext uri="{9D8B030D-6E8A-4147-A177-3AD203B41FA5}">
                      <a16:colId xmlns:a16="http://schemas.microsoft.com/office/drawing/2014/main" val="3272719024"/>
                    </a:ext>
                  </a:extLst>
                </a:gridCol>
                <a:gridCol w="1438084">
                  <a:extLst>
                    <a:ext uri="{9D8B030D-6E8A-4147-A177-3AD203B41FA5}">
                      <a16:colId xmlns:a16="http://schemas.microsoft.com/office/drawing/2014/main" val="446655841"/>
                    </a:ext>
                  </a:extLst>
                </a:gridCol>
                <a:gridCol w="1438084">
                  <a:extLst>
                    <a:ext uri="{9D8B030D-6E8A-4147-A177-3AD203B41FA5}">
                      <a16:colId xmlns:a16="http://schemas.microsoft.com/office/drawing/2014/main" val="3951115749"/>
                    </a:ext>
                  </a:extLst>
                </a:gridCol>
              </a:tblGrid>
              <a:tr h="349722">
                <a:tc>
                  <a:txBody>
                    <a:bodyPr/>
                    <a:lstStyle/>
                    <a:p>
                      <a:pPr algn="just">
                        <a:lnSpc>
                          <a:spcPct val="107000"/>
                        </a:lnSpc>
                        <a:spcAft>
                          <a:spcPts val="800"/>
                        </a:spcAft>
                      </a:pPr>
                      <a:r>
                        <a:rPr lang="en-IN" sz="1000" kern="100">
                          <a:effectLst/>
                        </a:rPr>
                        <a:t>Month</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Number of Deliveries</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Price per Delivery</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Total Revenue</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2897521452"/>
                  </a:ext>
                </a:extLst>
              </a:tr>
              <a:tr h="351014">
                <a:tc>
                  <a:txBody>
                    <a:bodyPr/>
                    <a:lstStyle/>
                    <a:p>
                      <a:pPr algn="just">
                        <a:lnSpc>
                          <a:spcPct val="107000"/>
                        </a:lnSpc>
                        <a:spcAft>
                          <a:spcPts val="800"/>
                        </a:spcAft>
                      </a:pPr>
                      <a:r>
                        <a:rPr lang="en-IN" sz="1000" kern="100">
                          <a:effectLst/>
                        </a:rPr>
                        <a:t>Jan</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$25,000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455597640"/>
                  </a:ext>
                </a:extLst>
              </a:tr>
              <a:tr h="351014">
                <a:tc>
                  <a:txBody>
                    <a:bodyPr/>
                    <a:lstStyle/>
                    <a:p>
                      <a:pPr algn="just">
                        <a:lnSpc>
                          <a:spcPct val="107000"/>
                        </a:lnSpc>
                        <a:spcAft>
                          <a:spcPts val="800"/>
                        </a:spcAft>
                      </a:pPr>
                      <a:r>
                        <a:rPr lang="en-IN" sz="1000" kern="100">
                          <a:effectLst/>
                        </a:rPr>
                        <a:t>Feb</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600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$30,000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3560602350"/>
                  </a:ext>
                </a:extLst>
              </a:tr>
              <a:tr h="351014">
                <a:tc>
                  <a:txBody>
                    <a:bodyPr/>
                    <a:lstStyle/>
                    <a:p>
                      <a:pPr algn="just">
                        <a:lnSpc>
                          <a:spcPct val="107000"/>
                        </a:lnSpc>
                        <a:spcAft>
                          <a:spcPts val="800"/>
                        </a:spcAft>
                      </a:pPr>
                      <a:r>
                        <a:rPr lang="en-IN" sz="1000" kern="100">
                          <a:effectLst/>
                        </a:rPr>
                        <a:t>Mar</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700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$35,000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175849745"/>
                  </a:ext>
                </a:extLst>
              </a:tr>
              <a:tr h="351014">
                <a:tc>
                  <a:txBody>
                    <a:bodyPr/>
                    <a:lstStyle/>
                    <a:p>
                      <a:pPr algn="just">
                        <a:lnSpc>
                          <a:spcPct val="107000"/>
                        </a:lnSpc>
                        <a:spcAft>
                          <a:spcPts val="800"/>
                        </a:spcAft>
                      </a:pPr>
                      <a:r>
                        <a:rPr lang="en-IN" sz="1000" kern="100">
                          <a:effectLst/>
                        </a:rPr>
                        <a:t>Apr</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800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$40,000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1691654293"/>
                  </a:ext>
                </a:extLst>
              </a:tr>
              <a:tr h="351014">
                <a:tc>
                  <a:txBody>
                    <a:bodyPr/>
                    <a:lstStyle/>
                    <a:p>
                      <a:pPr algn="just">
                        <a:lnSpc>
                          <a:spcPct val="107000"/>
                        </a:lnSpc>
                        <a:spcAft>
                          <a:spcPts val="800"/>
                        </a:spcAft>
                      </a:pPr>
                      <a:r>
                        <a:rPr lang="en-IN" sz="1000" kern="100">
                          <a:effectLst/>
                        </a:rPr>
                        <a:t>May</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900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$45,000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1196445020"/>
                  </a:ext>
                </a:extLst>
              </a:tr>
              <a:tr h="351014">
                <a:tc>
                  <a:txBody>
                    <a:bodyPr/>
                    <a:lstStyle/>
                    <a:p>
                      <a:pPr algn="just">
                        <a:lnSpc>
                          <a:spcPct val="107000"/>
                        </a:lnSpc>
                        <a:spcAft>
                          <a:spcPts val="800"/>
                        </a:spcAft>
                      </a:pPr>
                      <a:r>
                        <a:rPr lang="en-IN" sz="1000" kern="100">
                          <a:effectLst/>
                        </a:rPr>
                        <a:t>Jun</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1000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3047325193"/>
                  </a:ext>
                </a:extLst>
              </a:tr>
              <a:tr h="351014">
                <a:tc>
                  <a:txBody>
                    <a:bodyPr/>
                    <a:lstStyle/>
                    <a:p>
                      <a:pPr algn="just">
                        <a:lnSpc>
                          <a:spcPct val="107000"/>
                        </a:lnSpc>
                        <a:spcAft>
                          <a:spcPts val="800"/>
                        </a:spcAft>
                      </a:pPr>
                      <a:r>
                        <a:rPr lang="en-IN" sz="1000" kern="100">
                          <a:effectLst/>
                        </a:rPr>
                        <a:t>Jul</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1100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$55,000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2450409419"/>
                  </a:ext>
                </a:extLst>
              </a:tr>
              <a:tr h="351014">
                <a:tc>
                  <a:txBody>
                    <a:bodyPr/>
                    <a:lstStyle/>
                    <a:p>
                      <a:pPr algn="just">
                        <a:lnSpc>
                          <a:spcPct val="107000"/>
                        </a:lnSpc>
                        <a:spcAft>
                          <a:spcPts val="800"/>
                        </a:spcAft>
                      </a:pPr>
                      <a:r>
                        <a:rPr lang="en-IN" sz="1000" kern="100">
                          <a:effectLst/>
                        </a:rPr>
                        <a:t>Aug</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1200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$60,000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328729483"/>
                  </a:ext>
                </a:extLst>
              </a:tr>
              <a:tr h="351014">
                <a:tc>
                  <a:txBody>
                    <a:bodyPr/>
                    <a:lstStyle/>
                    <a:p>
                      <a:pPr algn="just">
                        <a:lnSpc>
                          <a:spcPct val="107000"/>
                        </a:lnSpc>
                        <a:spcAft>
                          <a:spcPts val="800"/>
                        </a:spcAft>
                      </a:pPr>
                      <a:r>
                        <a:rPr lang="en-IN" sz="1000" kern="100">
                          <a:effectLst/>
                        </a:rPr>
                        <a:t>Sep</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1300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$65,000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3279091524"/>
                  </a:ext>
                </a:extLst>
              </a:tr>
              <a:tr h="351014">
                <a:tc>
                  <a:txBody>
                    <a:bodyPr/>
                    <a:lstStyle/>
                    <a:p>
                      <a:pPr algn="just">
                        <a:lnSpc>
                          <a:spcPct val="107000"/>
                        </a:lnSpc>
                        <a:spcAft>
                          <a:spcPts val="800"/>
                        </a:spcAft>
                      </a:pPr>
                      <a:r>
                        <a:rPr lang="en-IN" sz="1000" kern="100">
                          <a:effectLst/>
                        </a:rPr>
                        <a:t>Oct</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1400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$70,000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1105213157"/>
                  </a:ext>
                </a:extLst>
              </a:tr>
              <a:tr h="351014">
                <a:tc>
                  <a:txBody>
                    <a:bodyPr/>
                    <a:lstStyle/>
                    <a:p>
                      <a:pPr algn="just">
                        <a:lnSpc>
                          <a:spcPct val="107000"/>
                        </a:lnSpc>
                        <a:spcAft>
                          <a:spcPts val="800"/>
                        </a:spcAft>
                      </a:pPr>
                      <a:r>
                        <a:rPr lang="en-IN" sz="1000" kern="100">
                          <a:effectLst/>
                        </a:rPr>
                        <a:t>Nov</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1500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$75,000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974768045"/>
                  </a:ext>
                </a:extLst>
              </a:tr>
              <a:tr h="351014">
                <a:tc>
                  <a:txBody>
                    <a:bodyPr/>
                    <a:lstStyle/>
                    <a:p>
                      <a:pPr algn="just">
                        <a:lnSpc>
                          <a:spcPct val="107000"/>
                        </a:lnSpc>
                        <a:spcAft>
                          <a:spcPts val="800"/>
                        </a:spcAft>
                      </a:pPr>
                      <a:r>
                        <a:rPr lang="en-IN" sz="1000" kern="100">
                          <a:effectLst/>
                        </a:rPr>
                        <a:t>Dec</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1600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$80,000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3458477919"/>
                  </a:ext>
                </a:extLst>
              </a:tr>
              <a:tr h="351014">
                <a:tc>
                  <a:txBody>
                    <a:bodyPr/>
                    <a:lstStyle/>
                    <a:p>
                      <a:pPr algn="just">
                        <a:lnSpc>
                          <a:spcPct val="107000"/>
                        </a:lnSpc>
                        <a:spcAft>
                          <a:spcPts val="800"/>
                        </a:spcAft>
                      </a:pPr>
                      <a:r>
                        <a:rPr lang="en-IN" sz="1000" kern="100">
                          <a:effectLst/>
                        </a:rPr>
                        <a:t>Total</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13,500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endParaRPr lang="en-IN" sz="1000" kern="100">
                        <a:effectLst/>
                        <a:latin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dirty="0">
                          <a:effectLst/>
                        </a:rPr>
                        <a:t>$650,000</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102917559"/>
                  </a:ext>
                </a:extLst>
              </a:tr>
            </a:tbl>
          </a:graphicData>
        </a:graphic>
      </p:graphicFrame>
      <p:graphicFrame>
        <p:nvGraphicFramePr>
          <p:cNvPr id="6" name="Content Placeholder 5">
            <a:extLst>
              <a:ext uri="{FF2B5EF4-FFF2-40B4-BE49-F238E27FC236}">
                <a16:creationId xmlns:a16="http://schemas.microsoft.com/office/drawing/2014/main" id="{7EA7E9E7-2570-007F-8818-55E51D42B7C1}"/>
              </a:ext>
            </a:extLst>
          </p:cNvPr>
          <p:cNvGraphicFramePr>
            <a:graphicFrameLocks noGrp="1"/>
          </p:cNvGraphicFramePr>
          <p:nvPr>
            <p:ph sz="half" idx="2"/>
            <p:extLst>
              <p:ext uri="{D42A27DB-BD31-4B8C-83A1-F6EECF244321}">
                <p14:modId xmlns:p14="http://schemas.microsoft.com/office/powerpoint/2010/main" val="64447203"/>
              </p:ext>
            </p:extLst>
          </p:nvPr>
        </p:nvGraphicFramePr>
        <p:xfrm>
          <a:off x="6172202" y="1579333"/>
          <a:ext cx="5561013" cy="1426909"/>
        </p:xfrm>
        <a:graphic>
          <a:graphicData uri="http://schemas.openxmlformats.org/drawingml/2006/table">
            <a:tbl>
              <a:tblPr firstRow="1" firstCol="1" bandRow="1">
                <a:tableStyleId>{5C22544A-7EE6-4342-B048-85BDC9FD1C3A}</a:tableStyleId>
              </a:tblPr>
              <a:tblGrid>
                <a:gridCol w="1853671">
                  <a:extLst>
                    <a:ext uri="{9D8B030D-6E8A-4147-A177-3AD203B41FA5}">
                      <a16:colId xmlns:a16="http://schemas.microsoft.com/office/drawing/2014/main" val="385957332"/>
                    </a:ext>
                  </a:extLst>
                </a:gridCol>
                <a:gridCol w="1853671">
                  <a:extLst>
                    <a:ext uri="{9D8B030D-6E8A-4147-A177-3AD203B41FA5}">
                      <a16:colId xmlns:a16="http://schemas.microsoft.com/office/drawing/2014/main" val="2159832442"/>
                    </a:ext>
                  </a:extLst>
                </a:gridCol>
                <a:gridCol w="1853671">
                  <a:extLst>
                    <a:ext uri="{9D8B030D-6E8A-4147-A177-3AD203B41FA5}">
                      <a16:colId xmlns:a16="http://schemas.microsoft.com/office/drawing/2014/main" val="97462590"/>
                    </a:ext>
                  </a:extLst>
                </a:gridCol>
              </a:tblGrid>
              <a:tr h="153290">
                <a:tc>
                  <a:txBody>
                    <a:bodyPr/>
                    <a:lstStyle/>
                    <a:p>
                      <a:pPr algn="just">
                        <a:lnSpc>
                          <a:spcPct val="107000"/>
                        </a:lnSpc>
                        <a:spcAft>
                          <a:spcPts val="800"/>
                        </a:spcAft>
                      </a:pPr>
                      <a:r>
                        <a:rPr lang="en-IN" sz="1000" kern="100">
                          <a:effectLst/>
                        </a:rPr>
                        <a:t>Item</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Cost</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Revenue</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4157296597"/>
                  </a:ext>
                </a:extLst>
              </a:tr>
              <a:tr h="313677">
                <a:tc>
                  <a:txBody>
                    <a:bodyPr/>
                    <a:lstStyle/>
                    <a:p>
                      <a:pPr algn="just">
                        <a:lnSpc>
                          <a:spcPct val="107000"/>
                        </a:lnSpc>
                        <a:spcAft>
                          <a:spcPts val="800"/>
                        </a:spcAft>
                      </a:pPr>
                      <a:r>
                        <a:rPr lang="en-IN" sz="1000" kern="100">
                          <a:effectLst/>
                        </a:rPr>
                        <a:t>Hardware (drones and charging stations)</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$500,000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endParaRPr lang="en-IN" sz="1000" kern="100">
                        <a:effectLst/>
                        <a:latin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1934748736"/>
                  </a:ext>
                </a:extLst>
              </a:tr>
              <a:tr h="313677">
                <a:tc>
                  <a:txBody>
                    <a:bodyPr/>
                    <a:lstStyle/>
                    <a:p>
                      <a:pPr algn="just">
                        <a:lnSpc>
                          <a:spcPct val="107000"/>
                        </a:lnSpc>
                        <a:spcAft>
                          <a:spcPts val="800"/>
                        </a:spcAft>
                      </a:pPr>
                      <a:r>
                        <a:rPr lang="en-IN" sz="1000" kern="100">
                          <a:effectLst/>
                        </a:rPr>
                        <a:t>Software development and implementation</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$200,000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endParaRPr lang="en-IN" sz="1000" kern="100">
                        <a:effectLst/>
                        <a:latin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635429251"/>
                  </a:ext>
                </a:extLst>
              </a:tr>
              <a:tr h="313677">
                <a:tc>
                  <a:txBody>
                    <a:bodyPr/>
                    <a:lstStyle/>
                    <a:p>
                      <a:pPr algn="just">
                        <a:lnSpc>
                          <a:spcPct val="107000"/>
                        </a:lnSpc>
                        <a:spcAft>
                          <a:spcPts val="800"/>
                        </a:spcAft>
                      </a:pPr>
                      <a:r>
                        <a:rPr lang="en-IN" sz="1000" kern="100">
                          <a:effectLst/>
                        </a:rPr>
                        <a:t>Operational costs (maintenance, electricity, etc.)</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$100,000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endParaRPr lang="en-IN" sz="1000" kern="100">
                        <a:effectLst/>
                        <a:latin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3982990414"/>
                  </a:ext>
                </a:extLst>
              </a:tr>
              <a:tr h="153290">
                <a:tc>
                  <a:txBody>
                    <a:bodyPr/>
                    <a:lstStyle/>
                    <a:p>
                      <a:pPr algn="just">
                        <a:lnSpc>
                          <a:spcPct val="107000"/>
                        </a:lnSpc>
                        <a:spcAft>
                          <a:spcPts val="800"/>
                        </a:spcAft>
                      </a:pPr>
                      <a:r>
                        <a:rPr lang="en-IN" sz="1000" kern="100">
                          <a:effectLst/>
                        </a:rPr>
                        <a:t>Total</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a:effectLst/>
                        </a:rPr>
                        <a:t>$800,000</a:t>
                      </a:r>
                      <a:endParaRPr lang="en-I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tc>
                  <a:txBody>
                    <a:bodyPr/>
                    <a:lstStyle/>
                    <a:p>
                      <a:pPr algn="just">
                        <a:lnSpc>
                          <a:spcPct val="107000"/>
                        </a:lnSpc>
                        <a:spcAft>
                          <a:spcPts val="800"/>
                        </a:spcAft>
                      </a:pPr>
                      <a:r>
                        <a:rPr lang="en-IN" sz="1000" kern="100" dirty="0">
                          <a:effectLst/>
                        </a:rPr>
                        <a:t>$650,000</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316" marR="61316" marT="0" marB="0"/>
                </a:tc>
                <a:extLst>
                  <a:ext uri="{0D108BD9-81ED-4DB2-BD59-A6C34878D82A}">
                    <a16:rowId xmlns:a16="http://schemas.microsoft.com/office/drawing/2014/main" val="2671275889"/>
                  </a:ext>
                </a:extLst>
              </a:tr>
            </a:tbl>
          </a:graphicData>
        </a:graphic>
      </p:graphicFrame>
      <p:graphicFrame>
        <p:nvGraphicFramePr>
          <p:cNvPr id="7" name="Table 6">
            <a:extLst>
              <a:ext uri="{FF2B5EF4-FFF2-40B4-BE49-F238E27FC236}">
                <a16:creationId xmlns:a16="http://schemas.microsoft.com/office/drawing/2014/main" id="{F99A66F4-6D10-46EA-7758-9825743D8A19}"/>
              </a:ext>
            </a:extLst>
          </p:cNvPr>
          <p:cNvGraphicFramePr>
            <a:graphicFrameLocks noGrp="1"/>
          </p:cNvGraphicFramePr>
          <p:nvPr>
            <p:extLst>
              <p:ext uri="{D42A27DB-BD31-4B8C-83A1-F6EECF244321}">
                <p14:modId xmlns:p14="http://schemas.microsoft.com/office/powerpoint/2010/main" val="302998162"/>
              </p:ext>
            </p:extLst>
          </p:nvPr>
        </p:nvGraphicFramePr>
        <p:xfrm>
          <a:off x="6383679" y="3997900"/>
          <a:ext cx="5138058" cy="854139"/>
        </p:xfrm>
        <a:graphic>
          <a:graphicData uri="http://schemas.openxmlformats.org/drawingml/2006/table">
            <a:tbl>
              <a:tblPr firstRow="1" firstCol="1" bandRow="1">
                <a:tableStyleId>{5C22544A-7EE6-4342-B048-85BDC9FD1C3A}</a:tableStyleId>
              </a:tblPr>
              <a:tblGrid>
                <a:gridCol w="2569029">
                  <a:extLst>
                    <a:ext uri="{9D8B030D-6E8A-4147-A177-3AD203B41FA5}">
                      <a16:colId xmlns:a16="http://schemas.microsoft.com/office/drawing/2014/main" val="1689587199"/>
                    </a:ext>
                  </a:extLst>
                </a:gridCol>
                <a:gridCol w="2569029">
                  <a:extLst>
                    <a:ext uri="{9D8B030D-6E8A-4147-A177-3AD203B41FA5}">
                      <a16:colId xmlns:a16="http://schemas.microsoft.com/office/drawing/2014/main" val="1930734928"/>
                    </a:ext>
                  </a:extLst>
                </a:gridCol>
              </a:tblGrid>
              <a:tr h="0">
                <a:tc>
                  <a:txBody>
                    <a:bodyPr/>
                    <a:lstStyle/>
                    <a:p>
                      <a:pPr algn="just">
                        <a:lnSpc>
                          <a:spcPct val="107000"/>
                        </a:lnSpc>
                        <a:spcAft>
                          <a:spcPts val="800"/>
                        </a:spcAft>
                      </a:pPr>
                      <a:r>
                        <a:rPr lang="en-IN" sz="1100" kern="100">
                          <a:effectLst/>
                        </a:rPr>
                        <a:t>Year</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kern="100">
                          <a:effectLst/>
                        </a:rPr>
                        <a:t>Projected Revenue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1655598"/>
                  </a:ext>
                </a:extLst>
              </a:tr>
              <a:tr h="0">
                <a:tc>
                  <a:txBody>
                    <a:bodyPr/>
                    <a:lstStyle/>
                    <a:p>
                      <a:pPr algn="just">
                        <a:lnSpc>
                          <a:spcPct val="107000"/>
                        </a:lnSpc>
                        <a:spcAft>
                          <a:spcPts val="800"/>
                        </a:spcAft>
                      </a:pPr>
                      <a:r>
                        <a:rPr lang="en-IN" sz="1100" kern="100">
                          <a:effectLst/>
                        </a:rPr>
                        <a:t>2</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kern="100">
                          <a:effectLst/>
                        </a:rPr>
                        <a:t>$1,000,000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7224705"/>
                  </a:ext>
                </a:extLst>
              </a:tr>
              <a:tr h="0">
                <a:tc>
                  <a:txBody>
                    <a:bodyPr/>
                    <a:lstStyle/>
                    <a:p>
                      <a:pPr algn="just">
                        <a:lnSpc>
                          <a:spcPct val="107000"/>
                        </a:lnSpc>
                        <a:spcAft>
                          <a:spcPts val="800"/>
                        </a:spcAft>
                      </a:pPr>
                      <a:r>
                        <a:rPr lang="en-IN" sz="1100" kern="100">
                          <a:effectLst/>
                        </a:rPr>
                        <a:t>3</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kern="100">
                          <a:effectLst/>
                        </a:rPr>
                        <a:t>$1,500,000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971752"/>
                  </a:ext>
                </a:extLst>
              </a:tr>
              <a:tr h="0">
                <a:tc>
                  <a:txBody>
                    <a:bodyPr/>
                    <a:lstStyle/>
                    <a:p>
                      <a:pPr algn="just">
                        <a:lnSpc>
                          <a:spcPct val="107000"/>
                        </a:lnSpc>
                        <a:spcAft>
                          <a:spcPts val="800"/>
                        </a:spcAft>
                      </a:pPr>
                      <a:r>
                        <a:rPr lang="en-IN" sz="1100" kern="100">
                          <a:effectLst/>
                        </a:rPr>
                        <a:t>4</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kern="100">
                          <a:effectLst/>
                        </a:rPr>
                        <a:t>$2,000,000</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8256138"/>
                  </a:ext>
                </a:extLst>
              </a:tr>
              <a:tr h="0">
                <a:tc>
                  <a:txBody>
                    <a:bodyPr/>
                    <a:lstStyle/>
                    <a:p>
                      <a:pPr algn="just">
                        <a:lnSpc>
                          <a:spcPct val="107000"/>
                        </a:lnSpc>
                        <a:spcAft>
                          <a:spcPts val="800"/>
                        </a:spcAft>
                      </a:pPr>
                      <a:r>
                        <a:rPr lang="en-IN" sz="1100" kern="100">
                          <a:effectLst/>
                        </a:rPr>
                        <a:t>5</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IN" sz="1100" kern="100" dirty="0">
                          <a:effectLst/>
                        </a:rPr>
                        <a:t>$2,500,000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7688658"/>
                  </a:ext>
                </a:extLst>
              </a:tr>
            </a:tbl>
          </a:graphicData>
        </a:graphic>
      </p:graphicFrame>
    </p:spTree>
    <p:extLst>
      <p:ext uri="{BB962C8B-B14F-4D97-AF65-F5344CB8AC3E}">
        <p14:creationId xmlns:p14="http://schemas.microsoft.com/office/powerpoint/2010/main" val="345287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5" name="Picture 14">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6" name="Picture 15">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p:cNvSpPr>
            <a:spLocks noGrp="1"/>
          </p:cNvSpPr>
          <p:nvPr>
            <p:ph type="ctrTitle"/>
          </p:nvPr>
        </p:nvSpPr>
        <p:spPr>
          <a:xfrm>
            <a:off x="838201" y="559813"/>
            <a:ext cx="3352799" cy="5577934"/>
          </a:xfrm>
        </p:spPr>
        <p:txBody>
          <a:bodyPr>
            <a:normAutofit/>
          </a:bodyPr>
          <a:lstStyle/>
          <a:p>
            <a:r>
              <a:rPr lang="en-US" sz="4000"/>
              <a:t>Outcomes</a:t>
            </a:r>
          </a:p>
        </p:txBody>
      </p:sp>
      <p:graphicFrame>
        <p:nvGraphicFramePr>
          <p:cNvPr id="6" name="Content Placeholder">
            <a:extLst>
              <a:ext uri="{FF2B5EF4-FFF2-40B4-BE49-F238E27FC236}">
                <a16:creationId xmlns:a16="http://schemas.microsoft.com/office/drawing/2014/main" id="{D3FF225A-07DA-CD11-28C3-F27EA4B2109E}"/>
              </a:ext>
            </a:extLst>
          </p:cNvPr>
          <p:cNvGraphicFramePr>
            <a:graphicFrameLocks noGrp="1"/>
          </p:cNvGraphicFramePr>
          <p:nvPr>
            <p:ph idx="1"/>
            <p:extLst>
              <p:ext uri="{D42A27DB-BD31-4B8C-83A1-F6EECF244321}">
                <p14:modId xmlns:p14="http://schemas.microsoft.com/office/powerpoint/2010/main" val="2486277140"/>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165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 name="Picture 5" descr="People at the meeting desk">
            <a:extLst>
              <a:ext uri="{FF2B5EF4-FFF2-40B4-BE49-F238E27FC236}">
                <a16:creationId xmlns:a16="http://schemas.microsoft.com/office/drawing/2014/main" id="{C26AE502-9272-11B1-9A31-3DCC826071E6}"/>
              </a:ext>
            </a:extLst>
          </p:cNvPr>
          <p:cNvPicPr>
            <a:picLocks noChangeAspect="1"/>
          </p:cNvPicPr>
          <p:nvPr/>
        </p:nvPicPr>
        <p:blipFill rotWithShape="1">
          <a:blip r:embed="rId2">
            <a:alphaModFix amt="60000"/>
          </a:blip>
          <a:srcRect t="20" r="-2" b="-2"/>
          <a:stretch/>
        </p:blipFill>
        <p:spPr>
          <a:xfrm>
            <a:off x="20" y="10"/>
            <a:ext cx="12191980" cy="6856614"/>
          </a:xfrm>
          <a:prstGeom prst="rect">
            <a:avLst/>
          </a:prstGeom>
        </p:spPr>
      </p:pic>
      <p:sp>
        <p:nvSpPr>
          <p:cNvPr id="2" name="Title"/>
          <p:cNvSpPr>
            <a:spLocks noGrp="1"/>
          </p:cNvSpPr>
          <p:nvPr>
            <p:ph type="ctrTitle"/>
          </p:nvPr>
        </p:nvSpPr>
        <p:spPr>
          <a:xfrm>
            <a:off x="1198181" y="726066"/>
            <a:ext cx="4795282" cy="5018227"/>
          </a:xfrm>
        </p:spPr>
        <p:txBody>
          <a:bodyPr anchor="ctr">
            <a:normAutofit/>
          </a:bodyPr>
          <a:lstStyle/>
          <a:p>
            <a:r>
              <a:rPr lang="en-US">
                <a:solidFill>
                  <a:srgbClr val="FFFFFF"/>
                </a:solidFill>
              </a:rPr>
              <a:t>Outcomes</a:t>
            </a:r>
          </a:p>
        </p:txBody>
      </p:sp>
      <p:grpSp>
        <p:nvGrpSpPr>
          <p:cNvPr id="16" name="Group 15">
            <a:extLst>
              <a:ext uri="{FF2B5EF4-FFF2-40B4-BE49-F238E27FC236}">
                <a16:creationId xmlns:a16="http://schemas.microsoft.com/office/drawing/2014/main" id="{245C754D-F6B0-4E8B-BCBC-51B5E2863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7" name="Picture 16">
              <a:extLst>
                <a:ext uri="{FF2B5EF4-FFF2-40B4-BE49-F238E27FC236}">
                  <a16:creationId xmlns:a16="http://schemas.microsoft.com/office/drawing/2014/main" id="{66BE34B5-B2D6-49D5-B3B8-6E019E3E4C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8" name="Picture 17">
              <a:extLst>
                <a:ext uri="{FF2B5EF4-FFF2-40B4-BE49-F238E27FC236}">
                  <a16:creationId xmlns:a16="http://schemas.microsoft.com/office/drawing/2014/main" id="{1B5FDAC2-DA09-40B0-9B3F-D874ECE9658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3" name="Content Placeholder"/>
          <p:cNvSpPr>
            <a:spLocks noGrp="1"/>
          </p:cNvSpPr>
          <p:nvPr>
            <p:ph idx="1"/>
          </p:nvPr>
        </p:nvSpPr>
        <p:spPr>
          <a:xfrm>
            <a:off x="6195372" y="726538"/>
            <a:ext cx="4977905" cy="5017076"/>
          </a:xfrm>
        </p:spPr>
        <p:txBody>
          <a:bodyPr anchor="ctr">
            <a:normAutofit/>
          </a:bodyPr>
          <a:lstStyle/>
          <a:p>
            <a:pPr lvl="0"/>
            <a:r>
              <a:rPr lang="en-US" sz="1800" dirty="0">
                <a:solidFill>
                  <a:srgbClr val="FFFFFF"/>
                </a:solidFill>
              </a:rPr>
              <a:t>Overall, the project provided a valuable learning experience that developed important skills related to engineering design, effective communication, teamwork, and learning strategies</a:t>
            </a:r>
          </a:p>
        </p:txBody>
      </p:sp>
    </p:spTree>
    <p:extLst>
      <p:ext uri="{BB962C8B-B14F-4D97-AF65-F5344CB8AC3E}">
        <p14:creationId xmlns:p14="http://schemas.microsoft.com/office/powerpoint/2010/main" val="87455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5" name="Picture 14">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6" name="Picture 15">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p:cNvSpPr>
            <a:spLocks noGrp="1"/>
          </p:cNvSpPr>
          <p:nvPr>
            <p:ph type="ctrTitle"/>
          </p:nvPr>
        </p:nvSpPr>
        <p:spPr>
          <a:xfrm>
            <a:off x="838201" y="559813"/>
            <a:ext cx="3352799" cy="5577934"/>
          </a:xfrm>
        </p:spPr>
        <p:txBody>
          <a:bodyPr>
            <a:normAutofit/>
          </a:bodyPr>
          <a:lstStyle/>
          <a:p>
            <a:r>
              <a:rPr lang="en-US" sz="4000"/>
              <a:t>Conclusion</a:t>
            </a:r>
          </a:p>
        </p:txBody>
      </p:sp>
      <p:graphicFrame>
        <p:nvGraphicFramePr>
          <p:cNvPr id="6" name="Content Placeholder">
            <a:extLst>
              <a:ext uri="{FF2B5EF4-FFF2-40B4-BE49-F238E27FC236}">
                <a16:creationId xmlns:a16="http://schemas.microsoft.com/office/drawing/2014/main" id="{C96A997D-ABEB-6C4B-1F75-04F477626648}"/>
              </a:ext>
            </a:extLst>
          </p:cNvPr>
          <p:cNvGraphicFramePr>
            <a:graphicFrameLocks noGrp="1"/>
          </p:cNvGraphicFramePr>
          <p:nvPr>
            <p:ph idx="1"/>
            <p:extLst>
              <p:ext uri="{D42A27DB-BD31-4B8C-83A1-F6EECF244321}">
                <p14:modId xmlns:p14="http://schemas.microsoft.com/office/powerpoint/2010/main" val="2304148752"/>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823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DDDF2-F02C-9271-0C11-AC793DCFA5C3}"/>
              </a:ext>
            </a:extLst>
          </p:cNvPr>
          <p:cNvSpPr>
            <a:spLocks noGrp="1"/>
          </p:cNvSpPr>
          <p:nvPr>
            <p:ph type="title"/>
          </p:nvPr>
        </p:nvSpPr>
        <p:spPr/>
        <p:txBody>
          <a:bodyPr/>
          <a:lstStyle/>
          <a:p>
            <a:r>
              <a:rPr lang="en-US" dirty="0"/>
              <a:t>Reference</a:t>
            </a:r>
            <a:endParaRPr lang="en-IN" dirty="0"/>
          </a:p>
        </p:txBody>
      </p:sp>
      <p:sp>
        <p:nvSpPr>
          <p:cNvPr id="3" name="Content Placeholder 2">
            <a:extLst>
              <a:ext uri="{FF2B5EF4-FFF2-40B4-BE49-F238E27FC236}">
                <a16:creationId xmlns:a16="http://schemas.microsoft.com/office/drawing/2014/main" id="{EE73942E-DE0B-BDA5-372D-D3E89CA1D2E8}"/>
              </a:ext>
            </a:extLst>
          </p:cNvPr>
          <p:cNvSpPr>
            <a:spLocks noGrp="1"/>
          </p:cNvSpPr>
          <p:nvPr>
            <p:ph idx="1"/>
          </p:nvPr>
        </p:nvSpPr>
        <p:spPr>
          <a:xfrm>
            <a:off x="458694" y="1949450"/>
            <a:ext cx="11274612" cy="4195763"/>
          </a:xfrm>
        </p:spPr>
        <p:txBody>
          <a:bodyPr>
            <a:normAutofit/>
          </a:bodyPr>
          <a:lstStyle/>
          <a:p>
            <a:pPr algn="l">
              <a:buFont typeface="+mj-lt"/>
              <a:buAutoNum type="arabicPeriod"/>
            </a:pPr>
            <a:r>
              <a:rPr lang="en-US" sz="2000" b="0" i="0" dirty="0">
                <a:effectLst/>
                <a:latin typeface="Söhne"/>
              </a:rPr>
              <a:t>Shariq, M., &amp; Shahbaz, M. (2020). Drone-based delivery services: a review of current trends and future directions. Journal of Cleaner Production, 255, 120194.</a:t>
            </a:r>
          </a:p>
          <a:p>
            <a:pPr algn="l">
              <a:buFont typeface="+mj-lt"/>
              <a:buAutoNum type="arabicPeriod"/>
            </a:pPr>
            <a:r>
              <a:rPr lang="en-US" sz="2000" b="0" i="0" dirty="0">
                <a:effectLst/>
                <a:latin typeface="Söhne"/>
              </a:rPr>
              <a:t> </a:t>
            </a:r>
            <a:r>
              <a:rPr lang="en-US" sz="2000" b="0" i="0" dirty="0" err="1">
                <a:effectLst/>
                <a:latin typeface="Söhne"/>
              </a:rPr>
              <a:t>Kamble</a:t>
            </a:r>
            <a:r>
              <a:rPr lang="en-US" sz="2000" b="0" i="0" dirty="0">
                <a:effectLst/>
                <a:latin typeface="Söhne"/>
              </a:rPr>
              <a:t> , S., &amp; Gunasekaran, A. (2019). Designing last-mile drone delivery network for sustainable urban logistics. Transportation Research Part D: Transport and Environment, 71, 46-61.</a:t>
            </a:r>
          </a:p>
          <a:p>
            <a:pPr algn="l">
              <a:buFont typeface="+mj-lt"/>
              <a:buAutoNum type="arabicPeriod"/>
            </a:pPr>
            <a:r>
              <a:rPr lang="en-US" sz="2000" b="0" i="0" dirty="0">
                <a:effectLst/>
                <a:latin typeface="Söhne"/>
              </a:rPr>
              <a:t> </a:t>
            </a:r>
            <a:r>
              <a:rPr lang="en-US" sz="2000" b="0" i="0" dirty="0" err="1">
                <a:effectLst/>
                <a:latin typeface="Söhne"/>
              </a:rPr>
              <a:t>Leng</a:t>
            </a:r>
            <a:r>
              <a:rPr lang="en-US" sz="2000" b="0" i="0" dirty="0">
                <a:effectLst/>
                <a:latin typeface="Söhne"/>
              </a:rPr>
              <a:t> , R., Liu, H., &amp; Tan, W. (2021). Sustainable drone logistics for rural areas: A review of recent research trends and future directions. Journal of Cleaner Production, 296, 126554.</a:t>
            </a:r>
          </a:p>
          <a:p>
            <a:pPr algn="l">
              <a:buFont typeface="+mj-lt"/>
              <a:buAutoNum type="arabicPeriod"/>
            </a:pPr>
            <a:r>
              <a:rPr lang="en-US" sz="2000" b="0" i="0" dirty="0">
                <a:effectLst/>
                <a:latin typeface="Söhne"/>
              </a:rPr>
              <a:t>Ha, M. H., &amp; Park, J. (2020). Sustainable urban logistics with drone delivery services: A case study of Seoul, South Korea. Sustainability, 12(16), 6573.</a:t>
            </a:r>
          </a:p>
          <a:p>
            <a:endParaRPr lang="en-IN" sz="2000" dirty="0"/>
          </a:p>
        </p:txBody>
      </p:sp>
    </p:spTree>
    <p:extLst>
      <p:ext uri="{BB962C8B-B14F-4D97-AF65-F5344CB8AC3E}">
        <p14:creationId xmlns:p14="http://schemas.microsoft.com/office/powerpoint/2010/main" val="203260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C6FA0D-7E6F-25E1-C1EA-0D09FFB71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638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5" name="Picture 14">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6" name="Picture 15">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p:cNvSpPr>
            <a:spLocks noGrp="1"/>
          </p:cNvSpPr>
          <p:nvPr>
            <p:ph type="ctrTitle"/>
          </p:nvPr>
        </p:nvSpPr>
        <p:spPr>
          <a:xfrm>
            <a:off x="838201" y="559813"/>
            <a:ext cx="3352799" cy="5577934"/>
          </a:xfrm>
        </p:spPr>
        <p:txBody>
          <a:bodyPr>
            <a:normAutofit/>
          </a:bodyPr>
          <a:lstStyle/>
          <a:p>
            <a:r>
              <a:rPr lang="en-US" sz="4000"/>
              <a:t>Abstract</a:t>
            </a:r>
          </a:p>
        </p:txBody>
      </p:sp>
      <p:graphicFrame>
        <p:nvGraphicFramePr>
          <p:cNvPr id="6" name="Content Placeholder">
            <a:extLst>
              <a:ext uri="{FF2B5EF4-FFF2-40B4-BE49-F238E27FC236}">
                <a16:creationId xmlns:a16="http://schemas.microsoft.com/office/drawing/2014/main" id="{0927F9F9-2D6B-20D3-5F24-67CDBFB0D7D1}"/>
              </a:ext>
            </a:extLst>
          </p:cNvPr>
          <p:cNvGraphicFramePr>
            <a:graphicFrameLocks noGrp="1"/>
          </p:cNvGraphicFramePr>
          <p:nvPr>
            <p:ph idx="1"/>
            <p:extLst>
              <p:ext uri="{D42A27DB-BD31-4B8C-83A1-F6EECF244321}">
                <p14:modId xmlns:p14="http://schemas.microsoft.com/office/powerpoint/2010/main" val="3122968568"/>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97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 name="Picture 5" descr="A delivery drone carrying a package inside a warehouse">
            <a:extLst>
              <a:ext uri="{FF2B5EF4-FFF2-40B4-BE49-F238E27FC236}">
                <a16:creationId xmlns:a16="http://schemas.microsoft.com/office/drawing/2014/main" id="{FDC2B51F-0699-6317-E64D-4BDD9C2F3B28}"/>
              </a:ext>
            </a:extLst>
          </p:cNvPr>
          <p:cNvPicPr>
            <a:picLocks noChangeAspect="1"/>
          </p:cNvPicPr>
          <p:nvPr/>
        </p:nvPicPr>
        <p:blipFill rotWithShape="1">
          <a:blip r:embed="rId2">
            <a:alphaModFix amt="60000"/>
          </a:blip>
          <a:srcRect t="20" r="-2" b="-2"/>
          <a:stretch/>
        </p:blipFill>
        <p:spPr>
          <a:xfrm>
            <a:off x="20" y="10"/>
            <a:ext cx="12191980" cy="6856614"/>
          </a:xfrm>
          <a:prstGeom prst="rect">
            <a:avLst/>
          </a:prstGeom>
        </p:spPr>
      </p:pic>
      <p:sp>
        <p:nvSpPr>
          <p:cNvPr id="2" name="Title"/>
          <p:cNvSpPr>
            <a:spLocks noGrp="1"/>
          </p:cNvSpPr>
          <p:nvPr>
            <p:ph type="ctrTitle"/>
          </p:nvPr>
        </p:nvSpPr>
        <p:spPr>
          <a:xfrm>
            <a:off x="1198181" y="726066"/>
            <a:ext cx="4795282" cy="5018227"/>
          </a:xfrm>
        </p:spPr>
        <p:txBody>
          <a:bodyPr anchor="ctr">
            <a:normAutofit/>
          </a:bodyPr>
          <a:lstStyle/>
          <a:p>
            <a:r>
              <a:rPr lang="en-US">
                <a:solidFill>
                  <a:srgbClr val="FFFFFF"/>
                </a:solidFill>
              </a:rPr>
              <a:t>Introduction</a:t>
            </a:r>
          </a:p>
        </p:txBody>
      </p:sp>
      <p:grpSp>
        <p:nvGrpSpPr>
          <p:cNvPr id="16" name="Group 15">
            <a:extLst>
              <a:ext uri="{FF2B5EF4-FFF2-40B4-BE49-F238E27FC236}">
                <a16:creationId xmlns:a16="http://schemas.microsoft.com/office/drawing/2014/main" id="{245C754D-F6B0-4E8B-BCBC-51B5E2863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7" name="Picture 16">
              <a:extLst>
                <a:ext uri="{FF2B5EF4-FFF2-40B4-BE49-F238E27FC236}">
                  <a16:creationId xmlns:a16="http://schemas.microsoft.com/office/drawing/2014/main" id="{66BE34B5-B2D6-49D5-B3B8-6E019E3E4C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8" name="Picture 17">
              <a:extLst>
                <a:ext uri="{FF2B5EF4-FFF2-40B4-BE49-F238E27FC236}">
                  <a16:creationId xmlns:a16="http://schemas.microsoft.com/office/drawing/2014/main" id="{1B5FDAC2-DA09-40B0-9B3F-D874ECE9658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3" name="Content Placeholder"/>
          <p:cNvSpPr>
            <a:spLocks noGrp="1"/>
          </p:cNvSpPr>
          <p:nvPr>
            <p:ph idx="1"/>
          </p:nvPr>
        </p:nvSpPr>
        <p:spPr>
          <a:xfrm>
            <a:off x="6195372" y="726538"/>
            <a:ext cx="4977905" cy="5017076"/>
          </a:xfrm>
        </p:spPr>
        <p:txBody>
          <a:bodyPr anchor="ctr">
            <a:normAutofit/>
          </a:bodyPr>
          <a:lstStyle/>
          <a:p>
            <a:pPr lvl="0"/>
            <a:r>
              <a:rPr lang="en-US" sz="1800">
                <a:solidFill>
                  <a:srgbClr val="FFFFFF"/>
                </a:solidFill>
              </a:rPr>
              <a:t>Drone technology has rapidly advanced in recent years, leading to new possibilities for delivery services</a:t>
            </a:r>
          </a:p>
          <a:p>
            <a:pPr lvl="0"/>
            <a:r>
              <a:rPr lang="en-US" sz="1800">
                <a:solidFill>
                  <a:srgbClr val="FFFFFF"/>
                </a:solidFill>
              </a:rPr>
              <a:t>Drone delivery is an efficient and fast way to transport products to customers, but it also comes with some challenges</a:t>
            </a:r>
          </a:p>
          <a:p>
            <a:pPr lvl="0"/>
            <a:r>
              <a:rPr lang="en-US" sz="1800">
                <a:solidFill>
                  <a:srgbClr val="FFFFFF"/>
                </a:solidFill>
              </a:rPr>
              <a:t>The current production and logistics process for drone delivery is not as efficient and cost-effective as it could be</a:t>
            </a:r>
          </a:p>
        </p:txBody>
      </p:sp>
    </p:spTree>
    <p:extLst>
      <p:ext uri="{BB962C8B-B14F-4D97-AF65-F5344CB8AC3E}">
        <p14:creationId xmlns:p14="http://schemas.microsoft.com/office/powerpoint/2010/main" val="194477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5" name="Picture 14">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6" name="Picture 15">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p:cNvSpPr>
            <a:spLocks noGrp="1"/>
          </p:cNvSpPr>
          <p:nvPr>
            <p:ph type="ctrTitle"/>
          </p:nvPr>
        </p:nvSpPr>
        <p:spPr>
          <a:xfrm>
            <a:off x="838201" y="559813"/>
            <a:ext cx="3352799" cy="5577934"/>
          </a:xfrm>
        </p:spPr>
        <p:txBody>
          <a:bodyPr>
            <a:normAutofit/>
          </a:bodyPr>
          <a:lstStyle/>
          <a:p>
            <a:r>
              <a:rPr lang="en-US" sz="4000"/>
              <a:t>Who is your Customer, and their Needs &amp; Requirements</a:t>
            </a:r>
          </a:p>
        </p:txBody>
      </p:sp>
      <p:graphicFrame>
        <p:nvGraphicFramePr>
          <p:cNvPr id="6" name="Content Placeholder">
            <a:extLst>
              <a:ext uri="{FF2B5EF4-FFF2-40B4-BE49-F238E27FC236}">
                <a16:creationId xmlns:a16="http://schemas.microsoft.com/office/drawing/2014/main" id="{7A965108-3487-D7C7-5AAE-D4A9DF56692C}"/>
              </a:ext>
            </a:extLst>
          </p:cNvPr>
          <p:cNvGraphicFramePr>
            <a:graphicFrameLocks noGrp="1"/>
          </p:cNvGraphicFramePr>
          <p:nvPr>
            <p:ph idx="1"/>
            <p:extLst>
              <p:ext uri="{D42A27DB-BD31-4B8C-83A1-F6EECF244321}">
                <p14:modId xmlns:p14="http://schemas.microsoft.com/office/powerpoint/2010/main" val="2204684432"/>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003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 name="Picture 5" descr="A delivery drone carrying a package inside a warehouse">
            <a:extLst>
              <a:ext uri="{FF2B5EF4-FFF2-40B4-BE49-F238E27FC236}">
                <a16:creationId xmlns:a16="http://schemas.microsoft.com/office/drawing/2014/main" id="{7D07DE72-C44F-7609-BF84-95BC30236CDC}"/>
              </a:ext>
            </a:extLst>
          </p:cNvPr>
          <p:cNvPicPr>
            <a:picLocks noChangeAspect="1"/>
          </p:cNvPicPr>
          <p:nvPr/>
        </p:nvPicPr>
        <p:blipFill rotWithShape="1">
          <a:blip r:embed="rId2">
            <a:alphaModFix amt="60000"/>
          </a:blip>
          <a:srcRect t="20" r="-2" b="-2"/>
          <a:stretch/>
        </p:blipFill>
        <p:spPr>
          <a:xfrm>
            <a:off x="20" y="10"/>
            <a:ext cx="12191980" cy="6856614"/>
          </a:xfrm>
          <a:prstGeom prst="rect">
            <a:avLst/>
          </a:prstGeom>
        </p:spPr>
      </p:pic>
      <p:sp>
        <p:nvSpPr>
          <p:cNvPr id="2" name="Title"/>
          <p:cNvSpPr>
            <a:spLocks noGrp="1"/>
          </p:cNvSpPr>
          <p:nvPr>
            <p:ph type="ctrTitle"/>
          </p:nvPr>
        </p:nvSpPr>
        <p:spPr>
          <a:xfrm>
            <a:off x="1198181" y="726066"/>
            <a:ext cx="4795282" cy="5018227"/>
          </a:xfrm>
        </p:spPr>
        <p:txBody>
          <a:bodyPr anchor="ctr">
            <a:normAutofit/>
          </a:bodyPr>
          <a:lstStyle/>
          <a:p>
            <a:r>
              <a:rPr lang="en-US">
                <a:solidFill>
                  <a:srgbClr val="FFFFFF"/>
                </a:solidFill>
              </a:rPr>
              <a:t>What system did you Design</a:t>
            </a:r>
          </a:p>
        </p:txBody>
      </p:sp>
      <p:grpSp>
        <p:nvGrpSpPr>
          <p:cNvPr id="16" name="Group 15">
            <a:extLst>
              <a:ext uri="{FF2B5EF4-FFF2-40B4-BE49-F238E27FC236}">
                <a16:creationId xmlns:a16="http://schemas.microsoft.com/office/drawing/2014/main" id="{245C754D-F6B0-4E8B-BCBC-51B5E2863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7" name="Picture 16">
              <a:extLst>
                <a:ext uri="{FF2B5EF4-FFF2-40B4-BE49-F238E27FC236}">
                  <a16:creationId xmlns:a16="http://schemas.microsoft.com/office/drawing/2014/main" id="{66BE34B5-B2D6-49D5-B3B8-6E019E3E4C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8" name="Picture 17">
              <a:extLst>
                <a:ext uri="{FF2B5EF4-FFF2-40B4-BE49-F238E27FC236}">
                  <a16:creationId xmlns:a16="http://schemas.microsoft.com/office/drawing/2014/main" id="{1B5FDAC2-DA09-40B0-9B3F-D874ECE9658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3" name="Content Placeholder"/>
          <p:cNvSpPr>
            <a:spLocks noGrp="1"/>
          </p:cNvSpPr>
          <p:nvPr>
            <p:ph idx="1"/>
          </p:nvPr>
        </p:nvSpPr>
        <p:spPr>
          <a:xfrm>
            <a:off x="6195372" y="726538"/>
            <a:ext cx="4977905" cy="5017076"/>
          </a:xfrm>
        </p:spPr>
        <p:txBody>
          <a:bodyPr anchor="ctr">
            <a:normAutofit/>
          </a:bodyPr>
          <a:lstStyle/>
          <a:p>
            <a:pPr lvl="0"/>
            <a:r>
              <a:rPr lang="en-US" sz="1800">
                <a:solidFill>
                  <a:srgbClr val="FFFFFF"/>
                </a:solidFill>
              </a:rPr>
              <a:t>The proposed system is a fully automated drone delivery system that uses a central hub to manage the entire production and logistics process</a:t>
            </a:r>
          </a:p>
          <a:p>
            <a:pPr lvl="0"/>
            <a:r>
              <a:rPr lang="en-US" sz="1800">
                <a:solidFill>
                  <a:srgbClr val="FFFFFF"/>
                </a:solidFill>
              </a:rPr>
              <a:t>The system is designed to be efficient, cost-effective, safe, and secure</a:t>
            </a:r>
          </a:p>
        </p:txBody>
      </p:sp>
    </p:spTree>
    <p:extLst>
      <p:ext uri="{BB962C8B-B14F-4D97-AF65-F5344CB8AC3E}">
        <p14:creationId xmlns:p14="http://schemas.microsoft.com/office/powerpoint/2010/main" val="131574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descr="Electronics protoboard">
            <a:extLst>
              <a:ext uri="{FF2B5EF4-FFF2-40B4-BE49-F238E27FC236}">
                <a16:creationId xmlns:a16="http://schemas.microsoft.com/office/drawing/2014/main" id="{7FF6E0DB-F242-F475-186D-A62C8528AB69}"/>
              </a:ext>
            </a:extLst>
          </p:cNvPr>
          <p:cNvPicPr>
            <a:picLocks noChangeAspect="1"/>
          </p:cNvPicPr>
          <p:nvPr/>
        </p:nvPicPr>
        <p:blipFill rotWithShape="1">
          <a:blip r:embed="rId2">
            <a:alphaModFix amt="60000"/>
          </a:blip>
          <a:srcRect t="15622" r="-2" b="-2"/>
          <a:stretch/>
        </p:blipFill>
        <p:spPr>
          <a:xfrm>
            <a:off x="34991" y="-2"/>
            <a:ext cx="12191980" cy="6856614"/>
          </a:xfrm>
          <a:prstGeom prst="rect">
            <a:avLst/>
          </a:prstGeom>
        </p:spPr>
      </p:pic>
      <p:grpSp>
        <p:nvGrpSpPr>
          <p:cNvPr id="13" name="Group 12">
            <a:extLst>
              <a:ext uri="{FF2B5EF4-FFF2-40B4-BE49-F238E27FC236}">
                <a16:creationId xmlns:a16="http://schemas.microsoft.com/office/drawing/2014/main" id="{5EDAD761-2CF4-463A-AD87-1D4E8549D7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D9DF7D3C-2892-4632-9E66-4D1E023A00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D2FAD08-001D-4400-AF80-51C864EF74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p:cNvSpPr>
            <a:spLocks noGrp="1"/>
          </p:cNvSpPr>
          <p:nvPr>
            <p:ph type="ctrTitle"/>
          </p:nvPr>
        </p:nvSpPr>
        <p:spPr>
          <a:xfrm>
            <a:off x="129074" y="964145"/>
            <a:ext cx="5739882" cy="3337267"/>
          </a:xfrm>
        </p:spPr>
        <p:txBody>
          <a:bodyPr>
            <a:normAutofit/>
          </a:bodyPr>
          <a:lstStyle/>
          <a:p>
            <a:pPr algn="l"/>
            <a:r>
              <a:rPr lang="en-US" sz="5200" dirty="0">
                <a:solidFill>
                  <a:srgbClr val="FFFFFF"/>
                </a:solidFill>
              </a:rPr>
              <a:t>The system consists of four main components</a:t>
            </a:r>
          </a:p>
        </p:txBody>
      </p:sp>
      <p:graphicFrame>
        <p:nvGraphicFramePr>
          <p:cNvPr id="3" name="Diagram 2">
            <a:extLst>
              <a:ext uri="{FF2B5EF4-FFF2-40B4-BE49-F238E27FC236}">
                <a16:creationId xmlns:a16="http://schemas.microsoft.com/office/drawing/2014/main" id="{A9959788-9F5A-A850-D10C-4DAF3BE71372}"/>
              </a:ext>
            </a:extLst>
          </p:cNvPr>
          <p:cNvGraphicFramePr/>
          <p:nvPr>
            <p:extLst>
              <p:ext uri="{D42A27DB-BD31-4B8C-83A1-F6EECF244321}">
                <p14:modId xmlns:p14="http://schemas.microsoft.com/office/powerpoint/2010/main" val="1170039724"/>
              </p:ext>
            </p:extLst>
          </p:nvPr>
        </p:nvGraphicFramePr>
        <p:xfrm>
          <a:off x="5617030" y="1383693"/>
          <a:ext cx="6651008" cy="4270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0552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5" name="Picture 14">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6" name="Picture 15">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p:cNvSpPr>
            <a:spLocks noGrp="1"/>
          </p:cNvSpPr>
          <p:nvPr>
            <p:ph type="ctrTitle"/>
          </p:nvPr>
        </p:nvSpPr>
        <p:spPr>
          <a:xfrm>
            <a:off x="838201" y="559813"/>
            <a:ext cx="3352799" cy="5577934"/>
          </a:xfrm>
        </p:spPr>
        <p:txBody>
          <a:bodyPr>
            <a:normAutofit/>
          </a:bodyPr>
          <a:lstStyle/>
          <a:p>
            <a:r>
              <a:rPr lang="en-US" sz="4000" dirty="0"/>
              <a:t>Verification:</a:t>
            </a:r>
          </a:p>
        </p:txBody>
      </p:sp>
      <p:graphicFrame>
        <p:nvGraphicFramePr>
          <p:cNvPr id="6" name="Content Placeholder">
            <a:extLst>
              <a:ext uri="{FF2B5EF4-FFF2-40B4-BE49-F238E27FC236}">
                <a16:creationId xmlns:a16="http://schemas.microsoft.com/office/drawing/2014/main" id="{5C9C7D4A-DE13-036C-F5E0-B6A31F076092}"/>
              </a:ext>
            </a:extLst>
          </p:cNvPr>
          <p:cNvGraphicFramePr>
            <a:graphicFrameLocks noGrp="1"/>
          </p:cNvGraphicFramePr>
          <p:nvPr>
            <p:ph idx="1"/>
            <p:extLst>
              <p:ext uri="{D42A27DB-BD31-4B8C-83A1-F6EECF244321}">
                <p14:modId xmlns:p14="http://schemas.microsoft.com/office/powerpoint/2010/main" val="3569512253"/>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443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5" name="Picture 14">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6" name="Picture 15">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p:cNvSpPr>
            <a:spLocks noGrp="1"/>
          </p:cNvSpPr>
          <p:nvPr>
            <p:ph type="ctrTitle"/>
          </p:nvPr>
        </p:nvSpPr>
        <p:spPr>
          <a:xfrm>
            <a:off x="838201" y="559813"/>
            <a:ext cx="3352799" cy="5577934"/>
          </a:xfrm>
        </p:spPr>
        <p:txBody>
          <a:bodyPr>
            <a:normAutofit/>
          </a:bodyPr>
          <a:lstStyle/>
          <a:p>
            <a:r>
              <a:rPr lang="en-US" sz="3700"/>
              <a:t>Validation: Is your Customer Satisfied with Efficiency &amp; Effectiveness improvements?</a:t>
            </a:r>
          </a:p>
        </p:txBody>
      </p:sp>
      <p:graphicFrame>
        <p:nvGraphicFramePr>
          <p:cNvPr id="6" name="Content Placeholder">
            <a:extLst>
              <a:ext uri="{FF2B5EF4-FFF2-40B4-BE49-F238E27FC236}">
                <a16:creationId xmlns:a16="http://schemas.microsoft.com/office/drawing/2014/main" id="{9E867CBE-0BD2-456C-60C4-E549796A26C4}"/>
              </a:ext>
            </a:extLst>
          </p:cNvPr>
          <p:cNvGraphicFramePr>
            <a:graphicFrameLocks noGrp="1"/>
          </p:cNvGraphicFramePr>
          <p:nvPr>
            <p:ph idx="1"/>
            <p:extLst>
              <p:ext uri="{D42A27DB-BD31-4B8C-83A1-F6EECF244321}">
                <p14:modId xmlns:p14="http://schemas.microsoft.com/office/powerpoint/2010/main" val="1831657319"/>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15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5" name="Picture 14">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6" name="Picture 15">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p:cNvSpPr>
            <a:spLocks noGrp="1"/>
          </p:cNvSpPr>
          <p:nvPr>
            <p:ph type="ctrTitle"/>
          </p:nvPr>
        </p:nvSpPr>
        <p:spPr>
          <a:xfrm>
            <a:off x="838201" y="559813"/>
            <a:ext cx="3352799" cy="5577934"/>
          </a:xfrm>
        </p:spPr>
        <p:txBody>
          <a:bodyPr>
            <a:normAutofit/>
          </a:bodyPr>
          <a:lstStyle/>
          <a:p>
            <a:r>
              <a:rPr lang="en-US" sz="4000"/>
              <a:t>Calculation and Forecasts</a:t>
            </a:r>
          </a:p>
        </p:txBody>
      </p:sp>
      <p:graphicFrame>
        <p:nvGraphicFramePr>
          <p:cNvPr id="6" name="Content Placeholder">
            <a:extLst>
              <a:ext uri="{FF2B5EF4-FFF2-40B4-BE49-F238E27FC236}">
                <a16:creationId xmlns:a16="http://schemas.microsoft.com/office/drawing/2014/main" id="{26ABBBAB-226B-A1C2-80A5-49940F8343CE}"/>
              </a:ext>
            </a:extLst>
          </p:cNvPr>
          <p:cNvGraphicFramePr>
            <a:graphicFrameLocks noGrp="1"/>
          </p:cNvGraphicFramePr>
          <p:nvPr>
            <p:ph idx="1"/>
            <p:extLst>
              <p:ext uri="{D42A27DB-BD31-4B8C-83A1-F6EECF244321}">
                <p14:modId xmlns:p14="http://schemas.microsoft.com/office/powerpoint/2010/main" val="2058294161"/>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123708"/>
      </p:ext>
    </p:extLst>
  </p:cSld>
  <p:clrMapOvr>
    <a:masterClrMapping/>
  </p:clrMapOvr>
</p:sld>
</file>

<file path=ppt/theme/theme1.xml><?xml version="1.0" encoding="utf-8"?>
<a:theme xmlns:a="http://schemas.openxmlformats.org/drawingml/2006/main" name="DappledVTI">
  <a:themeElements>
    <a:clrScheme name="AnalogousFromLightSeedRightStep">
      <a:dk1>
        <a:srgbClr val="000000"/>
      </a:dk1>
      <a:lt1>
        <a:srgbClr val="FFFFFF"/>
      </a:lt1>
      <a:dk2>
        <a:srgbClr val="383620"/>
      </a:dk2>
      <a:lt2>
        <a:srgbClr val="E8E6E2"/>
      </a:lt2>
      <a:accent1>
        <a:srgbClr val="91A5C4"/>
      </a:accent1>
      <a:accent2>
        <a:srgbClr val="817FBA"/>
      </a:accent2>
      <a:accent3>
        <a:srgbClr val="AC96C6"/>
      </a:accent3>
      <a:accent4>
        <a:srgbClr val="B27FBA"/>
      </a:accent4>
      <a:accent5>
        <a:srgbClr val="C593B7"/>
      </a:accent5>
      <a:accent6>
        <a:srgbClr val="BA7F91"/>
      </a:accent6>
      <a:hlink>
        <a:srgbClr val="967F5B"/>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15</TotalTime>
  <Words>837</Words>
  <Application>Microsoft Office PowerPoint</Application>
  <PresentationFormat>Widescreen</PresentationFormat>
  <Paragraphs>128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Next LT Pro</vt:lpstr>
      <vt:lpstr>AvenirNext LT Pro Medium</vt:lpstr>
      <vt:lpstr>Calibri</vt:lpstr>
      <vt:lpstr>Open Sans</vt:lpstr>
      <vt:lpstr>Sabon Next LT</vt:lpstr>
      <vt:lpstr>Söhne</vt:lpstr>
      <vt:lpstr>DappledVTI</vt:lpstr>
      <vt:lpstr>Drone Delivery</vt:lpstr>
      <vt:lpstr>Abstract</vt:lpstr>
      <vt:lpstr>Introduction</vt:lpstr>
      <vt:lpstr>Who is your Customer, and their Needs &amp; Requirements</vt:lpstr>
      <vt:lpstr>What system did you Design</vt:lpstr>
      <vt:lpstr>The system consists of four main components</vt:lpstr>
      <vt:lpstr>Verification:</vt:lpstr>
      <vt:lpstr>Validation: Is your Customer Satisfied with Efficiency &amp; Effectiveness improvements?</vt:lpstr>
      <vt:lpstr>Calculation and Forecasts</vt:lpstr>
      <vt:lpstr>Forecast</vt:lpstr>
      <vt:lpstr>Outcomes</vt:lpstr>
      <vt:lpstr>Outcomes</vt:lpstr>
      <vt:lpstr>Conclusion</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-;Abdulmohsen Almutairi</dc:creator>
  <cp:lastModifiedBy>Al-Mutairi, Abdulmohsen B</cp:lastModifiedBy>
  <cp:revision>6</cp:revision>
  <dcterms:created xsi:type="dcterms:W3CDTF">2023-05-03T17:34:42Z</dcterms:created>
  <dcterms:modified xsi:type="dcterms:W3CDTF">2023-05-04T18:28:07Z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3649dc-6fee-4eb8-a128-734c3c842ea8_Enabled">
    <vt:lpwstr>true</vt:lpwstr>
  </property>
  <property fmtid="{D5CDD505-2E9C-101B-9397-08002B2CF9AE}" pid="3" name="MSIP_Label_b73649dc-6fee-4eb8-a128-734c3c842ea8_SetDate">
    <vt:lpwstr>2023-05-04T18:28:07Z</vt:lpwstr>
  </property>
  <property fmtid="{D5CDD505-2E9C-101B-9397-08002B2CF9AE}" pid="4" name="MSIP_Label_b73649dc-6fee-4eb8-a128-734c3c842ea8_Method">
    <vt:lpwstr>Standard</vt:lpwstr>
  </property>
  <property fmtid="{D5CDD505-2E9C-101B-9397-08002B2CF9AE}" pid="5" name="MSIP_Label_b73649dc-6fee-4eb8-a128-734c3c842ea8_Name">
    <vt:lpwstr>defa4170-0d19-0005-0004-bc88714345d2</vt:lpwstr>
  </property>
  <property fmtid="{D5CDD505-2E9C-101B-9397-08002B2CF9AE}" pid="6" name="MSIP_Label_b73649dc-6fee-4eb8-a128-734c3c842ea8_SiteId">
    <vt:lpwstr>857c21d2-1a16-43a4-90cf-d57f3fab9d2f</vt:lpwstr>
  </property>
  <property fmtid="{D5CDD505-2E9C-101B-9397-08002B2CF9AE}" pid="7" name="MSIP_Label_b73649dc-6fee-4eb8-a128-734c3c842ea8_ActionId">
    <vt:lpwstr>2f446295-c7da-4105-b517-97233c89794f</vt:lpwstr>
  </property>
  <property fmtid="{D5CDD505-2E9C-101B-9397-08002B2CF9AE}" pid="8" name="MSIP_Label_b73649dc-6fee-4eb8-a128-734c3c842ea8_ContentBits">
    <vt:lpwstr>0</vt:lpwstr>
  </property>
</Properties>
</file>