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0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9" r:id="rId6"/>
    <p:sldId id="303" r:id="rId7"/>
    <p:sldId id="310" r:id="rId8"/>
    <p:sldId id="306" r:id="rId9"/>
    <p:sldId id="311" r:id="rId10"/>
  </p:sldIdLst>
  <p:sldSz cx="9144000" cy="5143500" type="screen16x9"/>
  <p:notesSz cx="6858000" cy="9144000"/>
  <p:defaultTextStyle>
    <a:defPPr>
      <a:defRPr lang="en-US"/>
    </a:defPPr>
    <a:lvl1pPr marL="0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67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44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342878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garin, Luz I" initials="BLI" lastIdx="1" clrIdx="0">
    <p:extLst>
      <p:ext uri="{19B8F6BF-5375-455C-9EA6-DF929625EA0E}">
        <p15:presenceInfo xmlns:p15="http://schemas.microsoft.com/office/powerpoint/2012/main" userId="S::libugarin@utep.edu::f96b6d81-52a5-4a68-8467-bb89ff6112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FF8200"/>
    <a:srgbClr val="E37A2B"/>
    <a:srgbClr val="B1B3B3"/>
    <a:srgbClr val="041E42"/>
    <a:srgbClr val="00FFFF"/>
    <a:srgbClr val="0F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03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403B-6BAD-414D-A5D6-310A2E242E96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3515D-E656-4C61-AE90-2FD9E58A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CEA3A-DBE0-478B-B622-1825C01A2BC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6B42-FA3C-40B1-8C22-3C3291552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7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4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B6B42-FA3C-40B1-8C22-3C3291552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B6B42-FA3C-40B1-8C22-3C3291552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 userDrawn="1"/>
        </p:nvSpPr>
        <p:spPr>
          <a:xfrm>
            <a:off x="1040130" y="4575861"/>
            <a:ext cx="7063740" cy="43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650" kern="1200" spc="8" baseline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5"/>
                </a:solidFill>
                <a:latin typeface="+mj-lt"/>
              </a:rPr>
              <a:t>A Giant Leap Forward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/>
                </a:solidFill>
                <a:latin typeface="+mj-lt"/>
              </a:rPr>
              <a:t>utep.edu/aerospace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8760" y="838199"/>
            <a:ext cx="6126480" cy="1498601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pPr algn="ctr"/>
            <a:endParaRPr lang="en-US" sz="4800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8760" y="3288687"/>
            <a:ext cx="6126480" cy="1016614"/>
          </a:xfrm>
        </p:spPr>
        <p:txBody>
          <a:bodyPr/>
          <a:lstStyle>
            <a:lvl1pPr marL="0" indent="0" algn="ctr">
              <a:buNone/>
              <a:defRPr/>
            </a:lvl1pPr>
            <a:lvl2pPr marL="205740" indent="0">
              <a:buNone/>
              <a:defRPr/>
            </a:lvl2pPr>
            <a:lvl3pPr marL="411480" indent="0">
              <a:buNone/>
              <a:defRPr/>
            </a:lvl3pPr>
            <a:lvl4pPr marL="617220" indent="0">
              <a:buNone/>
              <a:defRPr/>
            </a:lvl4pPr>
            <a:lvl5pPr marL="8229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9"/>
          <a:stretch/>
        </p:blipFill>
        <p:spPr>
          <a:xfrm>
            <a:off x="264955" y="4382939"/>
            <a:ext cx="841690" cy="73833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362450"/>
            <a:ext cx="85725" cy="781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C3735B8-63E7-C087-5789-FD2B271146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49953" y="4355345"/>
            <a:ext cx="1217928" cy="7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25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77240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9144000" cy="3846692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8975" y="4800600"/>
            <a:ext cx="268605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7772400" cy="3263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1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1" y="285750"/>
            <a:ext cx="2571750" cy="442317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061857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1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214"/>
            <a:ext cx="7772400" cy="303123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0" y="4351564"/>
            <a:ext cx="7063740" cy="79193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4904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68623"/>
            <a:ext cx="374904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1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309" y="1317984"/>
            <a:ext cx="374904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09" y="1913405"/>
            <a:ext cx="374904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520" y="1319729"/>
            <a:ext cx="374904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520" y="1915150"/>
            <a:ext cx="374904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92" y="342900"/>
            <a:ext cx="493776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171450" indent="-171450">
              <a:lnSpc>
                <a:spcPct val="114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975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6992" y="4800600"/>
            <a:ext cx="2686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84474" y="0"/>
            <a:ext cx="2332517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773" y="342900"/>
            <a:ext cx="6964979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6992" y="4800600"/>
            <a:ext cx="2686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 rot="16200000">
            <a:off x="-1558408" y="2031802"/>
            <a:ext cx="4371975" cy="994172"/>
          </a:xfrm>
        </p:spPr>
        <p:txBody>
          <a:bodyPr>
            <a:norm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0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7724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433" y="4738211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8975" y="4738211"/>
            <a:ext cx="26860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3167" y="4738211"/>
            <a:ext cx="914400" cy="27432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2" r:id="rId9"/>
    <p:sldLayoutId id="2147483739" r:id="rId10"/>
    <p:sldLayoutId id="2147483740" r:id="rId11"/>
    <p:sldLayoutId id="2147483741" r:id="rId12"/>
    <p:sldLayoutId id="214748374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350" y="359764"/>
            <a:ext cx="7607300" cy="4392118"/>
          </a:xfrm>
        </p:spPr>
        <p:txBody>
          <a:bodyPr anchor="t"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SOUTHWEST EMERGING </a:t>
            </a:r>
            <a:b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</a:b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TECHNOLOGY SYMPOSIUM </a:t>
            </a:r>
            <a:b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</a:br>
            <a:r>
              <a:rPr lang="en-US" sz="2000" b="1" dirty="0">
                <a:latin typeface="Avenir Next Demi Bold" panose="020B0503020202020204" pitchFamily="34" charset="0"/>
                <a:cs typeface="Apple Chancery" panose="03020702040506060504" pitchFamily="66" charset="-79"/>
              </a:rPr>
              <a:t>2023</a:t>
            </a: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 </a:t>
            </a: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2400" b="1" baseline="0" dirty="0">
                <a:solidFill>
                  <a:srgbClr val="FF8200"/>
                </a:solidFill>
                <a:latin typeface="Avenir Next" panose="020B0503020202020204" pitchFamily="34" charset="0"/>
                <a:cs typeface="Apple Chancery" panose="03020702040506060504" pitchFamily="66" charset="-79"/>
              </a:rPr>
              <a:t>Title</a:t>
            </a:r>
            <a:br>
              <a:rPr lang="en-US" sz="24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  <a:t>Presenter(s) name</a:t>
            </a:r>
            <a:b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  <a:t>Center’s name</a:t>
            </a: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r>
              <a:rPr lang="en-US" sz="1200" dirty="0">
                <a:latin typeface="Avenir Next Medium" panose="020B0503020202020204" pitchFamily="34" charset="0"/>
              </a:rPr>
              <a:t>utep.edu/engineering/sets</a:t>
            </a: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400" dirty="0">
                <a:latin typeface="Avenir Next" panose="020B0503020202020204" pitchFamily="34" charset="0"/>
              </a:rPr>
            </a:br>
            <a:endParaRPr lang="en-US" sz="1400" dirty="0">
              <a:latin typeface="Avenir Next" panose="020B0503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0B1B943-7E7A-83E6-843C-25238EF2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4271927"/>
            <a:ext cx="2952385" cy="4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AA89495-0C5C-C46F-8BCB-11F559BC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92"/>
          <a:stretch/>
        </p:blipFill>
        <p:spPr>
          <a:xfrm>
            <a:off x="0" y="-22056"/>
            <a:ext cx="9144000" cy="51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D3BD6-FA09-48FB-992B-3749D909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5" y="197120"/>
            <a:ext cx="7772400" cy="43771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252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871FF-E1A5-DB52-3A7A-AD2047BBF1B2}"/>
              </a:ext>
            </a:extLst>
          </p:cNvPr>
          <p:cNvSpPr txBox="1"/>
          <p:nvPr/>
        </p:nvSpPr>
        <p:spPr>
          <a:xfrm>
            <a:off x="2286000" y="242399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2A20F107-4F93-C2D7-3300-81C84512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5" y="4626737"/>
            <a:ext cx="2012325" cy="2818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03EBC8-C504-F327-D2E6-8487865F3040}"/>
              </a:ext>
            </a:extLst>
          </p:cNvPr>
          <p:cNvSpPr txBox="1"/>
          <p:nvPr/>
        </p:nvSpPr>
        <p:spPr>
          <a:xfrm>
            <a:off x="267938" y="1075951"/>
            <a:ext cx="8529909" cy="307777"/>
          </a:xfrm>
          <a:prstGeom prst="rect">
            <a:avLst/>
          </a:prstGeom>
          <a:solidFill>
            <a:srgbClr val="25252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86BF3-6F19-C6C9-6683-BDEA846178EA}"/>
              </a:ext>
            </a:extLst>
          </p:cNvPr>
          <p:cNvSpPr txBox="1"/>
          <p:nvPr/>
        </p:nvSpPr>
        <p:spPr>
          <a:xfrm>
            <a:off x="267938" y="1682795"/>
            <a:ext cx="4304062" cy="2585323"/>
          </a:xfrm>
          <a:prstGeom prst="rect">
            <a:avLst/>
          </a:prstGeom>
          <a:solidFill>
            <a:srgbClr val="25252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B3D8B0-8E89-4304-80FC-381D4384863A}"/>
              </a:ext>
            </a:extLst>
          </p:cNvPr>
          <p:cNvSpPr txBox="1"/>
          <p:nvPr/>
        </p:nvSpPr>
        <p:spPr>
          <a:xfrm>
            <a:off x="4572000" y="1682795"/>
            <a:ext cx="4225847" cy="2585323"/>
          </a:xfrm>
          <a:prstGeom prst="rect">
            <a:avLst/>
          </a:prstGeom>
          <a:solidFill>
            <a:srgbClr val="25252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58FBD-300E-406F-42AB-E6878DAF5BBD}"/>
              </a:ext>
            </a:extLst>
          </p:cNvPr>
          <p:cNvSpPr txBox="1"/>
          <p:nvPr/>
        </p:nvSpPr>
        <p:spPr>
          <a:xfrm>
            <a:off x="191125" y="4880494"/>
            <a:ext cx="339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SOUTHWEST EMERGING TECHNOLOGY SYMPOSIUM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2AF7E-B43A-FE78-FE92-29BA9960EB18}"/>
              </a:ext>
            </a:extLst>
          </p:cNvPr>
          <p:cNvSpPr txBox="1"/>
          <p:nvPr/>
        </p:nvSpPr>
        <p:spPr>
          <a:xfrm>
            <a:off x="8834031" y="4884334"/>
            <a:ext cx="2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2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bright light in the dark&#10;&#10;Description automatically generated with low confidence">
            <a:extLst>
              <a:ext uri="{FF2B5EF4-FFF2-40B4-BE49-F238E27FC236}">
                <a16:creationId xmlns:a16="http://schemas.microsoft.com/office/drawing/2014/main" id="{51FCCC23-71F5-F54C-4ABF-E4AF2ABED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766" b="67073"/>
          <a:stretch/>
        </p:blipFill>
        <p:spPr>
          <a:xfrm>
            <a:off x="0" y="0"/>
            <a:ext cx="9144000" cy="7120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D3BD6-FA09-48FB-992B-3749D909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5" y="197120"/>
            <a:ext cx="7772400" cy="43771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464EA-490D-041C-0A75-41447A1EBC21}"/>
              </a:ext>
            </a:extLst>
          </p:cNvPr>
          <p:cNvSpPr txBox="1"/>
          <p:nvPr/>
        </p:nvSpPr>
        <p:spPr>
          <a:xfrm>
            <a:off x="191125" y="1079291"/>
            <a:ext cx="5793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77CC513F-012F-E416-06A1-7B28D835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75" y="4626737"/>
            <a:ext cx="2012325" cy="281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1B2C4-67DA-A7F5-5F55-68E88BC90FE2}"/>
              </a:ext>
            </a:extLst>
          </p:cNvPr>
          <p:cNvSpPr txBox="1"/>
          <p:nvPr/>
        </p:nvSpPr>
        <p:spPr>
          <a:xfrm>
            <a:off x="191125" y="4880494"/>
            <a:ext cx="339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SOUTHWEST EMERGING TECHNOLOGY SYMPOSIUM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4BA77-6BA6-CFDA-0222-8CBF5E5F997F}"/>
              </a:ext>
            </a:extLst>
          </p:cNvPr>
          <p:cNvSpPr txBox="1"/>
          <p:nvPr/>
        </p:nvSpPr>
        <p:spPr>
          <a:xfrm>
            <a:off x="8834031" y="4884334"/>
            <a:ext cx="2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ight light in the dark&#10;&#10;Description automatically generated with low confidence">
            <a:extLst>
              <a:ext uri="{FF2B5EF4-FFF2-40B4-BE49-F238E27FC236}">
                <a16:creationId xmlns:a16="http://schemas.microsoft.com/office/drawing/2014/main" id="{C31BCCB7-AF4C-1B66-6EA9-387225D0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6" r="12733"/>
          <a:stretch/>
        </p:blipFill>
        <p:spPr>
          <a:xfrm>
            <a:off x="0" y="0"/>
            <a:ext cx="9144000" cy="5173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D3BD6-FA09-48FB-992B-3749D909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25" y="197120"/>
            <a:ext cx="7772400" cy="43771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464EA-490D-041C-0A75-41447A1EBC21}"/>
              </a:ext>
            </a:extLst>
          </p:cNvPr>
          <p:cNvSpPr txBox="1"/>
          <p:nvPr/>
        </p:nvSpPr>
        <p:spPr>
          <a:xfrm>
            <a:off x="267938" y="1075951"/>
            <a:ext cx="852990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871FF-E1A5-DB52-3A7A-AD2047BBF1B2}"/>
              </a:ext>
            </a:extLst>
          </p:cNvPr>
          <p:cNvSpPr txBox="1"/>
          <p:nvPr/>
        </p:nvSpPr>
        <p:spPr>
          <a:xfrm>
            <a:off x="2286000" y="242399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3D4B9-CBC5-F521-6D01-9A2174BF4ADA}"/>
              </a:ext>
            </a:extLst>
          </p:cNvPr>
          <p:cNvSpPr txBox="1"/>
          <p:nvPr/>
        </p:nvSpPr>
        <p:spPr>
          <a:xfrm>
            <a:off x="267938" y="1682795"/>
            <a:ext cx="4304062" cy="2585323"/>
          </a:xfrm>
          <a:prstGeom prst="rect">
            <a:avLst/>
          </a:prstGeom>
          <a:solidFill>
            <a:srgbClr val="25252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6C884-CFE4-5F79-85DF-CACB03CE581E}"/>
              </a:ext>
            </a:extLst>
          </p:cNvPr>
          <p:cNvSpPr txBox="1"/>
          <p:nvPr/>
        </p:nvSpPr>
        <p:spPr>
          <a:xfrm>
            <a:off x="4572000" y="1682795"/>
            <a:ext cx="4225847" cy="2585323"/>
          </a:xfrm>
          <a:prstGeom prst="rect">
            <a:avLst/>
          </a:prstGeom>
          <a:solidFill>
            <a:srgbClr val="25252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2D4C254-7796-59BF-0389-01B90C30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5" y="4626737"/>
            <a:ext cx="2012325" cy="281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96079-911B-A7FB-8342-AE62C982E4E4}"/>
              </a:ext>
            </a:extLst>
          </p:cNvPr>
          <p:cNvSpPr txBox="1"/>
          <p:nvPr/>
        </p:nvSpPr>
        <p:spPr>
          <a:xfrm>
            <a:off x="191125" y="4880494"/>
            <a:ext cx="339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SOUTHWEST EMERGING TECHNOLOGY SYMPOSIUM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A9727-362E-CB2D-9A46-CBCC69E9E282}"/>
              </a:ext>
            </a:extLst>
          </p:cNvPr>
          <p:cNvSpPr txBox="1"/>
          <p:nvPr/>
        </p:nvSpPr>
        <p:spPr>
          <a:xfrm>
            <a:off x="8834031" y="4884334"/>
            <a:ext cx="2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bright light in the dark&#10;&#10;Description automatically generated with low confidence">
            <a:extLst>
              <a:ext uri="{FF2B5EF4-FFF2-40B4-BE49-F238E27FC236}">
                <a16:creationId xmlns:a16="http://schemas.microsoft.com/office/drawing/2014/main" id="{51FCCC23-71F5-F54C-4ABF-E4AF2ABED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766" b="67073"/>
          <a:stretch/>
        </p:blipFill>
        <p:spPr>
          <a:xfrm>
            <a:off x="0" y="4448021"/>
            <a:ext cx="9144000" cy="712033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39D076-BE5C-5A1A-78B6-FD86E6906EB8}"/>
              </a:ext>
            </a:extLst>
          </p:cNvPr>
          <p:cNvSpPr txBox="1">
            <a:spLocks/>
          </p:cNvSpPr>
          <p:nvPr/>
        </p:nvSpPr>
        <p:spPr>
          <a:xfrm>
            <a:off x="191125" y="197120"/>
            <a:ext cx="7772400" cy="43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800" b="1" dirty="0">
                <a:solidFill>
                  <a:srgbClr val="FF8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3B987-03FC-C8E9-E464-2337643264BD}"/>
              </a:ext>
            </a:extLst>
          </p:cNvPr>
          <p:cNvSpPr txBox="1"/>
          <p:nvPr/>
        </p:nvSpPr>
        <p:spPr>
          <a:xfrm>
            <a:off x="191125" y="1079291"/>
            <a:ext cx="5793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2B9E57F-6233-147E-C03E-205D75855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75" y="4594677"/>
            <a:ext cx="2012325" cy="281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FA7B6-A38B-2347-9E29-BD6C9424FDDC}"/>
              </a:ext>
            </a:extLst>
          </p:cNvPr>
          <p:cNvSpPr txBox="1"/>
          <p:nvPr/>
        </p:nvSpPr>
        <p:spPr>
          <a:xfrm>
            <a:off x="191125" y="4880494"/>
            <a:ext cx="3398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SOUTHWEST EMERGING TECHNOLOGY SYMPOSIUM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2CA63-2E2B-07D0-5E6F-B435ED11B057}"/>
              </a:ext>
            </a:extLst>
          </p:cNvPr>
          <p:cNvSpPr txBox="1"/>
          <p:nvPr/>
        </p:nvSpPr>
        <p:spPr>
          <a:xfrm>
            <a:off x="8834031" y="4884334"/>
            <a:ext cx="237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7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350" y="359764"/>
            <a:ext cx="7607300" cy="4392118"/>
          </a:xfrm>
        </p:spPr>
        <p:txBody>
          <a:bodyPr anchor="t"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SOUTHWEST EMERGING</a:t>
            </a:r>
            <a:b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</a:b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TECHNOLOGY SYMPOSIUM </a:t>
            </a:r>
            <a:b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</a:br>
            <a:r>
              <a:rPr lang="en-US" sz="2000" b="1" dirty="0">
                <a:latin typeface="Avenir Next Demi Bold" panose="020B0503020202020204" pitchFamily="34" charset="0"/>
                <a:cs typeface="Apple Chancery" panose="03020702040506060504" pitchFamily="66" charset="-79"/>
              </a:rPr>
              <a:t>2023</a:t>
            </a:r>
            <a:r>
              <a:rPr lang="en-US" sz="2000" b="1" dirty="0">
                <a:latin typeface="Avenir Next Heavy" panose="020B0503020202020204" pitchFamily="34" charset="0"/>
                <a:cs typeface="Apple Chancery" panose="03020702040506060504" pitchFamily="66" charset="-79"/>
              </a:rPr>
              <a:t> </a:t>
            </a: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br>
              <a:rPr lang="en-US" sz="20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2400" b="1" baseline="0" dirty="0">
                <a:solidFill>
                  <a:srgbClr val="FF8200"/>
                </a:solidFill>
                <a:latin typeface="Avenir Next" panose="020B0503020202020204" pitchFamily="34" charset="0"/>
                <a:cs typeface="Apple Chancery" panose="03020702040506060504" pitchFamily="66" charset="-79"/>
              </a:rPr>
              <a:t>Title</a:t>
            </a:r>
            <a:br>
              <a:rPr lang="en-US" sz="24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  <a:t>Presenter(s) name</a:t>
            </a:r>
            <a:b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</a:br>
            <a:r>
              <a:rPr lang="en-US" sz="1800" baseline="0" dirty="0">
                <a:latin typeface="Avenir Next" panose="020B0503020202020204" pitchFamily="34" charset="0"/>
                <a:cs typeface="Apple Chancery" panose="03020702040506060504" pitchFamily="66" charset="-79"/>
              </a:rPr>
              <a:t>Center’s name</a:t>
            </a: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r>
              <a:rPr lang="en-US" sz="1200" dirty="0">
                <a:latin typeface="Avenir Next Medium" panose="020B0503020202020204" pitchFamily="34" charset="0"/>
              </a:rPr>
              <a:t>utep.edu/engineering/sets</a:t>
            </a:r>
            <a:br>
              <a:rPr lang="en-US" sz="1200" b="1" i="1" dirty="0">
                <a:solidFill>
                  <a:srgbClr val="E37A2B"/>
                </a:solidFill>
                <a:latin typeface="Avenir Next Heavy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200" dirty="0">
                <a:latin typeface="Avenir Next" panose="020B0503020202020204" pitchFamily="34" charset="0"/>
              </a:rPr>
            </a:br>
            <a:br>
              <a:rPr lang="en-US" sz="1400" dirty="0">
                <a:latin typeface="Avenir Next" panose="020B0503020202020204" pitchFamily="34" charset="0"/>
              </a:rPr>
            </a:br>
            <a:endParaRPr lang="en-US" sz="1400" dirty="0">
              <a:latin typeface="Avenir Next" panose="020B0503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0B1B943-7E7A-83E6-843C-25238EF2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4271927"/>
            <a:ext cx="2952385" cy="4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179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b3caee-8c29-4cc6-86ef-669a30e8f81a">
      <Terms xmlns="http://schemas.microsoft.com/office/infopath/2007/PartnerControls"/>
    </lcf76f155ced4ddcb4097134ff3c332f>
    <TaxCatchAll xmlns="bbf755e3-4a49-4f29-a622-99ae9253d9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E41A7C0925514C99CE530B1F226494" ma:contentTypeVersion="15" ma:contentTypeDescription="Create a new document." ma:contentTypeScope="" ma:versionID="936d2d6fbd69387575fba36dc0edfb1b">
  <xsd:schema xmlns:xsd="http://www.w3.org/2001/XMLSchema" xmlns:xs="http://www.w3.org/2001/XMLSchema" xmlns:p="http://schemas.microsoft.com/office/2006/metadata/properties" xmlns:ns2="bab3caee-8c29-4cc6-86ef-669a30e8f81a" xmlns:ns3="bbf755e3-4a49-4f29-a622-99ae9253d9e0" targetNamespace="http://schemas.microsoft.com/office/2006/metadata/properties" ma:root="true" ma:fieldsID="e67165d5081d696d6018c6a46b939626" ns2:_="" ns3:_="">
    <xsd:import namespace="bab3caee-8c29-4cc6-86ef-669a30e8f81a"/>
    <xsd:import namespace="bbf755e3-4a49-4f29-a622-99ae9253d9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3caee-8c29-4cc6-86ef-669a30e8f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3a83bf-3dc4-4ddf-aecd-47f0779e4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55e3-4a49-4f29-a622-99ae9253d9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a5af8f-4e35-42b2-8e73-c869b41fa71f}" ma:internalName="TaxCatchAll" ma:showField="CatchAllData" ma:web="bbf755e3-4a49-4f29-a622-99ae9253d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3F8F3E-28A3-47E0-84E7-00DCF90F6C8F}">
  <ds:schemaRefs>
    <ds:schemaRef ds:uri="http://schemas.microsoft.com/office/2006/metadata/properties"/>
    <ds:schemaRef ds:uri="http://schemas.microsoft.com/office/infopath/2007/PartnerControls"/>
    <ds:schemaRef ds:uri="bab3caee-8c29-4cc6-86ef-669a30e8f81a"/>
    <ds:schemaRef ds:uri="bbf755e3-4a49-4f29-a622-99ae9253d9e0"/>
  </ds:schemaRefs>
</ds:datastoreItem>
</file>

<file path=customXml/itemProps2.xml><?xml version="1.0" encoding="utf-8"?>
<ds:datastoreItem xmlns:ds="http://schemas.openxmlformats.org/officeDocument/2006/customXml" ds:itemID="{512355E7-2E56-4B59-8FAD-828B049DF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55E45-5C94-4D50-A0EE-6C672DDDD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3caee-8c29-4cc6-86ef-669a30e8f81a"/>
    <ds:schemaRef ds:uri="bbf755e3-4a49-4f29-a622-99ae9253d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8280</TotalTime>
  <Words>120</Words>
  <Application>Microsoft Office PowerPoint</Application>
  <PresentationFormat>On-screen Show (16:9)</PresentationFormat>
  <Paragraphs>62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Avenir Next</vt:lpstr>
      <vt:lpstr>Avenir Next Demi Bold</vt:lpstr>
      <vt:lpstr>Avenir Next Heavy</vt:lpstr>
      <vt:lpstr>Avenir Next Medium</vt:lpstr>
      <vt:lpstr>Calibri</vt:lpstr>
      <vt:lpstr>Segoe UI</vt:lpstr>
      <vt:lpstr>Segoe UI Semibold</vt:lpstr>
      <vt:lpstr>Times</vt:lpstr>
      <vt:lpstr>Trebuchet MS</vt:lpstr>
      <vt:lpstr>Wingdings 2</vt:lpstr>
      <vt:lpstr>View</vt:lpstr>
      <vt:lpstr>SOUTHWEST EMERGING  TECHNOLOGY SYMPOSIUM  2023    Title Presenter(s) name Center’s name       utep.edu/engineering/sets    </vt:lpstr>
      <vt:lpstr>Slide Title</vt:lpstr>
      <vt:lpstr>Slide Title</vt:lpstr>
      <vt:lpstr>Slide Title</vt:lpstr>
      <vt:lpstr>PowerPoint Presentation</vt:lpstr>
      <vt:lpstr>SOUTHWEST EMERGING TECHNOLOGY SYMPOSIUM  2023    Title Presenter(s) name Center’s name       utep.edu/engineering/sets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Luz Bugarin</dc:creator>
  <cp:lastModifiedBy>Byrd, John W</cp:lastModifiedBy>
  <cp:revision>256</cp:revision>
  <dcterms:created xsi:type="dcterms:W3CDTF">2016-05-14T16:59:17Z</dcterms:created>
  <dcterms:modified xsi:type="dcterms:W3CDTF">2023-03-17T15:38:35Z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0x0101005CE41A7C0925514C99CE530B1F226494</vt:lpwstr>
  </property>
  <property fmtid="{D5CDD505-2E9C-101B-9397-08002B2CF9AE}" pid="3" name="MediaServiceImageTags">
    <vt:lpwstr/>
  </property>
  <property fmtid="{D5CDD505-2E9C-101B-9397-08002B2CF9AE}" pid="4" name="MSIP_Label_b73649dc-6fee-4eb8-a128-734c3c842ea8_Enabled">
    <vt:lpwstr>true</vt:lpwstr>
  </property>
  <property fmtid="{D5CDD505-2E9C-101B-9397-08002B2CF9AE}" pid="5" name="MSIP_Label_b73649dc-6fee-4eb8-a128-734c3c842ea8_SetDate">
    <vt:lpwstr>2023-02-17T21:04:53Z</vt:lpwstr>
  </property>
  <property fmtid="{D5CDD505-2E9C-101B-9397-08002B2CF9AE}" pid="6" name="MSIP_Label_b73649dc-6fee-4eb8-a128-734c3c842ea8_Method">
    <vt:lpwstr>Standard</vt:lpwstr>
  </property>
  <property fmtid="{D5CDD505-2E9C-101B-9397-08002B2CF9AE}" pid="7" name="MSIP_Label_b73649dc-6fee-4eb8-a128-734c3c842ea8_Name">
    <vt:lpwstr>defa4170-0d19-0005-0004-bc88714345d2</vt:lpwstr>
  </property>
  <property fmtid="{D5CDD505-2E9C-101B-9397-08002B2CF9AE}" pid="8" name="MSIP_Label_b73649dc-6fee-4eb8-a128-734c3c842ea8_SiteId">
    <vt:lpwstr>857c21d2-1a16-43a4-90cf-d57f3fab9d2f</vt:lpwstr>
  </property>
  <property fmtid="{D5CDD505-2E9C-101B-9397-08002B2CF9AE}" pid="9" name="MSIP_Label_b73649dc-6fee-4eb8-a128-734c3c842ea8_ActionId">
    <vt:lpwstr>f2c270bb-a698-4254-95fd-e4a2e82cdbac</vt:lpwstr>
  </property>
  <property fmtid="{D5CDD505-2E9C-101B-9397-08002B2CF9AE}" pid="10" name="MSIP_Label_b73649dc-6fee-4eb8-a128-734c3c842ea8_ContentBits">
    <vt:lpwstr>0</vt:lpwstr>
  </property>
</Properties>
</file>