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CE4AF-F569-4676-ACDF-269B2E5232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F52C67-B2C6-4148-BC4B-41CEC7AE41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766EC2-5E2F-4C5A-AE72-67B02F0C8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725F0-F5A6-4BDE-9EF3-50CFD4B5E197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6D2AFA-9D2B-4ADA-9B48-2C907B116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1E7517-FE0D-44B0-A87A-CC80AE7AA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FBDD8-5DCF-4297-8687-5F04F73E6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228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A2057-BD41-4099-8C89-68ACE6DA5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AE6444-35CD-4AE7-9C94-D38FC10513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F44081-DA37-425D-877B-B8BF258D4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725F0-F5A6-4BDE-9EF3-50CFD4B5E197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E33F1C-13A8-4306-802E-25543D082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21C550-2499-495B-B577-D4B6B2350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FBDD8-5DCF-4297-8687-5F04F73E6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026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BC9952-0D42-425B-9B8E-DBCD6C1FD0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447EE8-4AF4-4ADB-BB84-1DAD7B6C50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1896D-67DA-408B-BB2D-886BA357F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725F0-F5A6-4BDE-9EF3-50CFD4B5E197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988234-7628-4D44-9CB3-FA99CDFF7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A4C33B-BCAA-42B5-B959-0790CB3EA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FBDD8-5DCF-4297-8687-5F04F73E6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762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FF4CE-EE1A-4A62-9ACC-CF547375B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4E157C-BA21-49EB-AFD5-5375495E65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4EA5FF-2F54-4ABE-BBF0-102F525A8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725F0-F5A6-4BDE-9EF3-50CFD4B5E197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D00905-6411-42F5-8ECD-8C27D562B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B10D1F-D466-42D1-9E5F-E32FA8B7D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FBDD8-5DCF-4297-8687-5F04F73E6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01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BD0C2-B6FA-42B7-83F4-C514F517C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3A727D-2F84-44C3-8C96-9E7DE9CCE4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F8CFCD-C2B9-4C84-AD1D-C562636E3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725F0-F5A6-4BDE-9EF3-50CFD4B5E197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9DF215-39DE-488E-9A20-F2DB55F6D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EA1E1E-3C07-498B-B5E4-4EEF6C9F5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FBDD8-5DCF-4297-8687-5F04F73E6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239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10C83-F671-4C30-9012-D11EFC172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5ED5D6-B38A-43B6-A0CB-399E49EA5D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3C02DC-3FC7-47AD-92CB-E8C4C78301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3ED9DD-B25E-453C-9F40-31A99AD75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725F0-F5A6-4BDE-9EF3-50CFD4B5E197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444C19-5ACB-4761-A139-4A09E4A2F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83F062-D2A0-4DC8-8298-B4ED81EAF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FBDD8-5DCF-4297-8687-5F04F73E6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680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49A86-0632-42DC-8728-D0AE71AED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D44550-2368-4B01-8166-E84E708BD9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18C68F-D040-48CC-9641-B2D60FE392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FB715C-30D7-44EF-AF51-031FA18590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A03261-6AD9-44A6-BC5F-5F62791322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037A0D-3CDF-4C95-874E-1D3D40907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725F0-F5A6-4BDE-9EF3-50CFD4B5E197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D7D888-18F1-4E27-ADB8-666147B32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94C306-3F01-445C-A271-3EF9A973E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FBDD8-5DCF-4297-8687-5F04F73E6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124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BF9C8-49CB-480B-BA3F-1D7ED2BE0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7964BD-04A7-4245-B9E7-1B5B71532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725F0-F5A6-4BDE-9EF3-50CFD4B5E197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EACA83-0BAB-45D1-A7F0-E5DEAE960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255587-4F43-4DA9-BE69-9D33F6E51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FBDD8-5DCF-4297-8687-5F04F73E6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412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38B38D-1082-4C03-8031-A739B4A30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725F0-F5A6-4BDE-9EF3-50CFD4B5E197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BCAC2B-8DFD-479B-A450-F92AB2376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DDC59C-E33F-4624-AAD6-C19A2E4A8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FBDD8-5DCF-4297-8687-5F04F73E6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228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A888F-8DBC-422A-9706-35519C600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AF9F0-D873-4A66-A5AA-20C133524A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F2A257-1E43-4C7C-965D-99AA4DB0EE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706013-8553-4A2F-93D9-281A9A9E2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725F0-F5A6-4BDE-9EF3-50CFD4B5E197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D3C22F-BC52-430B-B061-5CF1421C2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606D77-2320-4C29-9F87-845E3F0E2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FBDD8-5DCF-4297-8687-5F04F73E6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108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31ED2-0B5C-4FF3-8962-AC7B57304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41CB51-E4D9-442B-B70B-DCE2E4F6F4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0E9ECB-7A69-46D8-ADCA-355FE3E7AB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754E67-A959-4B69-BFF0-B56D34387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725F0-F5A6-4BDE-9EF3-50CFD4B5E197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60B54C-6976-4994-836F-30E47320B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4E0A83-E61A-4B34-81D3-444AF0E98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FBDD8-5DCF-4297-8687-5F04F73E6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901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67E415-04F4-40F8-94EF-A4D7FFE56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99136E-7584-4E70-8AB2-8EE85D2A8C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182354-7613-4966-9121-721885B052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725F0-F5A6-4BDE-9EF3-50CFD4B5E197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07228D-5110-4AD9-AE2F-6A5E29C28C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D87361-C7CF-4650-9ED9-5B040186C1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FBDD8-5DCF-4297-8687-5F04F73E6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09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utep.questionpro.com/t/AOrUJZhqfY" TargetMode="External"/><Relationship Id="rId2" Type="http://schemas.openxmlformats.org/officeDocument/2006/relationships/hyperlink" Target="https://events.utep.edu/event/utep_black_affinity_group_first_general_body_meeting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6433E75-9C91-47A0-B211-E2FFCE488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Black Affinity Group </a:t>
            </a:r>
            <a:r>
              <a:rPr lang="en-US" dirty="0"/>
              <a:t>at UTEP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40D1AC7-AF38-4250-91B0-1EDA3E4A71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 Black Affinity Group at UTEP is being formed in response to the racial injustice being observed today.</a:t>
            </a:r>
          </a:p>
          <a:p>
            <a:r>
              <a:rPr lang="en-US" dirty="0"/>
              <a:t>The black population at UTEP exists as a </a:t>
            </a:r>
            <a:r>
              <a:rPr lang="en-US" i="1" dirty="0"/>
              <a:t>Minority within a Minority </a:t>
            </a:r>
            <a:r>
              <a:rPr lang="en-US" dirty="0"/>
              <a:t>and it can be difficult to feel included and have our voices heard.</a:t>
            </a:r>
          </a:p>
          <a:p>
            <a:r>
              <a:rPr lang="en-US" dirty="0"/>
              <a:t>A group of Black Faculty and Staff have been meeting to form this organization.</a:t>
            </a:r>
          </a:p>
          <a:p>
            <a:r>
              <a:rPr lang="en-US" dirty="0"/>
              <a:t>This started from a discussions regarding our response to George Floyd between myself, Dr. Williams, the Latinx Group, Faculty Senate Members, the Provost, and the President.</a:t>
            </a:r>
          </a:p>
          <a:p>
            <a:pPr marL="457200" lvl="1" indent="0">
              <a:buNone/>
            </a:pPr>
            <a:r>
              <a:rPr lang="en-US" dirty="0"/>
              <a:t>Initial Planning Meeting June 5</a:t>
            </a:r>
            <a:r>
              <a:rPr lang="en-US" baseline="30000" dirty="0"/>
              <a:t>th</a:t>
            </a:r>
          </a:p>
          <a:p>
            <a:pPr marL="457200" lvl="1" indent="0">
              <a:buNone/>
            </a:pPr>
            <a:r>
              <a:rPr lang="en-US" dirty="0"/>
              <a:t>Second Planning Meeting June 12</a:t>
            </a:r>
            <a:r>
              <a:rPr lang="en-US" baseline="30000" dirty="0"/>
              <a:t>th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First General Body Meeting June 19</a:t>
            </a:r>
            <a:r>
              <a:rPr lang="en-US" baseline="30000" dirty="0"/>
              <a:t>th</a:t>
            </a:r>
            <a:r>
              <a:rPr lang="en-US" dirty="0"/>
              <a:t> - Juneteenth Freedom Day</a:t>
            </a:r>
          </a:p>
          <a:p>
            <a:r>
              <a:rPr lang="en-US" b="1" dirty="0"/>
              <a:t>Points of Contact</a:t>
            </a:r>
          </a:p>
          <a:p>
            <a:pPr lvl="1"/>
            <a:r>
              <a:rPr lang="en-US" dirty="0"/>
              <a:t>Calvin M. Stewart, Associate Professor of Mechanical Engineering</a:t>
            </a:r>
          </a:p>
          <a:p>
            <a:pPr lvl="1"/>
            <a:r>
              <a:rPr lang="en-US" dirty="0"/>
              <a:t>Michael Vinson Williams, Professor of History and Director of the African American Studies Program</a:t>
            </a:r>
          </a:p>
        </p:txBody>
      </p:sp>
    </p:spTree>
    <p:extLst>
      <p:ext uri="{BB962C8B-B14F-4D97-AF65-F5344CB8AC3E}">
        <p14:creationId xmlns:p14="http://schemas.microsoft.com/office/powerpoint/2010/main" val="1586265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6CDD8-860A-4C4B-B36C-C518D3A70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Black Affinity Group </a:t>
            </a:r>
            <a:r>
              <a:rPr lang="en-US" dirty="0"/>
              <a:t>at UTEP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A4DA14-DDED-4F04-83CF-52B1DF0254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purpose of the </a:t>
            </a:r>
            <a:r>
              <a:rPr lang="en-US" b="1" dirty="0"/>
              <a:t>Black Affinity Group </a:t>
            </a:r>
            <a:r>
              <a:rPr lang="en-US" dirty="0"/>
              <a:t>at UTEP is </a:t>
            </a:r>
          </a:p>
          <a:p>
            <a:pPr lvl="1"/>
            <a:r>
              <a:rPr lang="en-US" dirty="0"/>
              <a:t>to promote a sense of community for the Black Faculty, Staff, and Students on campus addressing issues of cultural and social isolation.</a:t>
            </a:r>
          </a:p>
          <a:p>
            <a:pPr lvl="1"/>
            <a:r>
              <a:rPr lang="en-US" dirty="0"/>
              <a:t>Provide a safe space for those experiencing inequality and injustice.</a:t>
            </a:r>
          </a:p>
          <a:p>
            <a:pPr lvl="1"/>
            <a:r>
              <a:rPr lang="en-US" dirty="0"/>
              <a:t>Provide opportunities for mentorship and network within the community.</a:t>
            </a:r>
          </a:p>
          <a:p>
            <a:pPr lvl="1"/>
            <a:r>
              <a:rPr lang="en-US" dirty="0"/>
              <a:t>Ensure the successful recruitment, retention, and matriculation of the black population on campus.</a:t>
            </a:r>
          </a:p>
          <a:p>
            <a:r>
              <a:rPr lang="en-US" dirty="0"/>
              <a:t>Provide feedback to the Provost’s Office and the President’s Advisory Committee on Diversity, Equity, and Inclusion.</a:t>
            </a:r>
          </a:p>
          <a:p>
            <a:r>
              <a:rPr lang="en-US" dirty="0"/>
              <a:t>Membership include: Black Faculty, Staff, and Students</a:t>
            </a:r>
          </a:p>
        </p:txBody>
      </p:sp>
    </p:spTree>
    <p:extLst>
      <p:ext uri="{BB962C8B-B14F-4D97-AF65-F5344CB8AC3E}">
        <p14:creationId xmlns:p14="http://schemas.microsoft.com/office/powerpoint/2010/main" val="2236496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35231-C954-4F75-AF22-BA3376A75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Black Affinity Group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2CF03A75-F553-46B3-9965-7A3A6191AE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5973661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</a:t>
            </a:r>
            <a:r>
              <a:rPr lang="en-US" b="1" dirty="0"/>
              <a:t>First General Body Meeting </a:t>
            </a:r>
            <a:r>
              <a:rPr lang="en-US" dirty="0"/>
              <a:t>will be held on </a:t>
            </a:r>
            <a:r>
              <a:rPr lang="en-US" b="1" dirty="0"/>
              <a:t>June 19</a:t>
            </a:r>
            <a:r>
              <a:rPr lang="en-US" b="1" baseline="30000" dirty="0"/>
              <a:t>th</a:t>
            </a:r>
            <a:r>
              <a:rPr lang="en-US" b="1" dirty="0"/>
              <a:t>, 2:00pm</a:t>
            </a:r>
            <a:r>
              <a:rPr lang="en-US" dirty="0"/>
              <a:t> on Microsoft Teams.</a:t>
            </a:r>
          </a:p>
          <a:p>
            <a:r>
              <a:rPr lang="en-US" dirty="0"/>
              <a:t>Please distribute the </a:t>
            </a:r>
            <a:r>
              <a:rPr lang="en-US" b="1" dirty="0"/>
              <a:t>event flyer </a:t>
            </a:r>
            <a:r>
              <a:rPr lang="en-US" dirty="0"/>
              <a:t>and link to your departments.</a:t>
            </a:r>
          </a:p>
          <a:p>
            <a:r>
              <a:rPr lang="en-US" dirty="0">
                <a:hlinkClick r:id="rId2"/>
              </a:rPr>
              <a:t>https://events.utep.edu/event/utep_black_affinity_group_first_general_body_meeting</a:t>
            </a:r>
            <a:endParaRPr lang="en-US" dirty="0"/>
          </a:p>
          <a:p>
            <a:r>
              <a:rPr lang="en-US" dirty="0"/>
              <a:t>Please distribute the </a:t>
            </a:r>
            <a:r>
              <a:rPr lang="en-US" b="1" dirty="0" err="1"/>
              <a:t>QuestionPro</a:t>
            </a:r>
            <a:r>
              <a:rPr lang="en-US" b="1" dirty="0"/>
              <a:t> survey </a:t>
            </a:r>
            <a:r>
              <a:rPr lang="en-US" dirty="0"/>
              <a:t>so that we can identify more members.</a:t>
            </a:r>
          </a:p>
          <a:p>
            <a:r>
              <a:rPr lang="en-US" dirty="0">
                <a:hlinkClick r:id="rId3"/>
              </a:rPr>
              <a:t>https://utep.questionpro.com/t/AOrUJZhqfY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0" name="Content Placeholder 39" descr="A close up of a sign&#10;&#10;Description automatically generated">
            <a:extLst>
              <a:ext uri="{FF2B5EF4-FFF2-40B4-BE49-F238E27FC236}">
                <a16:creationId xmlns:a16="http://schemas.microsoft.com/office/drawing/2014/main" id="{7258FB56-42DB-4282-BF63-9A3FE3B518F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0799" y="205084"/>
            <a:ext cx="4557999" cy="6447832"/>
          </a:xfrm>
        </p:spPr>
      </p:pic>
      <p:sp>
        <p:nvSpPr>
          <p:cNvPr id="5" name="AutoShape 2">
            <a:extLst>
              <a:ext uri="{FF2B5EF4-FFF2-40B4-BE49-F238E27FC236}">
                <a16:creationId xmlns:a16="http://schemas.microsoft.com/office/drawing/2014/main" id="{BBA215A3-DBA8-4220-BD62-F586B53D412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>
            <a:extLst>
              <a:ext uri="{FF2B5EF4-FFF2-40B4-BE49-F238E27FC236}">
                <a16:creationId xmlns:a16="http://schemas.microsoft.com/office/drawing/2014/main" id="{73483BFB-8D6F-4CB3-AB7D-76FC6435E63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048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332</Words>
  <Application>Microsoft Office PowerPoint</Application>
  <PresentationFormat>Widescreen</PresentationFormat>
  <Paragraphs>25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Black Affinity Group at UTEP</vt:lpstr>
      <vt:lpstr>Black Affinity Group at UTEP</vt:lpstr>
      <vt:lpstr>Black Affinity Group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Black Affinity Group</dc:title>
  <dc:creator>Calvin Stewart</dc:creator>
  <cp:lastModifiedBy>Calvin Stewart</cp:lastModifiedBy>
  <cp:revision>22</cp:revision>
  <dcterms:created xsi:type="dcterms:W3CDTF">2020-06-08T22:11:18Z</dcterms:created>
  <dcterms:modified xsi:type="dcterms:W3CDTF">2020-06-09T03:33:44Z</dcterms:modified>
</cp:coreProperties>
</file>