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</p:sldMasterIdLst>
  <p:notesMasterIdLst>
    <p:notesMasterId r:id="rId15"/>
  </p:notesMasterIdLst>
  <p:handoutMasterIdLst>
    <p:handoutMasterId r:id="rId16"/>
  </p:handoutMasterIdLst>
  <p:sldIdLst>
    <p:sldId id="256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rez Gonzalez, Brenda G" initials="PGBG" lastIdx="1" clrIdx="0">
    <p:extLst>
      <p:ext uri="{19B8F6BF-5375-455C-9EA6-DF929625EA0E}">
        <p15:presenceInfo xmlns:p15="http://schemas.microsoft.com/office/powerpoint/2012/main" userId="S-1-5-21-24445035-1449287043-316617838-4866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/>
    <p:restoredTop sz="94687"/>
  </p:normalViewPr>
  <p:slideViewPr>
    <p:cSldViewPr snapToGrid="0" snapToObjects="1">
      <p:cViewPr varScale="1">
        <p:scale>
          <a:sx n="107" d="100"/>
          <a:sy n="107" d="100"/>
        </p:scale>
        <p:origin x="10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ED294-1DF3-4D4F-8991-A76200490E40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D8C82-7FFD-4C86-8C41-2FB1AA504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3529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680" max="1280" units="cm"/>
          <inkml:channel name="Y" type="integer" min="-26" max="1024" units="cm"/>
          <inkml:channel name="T" type="integer" max="2.14748E9" units="dev"/>
        </inkml:traceFormat>
        <inkml:channelProperties>
          <inkml:channelProperty channel="X" name="resolution" value="78.7234" units="1/cm"/>
          <inkml:channelProperty channel="Y" name="resolution" value="34.88372" units="1/cm"/>
          <inkml:channelProperty channel="T" name="resolution" value="1" units="1/dev"/>
        </inkml:channelProperties>
      </inkml:inkSource>
      <inkml:timestamp xml:id="ts0" timeString="2019-07-01T17:51:18.536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52 0,'0'-25'78,"25"25"-47,25 0-15,-25 0-16,24 0 15,26 0 1,-50 0-16,25 0 16,0 0-16,-1 0 15,-24 0-15,0 0 16,25 0-16,-25 0 16,25 0-16,-1 0 15,1 0-15,25 0 16,-50 0-16,25 0 15,-25 0 1,0 0-16,-1 0 16,26 0-1,-25 0 1,0 0-16,0 0 16,25 0-16,-25 0 15,0 0-15,24 0 16,1 0-1,-25 0 1,25 0 15,-25 0-31,25 0 16,-26 0 0,1 0-1,0 0-15,0 0 16,0 0-1,0 0-15,0 0 16,0 0-16,0 0 16,0 0-16,-1 25 15,1-25 1,0 0 0,0 0-1,0 0 1,0 0-1,0 0 1,0 0-16,0 0 16,0 0-1,-1 0 1,1 0 0,0 0-16,0 0 15,0 0 16,0 0-15,0 0-16,0 0 47,0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680" max="1280" units="cm"/>
          <inkml:channel name="Y" type="integer" min="-26" max="1024" units="cm"/>
          <inkml:channel name="T" type="integer" max="2.14748E9" units="dev"/>
        </inkml:traceFormat>
        <inkml:channelProperties>
          <inkml:channelProperty channel="X" name="resolution" value="78.7234" units="1/cm"/>
          <inkml:channelProperty channel="Y" name="resolution" value="34.88372" units="1/cm"/>
          <inkml:channelProperty channel="T" name="resolution" value="1" units="1/dev"/>
        </inkml:channelProperties>
      </inkml:inkSource>
      <inkml:timestamp xml:id="ts0" timeString="2019-07-01T17:52:18.044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52 0,'25'-24'47,"0"24"0,0 0-47,0 0 16,-1 0-16,1 0 15,0 0 1,0 0-16,0 0 16,0 0-16,0 0 15,25 0-15,-1 0 16,26 0-16,-50 0 16,50 0-16,-25 0 15,-26 0-15,1 0 16,25 0-16,-25 0 15,0 0-15,25 0 16,0 0-16,-25 0 16,24 0-16,1 0 15,0 0 1,-25 0-16,25 0 16,-25 0-1,24 0 1,-24 0-16,0 0 15,0 0-15,0 0 16,0 0-16,0 0 16,0 0-16,24 0 15,-24 0-15,0 0 16,25 0 0,0 0-1,-25 0-15,25 0 16,-26 0-1,1 0-15,0 0 16,0 0 0,0 0-16,0 0 15,25 0-15,-25 0 16,24 0 0,1 0-16,-25 0 15,25 0 1,0 0-1,0 0-15,-25 0 16,24 0 0,-24 0-1,0 0 1,0 0-16,0 0 16,0 0-1,0 0-15,0 0 31,0 0 1,-1 0-1,1 0 110,0 0-79,0 0-46,-25-25 437,-25 25-406,-25 0-47,26 0 15,-1 0 1,0 0-16,0 0 16,-25 0-16,0 0 15,0 0 1,1 0-16,24 0 15,-50 0 1,50 0-16,0 0 16,0 0-1,0 25-15,-24-25 16,24 0-16,-25 0 16,25 0-16,-50 0 15,25 0 1,1 0-16,24 0 15,0 0 1,0 0-16,0 0 16,0 0-16,0 0 15,-25 0 1,26 0-16,-1 24 16,0-24-16,0 0 15,0 0 1,0 0-16,0 0 15,-25 0 1,25 0-16,-24 0 16,-1 25-1,25-25-15,-25 0 16,25 0 0,0 0-16,-24 0 15,24 0 1,0 0-1,-25 0-15,25 0 16,-25 0-16,25 0 16,-49 0-16,24 0 15,25 0 1,0 25-16,-25 0 16,25-25-1,0 0 1,0 0-16,1 0 15,-1 0 1,0 0 0,0 0-1,0 0-15,0 0 16,0 0 15,0 0-31,0 0 16,0 0 15,1 0 0,-1 0-31,0 0 157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FEE11-EC8C-4B3C-A7B3-2479D4C69651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747D4-D5C4-42C6-A4DF-BF72F80C9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1751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747D4-D5C4-42C6-A4DF-BF72F80C9378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13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747D4-D5C4-42C6-A4DF-BF72F80C93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6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2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16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18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14533F-11DD-674B-869F-613E5EE2AB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6153CC-6D2B-6B4F-A778-44A6DF06AC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32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99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iprogram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9.emf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57424" y="2749060"/>
            <a:ext cx="4462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Office of Research and Sponsored Projects</a:t>
            </a:r>
            <a:endParaRPr lang="en-US" sz="16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9247" y="3500840"/>
            <a:ext cx="39265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CITI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u="sng" dirty="0" smtClean="0">
                <a:solidFill>
                  <a:schemeClr val="bg1"/>
                </a:solidFill>
              </a:rPr>
              <a:t>Export Compliance</a:t>
            </a:r>
            <a:r>
              <a:rPr lang="en-US" sz="3200" b="1" u="sng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Registration </a:t>
            </a:r>
            <a:r>
              <a:rPr lang="en-US" sz="2800" dirty="0" smtClean="0">
                <a:solidFill>
                  <a:schemeClr val="bg1"/>
                </a:solidFill>
              </a:rPr>
              <a:t>Instructions for the Collaborative Institutional Training Initiative 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8055" y="3972741"/>
            <a:ext cx="2786063" cy="152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723" y="820614"/>
            <a:ext cx="6674462" cy="3955237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5403904" y="2798232"/>
            <a:ext cx="4919243" cy="685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extBox 8"/>
          <p:cNvSpPr txBox="1"/>
          <p:nvPr/>
        </p:nvSpPr>
        <p:spPr>
          <a:xfrm>
            <a:off x="6353418" y="2800483"/>
            <a:ext cx="3388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make your selection below and click “</a:t>
            </a:r>
            <a:r>
              <a:rPr lang="en-US" b="1" dirty="0" smtClean="0"/>
              <a:t>Next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7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3156" y="1594339"/>
            <a:ext cx="6636519" cy="1445235"/>
          </a:xfrm>
          <a:prstGeom prst="rect">
            <a:avLst/>
          </a:prstGeom>
        </p:spPr>
      </p:pic>
      <p:sp>
        <p:nvSpPr>
          <p:cNvPr id="3" name="object 6"/>
          <p:cNvSpPr/>
          <p:nvPr/>
        </p:nvSpPr>
        <p:spPr>
          <a:xfrm>
            <a:off x="5403904" y="2798232"/>
            <a:ext cx="3892917" cy="685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6224954" y="2956466"/>
            <a:ext cx="3071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on “</a:t>
            </a:r>
            <a:r>
              <a:rPr lang="en-US" b="1" dirty="0" smtClean="0"/>
              <a:t>Finalize Registration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71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5382" y="0"/>
            <a:ext cx="385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CITI Registration Instructions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0215" y="353364"/>
            <a:ext cx="3820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Login/ New User Registration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371599" y="1110733"/>
            <a:ext cx="328247" cy="2696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11570" y="1060883"/>
            <a:ext cx="533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 to the </a:t>
            </a:r>
            <a:r>
              <a:rPr lang="en-US" dirty="0"/>
              <a:t>CITI Website</a:t>
            </a:r>
            <a:r>
              <a:rPr lang="en-US" dirty="0" smtClean="0"/>
              <a:t>:</a:t>
            </a:r>
            <a:r>
              <a:rPr lang="en-US" b="1" u="heavy" spc="-1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h</a:t>
            </a:r>
            <a:r>
              <a:rPr lang="en-US" b="1" u="heavy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tt</a:t>
            </a:r>
            <a:r>
              <a:rPr lang="en-US" b="1" u="heavy" spc="-1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p</a:t>
            </a:r>
            <a:r>
              <a:rPr lang="en-US" b="1" u="heavy" spc="-1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:</a:t>
            </a:r>
            <a:r>
              <a:rPr lang="en-US" b="1" u="heavy" spc="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/</a:t>
            </a:r>
            <a:r>
              <a:rPr lang="en-US" b="1" u="heavy" spc="-1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/</a:t>
            </a:r>
            <a:r>
              <a:rPr lang="en-US" b="1" u="heavy" spc="1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w</a:t>
            </a:r>
            <a:r>
              <a:rPr lang="en-US" b="1" u="heavy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w</a:t>
            </a:r>
            <a:r>
              <a:rPr lang="en-US" b="1" u="heavy" spc="-5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w</a:t>
            </a:r>
            <a:r>
              <a:rPr lang="en-US" b="1" u="heavy" spc="-1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.</a:t>
            </a:r>
            <a:r>
              <a:rPr lang="en-US" b="1" u="heavy" spc="-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</a:t>
            </a:r>
            <a:r>
              <a:rPr lang="en-US" b="1" u="heavy" spc="-1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i</a:t>
            </a:r>
            <a:r>
              <a:rPr lang="en-US" b="1" u="heavy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</a:t>
            </a:r>
            <a:r>
              <a:rPr lang="en-US" b="1" u="heavy" spc="-1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ip</a:t>
            </a:r>
            <a:r>
              <a:rPr lang="en-US" b="1" u="heavy" spc="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r</a:t>
            </a:r>
            <a:r>
              <a:rPr lang="en-US" b="1" u="heavy" spc="-1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o</a:t>
            </a:r>
            <a:r>
              <a:rPr lang="en-US" b="1" u="heavy" spc="-2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g</a:t>
            </a:r>
            <a:r>
              <a:rPr lang="en-US" b="1" u="heavy" spc="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r</a:t>
            </a:r>
            <a:r>
              <a:rPr lang="en-US" b="1" u="heavy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am</a:t>
            </a:r>
            <a:r>
              <a:rPr lang="en-US" b="1" u="heavy" spc="-1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.o</a:t>
            </a:r>
            <a:r>
              <a:rPr lang="en-US" b="1" u="heavy" spc="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r</a:t>
            </a:r>
            <a:r>
              <a:rPr lang="en-US" b="1" u="heavy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3814" b="1295"/>
          <a:stretch/>
        </p:blipFill>
        <p:spPr>
          <a:xfrm>
            <a:off x="1266091" y="1565497"/>
            <a:ext cx="9460523" cy="4553950"/>
          </a:xfrm>
          <a:prstGeom prst="rect">
            <a:avLst/>
          </a:prstGeom>
        </p:spPr>
      </p:pic>
      <p:sp>
        <p:nvSpPr>
          <p:cNvPr id="8" name="Down Arrow Callout 7"/>
          <p:cNvSpPr/>
          <p:nvPr/>
        </p:nvSpPr>
        <p:spPr>
          <a:xfrm>
            <a:off x="7291754" y="914400"/>
            <a:ext cx="2192215" cy="905635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New users </a:t>
            </a:r>
            <a:r>
              <a:rPr lang="en-US" sz="1600" dirty="0" smtClean="0">
                <a:solidFill>
                  <a:schemeClr val="tx1"/>
                </a:solidFill>
              </a:rPr>
              <a:t>click here to register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Left Arrow Callout 9"/>
          <p:cNvSpPr/>
          <p:nvPr/>
        </p:nvSpPr>
        <p:spPr>
          <a:xfrm>
            <a:off x="10539046" y="1245548"/>
            <a:ext cx="1652954" cy="1673498"/>
          </a:xfrm>
          <a:prstGeom prst="left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Existing users </a:t>
            </a:r>
            <a:r>
              <a:rPr lang="en-US" sz="1600" dirty="0" smtClean="0">
                <a:solidFill>
                  <a:schemeClr val="tx1"/>
                </a:solidFill>
              </a:rPr>
              <a:t>and or </a:t>
            </a:r>
            <a:r>
              <a:rPr lang="en-US" sz="1600" b="1" dirty="0" smtClean="0">
                <a:solidFill>
                  <a:schemeClr val="tx1"/>
                </a:solidFill>
              </a:rPr>
              <a:t>returning users </a:t>
            </a:r>
            <a:r>
              <a:rPr lang="en-US" sz="1600" dirty="0" smtClean="0">
                <a:solidFill>
                  <a:schemeClr val="tx1"/>
                </a:solidFill>
              </a:rPr>
              <a:t>log in here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Double Bracket 11"/>
          <p:cNvSpPr/>
          <p:nvPr/>
        </p:nvSpPr>
        <p:spPr>
          <a:xfrm>
            <a:off x="10199078" y="3446585"/>
            <a:ext cx="1899138" cy="1524000"/>
          </a:xfrm>
          <a:prstGeom prst="bracketPai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</a:rPr>
              <a:t>NOTE: </a:t>
            </a:r>
            <a:r>
              <a:rPr lang="en-US" sz="1600" b="1" spc="-10" dirty="0">
                <a:cs typeface="Arial"/>
              </a:rPr>
              <a:t>T</a:t>
            </a:r>
            <a:r>
              <a:rPr lang="en-US" sz="1600" b="1" spc="-5" dirty="0">
                <a:cs typeface="Arial"/>
              </a:rPr>
              <a:t>h</a:t>
            </a:r>
            <a:r>
              <a:rPr lang="en-US" sz="1600" b="1" dirty="0">
                <a:cs typeface="Arial"/>
              </a:rPr>
              <a:t>is</a:t>
            </a:r>
            <a:r>
              <a:rPr lang="en-US" sz="1600" b="1" spc="-15" dirty="0">
                <a:cs typeface="Arial"/>
              </a:rPr>
              <a:t> </a:t>
            </a:r>
            <a:r>
              <a:rPr lang="en-US" sz="1600" b="1" dirty="0">
                <a:cs typeface="Arial"/>
              </a:rPr>
              <a:t>is</a:t>
            </a:r>
            <a:r>
              <a:rPr lang="en-US" sz="1600" b="1" spc="-5" dirty="0">
                <a:cs typeface="Arial"/>
              </a:rPr>
              <a:t> </a:t>
            </a:r>
            <a:r>
              <a:rPr lang="en-US" sz="1600" b="1" dirty="0">
                <a:cs typeface="Arial"/>
              </a:rPr>
              <a:t>a</a:t>
            </a:r>
            <a:r>
              <a:rPr lang="en-US" sz="1600" b="1" spc="-10" dirty="0">
                <a:cs typeface="Arial"/>
              </a:rPr>
              <a:t> </a:t>
            </a:r>
            <a:r>
              <a:rPr lang="en-US" sz="1600" b="1" dirty="0">
                <a:cs typeface="Arial"/>
              </a:rPr>
              <a:t>3</a:t>
            </a:r>
            <a:r>
              <a:rPr lang="en-US" sz="1600" b="1" spc="15" baseline="24691" dirty="0">
                <a:cs typeface="Arial"/>
              </a:rPr>
              <a:t>rd</a:t>
            </a:r>
            <a:r>
              <a:rPr lang="en-US" sz="1600" b="1" baseline="24691" dirty="0">
                <a:cs typeface="Arial"/>
              </a:rPr>
              <a:t> </a:t>
            </a:r>
            <a:r>
              <a:rPr lang="en-US" sz="1600" b="1" spc="-179" baseline="24691" dirty="0">
                <a:cs typeface="Arial"/>
              </a:rPr>
              <a:t> </a:t>
            </a:r>
            <a:r>
              <a:rPr lang="en-US" sz="1600" b="1" dirty="0">
                <a:cs typeface="Arial"/>
              </a:rPr>
              <a:t>p</a:t>
            </a:r>
            <a:r>
              <a:rPr lang="en-US" sz="1600" b="1" spc="-5" dirty="0">
                <a:cs typeface="Arial"/>
              </a:rPr>
              <a:t>a</a:t>
            </a:r>
            <a:r>
              <a:rPr lang="en-US" sz="1600" b="1" dirty="0">
                <a:cs typeface="Arial"/>
              </a:rPr>
              <a:t>r</a:t>
            </a:r>
            <a:r>
              <a:rPr lang="en-US" sz="1600" b="1" spc="5" dirty="0">
                <a:cs typeface="Arial"/>
              </a:rPr>
              <a:t>t</a:t>
            </a:r>
            <a:r>
              <a:rPr lang="en-US" sz="1600" b="1" dirty="0">
                <a:cs typeface="Arial"/>
              </a:rPr>
              <a:t>y</a:t>
            </a:r>
            <a:r>
              <a:rPr lang="en-US" sz="1600" b="1" spc="-25" dirty="0">
                <a:cs typeface="Arial"/>
              </a:rPr>
              <a:t> </a:t>
            </a:r>
            <a:r>
              <a:rPr lang="en-US" sz="1600" b="1" spc="-20" dirty="0">
                <a:cs typeface="Arial"/>
              </a:rPr>
              <a:t>w</a:t>
            </a:r>
            <a:r>
              <a:rPr lang="en-US" sz="1600" b="1" dirty="0">
                <a:cs typeface="Arial"/>
              </a:rPr>
              <a:t>eb</a:t>
            </a:r>
            <a:r>
              <a:rPr lang="en-US" sz="1600" b="1" spc="5" dirty="0">
                <a:cs typeface="Arial"/>
              </a:rPr>
              <a:t>s</a:t>
            </a:r>
            <a:r>
              <a:rPr lang="en-US" sz="1600" b="1" dirty="0">
                <a:cs typeface="Arial"/>
              </a:rPr>
              <a:t>i</a:t>
            </a:r>
            <a:r>
              <a:rPr lang="en-US" sz="1600" b="1" spc="5" dirty="0">
                <a:cs typeface="Arial"/>
              </a:rPr>
              <a:t>t</a:t>
            </a:r>
            <a:r>
              <a:rPr lang="en-US" sz="1600" b="1" dirty="0">
                <a:cs typeface="Arial"/>
              </a:rPr>
              <a:t>e</a:t>
            </a:r>
            <a:r>
              <a:rPr lang="en-US" sz="1600" b="1" spc="-20" dirty="0">
                <a:cs typeface="Arial"/>
              </a:rPr>
              <a:t> </a:t>
            </a:r>
            <a:r>
              <a:rPr lang="en-US" sz="1600" b="1" spc="-5" dirty="0">
                <a:cs typeface="Arial"/>
              </a:rPr>
              <a:t>a</a:t>
            </a:r>
            <a:r>
              <a:rPr lang="en-US" sz="1600" b="1" dirty="0">
                <a:cs typeface="Arial"/>
              </a:rPr>
              <a:t>nd</a:t>
            </a:r>
            <a:r>
              <a:rPr lang="en-US" sz="1600" b="1" spc="-20" dirty="0">
                <a:cs typeface="Arial"/>
              </a:rPr>
              <a:t> </a:t>
            </a:r>
            <a:r>
              <a:rPr lang="en-US" sz="1600" b="1" spc="5" dirty="0">
                <a:cs typeface="Arial"/>
              </a:rPr>
              <a:t>c</a:t>
            </a:r>
            <a:r>
              <a:rPr lang="en-US" sz="1600" b="1" spc="-5" dirty="0">
                <a:cs typeface="Arial"/>
              </a:rPr>
              <a:t>a</a:t>
            </a:r>
            <a:r>
              <a:rPr lang="en-US" sz="1600" b="1" dirty="0">
                <a:cs typeface="Arial"/>
              </a:rPr>
              <a:t>nn</a:t>
            </a:r>
            <a:r>
              <a:rPr lang="en-US" sz="1600" b="1" spc="-5" dirty="0">
                <a:cs typeface="Arial"/>
              </a:rPr>
              <a:t>o</a:t>
            </a:r>
            <a:r>
              <a:rPr lang="en-US" sz="1600" b="1" dirty="0">
                <a:cs typeface="Arial"/>
              </a:rPr>
              <a:t>t</a:t>
            </a:r>
            <a:r>
              <a:rPr lang="en-US" sz="1600" b="1" spc="-40" dirty="0">
                <a:cs typeface="Arial"/>
              </a:rPr>
              <a:t> </a:t>
            </a:r>
            <a:r>
              <a:rPr lang="en-US" sz="1600" b="1" dirty="0">
                <a:cs typeface="Arial"/>
              </a:rPr>
              <a:t>be a</a:t>
            </a:r>
            <a:r>
              <a:rPr lang="en-US" sz="1600" b="1" spc="5" dirty="0">
                <a:cs typeface="Arial"/>
              </a:rPr>
              <a:t>cc</a:t>
            </a:r>
            <a:r>
              <a:rPr lang="en-US" sz="1600" b="1" dirty="0">
                <a:cs typeface="Arial"/>
              </a:rPr>
              <a:t>e</a:t>
            </a:r>
            <a:r>
              <a:rPr lang="en-US" sz="1600" b="1" spc="5" dirty="0">
                <a:cs typeface="Arial"/>
              </a:rPr>
              <a:t>s</a:t>
            </a:r>
            <a:r>
              <a:rPr lang="en-US" sz="1600" b="1" spc="-10" dirty="0">
                <a:cs typeface="Arial"/>
              </a:rPr>
              <a:t>s</a:t>
            </a:r>
            <a:r>
              <a:rPr lang="en-US" sz="1600" b="1" dirty="0">
                <a:cs typeface="Arial"/>
              </a:rPr>
              <a:t>ed</a:t>
            </a:r>
            <a:r>
              <a:rPr lang="en-US" sz="1600" b="1" spc="-55" dirty="0">
                <a:cs typeface="Arial"/>
              </a:rPr>
              <a:t> </a:t>
            </a:r>
            <a:r>
              <a:rPr lang="en-US" sz="1600" b="1" spc="-20" dirty="0">
                <a:cs typeface="Arial"/>
              </a:rPr>
              <a:t>w</a:t>
            </a:r>
            <a:r>
              <a:rPr lang="en-US" sz="1600" b="1" dirty="0">
                <a:cs typeface="Arial"/>
              </a:rPr>
              <a:t>i</a:t>
            </a:r>
            <a:r>
              <a:rPr lang="en-US" sz="1600" b="1" spc="5" dirty="0">
                <a:cs typeface="Arial"/>
              </a:rPr>
              <a:t>t</a:t>
            </a:r>
            <a:r>
              <a:rPr lang="en-US" sz="1600" b="1" dirty="0">
                <a:cs typeface="Arial"/>
              </a:rPr>
              <a:t>h</a:t>
            </a:r>
            <a:r>
              <a:rPr lang="en-US" sz="1600" b="1" spc="5" dirty="0">
                <a:cs typeface="Arial"/>
              </a:rPr>
              <a:t> </a:t>
            </a:r>
            <a:r>
              <a:rPr lang="en-US" sz="1600" b="1" spc="-20" dirty="0">
                <a:cs typeface="Arial"/>
              </a:rPr>
              <a:t>y</a:t>
            </a:r>
            <a:r>
              <a:rPr lang="en-US" sz="1600" b="1" spc="-5" dirty="0">
                <a:cs typeface="Arial"/>
              </a:rPr>
              <a:t>o</a:t>
            </a:r>
            <a:r>
              <a:rPr lang="en-US" sz="1600" b="1" dirty="0">
                <a:cs typeface="Arial"/>
              </a:rPr>
              <a:t>ur</a:t>
            </a:r>
            <a:r>
              <a:rPr lang="en-US" sz="1600" b="1" spc="-10" dirty="0">
                <a:cs typeface="Arial"/>
              </a:rPr>
              <a:t> m</a:t>
            </a:r>
            <a:r>
              <a:rPr lang="en-US" sz="1600" b="1" dirty="0">
                <a:cs typeface="Arial"/>
              </a:rPr>
              <a:t>iners</a:t>
            </a:r>
            <a:r>
              <a:rPr lang="en-US" sz="1600" b="1" spc="-25" dirty="0">
                <a:cs typeface="Arial"/>
              </a:rPr>
              <a:t> </a:t>
            </a:r>
            <a:r>
              <a:rPr lang="en-US" sz="1600" b="1" dirty="0">
                <a:cs typeface="Arial"/>
              </a:rPr>
              <a:t>login</a:t>
            </a:r>
            <a:endParaRPr lang="en-US" sz="1600" b="1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98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6431" y="0"/>
            <a:ext cx="6054603" cy="66130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0785" y="2834293"/>
            <a:ext cx="4174867" cy="9444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7760677" y="2834294"/>
            <a:ext cx="2801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1600" dirty="0">
                <a:latin typeface="+mj-lt"/>
                <a:cs typeface="Arial"/>
              </a:rPr>
              <a:t>P</a:t>
            </a:r>
            <a:r>
              <a:rPr lang="en-US" sz="1600" spc="-5" dirty="0">
                <a:latin typeface="+mj-lt"/>
                <a:cs typeface="Arial"/>
              </a:rPr>
              <a:t>l</a:t>
            </a:r>
            <a:r>
              <a:rPr lang="en-US" sz="1600" dirty="0">
                <a:latin typeface="+mj-lt"/>
                <a:cs typeface="Arial"/>
              </a:rPr>
              <a:t>ease</a:t>
            </a:r>
            <a:r>
              <a:rPr lang="en-US" sz="1600" spc="-45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enter</a:t>
            </a:r>
            <a:r>
              <a:rPr lang="en-US" sz="1600" spc="-10" dirty="0">
                <a:latin typeface="+mj-lt"/>
                <a:cs typeface="Arial"/>
              </a:rPr>
              <a:t> </a:t>
            </a:r>
            <a:r>
              <a:rPr lang="en-US" sz="1600" spc="-5" dirty="0">
                <a:latin typeface="+mj-lt"/>
                <a:cs typeface="Arial"/>
              </a:rPr>
              <a:t>“</a:t>
            </a:r>
            <a:r>
              <a:rPr lang="en-US" sz="1600" b="1" spc="-5" dirty="0">
                <a:latin typeface="+mj-lt"/>
                <a:cs typeface="Arial"/>
              </a:rPr>
              <a:t>Un</a:t>
            </a:r>
            <a:r>
              <a:rPr lang="en-US" sz="1600" b="1" dirty="0">
                <a:latin typeface="+mj-lt"/>
                <a:cs typeface="Arial"/>
              </a:rPr>
              <a:t>i</a:t>
            </a:r>
            <a:r>
              <a:rPr lang="en-US" sz="1600" b="1" spc="-20" dirty="0">
                <a:latin typeface="+mj-lt"/>
                <a:cs typeface="Arial"/>
              </a:rPr>
              <a:t>v</a:t>
            </a:r>
            <a:r>
              <a:rPr lang="en-US" sz="1600" b="1" dirty="0">
                <a:latin typeface="+mj-lt"/>
                <a:cs typeface="Arial"/>
              </a:rPr>
              <a:t>ersi</a:t>
            </a:r>
            <a:r>
              <a:rPr lang="en-US" sz="1600" b="1" spc="-5" dirty="0">
                <a:latin typeface="+mj-lt"/>
                <a:cs typeface="Arial"/>
              </a:rPr>
              <a:t>t</a:t>
            </a:r>
            <a:r>
              <a:rPr lang="en-US" sz="1600" b="1" dirty="0">
                <a:latin typeface="+mj-lt"/>
                <a:cs typeface="Arial"/>
              </a:rPr>
              <a:t>y</a:t>
            </a:r>
            <a:r>
              <a:rPr lang="en-US" sz="1600" b="1" spc="5" dirty="0">
                <a:latin typeface="+mj-lt"/>
                <a:cs typeface="Arial"/>
              </a:rPr>
              <a:t> </a:t>
            </a:r>
            <a:r>
              <a:rPr lang="en-US" sz="1600" b="1" spc="-5" dirty="0">
                <a:latin typeface="+mj-lt"/>
                <a:cs typeface="Arial"/>
              </a:rPr>
              <a:t>o</a:t>
            </a:r>
            <a:r>
              <a:rPr lang="en-US" sz="1600" b="1" dirty="0">
                <a:latin typeface="+mj-lt"/>
                <a:cs typeface="Arial"/>
              </a:rPr>
              <a:t>f</a:t>
            </a:r>
            <a:r>
              <a:rPr lang="en-US" sz="1600" b="1" spc="10" dirty="0">
                <a:latin typeface="+mj-lt"/>
                <a:cs typeface="Arial"/>
              </a:rPr>
              <a:t> </a:t>
            </a:r>
            <a:r>
              <a:rPr lang="en-US" sz="1600" b="1" spc="-90" dirty="0">
                <a:latin typeface="+mj-lt"/>
                <a:cs typeface="Arial"/>
              </a:rPr>
              <a:t>T</a:t>
            </a:r>
            <a:r>
              <a:rPr lang="en-US" sz="1600" b="1" dirty="0">
                <a:latin typeface="+mj-lt"/>
                <a:cs typeface="Arial"/>
              </a:rPr>
              <a:t>exas</a:t>
            </a:r>
            <a:r>
              <a:rPr lang="en-US" sz="1600" b="1" spc="-30" dirty="0">
                <a:latin typeface="+mj-lt"/>
                <a:cs typeface="Arial"/>
              </a:rPr>
              <a:t> </a:t>
            </a:r>
            <a:r>
              <a:rPr lang="en-US" sz="1600" b="1" dirty="0">
                <a:latin typeface="+mj-lt"/>
                <a:cs typeface="Arial"/>
              </a:rPr>
              <a:t>at</a:t>
            </a:r>
            <a:r>
              <a:rPr lang="en-US" sz="1600" b="1" spc="-15" dirty="0">
                <a:latin typeface="+mj-lt"/>
                <a:cs typeface="Arial"/>
              </a:rPr>
              <a:t> </a:t>
            </a:r>
            <a:r>
              <a:rPr lang="en-US" sz="1600" b="1" dirty="0">
                <a:latin typeface="+mj-lt"/>
                <a:cs typeface="Arial"/>
              </a:rPr>
              <a:t>El Pas</a:t>
            </a:r>
            <a:r>
              <a:rPr lang="en-US" sz="1600" b="1" spc="-5" dirty="0">
                <a:latin typeface="+mj-lt"/>
                <a:cs typeface="Arial"/>
              </a:rPr>
              <a:t>o</a:t>
            </a:r>
            <a:r>
              <a:rPr lang="en-US" sz="1600" dirty="0">
                <a:latin typeface="+mj-lt"/>
                <a:cs typeface="Arial"/>
              </a:rPr>
              <a:t>”</a:t>
            </a:r>
            <a:r>
              <a:rPr lang="en-US" sz="1600" spc="-15" dirty="0">
                <a:latin typeface="+mj-lt"/>
                <a:cs typeface="Arial"/>
              </a:rPr>
              <a:t> </a:t>
            </a:r>
            <a:r>
              <a:rPr lang="en-US" sz="1600" spc="-5" dirty="0">
                <a:latin typeface="+mj-lt"/>
                <a:cs typeface="Arial"/>
              </a:rPr>
              <a:t>in the search box. All active organizations are listed.</a:t>
            </a:r>
            <a:endParaRPr lang="en-US" sz="1600" dirty="0">
              <a:latin typeface="+mj-lt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4871" y="4259126"/>
            <a:ext cx="4493962" cy="7981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5943234" y="4259126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1600" dirty="0" smtClean="0">
                <a:latin typeface="+mj-lt"/>
                <a:cs typeface="Arial"/>
              </a:rPr>
              <a:t>Next, Click on “ </a:t>
            </a:r>
            <a:r>
              <a:rPr lang="en-US" sz="1600" b="1" dirty="0" smtClean="0">
                <a:latin typeface="+mj-lt"/>
                <a:cs typeface="Arial"/>
              </a:rPr>
              <a:t>Continue to create your CITI Program Username/Password</a:t>
            </a:r>
            <a:r>
              <a:rPr lang="en-US" sz="1600" dirty="0" smtClean="0">
                <a:latin typeface="+mj-lt"/>
                <a:cs typeface="Arial"/>
              </a:rPr>
              <a:t>” at bottom.</a:t>
            </a:r>
            <a:endParaRPr lang="en-US" sz="1600" dirty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53046" y="146483"/>
            <a:ext cx="3430298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LOGIN/ NEW USER REGISTRATION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14492" y="515815"/>
            <a:ext cx="4677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b="1" dirty="0" smtClean="0"/>
              <a:t>new users</a:t>
            </a:r>
            <a:r>
              <a:rPr lang="en-US" dirty="0" smtClean="0"/>
              <a:t>, please complete the registration steps (1-7) to complete your profile/account set-up on the CITI Website.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7104185" y="597877"/>
            <a:ext cx="410307" cy="234461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421128" y="173042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STEP 1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4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3292" y="146483"/>
            <a:ext cx="3430298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LOGIN/ NEW USER REGISTRATION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8185" y="597877"/>
            <a:ext cx="6050266" cy="6159355"/>
          </a:xfrm>
          <a:prstGeom prst="rect">
            <a:avLst/>
          </a:prstGeom>
        </p:spPr>
      </p:pic>
      <p:sp>
        <p:nvSpPr>
          <p:cNvPr id="4" name="Right Arrow Callout 3"/>
          <p:cNvSpPr/>
          <p:nvPr/>
        </p:nvSpPr>
        <p:spPr>
          <a:xfrm>
            <a:off x="2074984" y="2555631"/>
            <a:ext cx="2625969" cy="2344614"/>
          </a:xfrm>
          <a:prstGeom prst="right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  <a:latin typeface="+mj-lt"/>
                <a:cs typeface="Arial"/>
              </a:rPr>
              <a:t>Please enter</a:t>
            </a:r>
            <a:r>
              <a:rPr lang="en-US" sz="1600" spc="-30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b="1" spc="10" dirty="0">
                <a:solidFill>
                  <a:schemeClr val="tx1"/>
                </a:solidFill>
                <a:latin typeface="+mj-lt"/>
                <a:cs typeface="Arial"/>
              </a:rPr>
              <a:t>f</a:t>
            </a:r>
            <a:r>
              <a:rPr lang="en-US" sz="1600" b="1" spc="-5" dirty="0">
                <a:solidFill>
                  <a:schemeClr val="tx1"/>
                </a:solidFill>
                <a:latin typeface="+mj-lt"/>
                <a:cs typeface="Arial"/>
              </a:rPr>
              <a:t>ir</a:t>
            </a:r>
            <a:r>
              <a:rPr lang="en-US" sz="1600" b="1" dirty="0">
                <a:solidFill>
                  <a:schemeClr val="tx1"/>
                </a:solidFill>
                <a:latin typeface="+mj-lt"/>
                <a:cs typeface="Arial"/>
              </a:rPr>
              <a:t>st</a:t>
            </a:r>
            <a:r>
              <a:rPr lang="en-US" sz="1600" b="1" spc="-10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+mj-lt"/>
                <a:cs typeface="Arial"/>
              </a:rPr>
              <a:t>na</a:t>
            </a:r>
            <a:r>
              <a:rPr lang="en-US" sz="1600" b="1" spc="5" dirty="0">
                <a:solidFill>
                  <a:schemeClr val="tx1"/>
                </a:solidFill>
                <a:latin typeface="+mj-lt"/>
                <a:cs typeface="Arial"/>
              </a:rPr>
              <a:t>m</a:t>
            </a:r>
            <a:r>
              <a:rPr lang="en-US" sz="1600" b="1" dirty="0">
                <a:solidFill>
                  <a:schemeClr val="tx1"/>
                </a:solidFill>
                <a:latin typeface="+mj-lt"/>
                <a:cs typeface="Arial"/>
              </a:rPr>
              <a:t>e,</a:t>
            </a:r>
            <a:r>
              <a:rPr lang="en-US" sz="1600" b="1" spc="-35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b="1" spc="-5" dirty="0">
                <a:solidFill>
                  <a:schemeClr val="tx1"/>
                </a:solidFill>
                <a:latin typeface="+mj-lt"/>
                <a:cs typeface="Arial"/>
              </a:rPr>
              <a:t>l</a:t>
            </a:r>
            <a:r>
              <a:rPr lang="en-US" sz="1600" b="1" dirty="0">
                <a:solidFill>
                  <a:schemeClr val="tx1"/>
                </a:solidFill>
                <a:latin typeface="+mj-lt"/>
                <a:cs typeface="Arial"/>
              </a:rPr>
              <a:t>ast na</a:t>
            </a:r>
            <a:r>
              <a:rPr lang="en-US" sz="1600" b="1" spc="5" dirty="0">
                <a:solidFill>
                  <a:schemeClr val="tx1"/>
                </a:solidFill>
                <a:latin typeface="+mj-lt"/>
                <a:cs typeface="Arial"/>
              </a:rPr>
              <a:t>m</a:t>
            </a:r>
            <a:r>
              <a:rPr lang="en-US" sz="1600" b="1" dirty="0">
                <a:solidFill>
                  <a:schemeClr val="tx1"/>
                </a:solidFill>
                <a:latin typeface="+mj-lt"/>
                <a:cs typeface="Arial"/>
              </a:rPr>
              <a:t>e</a:t>
            </a:r>
            <a:r>
              <a:rPr lang="en-US" sz="1600" b="1" spc="-30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+mj-lt"/>
                <a:cs typeface="Arial"/>
              </a:rPr>
              <a:t>and</a:t>
            </a:r>
            <a:r>
              <a:rPr lang="en-US" sz="1600" spc="-20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+mj-lt"/>
                <a:cs typeface="Arial"/>
              </a:rPr>
              <a:t>e</a:t>
            </a:r>
            <a:r>
              <a:rPr lang="en-US" sz="1600" b="1" spc="5" dirty="0">
                <a:solidFill>
                  <a:schemeClr val="tx1"/>
                </a:solidFill>
                <a:latin typeface="+mj-lt"/>
                <a:cs typeface="Arial"/>
              </a:rPr>
              <a:t>m</a:t>
            </a:r>
            <a:r>
              <a:rPr lang="en-US" sz="1600" b="1" dirty="0">
                <a:solidFill>
                  <a:schemeClr val="tx1"/>
                </a:solidFill>
                <a:latin typeface="+mj-lt"/>
                <a:cs typeface="Arial"/>
              </a:rPr>
              <a:t>a</a:t>
            </a:r>
            <a:r>
              <a:rPr lang="en-US" sz="1600" b="1" spc="-5" dirty="0">
                <a:solidFill>
                  <a:schemeClr val="tx1"/>
                </a:solidFill>
                <a:latin typeface="+mj-lt"/>
                <a:cs typeface="Arial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+mj-lt"/>
                <a:cs typeface="Arial"/>
              </a:rPr>
              <a:t>l</a:t>
            </a:r>
            <a:r>
              <a:rPr lang="en-US" sz="1600" b="1" spc="-40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b="1" spc="-5" dirty="0">
                <a:solidFill>
                  <a:schemeClr val="tx1"/>
                </a:solidFill>
                <a:latin typeface="+mj-lt"/>
                <a:cs typeface="Arial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+mj-lt"/>
                <a:cs typeface="Arial"/>
              </a:rPr>
              <a:t>n</a:t>
            </a:r>
            <a:r>
              <a:rPr lang="en-US" sz="1600" b="1" spc="10" dirty="0">
                <a:solidFill>
                  <a:schemeClr val="tx1"/>
                </a:solidFill>
                <a:latin typeface="+mj-lt"/>
                <a:cs typeface="Arial"/>
              </a:rPr>
              <a:t>f</a:t>
            </a:r>
            <a:r>
              <a:rPr lang="en-US" sz="1600" b="1" dirty="0">
                <a:solidFill>
                  <a:schemeClr val="tx1"/>
                </a:solidFill>
                <a:latin typeface="+mj-lt"/>
                <a:cs typeface="Arial"/>
              </a:rPr>
              <a:t>o</a:t>
            </a:r>
            <a:r>
              <a:rPr lang="en-US" sz="1600" b="1" spc="-5" dirty="0">
                <a:solidFill>
                  <a:schemeClr val="tx1"/>
                </a:solidFill>
                <a:latin typeface="+mj-lt"/>
                <a:cs typeface="Arial"/>
              </a:rPr>
              <a:t>r</a:t>
            </a:r>
            <a:r>
              <a:rPr lang="en-US" sz="1600" b="1" spc="5" dirty="0">
                <a:solidFill>
                  <a:schemeClr val="tx1"/>
                </a:solidFill>
                <a:latin typeface="+mj-lt"/>
                <a:cs typeface="Arial"/>
              </a:rPr>
              <a:t>m</a:t>
            </a:r>
            <a:r>
              <a:rPr lang="en-US" sz="1600" b="1" dirty="0">
                <a:solidFill>
                  <a:schemeClr val="tx1"/>
                </a:solidFill>
                <a:latin typeface="+mj-lt"/>
                <a:cs typeface="Arial"/>
              </a:rPr>
              <a:t>at</a:t>
            </a:r>
            <a:r>
              <a:rPr lang="en-US" sz="1600" b="1" spc="-5" dirty="0">
                <a:solidFill>
                  <a:schemeClr val="tx1"/>
                </a:solidFill>
                <a:latin typeface="+mj-lt"/>
                <a:cs typeface="Arial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+mj-lt"/>
                <a:cs typeface="Arial"/>
              </a:rPr>
              <a:t>o</a:t>
            </a:r>
            <a:r>
              <a:rPr lang="en-US" sz="1600" b="1" spc="-10" dirty="0">
                <a:solidFill>
                  <a:schemeClr val="tx1"/>
                </a:solidFill>
                <a:latin typeface="+mj-lt"/>
                <a:cs typeface="Arial"/>
              </a:rPr>
              <a:t>n</a:t>
            </a:r>
            <a:r>
              <a:rPr lang="en-US" sz="1600" dirty="0">
                <a:solidFill>
                  <a:schemeClr val="tx1"/>
                </a:solidFill>
                <a:latin typeface="+mj-lt"/>
                <a:cs typeface="Arial"/>
              </a:rPr>
              <a:t>.</a:t>
            </a: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lang="en-US" dirty="0">
              <a:solidFill>
                <a:schemeClr val="tx1"/>
              </a:solidFill>
              <a:latin typeface="+mj-lt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Next, cli</a:t>
            </a:r>
            <a:r>
              <a:rPr lang="en-US" sz="1600" dirty="0" smtClean="0">
                <a:solidFill>
                  <a:schemeClr val="tx1"/>
                </a:solidFill>
                <a:latin typeface="+mj-lt"/>
                <a:cs typeface="Arial"/>
              </a:rPr>
              <a:t>ck</a:t>
            </a:r>
            <a:r>
              <a:rPr lang="en-US" sz="1600" spc="-10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+mj-lt"/>
                <a:cs typeface="Arial"/>
              </a:rPr>
              <a:t>on</a:t>
            </a:r>
            <a:r>
              <a:rPr lang="en-US" sz="1600" spc="-20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b="1" spc="-5" dirty="0">
                <a:solidFill>
                  <a:schemeClr val="tx1"/>
                </a:solidFill>
                <a:latin typeface="+mj-lt"/>
                <a:cs typeface="Arial"/>
              </a:rPr>
              <a:t>“C</a:t>
            </a:r>
            <a:r>
              <a:rPr lang="en-US" sz="1600" b="1" dirty="0">
                <a:solidFill>
                  <a:schemeClr val="tx1"/>
                </a:solidFill>
                <a:latin typeface="+mj-lt"/>
                <a:cs typeface="Arial"/>
              </a:rPr>
              <a:t>ont</a:t>
            </a:r>
            <a:r>
              <a:rPr lang="en-US" sz="1600" b="1" spc="-5" dirty="0">
                <a:solidFill>
                  <a:schemeClr val="tx1"/>
                </a:solidFill>
                <a:latin typeface="+mj-lt"/>
                <a:cs typeface="Arial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+mj-lt"/>
                <a:cs typeface="Arial"/>
              </a:rPr>
              <a:t>nue</a:t>
            </a:r>
            <a:r>
              <a:rPr lang="en-US" sz="1600" b="1" spc="-30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+mj-lt"/>
                <a:cs typeface="Arial"/>
              </a:rPr>
              <a:t>to</a:t>
            </a:r>
            <a:r>
              <a:rPr lang="en-US" sz="1600" b="1" spc="-5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+mj-lt"/>
                <a:cs typeface="Arial"/>
              </a:rPr>
              <a:t>Step</a:t>
            </a:r>
            <a:r>
              <a:rPr lang="en-US" sz="1600" b="1" spc="-20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  <a:cs typeface="Arial"/>
              </a:rPr>
              <a:t>3”</a:t>
            </a:r>
            <a:endParaRPr lang="en-US" sz="1600" b="1" dirty="0">
              <a:solidFill>
                <a:schemeClr val="tx1"/>
              </a:solidFill>
              <a:latin typeface="+mj-lt"/>
              <a:cs typeface="Arial"/>
            </a:endParaRP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32421" y="515815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STEP 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Double Bracket 5"/>
          <p:cNvSpPr/>
          <p:nvPr/>
        </p:nvSpPr>
        <p:spPr>
          <a:xfrm>
            <a:off x="1066799" y="5086748"/>
            <a:ext cx="3634153" cy="1670484"/>
          </a:xfrm>
          <a:prstGeom prst="bracketPai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12700" marR="5080" indent="-635">
              <a:lnSpc>
                <a:spcPct val="100000"/>
              </a:lnSpc>
            </a:pPr>
            <a:r>
              <a:rPr lang="en-US" sz="1400" b="1" u="sng" spc="-1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sz="1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400" b="1" u="sng" spc="-55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+mj-lt"/>
                <a:cs typeface="Arial" panose="020B0604020202020204" pitchFamily="34" charset="0"/>
              </a:rPr>
              <a:t>We do encourage entering a </a:t>
            </a:r>
            <a:r>
              <a:rPr lang="en-US" sz="1600" b="1" dirty="0">
                <a:latin typeface="+mj-lt"/>
                <a:cs typeface="Arial" panose="020B0604020202020204" pitchFamily="34" charset="0"/>
              </a:rPr>
              <a:t>secondary email address</a:t>
            </a:r>
            <a:r>
              <a:rPr lang="en-US" sz="1600" dirty="0">
                <a:latin typeface="+mj-lt"/>
                <a:cs typeface="Arial" panose="020B0604020202020204" pitchFamily="34" charset="0"/>
              </a:rPr>
              <a:t>. It will assist in the recovery of your account if you </a:t>
            </a:r>
            <a:r>
              <a:rPr lang="en-US" sz="1600" b="1" dirty="0">
                <a:latin typeface="+mj-lt"/>
                <a:cs typeface="Arial" panose="020B0604020202020204" pitchFamily="34" charset="0"/>
              </a:rPr>
              <a:t>forget your username/ password </a:t>
            </a:r>
            <a:r>
              <a:rPr lang="en-US" sz="1600" dirty="0">
                <a:latin typeface="+mj-lt"/>
                <a:cs typeface="Arial" panose="020B0604020202020204" pitchFamily="34" charset="0"/>
              </a:rPr>
              <a:t>and no longer have </a:t>
            </a:r>
            <a:r>
              <a:rPr lang="en-US" sz="1600" b="1" dirty="0">
                <a:latin typeface="+mj-lt"/>
                <a:cs typeface="Arial" panose="020B0604020202020204" pitchFamily="34" charset="0"/>
              </a:rPr>
              <a:t>access to your primary email </a:t>
            </a:r>
            <a:r>
              <a:rPr lang="en-US" sz="1600" b="1" dirty="0" smtClean="0">
                <a:latin typeface="+mj-lt"/>
                <a:cs typeface="Arial" panose="020B0604020202020204" pitchFamily="34" charset="0"/>
              </a:rPr>
              <a:t>address.</a:t>
            </a:r>
            <a:endParaRPr lang="en-US" sz="1600" b="1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0140" y="4271436"/>
            <a:ext cx="5414683" cy="55581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210167" y="4271436"/>
            <a:ext cx="46142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heavy" spc="-5" dirty="0">
                <a:solidFill>
                  <a:srgbClr val="FF0000"/>
                </a:solidFill>
                <a:cs typeface="Arial"/>
              </a:rPr>
              <a:t>Not</a:t>
            </a:r>
            <a:r>
              <a:rPr lang="en-US" sz="1600" b="1" u="heavy" dirty="0">
                <a:solidFill>
                  <a:srgbClr val="FF0000"/>
                </a:solidFill>
                <a:cs typeface="Arial"/>
              </a:rPr>
              <a:t>e:</a:t>
            </a:r>
            <a:r>
              <a:rPr lang="en-US" sz="1600" b="1" spc="-15" dirty="0">
                <a:solidFill>
                  <a:srgbClr val="FF0000"/>
                </a:solidFill>
                <a:cs typeface="Arial"/>
              </a:rPr>
              <a:t> </a:t>
            </a:r>
            <a:r>
              <a:rPr lang="en-US" sz="1600" dirty="0">
                <a:cs typeface="Arial"/>
              </a:rPr>
              <a:t>P</a:t>
            </a:r>
            <a:r>
              <a:rPr lang="en-US" sz="1600" spc="-5" dirty="0">
                <a:cs typeface="Arial"/>
              </a:rPr>
              <a:t>l</a:t>
            </a:r>
            <a:r>
              <a:rPr lang="en-US" sz="1600" dirty="0">
                <a:cs typeface="Arial"/>
              </a:rPr>
              <a:t>ease</a:t>
            </a:r>
            <a:r>
              <a:rPr lang="en-US" sz="1600" spc="-20" dirty="0">
                <a:cs typeface="Arial"/>
              </a:rPr>
              <a:t> </a:t>
            </a:r>
            <a:r>
              <a:rPr lang="en-US" sz="1600" dirty="0">
                <a:cs typeface="Arial"/>
              </a:rPr>
              <a:t>use</a:t>
            </a:r>
            <a:r>
              <a:rPr lang="en-US" sz="1600" spc="-20" dirty="0">
                <a:cs typeface="Arial"/>
              </a:rPr>
              <a:t> </a:t>
            </a:r>
            <a:r>
              <a:rPr lang="en-US" sz="1600" spc="-15" dirty="0">
                <a:cs typeface="Arial"/>
              </a:rPr>
              <a:t>y</a:t>
            </a:r>
            <a:r>
              <a:rPr lang="en-US" sz="1600" dirty="0">
                <a:cs typeface="Arial"/>
              </a:rPr>
              <a:t>our</a:t>
            </a:r>
            <a:r>
              <a:rPr lang="en-US" sz="1600" spc="-5" dirty="0">
                <a:cs typeface="Arial"/>
              </a:rPr>
              <a:t> </a:t>
            </a:r>
            <a:r>
              <a:rPr lang="en-US" sz="1600" b="1" spc="-5" dirty="0">
                <a:cs typeface="Arial"/>
              </a:rPr>
              <a:t>UT</a:t>
            </a:r>
            <a:r>
              <a:rPr lang="en-US" sz="1600" b="1" dirty="0">
                <a:cs typeface="Arial"/>
              </a:rPr>
              <a:t>EP</a:t>
            </a:r>
            <a:r>
              <a:rPr lang="en-US" sz="1600" b="1" spc="-20" dirty="0">
                <a:cs typeface="Arial"/>
              </a:rPr>
              <a:t> </a:t>
            </a:r>
            <a:r>
              <a:rPr lang="en-US" sz="1600" b="1" dirty="0" smtClean="0">
                <a:cs typeface="Arial"/>
              </a:rPr>
              <a:t>email</a:t>
            </a:r>
            <a:r>
              <a:rPr lang="en-US" sz="1600" b="1" spc="-10" dirty="0" smtClean="0">
                <a:cs typeface="Arial"/>
              </a:rPr>
              <a:t> </a:t>
            </a:r>
            <a:r>
              <a:rPr lang="en-US" sz="1600" spc="10" dirty="0" smtClean="0">
                <a:cs typeface="Arial"/>
              </a:rPr>
              <a:t>as your log-in email address</a:t>
            </a:r>
            <a:endParaRPr lang="en-US" sz="16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5056115" y="4203805"/>
              <a:ext cx="753480" cy="2376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08235" y="4107685"/>
                <a:ext cx="849240" cy="21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4" name="Ink 13"/>
              <p14:cNvContentPartPr/>
              <p14:nvPr/>
            </p14:nvContentPartPr>
            <p14:xfrm>
              <a:off x="9170915" y="4400725"/>
              <a:ext cx="896760" cy="4680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123035" y="4304605"/>
                <a:ext cx="992520" cy="23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383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610" y="0"/>
            <a:ext cx="6610350" cy="68770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46831" y="228545"/>
            <a:ext cx="3430298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LOGIN/ NEW USER REGISTRATION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71538" y="597877"/>
            <a:ext cx="801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STEP 3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object 7"/>
          <p:cNvSpPr/>
          <p:nvPr/>
        </p:nvSpPr>
        <p:spPr>
          <a:xfrm>
            <a:off x="7069015" y="1160584"/>
            <a:ext cx="4360985" cy="2112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/>
          <a:lstStyle/>
          <a:p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7970960" y="1149458"/>
            <a:ext cx="346417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1600" dirty="0">
                <a:latin typeface="+mj-lt"/>
                <a:cs typeface="Arial"/>
              </a:rPr>
              <a:t>P</a:t>
            </a:r>
            <a:r>
              <a:rPr lang="en-US" sz="1600" spc="-5" dirty="0">
                <a:latin typeface="+mj-lt"/>
                <a:cs typeface="Arial"/>
              </a:rPr>
              <a:t>l</a:t>
            </a:r>
            <a:r>
              <a:rPr lang="en-US" sz="1600" dirty="0">
                <a:latin typeface="+mj-lt"/>
                <a:cs typeface="Arial"/>
              </a:rPr>
              <a:t>ease</a:t>
            </a:r>
            <a:r>
              <a:rPr lang="en-US" sz="1600" spc="-45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c</a:t>
            </a:r>
            <a:r>
              <a:rPr lang="en-US" sz="1600" spc="-5" dirty="0">
                <a:latin typeface="+mj-lt"/>
                <a:cs typeface="Arial"/>
              </a:rPr>
              <a:t>r</a:t>
            </a:r>
            <a:r>
              <a:rPr lang="en-US" sz="1600" dirty="0">
                <a:latin typeface="+mj-lt"/>
                <a:cs typeface="Arial"/>
              </a:rPr>
              <a:t>eate</a:t>
            </a:r>
            <a:r>
              <a:rPr lang="en-US" sz="1600" spc="-20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a</a:t>
            </a:r>
            <a:r>
              <a:rPr lang="en-US" sz="1600" spc="5" dirty="0">
                <a:latin typeface="+mj-lt"/>
                <a:cs typeface="Arial"/>
              </a:rPr>
              <a:t> </a:t>
            </a:r>
            <a:r>
              <a:rPr lang="en-US" sz="1600" b="1" dirty="0">
                <a:latin typeface="+mj-lt"/>
                <a:cs typeface="Arial"/>
              </a:rPr>
              <a:t>mem</a:t>
            </a:r>
            <a:r>
              <a:rPr lang="en-US" sz="1600" b="1" spc="-5" dirty="0">
                <a:latin typeface="+mj-lt"/>
                <a:cs typeface="Arial"/>
              </a:rPr>
              <a:t>o</a:t>
            </a:r>
            <a:r>
              <a:rPr lang="en-US" sz="1600" b="1" dirty="0">
                <a:latin typeface="+mj-lt"/>
                <a:cs typeface="Arial"/>
              </a:rPr>
              <a:t>ra</a:t>
            </a:r>
            <a:r>
              <a:rPr lang="en-US" sz="1600" b="1" spc="-5" dirty="0">
                <a:latin typeface="+mj-lt"/>
                <a:cs typeface="Arial"/>
              </a:rPr>
              <a:t>b</a:t>
            </a:r>
            <a:r>
              <a:rPr lang="en-US" sz="1600" b="1" dirty="0">
                <a:latin typeface="+mj-lt"/>
                <a:cs typeface="Arial"/>
              </a:rPr>
              <a:t>le</a:t>
            </a:r>
            <a:r>
              <a:rPr lang="en-US" sz="1600" b="1" spc="-30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use</a:t>
            </a:r>
            <a:r>
              <a:rPr lang="en-US" sz="1600" spc="-5" dirty="0">
                <a:latin typeface="+mj-lt"/>
                <a:cs typeface="Arial"/>
              </a:rPr>
              <a:t>r</a:t>
            </a:r>
            <a:r>
              <a:rPr lang="en-US" sz="1600" dirty="0">
                <a:latin typeface="+mj-lt"/>
                <a:cs typeface="Arial"/>
              </a:rPr>
              <a:t>na</a:t>
            </a:r>
            <a:r>
              <a:rPr lang="en-US" sz="1600" spc="5" dirty="0">
                <a:latin typeface="+mj-lt"/>
                <a:cs typeface="Arial"/>
              </a:rPr>
              <a:t>m</a:t>
            </a:r>
            <a:r>
              <a:rPr lang="en-US" sz="1600" dirty="0">
                <a:latin typeface="+mj-lt"/>
                <a:cs typeface="Arial"/>
              </a:rPr>
              <a:t>e</a:t>
            </a:r>
            <a:r>
              <a:rPr lang="en-US" sz="1600" spc="-45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and pass</a:t>
            </a:r>
            <a:r>
              <a:rPr lang="en-US" sz="1600" spc="-15" dirty="0">
                <a:latin typeface="+mj-lt"/>
                <a:cs typeface="Arial"/>
              </a:rPr>
              <a:t>w</a:t>
            </a:r>
            <a:r>
              <a:rPr lang="en-US" sz="1600" dirty="0">
                <a:latin typeface="+mj-lt"/>
                <a:cs typeface="Arial"/>
              </a:rPr>
              <a:t>o</a:t>
            </a:r>
            <a:r>
              <a:rPr lang="en-US" sz="1600" spc="-5" dirty="0">
                <a:latin typeface="+mj-lt"/>
                <a:cs typeface="Arial"/>
              </a:rPr>
              <a:t>r</a:t>
            </a:r>
            <a:r>
              <a:rPr lang="en-US" sz="1600" dirty="0">
                <a:latin typeface="+mj-lt"/>
                <a:cs typeface="Arial"/>
              </a:rPr>
              <a:t>d</a:t>
            </a:r>
            <a:r>
              <a:rPr lang="en-US" sz="1600" spc="-30" dirty="0">
                <a:latin typeface="+mj-lt"/>
                <a:cs typeface="Arial"/>
              </a:rPr>
              <a:t> </a:t>
            </a:r>
            <a:r>
              <a:rPr lang="en-US" sz="1600" spc="10" dirty="0">
                <a:latin typeface="+mj-lt"/>
                <a:cs typeface="Arial"/>
              </a:rPr>
              <a:t>f</a:t>
            </a:r>
            <a:r>
              <a:rPr lang="en-US" sz="1600" dirty="0">
                <a:latin typeface="+mj-lt"/>
                <a:cs typeface="Arial"/>
              </a:rPr>
              <a:t>or</a:t>
            </a:r>
            <a:r>
              <a:rPr lang="en-US" sz="1600" spc="-15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ease</a:t>
            </a:r>
            <a:r>
              <a:rPr lang="en-US" sz="1600" spc="-20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of</a:t>
            </a:r>
            <a:r>
              <a:rPr lang="en-US" sz="1600" spc="-10" dirty="0">
                <a:latin typeface="+mj-lt"/>
                <a:cs typeface="Arial"/>
              </a:rPr>
              <a:t> </a:t>
            </a:r>
            <a:r>
              <a:rPr lang="en-US" sz="1600" spc="-5" dirty="0">
                <a:latin typeface="+mj-lt"/>
                <a:cs typeface="Arial"/>
              </a:rPr>
              <a:t>r</a:t>
            </a:r>
            <a:r>
              <a:rPr lang="en-US" sz="1600" dirty="0">
                <a:latin typeface="+mj-lt"/>
                <a:cs typeface="Arial"/>
              </a:rPr>
              <a:t>etu</a:t>
            </a:r>
            <a:r>
              <a:rPr lang="en-US" sz="1600" spc="-5" dirty="0">
                <a:latin typeface="+mj-lt"/>
                <a:cs typeface="Arial"/>
              </a:rPr>
              <a:t>r</a:t>
            </a:r>
            <a:r>
              <a:rPr lang="en-US" sz="1600" dirty="0">
                <a:latin typeface="+mj-lt"/>
                <a:cs typeface="Arial"/>
              </a:rPr>
              <a:t>n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ng</a:t>
            </a:r>
            <a:r>
              <a:rPr lang="en-US" sz="1600" spc="-30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to</a:t>
            </a:r>
            <a:r>
              <a:rPr lang="en-US" sz="1600" spc="-5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th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s t</a:t>
            </a:r>
            <a:r>
              <a:rPr lang="en-US" sz="1600" spc="-5" dirty="0">
                <a:latin typeface="+mj-lt"/>
                <a:cs typeface="Arial"/>
              </a:rPr>
              <a:t>r</a:t>
            </a:r>
            <a:r>
              <a:rPr lang="en-US" sz="1600" dirty="0">
                <a:latin typeface="+mj-lt"/>
                <a:cs typeface="Arial"/>
              </a:rPr>
              <a:t>a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n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ng s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te.</a:t>
            </a: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lang="en-US" dirty="0">
              <a:latin typeface="+mj-lt"/>
              <a:cs typeface="Times New Roman"/>
            </a:endParaRPr>
          </a:p>
          <a:p>
            <a:pPr marL="12700" marR="169545">
              <a:lnSpc>
                <a:spcPct val="100000"/>
              </a:lnSpc>
            </a:pPr>
            <a:r>
              <a:rPr lang="en-US" sz="1600" spc="-5" dirty="0">
                <a:latin typeface="+mj-lt"/>
                <a:cs typeface="Arial"/>
              </a:rPr>
              <a:t>C</a:t>
            </a:r>
            <a:r>
              <a:rPr lang="en-US" sz="1600" dirty="0">
                <a:latin typeface="+mj-lt"/>
                <a:cs typeface="Arial"/>
              </a:rPr>
              <a:t>hoose</a:t>
            </a:r>
            <a:r>
              <a:rPr lang="en-US" sz="1600" spc="-45" dirty="0">
                <a:latin typeface="+mj-lt"/>
                <a:cs typeface="Arial"/>
              </a:rPr>
              <a:t> </a:t>
            </a:r>
            <a:r>
              <a:rPr lang="en-US" sz="1600" spc="-15" dirty="0">
                <a:latin typeface="+mj-lt"/>
                <a:cs typeface="Arial"/>
              </a:rPr>
              <a:t>y</a:t>
            </a:r>
            <a:r>
              <a:rPr lang="en-US" sz="1600" dirty="0">
                <a:latin typeface="+mj-lt"/>
                <a:cs typeface="Arial"/>
              </a:rPr>
              <a:t>our</a:t>
            </a:r>
            <a:r>
              <a:rPr lang="en-US" sz="1600" spc="-5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des</a:t>
            </a:r>
            <a:r>
              <a:rPr lang="en-US" sz="1600" spc="-5" dirty="0">
                <a:latin typeface="+mj-lt"/>
                <a:cs typeface="Arial"/>
              </a:rPr>
              <a:t>ir</a:t>
            </a:r>
            <a:r>
              <a:rPr lang="en-US" sz="1600" dirty="0">
                <a:latin typeface="+mj-lt"/>
                <a:cs typeface="Arial"/>
              </a:rPr>
              <a:t>ed</a:t>
            </a:r>
            <a:r>
              <a:rPr lang="en-US" sz="1600" spc="-30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secu</a:t>
            </a:r>
            <a:r>
              <a:rPr lang="en-US" sz="1600" spc="-5" dirty="0">
                <a:latin typeface="+mj-lt"/>
                <a:cs typeface="Arial"/>
              </a:rPr>
              <a:t>ri</a:t>
            </a:r>
            <a:r>
              <a:rPr lang="en-US" sz="1600" dirty="0">
                <a:latin typeface="+mj-lt"/>
                <a:cs typeface="Arial"/>
              </a:rPr>
              <a:t>ty</a:t>
            </a:r>
            <a:r>
              <a:rPr lang="en-US" sz="1600" spc="-10" dirty="0">
                <a:latin typeface="+mj-lt"/>
                <a:cs typeface="Arial"/>
              </a:rPr>
              <a:t> q</a:t>
            </a:r>
            <a:r>
              <a:rPr lang="en-US" sz="1600" dirty="0">
                <a:latin typeface="+mj-lt"/>
                <a:cs typeface="Arial"/>
              </a:rPr>
              <a:t>uest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on</a:t>
            </a:r>
            <a:r>
              <a:rPr lang="en-US" sz="1600" spc="-30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and ans</a:t>
            </a:r>
            <a:r>
              <a:rPr lang="en-US" sz="1600" spc="-15" dirty="0">
                <a:latin typeface="+mj-lt"/>
                <a:cs typeface="Arial"/>
              </a:rPr>
              <a:t>w</a:t>
            </a:r>
            <a:r>
              <a:rPr lang="en-US" sz="1600" dirty="0">
                <a:latin typeface="+mj-lt"/>
                <a:cs typeface="Arial"/>
              </a:rPr>
              <a:t>e</a:t>
            </a:r>
            <a:r>
              <a:rPr lang="en-US" sz="1600" spc="-65" dirty="0">
                <a:latin typeface="+mj-lt"/>
                <a:cs typeface="Arial"/>
              </a:rPr>
              <a:t>r</a:t>
            </a:r>
            <a:r>
              <a:rPr lang="en-US" sz="1600" dirty="0">
                <a:latin typeface="+mj-lt"/>
                <a:cs typeface="Arial"/>
              </a:rPr>
              <a:t>.</a:t>
            </a: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lang="en-US" dirty="0">
              <a:latin typeface="+mj-lt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1600" spc="-5" dirty="0" smtClean="0">
                <a:latin typeface="+mj-lt"/>
                <a:cs typeface="Arial"/>
              </a:rPr>
              <a:t>Next, Cli</a:t>
            </a:r>
            <a:r>
              <a:rPr lang="en-US" sz="1600" dirty="0" smtClean="0">
                <a:latin typeface="+mj-lt"/>
                <a:cs typeface="Arial"/>
              </a:rPr>
              <a:t>ck</a:t>
            </a:r>
            <a:r>
              <a:rPr lang="en-US" sz="1600" spc="-10" dirty="0" smtClean="0">
                <a:latin typeface="+mj-lt"/>
                <a:cs typeface="Arial"/>
              </a:rPr>
              <a:t> </a:t>
            </a:r>
            <a:r>
              <a:rPr lang="en-US" sz="1600" spc="-5" dirty="0">
                <a:latin typeface="+mj-lt"/>
                <a:cs typeface="Arial"/>
              </a:rPr>
              <a:t>“</a:t>
            </a:r>
            <a:r>
              <a:rPr lang="en-US" sz="1600" b="1" spc="-5" dirty="0">
                <a:latin typeface="+mj-lt"/>
                <a:cs typeface="Arial"/>
              </a:rPr>
              <a:t>C</a:t>
            </a:r>
            <a:r>
              <a:rPr lang="en-US" sz="1600" b="1" dirty="0">
                <a:latin typeface="+mj-lt"/>
                <a:cs typeface="Arial"/>
              </a:rPr>
              <a:t>ont</a:t>
            </a:r>
            <a:r>
              <a:rPr lang="en-US" sz="1600" b="1" spc="-5" dirty="0">
                <a:latin typeface="+mj-lt"/>
                <a:cs typeface="Arial"/>
              </a:rPr>
              <a:t>i</a:t>
            </a:r>
            <a:r>
              <a:rPr lang="en-US" sz="1600" b="1" dirty="0">
                <a:latin typeface="+mj-lt"/>
                <a:cs typeface="Arial"/>
              </a:rPr>
              <a:t>nue</a:t>
            </a:r>
            <a:r>
              <a:rPr lang="en-US" sz="1600" b="1" spc="-45" dirty="0">
                <a:latin typeface="+mj-lt"/>
                <a:cs typeface="Arial"/>
              </a:rPr>
              <a:t> </a:t>
            </a:r>
            <a:r>
              <a:rPr lang="en-US" sz="1600" b="1" dirty="0">
                <a:latin typeface="+mj-lt"/>
                <a:cs typeface="Arial"/>
              </a:rPr>
              <a:t>to</a:t>
            </a:r>
            <a:r>
              <a:rPr lang="en-US" sz="1600" b="1" spc="5" dirty="0">
                <a:latin typeface="+mj-lt"/>
                <a:cs typeface="Arial"/>
              </a:rPr>
              <a:t> </a:t>
            </a:r>
            <a:r>
              <a:rPr lang="en-US" sz="1600" b="1" dirty="0">
                <a:latin typeface="+mj-lt"/>
                <a:cs typeface="Arial"/>
              </a:rPr>
              <a:t>Step</a:t>
            </a:r>
            <a:r>
              <a:rPr lang="en-US" sz="1600" b="1" spc="-20" dirty="0">
                <a:latin typeface="+mj-lt"/>
                <a:cs typeface="Arial"/>
              </a:rPr>
              <a:t> </a:t>
            </a:r>
            <a:r>
              <a:rPr lang="en-US" sz="1600" b="1" dirty="0">
                <a:latin typeface="+mj-lt"/>
                <a:cs typeface="Arial"/>
              </a:rPr>
              <a:t>4</a:t>
            </a:r>
            <a:r>
              <a:rPr lang="en-US" sz="1600" dirty="0">
                <a:latin typeface="+mj-lt"/>
                <a:cs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288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9169" y="228545"/>
            <a:ext cx="3430298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LOGIN/ NEW USER REGISTRATION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89467" y="240268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STEP 4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647" r="3030" b="12285"/>
          <a:stretch/>
        </p:blipFill>
        <p:spPr>
          <a:xfrm>
            <a:off x="1254369" y="621324"/>
            <a:ext cx="6576646" cy="5205045"/>
          </a:xfrm>
          <a:prstGeom prst="rect">
            <a:avLst/>
          </a:prstGeom>
        </p:spPr>
      </p:pic>
      <p:sp>
        <p:nvSpPr>
          <p:cNvPr id="7" name="object 8"/>
          <p:cNvSpPr/>
          <p:nvPr/>
        </p:nvSpPr>
        <p:spPr>
          <a:xfrm>
            <a:off x="7559245" y="3352800"/>
            <a:ext cx="3829723" cy="914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8098925" y="3379656"/>
            <a:ext cx="34951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>
                <a:latin typeface="+mj-lt"/>
                <a:cs typeface="Arial"/>
              </a:rPr>
              <a:t>Select your </a:t>
            </a:r>
            <a:r>
              <a:rPr lang="en-US" spc="-5" dirty="0">
                <a:latin typeface="+mj-lt"/>
                <a:cs typeface="Arial"/>
              </a:rPr>
              <a:t>country of </a:t>
            </a:r>
            <a:r>
              <a:rPr lang="en-US" spc="-5" dirty="0" smtClean="0">
                <a:latin typeface="+mj-lt"/>
                <a:cs typeface="Arial"/>
              </a:rPr>
              <a:t>residence. </a:t>
            </a:r>
            <a:endParaRPr lang="en-US" dirty="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lang="en-US" sz="2000" dirty="0">
              <a:latin typeface="+mj-lt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pc="-5" dirty="0" smtClean="0">
                <a:latin typeface="+mj-lt"/>
                <a:cs typeface="Arial"/>
              </a:rPr>
              <a:t>Next, cli</a:t>
            </a:r>
            <a:r>
              <a:rPr lang="en-US" dirty="0" smtClean="0">
                <a:latin typeface="+mj-lt"/>
                <a:cs typeface="Arial"/>
              </a:rPr>
              <a:t>ck</a:t>
            </a:r>
            <a:r>
              <a:rPr lang="en-US" spc="-10" dirty="0" smtClean="0">
                <a:latin typeface="+mj-lt"/>
                <a:cs typeface="Arial"/>
              </a:rPr>
              <a:t> </a:t>
            </a:r>
            <a:r>
              <a:rPr lang="en-US" spc="-5" dirty="0">
                <a:latin typeface="+mj-lt"/>
                <a:cs typeface="Arial"/>
              </a:rPr>
              <a:t>“</a:t>
            </a:r>
            <a:r>
              <a:rPr lang="en-US" b="1" spc="-5" dirty="0">
                <a:latin typeface="+mj-lt"/>
                <a:cs typeface="Arial"/>
              </a:rPr>
              <a:t>C</a:t>
            </a:r>
            <a:r>
              <a:rPr lang="en-US" b="1" dirty="0">
                <a:latin typeface="+mj-lt"/>
                <a:cs typeface="Arial"/>
              </a:rPr>
              <a:t>ont</a:t>
            </a:r>
            <a:r>
              <a:rPr lang="en-US" b="1" spc="-5" dirty="0">
                <a:latin typeface="+mj-lt"/>
                <a:cs typeface="Arial"/>
              </a:rPr>
              <a:t>i</a:t>
            </a:r>
            <a:r>
              <a:rPr lang="en-US" b="1" dirty="0">
                <a:latin typeface="+mj-lt"/>
                <a:cs typeface="Arial"/>
              </a:rPr>
              <a:t>nue</a:t>
            </a:r>
            <a:r>
              <a:rPr lang="en-US" b="1" spc="-45" dirty="0">
                <a:latin typeface="+mj-lt"/>
                <a:cs typeface="Arial"/>
              </a:rPr>
              <a:t> </a:t>
            </a:r>
            <a:r>
              <a:rPr lang="en-US" b="1" dirty="0">
                <a:latin typeface="+mj-lt"/>
                <a:cs typeface="Arial"/>
              </a:rPr>
              <a:t>to</a:t>
            </a:r>
            <a:r>
              <a:rPr lang="en-US" b="1" spc="5" dirty="0">
                <a:latin typeface="+mj-lt"/>
                <a:cs typeface="Arial"/>
              </a:rPr>
              <a:t> </a:t>
            </a:r>
            <a:r>
              <a:rPr lang="en-US" b="1" dirty="0">
                <a:latin typeface="+mj-lt"/>
                <a:cs typeface="Arial"/>
              </a:rPr>
              <a:t>Step</a:t>
            </a:r>
            <a:r>
              <a:rPr lang="en-US" b="1" spc="-20" dirty="0">
                <a:latin typeface="+mj-lt"/>
                <a:cs typeface="Arial"/>
              </a:rPr>
              <a:t> </a:t>
            </a:r>
            <a:r>
              <a:rPr lang="en-US" b="1" dirty="0">
                <a:latin typeface="+mj-lt"/>
                <a:cs typeface="Arial"/>
              </a:rPr>
              <a:t>5</a:t>
            </a:r>
            <a:r>
              <a:rPr lang="en-US" dirty="0">
                <a:latin typeface="+mj-lt"/>
                <a:cs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88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0" y="228545"/>
            <a:ext cx="3430298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LOGIN/ NEW USER REGISTRATION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2139"/>
          <a:stretch/>
        </p:blipFill>
        <p:spPr>
          <a:xfrm>
            <a:off x="1548178" y="-11723"/>
            <a:ext cx="5567730" cy="68697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96237" y="565611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STEP 5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6846277" y="1131021"/>
            <a:ext cx="4417095" cy="21487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7310637" y="1186911"/>
            <a:ext cx="395273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75895">
              <a:lnSpc>
                <a:spcPct val="100000"/>
              </a:lnSpc>
            </a:pPr>
            <a:r>
              <a:rPr lang="en-US" sz="1600" spc="-5" dirty="0">
                <a:latin typeface="+mj-lt"/>
                <a:cs typeface="Arial"/>
              </a:rPr>
              <a:t>Cli</a:t>
            </a:r>
            <a:r>
              <a:rPr lang="en-US" sz="1600" dirty="0">
                <a:latin typeface="+mj-lt"/>
                <a:cs typeface="Arial"/>
              </a:rPr>
              <a:t>ck</a:t>
            </a:r>
            <a:r>
              <a:rPr lang="en-US" sz="1600" spc="-10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on</a:t>
            </a:r>
            <a:r>
              <a:rPr lang="en-US" sz="1600" spc="-20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the</a:t>
            </a:r>
            <a:r>
              <a:rPr lang="en-US" sz="1600" spc="-5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des</a:t>
            </a:r>
            <a:r>
              <a:rPr lang="en-US" sz="1600" spc="-5" dirty="0">
                <a:latin typeface="+mj-lt"/>
                <a:cs typeface="Arial"/>
              </a:rPr>
              <a:t>ir</a:t>
            </a:r>
            <a:r>
              <a:rPr lang="en-US" sz="1600" dirty="0">
                <a:latin typeface="+mj-lt"/>
                <a:cs typeface="Arial"/>
              </a:rPr>
              <a:t>ed</a:t>
            </a:r>
            <a:r>
              <a:rPr lang="en-US" sz="1600" spc="-30" dirty="0">
                <a:latin typeface="+mj-lt"/>
                <a:cs typeface="Arial"/>
              </a:rPr>
              <a:t> </a:t>
            </a:r>
            <a:r>
              <a:rPr lang="en-US" sz="1600" spc="-5" dirty="0">
                <a:latin typeface="+mj-lt"/>
                <a:cs typeface="Arial"/>
              </a:rPr>
              <a:t>C</a:t>
            </a:r>
            <a:r>
              <a:rPr lang="en-US" sz="1600" dirty="0">
                <a:latin typeface="+mj-lt"/>
                <a:cs typeface="Arial"/>
              </a:rPr>
              <a:t>ont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nu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ng</a:t>
            </a:r>
            <a:r>
              <a:rPr lang="en-US" sz="1600" spc="-55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Educat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on</a:t>
            </a:r>
            <a:r>
              <a:rPr lang="en-US" sz="1600" spc="-45" dirty="0">
                <a:latin typeface="+mj-lt"/>
                <a:cs typeface="Arial"/>
              </a:rPr>
              <a:t> </a:t>
            </a:r>
            <a:r>
              <a:rPr lang="en-US" sz="1600" spc="-5" dirty="0">
                <a:latin typeface="+mj-lt"/>
                <a:cs typeface="Arial"/>
              </a:rPr>
              <a:t>U</a:t>
            </a:r>
            <a:r>
              <a:rPr lang="en-US" sz="1600" dirty="0">
                <a:latin typeface="+mj-lt"/>
                <a:cs typeface="Arial"/>
              </a:rPr>
              <a:t>n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t </a:t>
            </a:r>
            <a:r>
              <a:rPr lang="en-US" sz="1600" spc="-5" dirty="0">
                <a:latin typeface="+mj-lt"/>
                <a:cs typeface="Arial"/>
              </a:rPr>
              <a:t>(C</a:t>
            </a:r>
            <a:r>
              <a:rPr lang="en-US" sz="1600" dirty="0">
                <a:latin typeface="+mj-lt"/>
                <a:cs typeface="Arial"/>
              </a:rPr>
              <a:t>E</a:t>
            </a:r>
            <a:r>
              <a:rPr lang="en-US" sz="1600" spc="-5" dirty="0">
                <a:latin typeface="+mj-lt"/>
                <a:cs typeface="Arial"/>
              </a:rPr>
              <a:t>U</a:t>
            </a:r>
            <a:r>
              <a:rPr lang="en-US" sz="1600" dirty="0">
                <a:latin typeface="+mj-lt"/>
                <a:cs typeface="Arial"/>
              </a:rPr>
              <a:t>)</a:t>
            </a:r>
            <a:r>
              <a:rPr lang="en-US" sz="1600" spc="-15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c</a:t>
            </a:r>
            <a:r>
              <a:rPr lang="en-US" sz="1600" spc="-5" dirty="0">
                <a:latin typeface="+mj-lt"/>
                <a:cs typeface="Arial"/>
              </a:rPr>
              <a:t>r</a:t>
            </a:r>
            <a:r>
              <a:rPr lang="en-US" sz="1600" dirty="0">
                <a:latin typeface="+mj-lt"/>
                <a:cs typeface="Arial"/>
              </a:rPr>
              <a:t>ed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t</a:t>
            </a:r>
            <a:r>
              <a:rPr lang="en-US" sz="1600" spc="-10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opt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ons,</a:t>
            </a:r>
            <a:r>
              <a:rPr lang="en-US" sz="1600" spc="-35" dirty="0">
                <a:latin typeface="+mj-lt"/>
                <a:cs typeface="Arial"/>
              </a:rPr>
              <a:t> 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f 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nte</a:t>
            </a:r>
            <a:r>
              <a:rPr lang="en-US" sz="1600" spc="-5" dirty="0">
                <a:latin typeface="+mj-lt"/>
                <a:cs typeface="Arial"/>
              </a:rPr>
              <a:t>r</a:t>
            </a:r>
            <a:r>
              <a:rPr lang="en-US" sz="1600" dirty="0">
                <a:latin typeface="+mj-lt"/>
                <a:cs typeface="Arial"/>
              </a:rPr>
              <a:t>ested</a:t>
            </a:r>
            <a:r>
              <a:rPr lang="en-US" sz="1600" spc="-30" dirty="0">
                <a:latin typeface="+mj-lt"/>
                <a:cs typeface="Arial"/>
              </a:rPr>
              <a:t> 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n</a:t>
            </a:r>
            <a:r>
              <a:rPr lang="en-US" sz="1600" spc="-5" dirty="0">
                <a:latin typeface="+mj-lt"/>
                <a:cs typeface="Arial"/>
              </a:rPr>
              <a:t> r</a:t>
            </a:r>
            <a:r>
              <a:rPr lang="en-US" sz="1600" dirty="0">
                <a:latin typeface="+mj-lt"/>
                <a:cs typeface="Arial"/>
              </a:rPr>
              <a:t>ece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spc="-15" dirty="0">
                <a:latin typeface="+mj-lt"/>
                <a:cs typeface="Arial"/>
              </a:rPr>
              <a:t>v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ng c</a:t>
            </a:r>
            <a:r>
              <a:rPr lang="en-US" sz="1600" spc="-5" dirty="0">
                <a:latin typeface="+mj-lt"/>
                <a:cs typeface="Arial"/>
              </a:rPr>
              <a:t>r</a:t>
            </a:r>
            <a:r>
              <a:rPr lang="en-US" sz="1600" dirty="0">
                <a:latin typeface="+mj-lt"/>
                <a:cs typeface="Arial"/>
              </a:rPr>
              <a:t>ed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ts. </a:t>
            </a:r>
            <a:r>
              <a:rPr lang="en-US" sz="1600" spc="-20" dirty="0">
                <a:latin typeface="+mj-lt"/>
                <a:cs typeface="Arial"/>
              </a:rPr>
              <a:t> </a:t>
            </a:r>
            <a:r>
              <a:rPr lang="en-US" sz="1600" b="1" spc="-5" dirty="0">
                <a:latin typeface="+mj-lt"/>
                <a:cs typeface="Arial"/>
              </a:rPr>
              <a:t>Th</a:t>
            </a:r>
            <a:r>
              <a:rPr lang="en-US" sz="1600" b="1" dirty="0">
                <a:latin typeface="+mj-lt"/>
                <a:cs typeface="Arial"/>
              </a:rPr>
              <a:t>is</a:t>
            </a:r>
            <a:r>
              <a:rPr lang="en-US" sz="1600" b="1" spc="5" dirty="0">
                <a:latin typeface="+mj-lt"/>
                <a:cs typeface="Arial"/>
              </a:rPr>
              <a:t> </a:t>
            </a:r>
            <a:r>
              <a:rPr lang="en-US" sz="1600" b="1" dirty="0">
                <a:latin typeface="+mj-lt"/>
                <a:cs typeface="Arial"/>
              </a:rPr>
              <a:t>is</a:t>
            </a:r>
            <a:r>
              <a:rPr lang="en-US" sz="1600" b="1" spc="5" dirty="0">
                <a:latin typeface="+mj-lt"/>
                <a:cs typeface="Arial"/>
              </a:rPr>
              <a:t> </a:t>
            </a:r>
            <a:r>
              <a:rPr lang="en-US" sz="1600" b="1" u="heavy" spc="-5" dirty="0">
                <a:latin typeface="+mj-lt"/>
                <a:cs typeface="Arial"/>
              </a:rPr>
              <a:t>not</a:t>
            </a:r>
            <a:r>
              <a:rPr lang="en-US" sz="1600" b="1" u="heavy" spc="10" dirty="0">
                <a:latin typeface="+mj-lt"/>
                <a:cs typeface="Arial"/>
              </a:rPr>
              <a:t> </a:t>
            </a:r>
            <a:r>
              <a:rPr lang="en-US" sz="1600" b="1" u="heavy" dirty="0">
                <a:latin typeface="+mj-lt"/>
                <a:cs typeface="Arial"/>
              </a:rPr>
              <a:t>re</a:t>
            </a:r>
            <a:r>
              <a:rPr lang="en-US" sz="1600" b="1" u="heavy" spc="-5" dirty="0">
                <a:latin typeface="+mj-lt"/>
                <a:cs typeface="Arial"/>
              </a:rPr>
              <a:t>qu</a:t>
            </a:r>
            <a:r>
              <a:rPr lang="en-US" sz="1600" b="1" u="heavy" dirty="0">
                <a:latin typeface="+mj-lt"/>
                <a:cs typeface="Arial"/>
              </a:rPr>
              <a:t>ired</a:t>
            </a:r>
            <a:r>
              <a:rPr lang="en-US" sz="1600" b="1" spc="-15" dirty="0">
                <a:latin typeface="+mj-lt"/>
                <a:cs typeface="Arial"/>
              </a:rPr>
              <a:t> </a:t>
            </a:r>
            <a:r>
              <a:rPr lang="en-US" sz="1600" b="1" spc="-5" dirty="0">
                <a:latin typeface="+mj-lt"/>
                <a:cs typeface="Arial"/>
              </a:rPr>
              <a:t>fo</a:t>
            </a:r>
            <a:r>
              <a:rPr lang="en-US" sz="1600" b="1" dirty="0">
                <a:latin typeface="+mj-lt"/>
                <a:cs typeface="Arial"/>
              </a:rPr>
              <a:t>r</a:t>
            </a:r>
            <a:r>
              <a:rPr lang="en-US" sz="1600" b="1" spc="15" dirty="0">
                <a:latin typeface="+mj-lt"/>
                <a:cs typeface="Arial"/>
              </a:rPr>
              <a:t> </a:t>
            </a:r>
            <a:r>
              <a:rPr lang="en-US" sz="1600" b="1" spc="-5" dirty="0" smtClean="0">
                <a:latin typeface="+mj-lt"/>
                <a:cs typeface="Arial"/>
              </a:rPr>
              <a:t>Export Compliance</a:t>
            </a:r>
            <a:r>
              <a:rPr lang="en-US" sz="1600" b="1" dirty="0" smtClean="0">
                <a:latin typeface="+mj-lt"/>
                <a:cs typeface="Arial"/>
              </a:rPr>
              <a:t> </a:t>
            </a:r>
            <a:r>
              <a:rPr lang="en-US" sz="1600" b="1" spc="-5" dirty="0">
                <a:latin typeface="+mj-lt"/>
                <a:cs typeface="Arial"/>
              </a:rPr>
              <a:t>t</a:t>
            </a:r>
            <a:r>
              <a:rPr lang="en-US" sz="1600" b="1" dirty="0">
                <a:latin typeface="+mj-lt"/>
                <a:cs typeface="Arial"/>
              </a:rPr>
              <a:t>rai</a:t>
            </a:r>
            <a:r>
              <a:rPr lang="en-US" sz="1600" b="1" spc="-5" dirty="0">
                <a:latin typeface="+mj-lt"/>
                <a:cs typeface="Arial"/>
              </a:rPr>
              <a:t>n</a:t>
            </a:r>
            <a:r>
              <a:rPr lang="en-US" sz="1600" b="1" dirty="0">
                <a:latin typeface="+mj-lt"/>
                <a:cs typeface="Arial"/>
              </a:rPr>
              <a:t>i</a:t>
            </a:r>
            <a:r>
              <a:rPr lang="en-US" sz="1600" b="1" spc="-5" dirty="0">
                <a:latin typeface="+mj-lt"/>
                <a:cs typeface="Arial"/>
              </a:rPr>
              <a:t>ng</a:t>
            </a:r>
            <a:r>
              <a:rPr lang="en-US" sz="1600" dirty="0">
                <a:latin typeface="+mj-lt"/>
                <a:cs typeface="Arial"/>
              </a:rPr>
              <a:t>. </a:t>
            </a:r>
            <a:r>
              <a:rPr lang="en-US" sz="1600" spc="-5" dirty="0">
                <a:latin typeface="+mj-lt"/>
                <a:cs typeface="Arial"/>
              </a:rPr>
              <a:t>Cli</a:t>
            </a:r>
            <a:r>
              <a:rPr lang="en-US" sz="1600" dirty="0">
                <a:latin typeface="+mj-lt"/>
                <a:cs typeface="Arial"/>
              </a:rPr>
              <a:t>ck</a:t>
            </a:r>
            <a:r>
              <a:rPr lang="en-US" sz="1600" spc="-10" dirty="0">
                <a:latin typeface="+mj-lt"/>
                <a:cs typeface="Arial"/>
              </a:rPr>
              <a:t> </a:t>
            </a:r>
            <a:r>
              <a:rPr lang="en-US" sz="1600" spc="-5" dirty="0">
                <a:latin typeface="+mj-lt"/>
                <a:cs typeface="Arial"/>
              </a:rPr>
              <a:t>“N</a:t>
            </a:r>
            <a:r>
              <a:rPr lang="en-US" sz="1600" dirty="0">
                <a:latin typeface="+mj-lt"/>
                <a:cs typeface="Arial"/>
              </a:rPr>
              <a:t>o”</a:t>
            </a:r>
            <a:r>
              <a:rPr lang="en-US" sz="1600" spc="-5" dirty="0">
                <a:latin typeface="+mj-lt"/>
                <a:cs typeface="Arial"/>
              </a:rPr>
              <a:t>, i</a:t>
            </a:r>
            <a:r>
              <a:rPr lang="en-US" sz="1600" dirty="0">
                <a:latin typeface="+mj-lt"/>
                <a:cs typeface="Arial"/>
              </a:rPr>
              <a:t>f not</a:t>
            </a:r>
            <a:r>
              <a:rPr lang="en-US" sz="1600" spc="-20" dirty="0">
                <a:latin typeface="+mj-lt"/>
                <a:cs typeface="Arial"/>
              </a:rPr>
              <a:t> 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nte</a:t>
            </a:r>
            <a:r>
              <a:rPr lang="en-US" sz="1600" spc="-5" dirty="0">
                <a:latin typeface="+mj-lt"/>
                <a:cs typeface="Arial"/>
              </a:rPr>
              <a:t>r</a:t>
            </a:r>
            <a:r>
              <a:rPr lang="en-US" sz="1600" dirty="0">
                <a:latin typeface="+mj-lt"/>
                <a:cs typeface="Arial"/>
              </a:rPr>
              <a:t>ested</a:t>
            </a:r>
            <a:r>
              <a:rPr lang="en-US" sz="1600" spc="-30" dirty="0">
                <a:latin typeface="+mj-lt"/>
                <a:cs typeface="Arial"/>
              </a:rPr>
              <a:t> 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n</a:t>
            </a:r>
            <a:r>
              <a:rPr lang="en-US" sz="1600" spc="-5" dirty="0">
                <a:latin typeface="+mj-lt"/>
                <a:cs typeface="Arial"/>
              </a:rPr>
              <a:t> C</a:t>
            </a:r>
            <a:r>
              <a:rPr lang="en-US" sz="1600" dirty="0">
                <a:latin typeface="+mj-lt"/>
                <a:cs typeface="Arial"/>
              </a:rPr>
              <a:t>EU c</a:t>
            </a:r>
            <a:r>
              <a:rPr lang="en-US" sz="1600" spc="-5" dirty="0">
                <a:latin typeface="+mj-lt"/>
                <a:cs typeface="Arial"/>
              </a:rPr>
              <a:t>r</a:t>
            </a:r>
            <a:r>
              <a:rPr lang="en-US" sz="1600" dirty="0">
                <a:latin typeface="+mj-lt"/>
                <a:cs typeface="Arial"/>
              </a:rPr>
              <a:t>ed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ts.</a:t>
            </a: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lang="en-US" dirty="0">
              <a:latin typeface="+mj-lt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lang="en-US" sz="1600" dirty="0">
                <a:latin typeface="+mj-lt"/>
                <a:cs typeface="Arial"/>
              </a:rPr>
              <a:t>Ans</a:t>
            </a:r>
            <a:r>
              <a:rPr lang="en-US" sz="1600" spc="-15" dirty="0">
                <a:latin typeface="+mj-lt"/>
                <a:cs typeface="Arial"/>
              </a:rPr>
              <a:t>w</a:t>
            </a:r>
            <a:r>
              <a:rPr lang="en-US" sz="1600" dirty="0">
                <a:latin typeface="+mj-lt"/>
                <a:cs typeface="Arial"/>
              </a:rPr>
              <a:t>er</a:t>
            </a:r>
            <a:r>
              <a:rPr lang="en-US" sz="1600" spc="-30" dirty="0">
                <a:latin typeface="+mj-lt"/>
                <a:cs typeface="Arial"/>
              </a:rPr>
              <a:t> </a:t>
            </a:r>
            <a:r>
              <a:rPr lang="en-US" sz="1600" spc="-5" dirty="0">
                <a:latin typeface="+mj-lt"/>
                <a:cs typeface="Arial"/>
              </a:rPr>
              <a:t>C</a:t>
            </a:r>
            <a:r>
              <a:rPr lang="en-US" sz="1600" dirty="0">
                <a:latin typeface="+mj-lt"/>
                <a:cs typeface="Arial"/>
              </a:rPr>
              <a:t>I</a:t>
            </a:r>
            <a:r>
              <a:rPr lang="en-US" sz="1600" spc="10" dirty="0">
                <a:latin typeface="+mj-lt"/>
                <a:cs typeface="Arial"/>
              </a:rPr>
              <a:t>T</a:t>
            </a:r>
            <a:r>
              <a:rPr lang="en-US" sz="1600" dirty="0">
                <a:latin typeface="+mj-lt"/>
                <a:cs typeface="Arial"/>
              </a:rPr>
              <a:t>I su</a:t>
            </a:r>
            <a:r>
              <a:rPr lang="en-US" sz="1600" spc="-5" dirty="0">
                <a:latin typeface="+mj-lt"/>
                <a:cs typeface="Arial"/>
              </a:rPr>
              <a:t>r</a:t>
            </a:r>
            <a:r>
              <a:rPr lang="en-US" sz="1600" spc="-15" dirty="0">
                <a:latin typeface="+mj-lt"/>
                <a:cs typeface="Arial"/>
              </a:rPr>
              <a:t>v</a:t>
            </a:r>
            <a:r>
              <a:rPr lang="en-US" sz="1600" dirty="0">
                <a:latin typeface="+mj-lt"/>
                <a:cs typeface="Arial"/>
              </a:rPr>
              <a:t>ey </a:t>
            </a:r>
            <a:r>
              <a:rPr lang="en-US" sz="1600" spc="-10" dirty="0" smtClean="0">
                <a:latin typeface="+mj-lt"/>
                <a:cs typeface="Arial"/>
              </a:rPr>
              <a:t>q</a:t>
            </a:r>
            <a:r>
              <a:rPr lang="en-US" sz="1600" dirty="0" smtClean="0">
                <a:latin typeface="+mj-lt"/>
                <a:cs typeface="Arial"/>
              </a:rPr>
              <a:t>uest</a:t>
            </a:r>
            <a:r>
              <a:rPr lang="en-US" sz="1600" spc="-5" dirty="0" smtClean="0">
                <a:latin typeface="+mj-lt"/>
                <a:cs typeface="Arial"/>
              </a:rPr>
              <a:t>i</a:t>
            </a:r>
            <a:r>
              <a:rPr lang="en-US" sz="1600" dirty="0" smtClean="0">
                <a:latin typeface="+mj-lt"/>
                <a:cs typeface="Arial"/>
              </a:rPr>
              <a:t>ons. </a:t>
            </a:r>
            <a:r>
              <a:rPr lang="en-US" sz="1600" spc="-30" dirty="0" smtClean="0">
                <a:latin typeface="+mj-lt"/>
                <a:cs typeface="Arial"/>
              </a:rPr>
              <a:t> </a:t>
            </a:r>
            <a:endParaRPr lang="en-US" dirty="0">
              <a:latin typeface="+mj-lt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1600" spc="-5" dirty="0">
                <a:latin typeface="+mj-lt"/>
                <a:cs typeface="Arial"/>
              </a:rPr>
              <a:t>Cli</a:t>
            </a:r>
            <a:r>
              <a:rPr lang="en-US" sz="1600" dirty="0">
                <a:latin typeface="+mj-lt"/>
                <a:cs typeface="Arial"/>
              </a:rPr>
              <a:t>ck</a:t>
            </a:r>
            <a:r>
              <a:rPr lang="en-US" sz="1600" spc="-10" dirty="0">
                <a:latin typeface="+mj-lt"/>
                <a:cs typeface="Arial"/>
              </a:rPr>
              <a:t> </a:t>
            </a:r>
            <a:r>
              <a:rPr lang="en-US" sz="1600" spc="-5" dirty="0">
                <a:latin typeface="+mj-lt"/>
                <a:cs typeface="Arial"/>
              </a:rPr>
              <a:t>“</a:t>
            </a:r>
            <a:r>
              <a:rPr lang="en-US" sz="1600" b="1" spc="-5" dirty="0">
                <a:latin typeface="+mj-lt"/>
                <a:cs typeface="Arial"/>
              </a:rPr>
              <a:t>C</a:t>
            </a:r>
            <a:r>
              <a:rPr lang="en-US" sz="1600" b="1" dirty="0">
                <a:latin typeface="+mj-lt"/>
                <a:cs typeface="Arial"/>
              </a:rPr>
              <a:t>ont</a:t>
            </a:r>
            <a:r>
              <a:rPr lang="en-US" sz="1600" b="1" spc="-5" dirty="0">
                <a:latin typeface="+mj-lt"/>
                <a:cs typeface="Arial"/>
              </a:rPr>
              <a:t>i</a:t>
            </a:r>
            <a:r>
              <a:rPr lang="en-US" sz="1600" b="1" dirty="0">
                <a:latin typeface="+mj-lt"/>
                <a:cs typeface="Arial"/>
              </a:rPr>
              <a:t>nue</a:t>
            </a:r>
            <a:r>
              <a:rPr lang="en-US" sz="1600" b="1" spc="-45" dirty="0">
                <a:latin typeface="+mj-lt"/>
                <a:cs typeface="Arial"/>
              </a:rPr>
              <a:t> </a:t>
            </a:r>
            <a:r>
              <a:rPr lang="en-US" sz="1600" b="1" dirty="0">
                <a:latin typeface="+mj-lt"/>
                <a:cs typeface="Arial"/>
              </a:rPr>
              <a:t>to</a:t>
            </a:r>
            <a:r>
              <a:rPr lang="en-US" sz="1600" b="1" spc="5" dirty="0">
                <a:latin typeface="+mj-lt"/>
                <a:cs typeface="Arial"/>
              </a:rPr>
              <a:t> </a:t>
            </a:r>
            <a:r>
              <a:rPr lang="en-US" sz="1600" b="1" dirty="0">
                <a:latin typeface="+mj-lt"/>
                <a:cs typeface="Arial"/>
              </a:rPr>
              <a:t>Step</a:t>
            </a:r>
            <a:r>
              <a:rPr lang="en-US" sz="1600" b="1" spc="-20" dirty="0">
                <a:latin typeface="+mj-lt"/>
                <a:cs typeface="Arial"/>
              </a:rPr>
              <a:t> </a:t>
            </a:r>
            <a:r>
              <a:rPr lang="en-US" sz="1600" b="1" dirty="0">
                <a:latin typeface="+mj-lt"/>
                <a:cs typeface="Arial"/>
              </a:rPr>
              <a:t>6</a:t>
            </a:r>
            <a:r>
              <a:rPr lang="en-US" sz="1600" dirty="0">
                <a:latin typeface="+mj-lt"/>
                <a:cs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71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6770" y="234352"/>
            <a:ext cx="3430298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LOGIN/ NEW USER REGISTRATION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37068" y="234352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STEP 6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3294185" y="1723292"/>
            <a:ext cx="2919046" cy="2989385"/>
          </a:xfrm>
          <a:prstGeom prst="right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2029" y="38100"/>
            <a:ext cx="3133725" cy="6781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01345" y="1723292"/>
            <a:ext cx="220035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379730">
              <a:lnSpc>
                <a:spcPct val="100000"/>
              </a:lnSpc>
            </a:pPr>
            <a:r>
              <a:rPr lang="en-US" sz="1600" dirty="0">
                <a:latin typeface="+mj-lt"/>
                <a:cs typeface="Arial"/>
              </a:rPr>
              <a:t>P</a:t>
            </a:r>
            <a:r>
              <a:rPr lang="en-US" sz="1600" spc="-5" dirty="0">
                <a:latin typeface="+mj-lt"/>
                <a:cs typeface="Arial"/>
              </a:rPr>
              <a:t>l</a:t>
            </a:r>
            <a:r>
              <a:rPr lang="en-US" sz="1600" dirty="0">
                <a:latin typeface="+mj-lt"/>
                <a:cs typeface="Arial"/>
              </a:rPr>
              <a:t>ease</a:t>
            </a:r>
            <a:r>
              <a:rPr lang="en-US" sz="1600" spc="-45" dirty="0">
                <a:latin typeface="+mj-lt"/>
                <a:cs typeface="Arial"/>
              </a:rPr>
              <a:t> </a:t>
            </a:r>
            <a:r>
              <a:rPr lang="en-US" sz="1600" spc="10" dirty="0">
                <a:latin typeface="+mj-lt"/>
                <a:cs typeface="Arial"/>
              </a:rPr>
              <a:t>f</a:t>
            </a:r>
            <a:r>
              <a:rPr lang="en-US" sz="1600" spc="-5" dirty="0">
                <a:latin typeface="+mj-lt"/>
                <a:cs typeface="Arial"/>
              </a:rPr>
              <a:t>ill-</a:t>
            </a:r>
            <a:r>
              <a:rPr lang="en-US" sz="1600" dirty="0">
                <a:latin typeface="+mj-lt"/>
                <a:cs typeface="Arial"/>
              </a:rPr>
              <a:t>out</a:t>
            </a:r>
            <a:r>
              <a:rPr lang="en-US" sz="1600" spc="-20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the</a:t>
            </a:r>
            <a:r>
              <a:rPr lang="en-US" sz="1600" spc="-5" dirty="0">
                <a:latin typeface="+mj-lt"/>
                <a:cs typeface="Arial"/>
              </a:rPr>
              <a:t> r</a:t>
            </a:r>
            <a:r>
              <a:rPr lang="en-US" sz="1600" dirty="0">
                <a:latin typeface="+mj-lt"/>
                <a:cs typeface="Arial"/>
              </a:rPr>
              <a:t>e</a:t>
            </a:r>
            <a:r>
              <a:rPr lang="en-US" sz="1600" spc="-10" dirty="0">
                <a:latin typeface="+mj-lt"/>
                <a:cs typeface="Arial"/>
              </a:rPr>
              <a:t>q</a:t>
            </a:r>
            <a:r>
              <a:rPr lang="en-US" sz="1600" dirty="0">
                <a:latin typeface="+mj-lt"/>
                <a:cs typeface="Arial"/>
              </a:rPr>
              <a:t>u</a:t>
            </a:r>
            <a:r>
              <a:rPr lang="en-US" sz="1600" spc="-5" dirty="0">
                <a:latin typeface="+mj-lt"/>
                <a:cs typeface="Arial"/>
              </a:rPr>
              <a:t>ir</a:t>
            </a:r>
            <a:r>
              <a:rPr lang="en-US" sz="1600" dirty="0">
                <a:latin typeface="+mj-lt"/>
                <a:cs typeface="Arial"/>
              </a:rPr>
              <a:t>ed</a:t>
            </a:r>
            <a:r>
              <a:rPr lang="en-US" sz="1600" spc="-30" dirty="0">
                <a:latin typeface="+mj-lt"/>
                <a:cs typeface="Arial"/>
              </a:rPr>
              <a:t> </a:t>
            </a:r>
            <a:r>
              <a:rPr lang="en-US" sz="1600" b="1" spc="-5" dirty="0">
                <a:latin typeface="+mj-lt"/>
                <a:cs typeface="Arial"/>
              </a:rPr>
              <a:t>i</a:t>
            </a:r>
            <a:r>
              <a:rPr lang="en-US" sz="1600" b="1" dirty="0">
                <a:latin typeface="+mj-lt"/>
                <a:cs typeface="Arial"/>
              </a:rPr>
              <a:t>n</a:t>
            </a:r>
            <a:r>
              <a:rPr lang="en-US" sz="1600" b="1" spc="10" dirty="0">
                <a:latin typeface="+mj-lt"/>
                <a:cs typeface="Arial"/>
              </a:rPr>
              <a:t>f</a:t>
            </a:r>
            <a:r>
              <a:rPr lang="en-US" sz="1600" b="1" dirty="0">
                <a:latin typeface="+mj-lt"/>
                <a:cs typeface="Arial"/>
              </a:rPr>
              <a:t>o</a:t>
            </a:r>
            <a:r>
              <a:rPr lang="en-US" sz="1600" b="1" spc="-5" dirty="0">
                <a:latin typeface="+mj-lt"/>
                <a:cs typeface="Arial"/>
              </a:rPr>
              <a:t>r</a:t>
            </a:r>
            <a:r>
              <a:rPr lang="en-US" sz="1600" b="1" spc="5" dirty="0">
                <a:latin typeface="+mj-lt"/>
                <a:cs typeface="Arial"/>
              </a:rPr>
              <a:t>m</a:t>
            </a:r>
            <a:r>
              <a:rPr lang="en-US" sz="1600" b="1" dirty="0">
                <a:latin typeface="+mj-lt"/>
                <a:cs typeface="Arial"/>
              </a:rPr>
              <a:t>at</a:t>
            </a:r>
            <a:r>
              <a:rPr lang="en-US" sz="1600" b="1" spc="-5" dirty="0">
                <a:latin typeface="+mj-lt"/>
                <a:cs typeface="Arial"/>
              </a:rPr>
              <a:t>i</a:t>
            </a:r>
            <a:r>
              <a:rPr lang="en-US" sz="1600" b="1" dirty="0">
                <a:latin typeface="+mj-lt"/>
                <a:cs typeface="Arial"/>
              </a:rPr>
              <a:t>on</a:t>
            </a:r>
            <a:r>
              <a:rPr lang="en-US" sz="1600" b="1" spc="-55" dirty="0">
                <a:latin typeface="+mj-lt"/>
                <a:cs typeface="Arial"/>
              </a:rPr>
              <a:t> </a:t>
            </a:r>
            <a:r>
              <a:rPr lang="en-US" sz="1600" b="1" dirty="0">
                <a:latin typeface="+mj-lt"/>
                <a:cs typeface="Arial"/>
              </a:rPr>
              <a:t>pe</a:t>
            </a:r>
            <a:r>
              <a:rPr lang="en-US" sz="1600" b="1" spc="-5" dirty="0">
                <a:latin typeface="+mj-lt"/>
                <a:cs typeface="Arial"/>
              </a:rPr>
              <a:t>r</a:t>
            </a:r>
            <a:r>
              <a:rPr lang="en-US" sz="1600" b="1" dirty="0">
                <a:latin typeface="+mj-lt"/>
                <a:cs typeface="Arial"/>
              </a:rPr>
              <a:t>ta</a:t>
            </a:r>
            <a:r>
              <a:rPr lang="en-US" sz="1600" b="1" spc="-5" dirty="0">
                <a:latin typeface="+mj-lt"/>
                <a:cs typeface="Arial"/>
              </a:rPr>
              <a:t>i</a:t>
            </a:r>
            <a:r>
              <a:rPr lang="en-US" sz="1600" b="1" dirty="0">
                <a:latin typeface="+mj-lt"/>
                <a:cs typeface="Arial"/>
              </a:rPr>
              <a:t>n</a:t>
            </a:r>
            <a:r>
              <a:rPr lang="en-US" sz="1600" b="1" spc="-5" dirty="0">
                <a:latin typeface="+mj-lt"/>
                <a:cs typeface="Arial"/>
              </a:rPr>
              <a:t>i</a:t>
            </a:r>
            <a:r>
              <a:rPr lang="en-US" sz="1600" b="1" dirty="0">
                <a:latin typeface="+mj-lt"/>
                <a:cs typeface="Arial"/>
              </a:rPr>
              <a:t>ng</a:t>
            </a:r>
            <a:r>
              <a:rPr lang="en-US" sz="1600" b="1" spc="-45" dirty="0">
                <a:latin typeface="+mj-lt"/>
                <a:cs typeface="Arial"/>
              </a:rPr>
              <a:t> </a:t>
            </a:r>
            <a:r>
              <a:rPr lang="en-US" sz="1600" b="1" dirty="0">
                <a:latin typeface="+mj-lt"/>
                <a:cs typeface="Arial"/>
              </a:rPr>
              <a:t>to </a:t>
            </a:r>
            <a:r>
              <a:rPr lang="en-US" sz="1600" b="1" spc="-5" dirty="0">
                <a:latin typeface="+mj-lt"/>
                <a:cs typeface="Arial"/>
              </a:rPr>
              <a:t>U</a:t>
            </a:r>
            <a:r>
              <a:rPr lang="en-US" sz="1600" b="1" spc="10" dirty="0">
                <a:latin typeface="+mj-lt"/>
                <a:cs typeface="Arial"/>
              </a:rPr>
              <a:t>T</a:t>
            </a:r>
            <a:r>
              <a:rPr lang="en-US" sz="1600" b="1" dirty="0">
                <a:latin typeface="+mj-lt"/>
                <a:cs typeface="Arial"/>
              </a:rPr>
              <a:t>E</a:t>
            </a:r>
            <a:r>
              <a:rPr lang="en-US" sz="1600" b="1" spc="-155" dirty="0">
                <a:latin typeface="+mj-lt"/>
                <a:cs typeface="Arial"/>
              </a:rPr>
              <a:t>P</a:t>
            </a:r>
            <a:r>
              <a:rPr lang="en-US" sz="1600" spc="-155" dirty="0">
                <a:latin typeface="+mj-lt"/>
                <a:cs typeface="Arial"/>
              </a:rPr>
              <a:t>.</a:t>
            </a:r>
            <a:endParaRPr lang="en-US" sz="1600" dirty="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lang="en-US" dirty="0">
              <a:latin typeface="+mj-lt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lang="en-US" sz="1600" b="1" u="heavy" spc="-5" dirty="0">
                <a:solidFill>
                  <a:srgbClr val="FF0000"/>
                </a:solidFill>
                <a:latin typeface="+mj-lt"/>
                <a:cs typeface="Arial"/>
              </a:rPr>
              <a:t>Not</a:t>
            </a:r>
            <a:r>
              <a:rPr lang="en-US" sz="1600" b="1" u="heavy" dirty="0">
                <a:solidFill>
                  <a:srgbClr val="FF0000"/>
                </a:solidFill>
                <a:latin typeface="+mj-lt"/>
                <a:cs typeface="Arial"/>
              </a:rPr>
              <a:t>e:</a:t>
            </a:r>
            <a:r>
              <a:rPr lang="en-US" sz="1600" b="1" spc="-15" dirty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P</a:t>
            </a:r>
            <a:r>
              <a:rPr lang="en-US" sz="1600" spc="-5" dirty="0">
                <a:latin typeface="+mj-lt"/>
                <a:cs typeface="Arial"/>
              </a:rPr>
              <a:t>l</a:t>
            </a:r>
            <a:r>
              <a:rPr lang="en-US" sz="1600" dirty="0">
                <a:latin typeface="+mj-lt"/>
                <a:cs typeface="Arial"/>
              </a:rPr>
              <a:t>ease</a:t>
            </a:r>
            <a:r>
              <a:rPr lang="en-US" sz="1600" spc="-20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use</a:t>
            </a:r>
            <a:r>
              <a:rPr lang="en-US" sz="1600" spc="-20" dirty="0">
                <a:latin typeface="+mj-lt"/>
                <a:cs typeface="Arial"/>
              </a:rPr>
              <a:t> </a:t>
            </a:r>
            <a:r>
              <a:rPr lang="en-US" sz="1600" spc="-15" dirty="0">
                <a:latin typeface="+mj-lt"/>
                <a:cs typeface="Arial"/>
              </a:rPr>
              <a:t>y</a:t>
            </a:r>
            <a:r>
              <a:rPr lang="en-US" sz="1600" dirty="0">
                <a:latin typeface="+mj-lt"/>
                <a:cs typeface="Arial"/>
              </a:rPr>
              <a:t>our</a:t>
            </a:r>
            <a:r>
              <a:rPr lang="en-US" sz="1600" spc="-5" dirty="0">
                <a:latin typeface="+mj-lt"/>
                <a:cs typeface="Arial"/>
              </a:rPr>
              <a:t> </a:t>
            </a:r>
            <a:r>
              <a:rPr lang="en-US" sz="1600" b="1" spc="-5" dirty="0">
                <a:latin typeface="+mj-lt"/>
                <a:cs typeface="Arial"/>
              </a:rPr>
              <a:t>UT</a:t>
            </a:r>
            <a:r>
              <a:rPr lang="en-US" sz="1600" b="1" dirty="0">
                <a:latin typeface="+mj-lt"/>
                <a:cs typeface="Arial"/>
              </a:rPr>
              <a:t>EP</a:t>
            </a:r>
            <a:r>
              <a:rPr lang="en-US" sz="1600" b="1" spc="-20" dirty="0">
                <a:latin typeface="+mj-lt"/>
                <a:cs typeface="Arial"/>
              </a:rPr>
              <a:t> </a:t>
            </a:r>
            <a:r>
              <a:rPr lang="en-US" sz="1600" b="1" dirty="0">
                <a:latin typeface="+mj-lt"/>
                <a:cs typeface="Arial"/>
              </a:rPr>
              <a:t>E</a:t>
            </a:r>
            <a:r>
              <a:rPr lang="en-US" sz="1600" b="1" spc="-5" dirty="0">
                <a:latin typeface="+mj-lt"/>
                <a:cs typeface="Arial"/>
              </a:rPr>
              <a:t>-</a:t>
            </a:r>
            <a:r>
              <a:rPr lang="en-US" sz="1600" b="1" dirty="0">
                <a:latin typeface="+mj-lt"/>
                <a:cs typeface="Arial"/>
              </a:rPr>
              <a:t>mail</a:t>
            </a:r>
            <a:r>
              <a:rPr lang="en-US" sz="1600" b="1" spc="-10" dirty="0">
                <a:latin typeface="+mj-lt"/>
                <a:cs typeface="Arial"/>
              </a:rPr>
              <a:t> </a:t>
            </a:r>
            <a:r>
              <a:rPr lang="en-US" sz="1600" spc="10" dirty="0">
                <a:latin typeface="+mj-lt"/>
                <a:cs typeface="Arial"/>
              </a:rPr>
              <a:t>f</a:t>
            </a:r>
            <a:r>
              <a:rPr lang="en-US" sz="1600" dirty="0">
                <a:latin typeface="+mj-lt"/>
                <a:cs typeface="Arial"/>
              </a:rPr>
              <a:t>or</a:t>
            </a:r>
            <a:r>
              <a:rPr lang="en-US" sz="1600" spc="-15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the</a:t>
            </a:r>
            <a:r>
              <a:rPr lang="en-US" sz="1600" spc="-5" dirty="0">
                <a:latin typeface="+mj-lt"/>
                <a:cs typeface="Arial"/>
              </a:rPr>
              <a:t> “</a:t>
            </a:r>
            <a:r>
              <a:rPr lang="en-US" sz="1600" dirty="0">
                <a:latin typeface="+mj-lt"/>
                <a:cs typeface="Arial"/>
              </a:rPr>
              <a:t>Inst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tut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onal e</a:t>
            </a:r>
            <a:r>
              <a:rPr lang="en-US" sz="1600" spc="5" dirty="0">
                <a:latin typeface="+mj-lt"/>
                <a:cs typeface="Arial"/>
              </a:rPr>
              <a:t>m</a:t>
            </a:r>
            <a:r>
              <a:rPr lang="en-US" sz="1600" dirty="0">
                <a:latin typeface="+mj-lt"/>
                <a:cs typeface="Arial"/>
              </a:rPr>
              <a:t>a</a:t>
            </a:r>
            <a:r>
              <a:rPr lang="en-US" sz="1600" spc="-5" dirty="0">
                <a:latin typeface="+mj-lt"/>
                <a:cs typeface="Arial"/>
              </a:rPr>
              <a:t>i</a:t>
            </a:r>
            <a:r>
              <a:rPr lang="en-US" sz="1600" dirty="0">
                <a:latin typeface="+mj-lt"/>
                <a:cs typeface="Arial"/>
              </a:rPr>
              <a:t>l</a:t>
            </a:r>
            <a:r>
              <a:rPr lang="en-US" sz="1600" spc="-40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add</a:t>
            </a:r>
            <a:r>
              <a:rPr lang="en-US" sz="1600" spc="-5" dirty="0">
                <a:latin typeface="+mj-lt"/>
                <a:cs typeface="Arial"/>
              </a:rPr>
              <a:t>r</a:t>
            </a:r>
            <a:r>
              <a:rPr lang="en-US" sz="1600" dirty="0">
                <a:latin typeface="+mj-lt"/>
                <a:cs typeface="Arial"/>
              </a:rPr>
              <a:t>ess</a:t>
            </a:r>
            <a:r>
              <a:rPr lang="en-US" sz="1600" spc="-5" dirty="0">
                <a:latin typeface="+mj-lt"/>
                <a:cs typeface="Arial"/>
              </a:rPr>
              <a:t>”.</a:t>
            </a:r>
            <a:endParaRPr lang="en-US" sz="1600" dirty="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n-US" dirty="0">
              <a:latin typeface="+mj-lt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1600" spc="-5" dirty="0">
                <a:latin typeface="+mj-lt"/>
                <a:cs typeface="Arial"/>
              </a:rPr>
              <a:t>Cli</a:t>
            </a:r>
            <a:r>
              <a:rPr lang="en-US" sz="1600" dirty="0">
                <a:latin typeface="+mj-lt"/>
                <a:cs typeface="Arial"/>
              </a:rPr>
              <a:t>ck</a:t>
            </a:r>
            <a:r>
              <a:rPr lang="en-US" sz="1600" spc="-10" dirty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on</a:t>
            </a:r>
            <a:r>
              <a:rPr lang="en-US" sz="1600" spc="-20" dirty="0">
                <a:latin typeface="+mj-lt"/>
                <a:cs typeface="Arial"/>
              </a:rPr>
              <a:t> </a:t>
            </a:r>
            <a:r>
              <a:rPr lang="en-US" sz="1600" b="1" spc="-5" dirty="0">
                <a:latin typeface="+mj-lt"/>
                <a:cs typeface="Arial"/>
              </a:rPr>
              <a:t>“C</a:t>
            </a:r>
            <a:r>
              <a:rPr lang="en-US" sz="1600" b="1" dirty="0">
                <a:latin typeface="+mj-lt"/>
                <a:cs typeface="Arial"/>
              </a:rPr>
              <a:t>ont</a:t>
            </a:r>
            <a:r>
              <a:rPr lang="en-US" sz="1600" b="1" spc="-5" dirty="0">
                <a:latin typeface="+mj-lt"/>
                <a:cs typeface="Arial"/>
              </a:rPr>
              <a:t>i</a:t>
            </a:r>
            <a:r>
              <a:rPr lang="en-US" sz="1600" b="1" dirty="0">
                <a:latin typeface="+mj-lt"/>
                <a:cs typeface="Arial"/>
              </a:rPr>
              <a:t>nue</a:t>
            </a:r>
            <a:r>
              <a:rPr lang="en-US" sz="1600" b="1" spc="-30" dirty="0">
                <a:latin typeface="+mj-lt"/>
                <a:cs typeface="Arial"/>
              </a:rPr>
              <a:t> </a:t>
            </a:r>
            <a:r>
              <a:rPr lang="en-US" sz="1600" b="1" dirty="0">
                <a:latin typeface="+mj-lt"/>
                <a:cs typeface="Arial"/>
              </a:rPr>
              <a:t>to</a:t>
            </a:r>
            <a:r>
              <a:rPr lang="en-US" sz="1600" b="1" spc="-5" dirty="0">
                <a:latin typeface="+mj-lt"/>
                <a:cs typeface="Arial"/>
              </a:rPr>
              <a:t> </a:t>
            </a:r>
            <a:r>
              <a:rPr lang="en-US" sz="1600" b="1" dirty="0">
                <a:latin typeface="+mj-lt"/>
                <a:cs typeface="Arial"/>
              </a:rPr>
              <a:t>Step</a:t>
            </a:r>
            <a:r>
              <a:rPr lang="en-US" sz="1600" b="1" spc="-20" dirty="0">
                <a:latin typeface="+mj-lt"/>
                <a:cs typeface="Arial"/>
              </a:rPr>
              <a:t> </a:t>
            </a:r>
            <a:r>
              <a:rPr lang="en-US" sz="1600" b="1" dirty="0">
                <a:latin typeface="+mj-lt"/>
                <a:cs typeface="Arial"/>
              </a:rPr>
              <a:t>7</a:t>
            </a:r>
            <a:r>
              <a:rPr lang="en-US" sz="1600" dirty="0">
                <a:latin typeface="+mj-lt"/>
                <a:cs typeface="Arial"/>
              </a:rPr>
              <a:t>”</a:t>
            </a:r>
            <a:r>
              <a:rPr lang="en-US" sz="1600" spc="-5" dirty="0">
                <a:latin typeface="+mj-lt"/>
                <a:cs typeface="Arial"/>
              </a:rPr>
              <a:t> </a:t>
            </a:r>
            <a:r>
              <a:rPr lang="en-US" sz="1600" dirty="0" smtClean="0">
                <a:latin typeface="+mj-lt"/>
                <a:cs typeface="Arial"/>
              </a:rPr>
              <a:t>be</a:t>
            </a:r>
            <a:r>
              <a:rPr lang="en-US" sz="1600" spc="-5" dirty="0" smtClean="0">
                <a:latin typeface="+mj-lt"/>
                <a:cs typeface="Arial"/>
              </a:rPr>
              <a:t>l</a:t>
            </a:r>
            <a:r>
              <a:rPr lang="en-US" sz="1600" dirty="0" smtClean="0">
                <a:latin typeface="+mj-lt"/>
                <a:cs typeface="Arial"/>
              </a:rPr>
              <a:t>ow.</a:t>
            </a:r>
            <a:endParaRPr lang="en-US" sz="1600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414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224" y="234352"/>
            <a:ext cx="3430298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LOGIN/ NEW USER REGISTRATION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93522" y="225533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STEP 7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224" y="1301260"/>
            <a:ext cx="5680930" cy="4320707"/>
          </a:xfrm>
          <a:prstGeom prst="rect">
            <a:avLst/>
          </a:prstGeom>
        </p:spPr>
      </p:pic>
      <p:sp>
        <p:nvSpPr>
          <p:cNvPr id="9" name="object 6"/>
          <p:cNvSpPr/>
          <p:nvPr/>
        </p:nvSpPr>
        <p:spPr>
          <a:xfrm>
            <a:off x="3856457" y="4448826"/>
            <a:ext cx="4919243" cy="685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Rectangle 10"/>
          <p:cNvSpPr/>
          <p:nvPr/>
        </p:nvSpPr>
        <p:spPr>
          <a:xfrm>
            <a:off x="4506185" y="4488295"/>
            <a:ext cx="4421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Please select “</a:t>
            </a:r>
            <a:r>
              <a:rPr lang="en-US" b="1" dirty="0"/>
              <a:t>Export Compliance</a:t>
            </a:r>
            <a:r>
              <a:rPr lang="en-US" dirty="0"/>
              <a:t>” checkbox and click “</a:t>
            </a:r>
            <a:r>
              <a:rPr lang="en-US" b="1" dirty="0"/>
              <a:t>Next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365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406</Words>
  <Application>Microsoft Office PowerPoint</Application>
  <PresentationFormat>Widescreen</PresentationFormat>
  <Paragraphs>53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Open Sans</vt:lpstr>
      <vt:lpstr>Times New Roman</vt:lpstr>
      <vt:lpstr>Office Theme</vt:lpstr>
      <vt:lpstr>Inside Slide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Gonzalez, Belinda</cp:lastModifiedBy>
  <cp:revision>18</cp:revision>
  <dcterms:created xsi:type="dcterms:W3CDTF">2017-04-10T20:48:15Z</dcterms:created>
  <dcterms:modified xsi:type="dcterms:W3CDTF">2019-07-01T17:54:42Z</dcterms:modified>
</cp:coreProperties>
</file>