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4" r:id="rId10"/>
    <p:sldId id="268" r:id="rId11"/>
    <p:sldId id="269" r:id="rId12"/>
    <p:sldId id="270" r:id="rId13"/>
    <p:sldId id="271" r:id="rId14"/>
    <p:sldId id="273" r:id="rId15"/>
    <p:sldId id="276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D9644A-DAB0-419A-B642-5C00E9697CC7}" v="15" dt="2026-09-09T21:03:45.3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undo custSel addSld delSld modSld">
      <pc:chgData name="Navarro, Krysten A" userId="b7169f5f-d46c-4cf1-8195-d10e9ff7e7f1" providerId="ADAL" clId="{694A5C7A-2432-4FC9-B20F-292CBBF6E5F7}" dt="2026-09-09T21:14:19.822" v="138" actId="20577"/>
      <pc:docMkLst>
        <pc:docMk/>
      </pc:docMkLst>
      <pc:sldChg chg="del">
        <pc:chgData name="Navarro, Krysten A" userId="b7169f5f-d46c-4cf1-8195-d10e9ff7e7f1" providerId="ADAL" clId="{694A5C7A-2432-4FC9-B20F-292CBBF6E5F7}" dt="2026-09-09T21:05:37.389" v="124" actId="2696"/>
        <pc:sldMkLst>
          <pc:docMk/>
          <pc:sldMk cId="3703153018" sldId="275"/>
        </pc:sldMkLst>
      </pc:sldChg>
      <pc:sldChg chg="modSp add mod setBg">
        <pc:chgData name="Navarro, Krysten A" userId="b7169f5f-d46c-4cf1-8195-d10e9ff7e7f1" providerId="ADAL" clId="{694A5C7A-2432-4FC9-B20F-292CBBF6E5F7}" dt="2026-09-09T21:14:19.822" v="138" actId="20577"/>
        <pc:sldMkLst>
          <pc:docMk/>
          <pc:sldMk cId="1790204022" sldId="276"/>
        </pc:sldMkLst>
        <pc:spChg chg="mod">
          <ac:chgData name="Navarro, Krysten A" userId="b7169f5f-d46c-4cf1-8195-d10e9ff7e7f1" providerId="ADAL" clId="{694A5C7A-2432-4FC9-B20F-292CBBF6E5F7}" dt="2026-09-09T21:14:19.822" v="138" actId="20577"/>
          <ac:spMkLst>
            <pc:docMk/>
            <pc:sldMk cId="1790204022" sldId="276"/>
            <ac:spMk id="6" creationId="{17E1755D-5BF3-285B-0B85-0B2D7B0C1C06}"/>
          </ac:spMkLst>
        </pc:spChg>
        <pc:spChg chg="mod">
          <ac:chgData name="Navarro, Krysten A" userId="b7169f5f-d46c-4cf1-8195-d10e9ff7e7f1" providerId="ADAL" clId="{694A5C7A-2432-4FC9-B20F-292CBBF6E5F7}" dt="2026-09-09T21:04:54.362" v="119" actId="1076"/>
          <ac:spMkLst>
            <pc:docMk/>
            <pc:sldMk cId="1790204022" sldId="276"/>
            <ac:spMk id="7" creationId="{B5ADCDE8-67D1-3ED9-CB97-A50C99FFFC81}"/>
          </ac:spMkLst>
        </pc:spChg>
        <pc:grpChg chg="mod">
          <ac:chgData name="Navarro, Krysten A" userId="b7169f5f-d46c-4cf1-8195-d10e9ff7e7f1" providerId="ADAL" clId="{694A5C7A-2432-4FC9-B20F-292CBBF6E5F7}" dt="2026-09-09T20:55:43.876" v="26" actId="1076"/>
          <ac:grpSpMkLst>
            <pc:docMk/>
            <pc:sldMk cId="1790204022" sldId="276"/>
            <ac:grpSpMk id="3" creationId="{0BAE1891-C8FA-EF98-9870-6890C67348CD}"/>
          </ac:grpSpMkLst>
        </pc:grpChg>
        <pc:graphicFrameChg chg="mod modGraphic">
          <ac:chgData name="Navarro, Krysten A" userId="b7169f5f-d46c-4cf1-8195-d10e9ff7e7f1" providerId="ADAL" clId="{694A5C7A-2432-4FC9-B20F-292CBBF6E5F7}" dt="2026-09-09T21:05:25.809" v="123" actId="122"/>
          <ac:graphicFrameMkLst>
            <pc:docMk/>
            <pc:sldMk cId="1790204022" sldId="276"/>
            <ac:graphicFrameMk id="2" creationId="{17B47BDA-7936-3F88-A942-77206AFA4B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1DE28-A6DD-4486-89D2-03DBEC83A38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48A1D-ACCE-422C-BA7B-C8364310F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91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D241C-EA46-9BD8-B521-569A3A62E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FF728-3360-4112-DC0E-3903CA439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34CD9-8C44-9272-A13D-DD7FA1A74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826DB-D512-97DD-BBD6-1843E940A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16EA1-C198-494E-4F91-BD762E5DC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4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5F615-F93F-C895-C585-A666DB22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59056-F4C2-D65C-24C6-1C6040DA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92329-D1F4-9F91-F755-74D1665F9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99865-68C8-C649-61CB-4A643EDEC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E259E-7555-6918-60E4-69F98AD3E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2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3B36-1816-3343-F3FA-1577A786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0D81A-7151-6396-3F57-B459A6BE1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0173F-15F5-A92D-F5F7-1D27146A0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F145A-68EE-4F58-E2B8-B50C7A42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A12FB-7241-4A7E-165C-3C35BE158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8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18672-4768-09D6-5089-02321AF68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AFD9D-539F-532F-CBC4-3B6E50AE2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A3E37-57B3-E61A-F78A-82886E263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9AE6D-65E7-E5A7-03E4-A6BEDB154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D6A34-490A-A270-9297-CDC323469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87297-C0BA-54D2-3401-CFF0B6E6C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29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DAACD-B38B-CA73-6430-CB70BBDF2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BC92C-4AF2-9115-B6BB-01CAEE33B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DD991-A5BC-2721-75A1-458831CCF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CD2AB-FCCF-9FE9-45F7-9E5EFDFA7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45487E-CF72-216E-9E01-F3BF8923F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93713A-7A26-2AC2-1E21-6260FFDE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BDE644-2B1B-33F9-61E3-AB6BE1F9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46B80C-EDA2-AA67-3389-7441D8D29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9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7533A-2952-9AC3-B261-DBB5E1093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36F40D-0175-12DF-2567-D4C7CD5BD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61FAEF-F9B4-938A-E233-DE55553D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206CD2-A8CC-A587-3687-8C65DBBA1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1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3FD7B8-1B60-267D-9A85-7146C225D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C1D37B-910D-C68D-FCE3-AC7BC2C8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50E39-A9FA-F0EC-9461-FB6F3A95F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8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C5D0E-FA57-8955-0F04-162C8DC59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563DC-DB1D-2108-92A4-8EED93191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94296-8825-98F2-ADD7-9C210C133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AFA10-1ECE-646C-A145-4B669465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F1DDB-ECD7-4615-EEEE-C9F52DE91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36F00-0856-97D4-8046-B16842DBF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6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1541C-7B8C-C027-64C5-2D3CB8264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9E79A2-FC3F-6FD3-E6B2-2F27E4CFA7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B036B-95D8-64E0-C485-06AD238A7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CE102-BA8B-740E-981D-AD659A13C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C9B8D-E1C0-C8C0-4280-373C30536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151B8-B2F5-294B-48DE-42B91FC94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6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9FF99-8707-B96D-8864-A0049918A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24D648-6BFE-7BF4-AB3F-A0755BAA15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DF22F-91F6-E3A9-A992-349D42B99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8D040-1B62-7C93-59E7-B4923CACC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2385D-F215-D207-22B8-926BD17F7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3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A43B0D-3138-36D8-BB7C-0EC5276E95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7C50-F674-E086-6212-5951A2409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76E6D-AF91-4D4C-E8DD-301605109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C5BE9-BD2E-F38E-9013-1CB4C063A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EC2D0-2A88-1098-91A4-F51105C6B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47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910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B1674D-120D-F855-32D9-38D2283F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771EA-958B-3FD8-2709-8B93F206A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C859E-7201-239C-D74D-15E50DCD0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CB61F-47AB-AF9A-23AE-A8F99BAAA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60C39-0239-3422-D49C-EC18D2E42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1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A4FF9-53A2-3CFE-D3E3-FF9686DD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5E7B59-15EF-13E6-0664-6BC605E12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062827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1566FE6-D09D-E1AB-D1FC-345334B3A0C6}"/>
              </a:ext>
            </a:extLst>
          </p:cNvPr>
          <p:cNvSpPr/>
          <p:nvPr/>
        </p:nvSpPr>
        <p:spPr>
          <a:xfrm>
            <a:off x="6356188" y="329127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C8443E9-991A-5CE8-61D5-869B914D15EC}"/>
              </a:ext>
            </a:extLst>
          </p:cNvPr>
          <p:cNvSpPr/>
          <p:nvPr/>
        </p:nvSpPr>
        <p:spPr>
          <a:xfrm>
            <a:off x="6357928" y="4002183"/>
            <a:ext cx="1194564" cy="48403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Other Major Requirements Choose 1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0C1918-ED9E-04D7-DEFA-F05D7B162785}"/>
              </a:ext>
            </a:extLst>
          </p:cNvPr>
          <p:cNvSpPr/>
          <p:nvPr/>
        </p:nvSpPr>
        <p:spPr>
          <a:xfrm>
            <a:off x="9164242" y="301183"/>
            <a:ext cx="1194564" cy="27500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MINOR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2764340-0A20-0465-6D68-736550AA7CA3}"/>
              </a:ext>
            </a:extLst>
          </p:cNvPr>
          <p:cNvSpPr/>
          <p:nvPr/>
        </p:nvSpPr>
        <p:spPr>
          <a:xfrm>
            <a:off x="7747232" y="293488"/>
            <a:ext cx="1194564" cy="27500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Biology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0DBD052-C052-4200-73B1-A4A23CBBDF8E}"/>
              </a:ext>
            </a:extLst>
          </p:cNvPr>
          <p:cNvSpPr/>
          <p:nvPr/>
        </p:nvSpPr>
        <p:spPr>
          <a:xfrm>
            <a:off x="7753847" y="3531710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LD Electives 6 hours Any subject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6218846-BF75-BE53-ADD6-97605D27EB84}"/>
              </a:ext>
            </a:extLst>
          </p:cNvPr>
          <p:cNvSpPr/>
          <p:nvPr/>
        </p:nvSpPr>
        <p:spPr>
          <a:xfrm>
            <a:off x="415897" y="178054"/>
            <a:ext cx="4073549" cy="197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BA in Biological Sciences Planning Template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692E4D0-51EC-E5A2-4579-0C4F7C36F255}"/>
              </a:ext>
            </a:extLst>
          </p:cNvPr>
          <p:cNvSpPr/>
          <p:nvPr/>
        </p:nvSpPr>
        <p:spPr>
          <a:xfrm>
            <a:off x="6283953" y="214099"/>
            <a:ext cx="1339034" cy="359621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83DB88D-4B6B-1A21-5B3D-9B4EFF7C1732}"/>
              </a:ext>
            </a:extLst>
          </p:cNvPr>
          <p:cNvSpPr/>
          <p:nvPr/>
        </p:nvSpPr>
        <p:spPr>
          <a:xfrm>
            <a:off x="6283953" y="3924189"/>
            <a:ext cx="1339034" cy="1249590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18BD19-D508-303D-88C0-B19543F0EFF6}"/>
              </a:ext>
            </a:extLst>
          </p:cNvPr>
          <p:cNvSpPr/>
          <p:nvPr/>
        </p:nvSpPr>
        <p:spPr>
          <a:xfrm>
            <a:off x="9086265" y="166217"/>
            <a:ext cx="1339034" cy="1645960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4FA1AEC-C5AB-AC7C-15D7-140045EE1AF2}"/>
              </a:ext>
            </a:extLst>
          </p:cNvPr>
          <p:cNvSpPr/>
          <p:nvPr/>
        </p:nvSpPr>
        <p:spPr>
          <a:xfrm>
            <a:off x="7685108" y="3410689"/>
            <a:ext cx="1339034" cy="1221162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59A459A-900D-1088-5D98-57E5DB30B107}"/>
              </a:ext>
            </a:extLst>
          </p:cNvPr>
          <p:cNvSpPr/>
          <p:nvPr/>
        </p:nvSpPr>
        <p:spPr>
          <a:xfrm>
            <a:off x="7674606" y="176361"/>
            <a:ext cx="1313419" cy="1215383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7A11F0C-7068-40C2-6BD2-0A5B36AC08AA}"/>
              </a:ext>
            </a:extLst>
          </p:cNvPr>
          <p:cNvSpPr/>
          <p:nvPr/>
        </p:nvSpPr>
        <p:spPr>
          <a:xfrm>
            <a:off x="6365192" y="617011"/>
            <a:ext cx="1194564" cy="1199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3A5A1BF-5AB3-755D-8D63-206C4E8CAB1C}"/>
              </a:ext>
            </a:extLst>
          </p:cNvPr>
          <p:cNvSpPr/>
          <p:nvPr/>
        </p:nvSpPr>
        <p:spPr>
          <a:xfrm>
            <a:off x="6373786" y="774808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1305-1105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21AF858-1916-BA72-BCB0-3AF36B2F3616}"/>
              </a:ext>
            </a:extLst>
          </p:cNvPr>
          <p:cNvSpPr/>
          <p:nvPr/>
        </p:nvSpPr>
        <p:spPr>
          <a:xfrm>
            <a:off x="6378750" y="964833"/>
            <a:ext cx="1167448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1306-1106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2ADAFCF-161A-28E0-6D7F-F66665BA3E44}"/>
              </a:ext>
            </a:extLst>
          </p:cNvPr>
          <p:cNvSpPr/>
          <p:nvPr/>
        </p:nvSpPr>
        <p:spPr>
          <a:xfrm>
            <a:off x="6373786" y="1176853"/>
            <a:ext cx="1167448" cy="14267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620160F-F222-876C-881B-FFA5A7025C77}"/>
              </a:ext>
            </a:extLst>
          </p:cNvPr>
          <p:cNvSpPr/>
          <p:nvPr/>
        </p:nvSpPr>
        <p:spPr>
          <a:xfrm>
            <a:off x="6373786" y="1348905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E6DE8B6-E837-8AF5-F537-C4CD3449734A}"/>
              </a:ext>
            </a:extLst>
          </p:cNvPr>
          <p:cNvSpPr/>
          <p:nvPr/>
        </p:nvSpPr>
        <p:spPr>
          <a:xfrm>
            <a:off x="6360228" y="1532703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589DA38E-EA7A-5291-CB8E-0634510051CF}"/>
              </a:ext>
            </a:extLst>
          </p:cNvPr>
          <p:cNvSpPr/>
          <p:nvPr/>
        </p:nvSpPr>
        <p:spPr>
          <a:xfrm>
            <a:off x="6373786" y="4548078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2480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3B9713A-E6D6-9E97-0590-103DFE798F0E}"/>
              </a:ext>
            </a:extLst>
          </p:cNvPr>
          <p:cNvSpPr/>
          <p:nvPr/>
        </p:nvSpPr>
        <p:spPr>
          <a:xfrm>
            <a:off x="6373786" y="1684221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E4CAE01-C979-686A-3D7E-1240A829A620}"/>
              </a:ext>
            </a:extLst>
          </p:cNvPr>
          <p:cNvSpPr/>
          <p:nvPr/>
        </p:nvSpPr>
        <p:spPr>
          <a:xfrm>
            <a:off x="6373786" y="1846232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D34A360-FD2F-3D1E-0BEA-16532F4A7204}"/>
              </a:ext>
            </a:extLst>
          </p:cNvPr>
          <p:cNvSpPr/>
          <p:nvPr/>
        </p:nvSpPr>
        <p:spPr>
          <a:xfrm>
            <a:off x="6342631" y="2335512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1DE5A14-A287-88C1-F03B-D826A5ED371C}"/>
              </a:ext>
            </a:extLst>
          </p:cNvPr>
          <p:cNvSpPr/>
          <p:nvPr/>
        </p:nvSpPr>
        <p:spPr>
          <a:xfrm>
            <a:off x="6373786" y="2128845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96C8D04-1157-61E8-60C0-9E50362697BD}"/>
              </a:ext>
            </a:extLst>
          </p:cNvPr>
          <p:cNvSpPr/>
          <p:nvPr/>
        </p:nvSpPr>
        <p:spPr>
          <a:xfrm>
            <a:off x="6337667" y="2581792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77B14750-933B-859C-A804-8D2D880498AF}"/>
              </a:ext>
            </a:extLst>
          </p:cNvPr>
          <p:cNvSpPr/>
          <p:nvPr/>
        </p:nvSpPr>
        <p:spPr>
          <a:xfrm>
            <a:off x="6373786" y="4794678"/>
            <a:ext cx="1194564" cy="19182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1312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0937AB1-1B6D-4C57-3CDB-F58885252D97}"/>
              </a:ext>
            </a:extLst>
          </p:cNvPr>
          <p:cNvSpPr/>
          <p:nvPr/>
        </p:nvSpPr>
        <p:spPr>
          <a:xfrm>
            <a:off x="6342631" y="3137311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7D473BE-4812-29A5-1482-EB83C6D3BB12}"/>
              </a:ext>
            </a:extLst>
          </p:cNvPr>
          <p:cNvSpPr/>
          <p:nvPr/>
        </p:nvSpPr>
        <p:spPr>
          <a:xfrm>
            <a:off x="6342631" y="2871600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E4AE10E-F1E9-1A19-7D50-4F27F27EAC5B}"/>
              </a:ext>
            </a:extLst>
          </p:cNvPr>
          <p:cNvSpPr/>
          <p:nvPr/>
        </p:nvSpPr>
        <p:spPr>
          <a:xfrm>
            <a:off x="9144906" y="611380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3 HOURS IN MINOR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D1403B4-405D-AF41-F140-EAEDBDC481B1}"/>
              </a:ext>
            </a:extLst>
          </p:cNvPr>
          <p:cNvSpPr/>
          <p:nvPr/>
        </p:nvSpPr>
        <p:spPr>
          <a:xfrm>
            <a:off x="6365192" y="3471043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44A0095-935F-9DBF-960C-4785C7074274}"/>
              </a:ext>
            </a:extLst>
          </p:cNvPr>
          <p:cNvSpPr/>
          <p:nvPr/>
        </p:nvSpPr>
        <p:spPr>
          <a:xfrm>
            <a:off x="9164241" y="862838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3 HOURS IN MINOR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99DE79A3-2E24-7A38-6F85-A8A8DFDE0FEB}"/>
              </a:ext>
            </a:extLst>
          </p:cNvPr>
          <p:cNvSpPr/>
          <p:nvPr/>
        </p:nvSpPr>
        <p:spPr>
          <a:xfrm>
            <a:off x="9158500" y="1080894"/>
            <a:ext cx="1194564" cy="169779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3 HOURS IN MINOR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2BCA4374-F0C4-5C5B-78A5-6265C4351070}"/>
              </a:ext>
            </a:extLst>
          </p:cNvPr>
          <p:cNvSpPr/>
          <p:nvPr/>
        </p:nvSpPr>
        <p:spPr>
          <a:xfrm>
            <a:off x="9158500" y="1317462"/>
            <a:ext cx="1194564" cy="15152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3 HOURS IN MINOR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5C5EB0C9-E944-7D26-F348-E4122E2229F3}"/>
              </a:ext>
            </a:extLst>
          </p:cNvPr>
          <p:cNvSpPr/>
          <p:nvPr/>
        </p:nvSpPr>
        <p:spPr>
          <a:xfrm>
            <a:off x="9167022" y="1518961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3 HOURS IN MINOR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9E3BFE09-99D8-A0E9-6560-B14260D67462}"/>
              </a:ext>
            </a:extLst>
          </p:cNvPr>
          <p:cNvSpPr/>
          <p:nvPr/>
        </p:nvSpPr>
        <p:spPr>
          <a:xfrm>
            <a:off x="7747231" y="624365"/>
            <a:ext cx="1194564" cy="18277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1305-1107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1AB1118-6808-FED2-A776-1902EFC42A38}"/>
              </a:ext>
            </a:extLst>
          </p:cNvPr>
          <p:cNvSpPr/>
          <p:nvPr/>
        </p:nvSpPr>
        <p:spPr>
          <a:xfrm>
            <a:off x="7747231" y="845513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1306-1108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17C057D3-129C-C013-B0CB-7A3FF4A5F447}"/>
              </a:ext>
            </a:extLst>
          </p:cNvPr>
          <p:cNvSpPr/>
          <p:nvPr/>
        </p:nvSpPr>
        <p:spPr>
          <a:xfrm>
            <a:off x="7746841" y="1076147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3192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437B0114-286D-5CB3-3BE9-7F3628BEC1F5}"/>
              </a:ext>
            </a:extLst>
          </p:cNvPr>
          <p:cNvSpPr/>
          <p:nvPr/>
        </p:nvSpPr>
        <p:spPr>
          <a:xfrm>
            <a:off x="7793461" y="4098133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LD Elective 3 HR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200B1C9-DF3F-B3E4-971B-87C2503D9CD8}"/>
              </a:ext>
            </a:extLst>
          </p:cNvPr>
          <p:cNvSpPr/>
          <p:nvPr/>
        </p:nvSpPr>
        <p:spPr>
          <a:xfrm>
            <a:off x="7777401" y="4334530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LD Elective 3 HR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1BED90F-B762-4BE9-7A1C-0047AD9245E6}"/>
              </a:ext>
            </a:extLst>
          </p:cNvPr>
          <p:cNvSpPr/>
          <p:nvPr/>
        </p:nvSpPr>
        <p:spPr>
          <a:xfrm>
            <a:off x="7777401" y="1516583"/>
            <a:ext cx="1194564" cy="463043"/>
          </a:xfrm>
          <a:prstGeom prst="roundRect">
            <a:avLst/>
          </a:prstGeom>
          <a:solidFill>
            <a:srgbClr val="3399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UD Major Electives 17 hours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CF35D8-149E-5FBE-FE53-E5234A447D25}"/>
              </a:ext>
            </a:extLst>
          </p:cNvPr>
          <p:cNvSpPr/>
          <p:nvPr/>
        </p:nvSpPr>
        <p:spPr>
          <a:xfrm>
            <a:off x="7695222" y="1469957"/>
            <a:ext cx="1339034" cy="1804943"/>
          </a:xfrm>
          <a:prstGeom prst="roundRect">
            <a:avLst/>
          </a:prstGeom>
          <a:noFill/>
          <a:ln w="38100">
            <a:solidFill>
              <a:srgbClr val="33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4E86BB3-D4E6-705D-9835-728AA2B78099}"/>
              </a:ext>
            </a:extLst>
          </p:cNvPr>
          <p:cNvSpPr/>
          <p:nvPr/>
        </p:nvSpPr>
        <p:spPr>
          <a:xfrm>
            <a:off x="7767457" y="2023360"/>
            <a:ext cx="1194564" cy="182222"/>
          </a:xfrm>
          <a:prstGeom prst="roundRect">
            <a:avLst/>
          </a:prstGeom>
          <a:solidFill>
            <a:srgbClr val="3399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6D41258-6162-5ED1-1737-869655BC87BD}"/>
              </a:ext>
            </a:extLst>
          </p:cNvPr>
          <p:cNvSpPr/>
          <p:nvPr/>
        </p:nvSpPr>
        <p:spPr>
          <a:xfrm>
            <a:off x="7765682" y="2269076"/>
            <a:ext cx="1194564" cy="169779"/>
          </a:xfrm>
          <a:prstGeom prst="roundRect">
            <a:avLst/>
          </a:prstGeom>
          <a:solidFill>
            <a:srgbClr val="3399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74EACEF-8CF1-23FB-ED97-1670DF6D120F}"/>
              </a:ext>
            </a:extLst>
          </p:cNvPr>
          <p:cNvSpPr/>
          <p:nvPr/>
        </p:nvSpPr>
        <p:spPr>
          <a:xfrm>
            <a:off x="7765682" y="2533029"/>
            <a:ext cx="1194564" cy="151526"/>
          </a:xfrm>
          <a:prstGeom prst="roundRect">
            <a:avLst/>
          </a:prstGeom>
          <a:solidFill>
            <a:srgbClr val="3399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99D9DCD-18C0-3B62-6FD2-420A33CCEF27}"/>
              </a:ext>
            </a:extLst>
          </p:cNvPr>
          <p:cNvSpPr/>
          <p:nvPr/>
        </p:nvSpPr>
        <p:spPr>
          <a:xfrm>
            <a:off x="7736202" y="4849389"/>
            <a:ext cx="1194564" cy="46304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UD Electives 13 hours Any subject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D43ECB3-ECD6-6639-1763-EDABB20C26E7}"/>
              </a:ext>
            </a:extLst>
          </p:cNvPr>
          <p:cNvSpPr/>
          <p:nvPr/>
        </p:nvSpPr>
        <p:spPr>
          <a:xfrm>
            <a:off x="7767457" y="5395827"/>
            <a:ext cx="1194564" cy="18222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0E4B028-D42E-5676-0C92-19794968EF3D}"/>
              </a:ext>
            </a:extLst>
          </p:cNvPr>
          <p:cNvSpPr/>
          <p:nvPr/>
        </p:nvSpPr>
        <p:spPr>
          <a:xfrm>
            <a:off x="7767457" y="5678418"/>
            <a:ext cx="1194564" cy="16977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91D6B8CB-0560-9DA3-2BCF-60C14D2702D4}"/>
              </a:ext>
            </a:extLst>
          </p:cNvPr>
          <p:cNvSpPr/>
          <p:nvPr/>
        </p:nvSpPr>
        <p:spPr>
          <a:xfrm>
            <a:off x="7777401" y="5906296"/>
            <a:ext cx="1194564" cy="1515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FE5555BC-2D25-9721-5BF0-3BA0C4C92B97}"/>
              </a:ext>
            </a:extLst>
          </p:cNvPr>
          <p:cNvSpPr/>
          <p:nvPr/>
        </p:nvSpPr>
        <p:spPr>
          <a:xfrm>
            <a:off x="7685108" y="4718568"/>
            <a:ext cx="1339034" cy="1990100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6E37CD3D-D12B-55C7-9C10-5F2838FFF02E}"/>
              </a:ext>
            </a:extLst>
          </p:cNvPr>
          <p:cNvSpPr/>
          <p:nvPr/>
        </p:nvSpPr>
        <p:spPr>
          <a:xfrm>
            <a:off x="7777401" y="6158191"/>
            <a:ext cx="1194564" cy="1515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543BB61-83D6-AC2F-E381-938C29147196}"/>
              </a:ext>
            </a:extLst>
          </p:cNvPr>
          <p:cNvSpPr/>
          <p:nvPr/>
        </p:nvSpPr>
        <p:spPr>
          <a:xfrm>
            <a:off x="9573768" y="3672336"/>
            <a:ext cx="2167127" cy="232282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D40F5076-8BF1-15D3-DE69-1FFAC143BA7A}"/>
              </a:ext>
            </a:extLst>
          </p:cNvPr>
          <p:cNvSpPr/>
          <p:nvPr/>
        </p:nvSpPr>
        <p:spPr>
          <a:xfrm>
            <a:off x="9802368" y="3810309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B1A1F25-FF4B-A8C1-F024-67BA0AA40992}"/>
              </a:ext>
            </a:extLst>
          </p:cNvPr>
          <p:cNvSpPr/>
          <p:nvPr/>
        </p:nvSpPr>
        <p:spPr>
          <a:xfrm>
            <a:off x="7753847" y="6393316"/>
            <a:ext cx="1194564" cy="1515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1 HR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14DCBA4-3C0A-E50E-7B9E-0DBF8AA72EA2}"/>
              </a:ext>
            </a:extLst>
          </p:cNvPr>
          <p:cNvSpPr/>
          <p:nvPr/>
        </p:nvSpPr>
        <p:spPr>
          <a:xfrm>
            <a:off x="7777401" y="2750701"/>
            <a:ext cx="1194564" cy="169779"/>
          </a:xfrm>
          <a:prstGeom prst="roundRect">
            <a:avLst/>
          </a:prstGeom>
          <a:solidFill>
            <a:srgbClr val="3399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4 HR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3F1BCE6E-EE59-FF9A-B0A3-79F2200EAAA6}"/>
              </a:ext>
            </a:extLst>
          </p:cNvPr>
          <p:cNvSpPr/>
          <p:nvPr/>
        </p:nvSpPr>
        <p:spPr>
          <a:xfrm>
            <a:off x="7793461" y="2962980"/>
            <a:ext cx="1194564" cy="169779"/>
          </a:xfrm>
          <a:prstGeom prst="roundRect">
            <a:avLst/>
          </a:prstGeom>
          <a:solidFill>
            <a:srgbClr val="3399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4 HR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1C5496A2-795D-32D5-D6D6-13470BB4B91F}"/>
              </a:ext>
            </a:extLst>
          </p:cNvPr>
          <p:cNvSpPr/>
          <p:nvPr/>
        </p:nvSpPr>
        <p:spPr>
          <a:xfrm>
            <a:off x="9144906" y="1987831"/>
            <a:ext cx="1339034" cy="12495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4B2AD82A-47DD-5D7B-F032-F2E933F3E74A}"/>
              </a:ext>
            </a:extLst>
          </p:cNvPr>
          <p:cNvSpPr/>
          <p:nvPr/>
        </p:nvSpPr>
        <p:spPr>
          <a:xfrm>
            <a:off x="9217141" y="2074429"/>
            <a:ext cx="1194564" cy="48403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0" b="1" dirty="0">
                <a:solidFill>
                  <a:schemeClr val="tx1"/>
                </a:solidFill>
              </a:rPr>
              <a:t>Foreign Language</a:t>
            </a:r>
            <a:r>
              <a:rPr lang="en-US" sz="1070" b="1" dirty="0">
                <a:solidFill>
                  <a:schemeClr val="tx1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EBB4FB99-6B57-89C2-34A7-3FE84229A871}"/>
              </a:ext>
            </a:extLst>
          </p:cNvPr>
          <p:cNvSpPr/>
          <p:nvPr/>
        </p:nvSpPr>
        <p:spPr>
          <a:xfrm>
            <a:off x="9217141" y="2624982"/>
            <a:ext cx="1194564" cy="19675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3 HOURS FL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7F2CFCD7-7B66-69AA-8403-9A3AFE5B9FC1}"/>
              </a:ext>
            </a:extLst>
          </p:cNvPr>
          <p:cNvSpPr/>
          <p:nvPr/>
        </p:nvSpPr>
        <p:spPr>
          <a:xfrm>
            <a:off x="9205086" y="2903712"/>
            <a:ext cx="1194564" cy="19675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3 HOURS FL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098BCB3-865C-68B8-CCAD-ADFBAA73E4A3}"/>
              </a:ext>
            </a:extLst>
          </p:cNvPr>
          <p:cNvSpPr txBox="1"/>
          <p:nvPr/>
        </p:nvSpPr>
        <p:spPr>
          <a:xfrm>
            <a:off x="9755782" y="4138297"/>
            <a:ext cx="17830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The fluctuation of the total Upper Division hours depends on the minor. </a:t>
            </a:r>
            <a:r>
              <a:rPr lang="en-US" sz="1000" i="1" dirty="0"/>
              <a:t>Please speak to your advisor.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Speak to your advisor about your Foreign Language.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88547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58467" y="311849"/>
            <a:ext cx="3475326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750" b="1" u="heavy" dirty="0">
                <a:latin typeface="Arial"/>
                <a:cs typeface="Arial"/>
              </a:rPr>
              <a:t>L</a:t>
            </a:r>
            <a:r>
              <a:rPr sz="750" b="1" u="heavy" spc="-7" dirty="0">
                <a:latin typeface="Arial"/>
                <a:cs typeface="Arial"/>
              </a:rPr>
              <a:t>o</a:t>
            </a:r>
            <a:r>
              <a:rPr sz="750" b="1" u="heavy" dirty="0">
                <a:latin typeface="Arial"/>
                <a:cs typeface="Arial"/>
              </a:rPr>
              <a:t>w</a:t>
            </a:r>
            <a:r>
              <a:rPr sz="750" b="1" u="heavy" spc="-3" dirty="0">
                <a:latin typeface="Arial"/>
                <a:cs typeface="Arial"/>
              </a:rPr>
              <a:t>er</a:t>
            </a:r>
            <a:r>
              <a:rPr sz="750" b="1" u="heavy" spc="-7" dirty="0">
                <a:latin typeface="Arial"/>
                <a:cs typeface="Arial"/>
              </a:rPr>
              <a:t> D</a:t>
            </a:r>
            <a:r>
              <a:rPr sz="750" b="1" u="heavy" dirty="0">
                <a:latin typeface="Arial"/>
                <a:cs typeface="Arial"/>
              </a:rPr>
              <a:t>i</a:t>
            </a:r>
            <a:r>
              <a:rPr sz="750" b="1" u="heavy" spc="-3" dirty="0">
                <a:latin typeface="Arial"/>
                <a:cs typeface="Arial"/>
              </a:rPr>
              <a:t>vi</a:t>
            </a:r>
            <a:r>
              <a:rPr sz="750" b="1" u="heavy" spc="-10" dirty="0">
                <a:latin typeface="Arial"/>
                <a:cs typeface="Arial"/>
              </a:rPr>
              <a:t>s</a:t>
            </a:r>
            <a:r>
              <a:rPr sz="750" b="1" u="heavy" dirty="0">
                <a:latin typeface="Arial"/>
                <a:cs typeface="Arial"/>
              </a:rPr>
              <a:t>ion</a:t>
            </a:r>
            <a:r>
              <a:rPr sz="750" b="1" u="heavy" spc="-10" dirty="0">
                <a:latin typeface="Arial"/>
                <a:cs typeface="Arial"/>
              </a:rPr>
              <a:t> </a:t>
            </a:r>
            <a:r>
              <a:rPr sz="750" b="1" u="heavy" dirty="0">
                <a:latin typeface="Arial"/>
                <a:cs typeface="Arial"/>
              </a:rPr>
              <a:t>M</a:t>
            </a:r>
            <a:r>
              <a:rPr sz="750" b="1" u="heavy" spc="-10" dirty="0">
                <a:latin typeface="Arial"/>
                <a:cs typeface="Arial"/>
              </a:rPr>
              <a:t>a</a:t>
            </a:r>
            <a:r>
              <a:rPr sz="750" b="1" u="heavy" dirty="0">
                <a:latin typeface="Arial"/>
                <a:cs typeface="Arial"/>
              </a:rPr>
              <a:t>jor</a:t>
            </a:r>
            <a:r>
              <a:rPr sz="750" b="1" u="heavy" spc="-7" dirty="0">
                <a:latin typeface="Arial"/>
                <a:cs typeface="Arial"/>
              </a:rPr>
              <a:t> </a:t>
            </a:r>
            <a:r>
              <a:rPr sz="750" b="1" u="heavy" spc="-3" dirty="0">
                <a:latin typeface="Arial"/>
                <a:cs typeface="Arial"/>
              </a:rPr>
              <a:t>E</a:t>
            </a:r>
            <a:r>
              <a:rPr sz="750" b="1" u="heavy" dirty="0">
                <a:latin typeface="Arial"/>
                <a:cs typeface="Arial"/>
              </a:rPr>
              <a:t>l</a:t>
            </a:r>
            <a:r>
              <a:rPr sz="750" b="1" u="heavy" spc="-3" dirty="0">
                <a:latin typeface="Arial"/>
                <a:cs typeface="Arial"/>
              </a:rPr>
              <a:t>ec</a:t>
            </a:r>
            <a:r>
              <a:rPr sz="750" b="1" u="heavy" spc="-7" dirty="0">
                <a:latin typeface="Arial"/>
                <a:cs typeface="Arial"/>
              </a:rPr>
              <a:t>t</a:t>
            </a:r>
            <a:r>
              <a:rPr sz="750" b="1" u="heavy" dirty="0">
                <a:latin typeface="Arial"/>
                <a:cs typeface="Arial"/>
              </a:rPr>
              <a:t>i</a:t>
            </a:r>
            <a:r>
              <a:rPr sz="750" b="1" u="heavy" spc="-3" dirty="0">
                <a:latin typeface="Arial"/>
                <a:cs typeface="Arial"/>
              </a:rPr>
              <a:t>ve</a:t>
            </a:r>
            <a:r>
              <a:rPr sz="750" b="1" u="heavy" spc="3" dirty="0">
                <a:latin typeface="Arial"/>
                <a:cs typeface="Arial"/>
              </a:rPr>
              <a:t>s</a:t>
            </a:r>
            <a:r>
              <a:rPr sz="750" b="1" u="heavy" dirty="0">
                <a:latin typeface="Arial"/>
                <a:cs typeface="Arial"/>
              </a:rPr>
              <a:t>-</a:t>
            </a:r>
            <a:r>
              <a:rPr sz="750" b="1" u="heavy" spc="-7" dirty="0">
                <a:latin typeface="Arial"/>
                <a:cs typeface="Arial"/>
              </a:rPr>
              <a:t>B</a:t>
            </a:r>
            <a:r>
              <a:rPr sz="750" b="1" u="heavy" dirty="0">
                <a:latin typeface="Arial"/>
                <a:cs typeface="Arial"/>
              </a:rPr>
              <a:t>i</a:t>
            </a:r>
            <a:r>
              <a:rPr sz="750" b="1" u="heavy" spc="-10" dirty="0">
                <a:latin typeface="Arial"/>
                <a:cs typeface="Arial"/>
              </a:rPr>
              <a:t>o</a:t>
            </a:r>
            <a:r>
              <a:rPr sz="750" b="1" u="heavy" spc="-3" dirty="0">
                <a:latin typeface="Arial"/>
                <a:cs typeface="Arial"/>
              </a:rPr>
              <a:t>medic</a:t>
            </a:r>
            <a:r>
              <a:rPr sz="750" b="1" u="heavy" spc="-10" dirty="0">
                <a:latin typeface="Arial"/>
                <a:cs typeface="Arial"/>
              </a:rPr>
              <a:t>a</a:t>
            </a:r>
            <a:r>
              <a:rPr sz="750" b="1" u="heavy" dirty="0">
                <a:latin typeface="Arial"/>
                <a:cs typeface="Arial"/>
              </a:rPr>
              <a:t>l</a:t>
            </a:r>
            <a:r>
              <a:rPr sz="750" b="1" u="heavy" spc="-3" dirty="0">
                <a:latin typeface="Arial"/>
                <a:cs typeface="Arial"/>
              </a:rPr>
              <a:t> Sc</a:t>
            </a:r>
            <a:r>
              <a:rPr sz="750" b="1" u="heavy" spc="-7" dirty="0">
                <a:latin typeface="Arial"/>
                <a:cs typeface="Arial"/>
              </a:rPr>
              <a:t>i</a:t>
            </a:r>
            <a:r>
              <a:rPr sz="750" b="1" u="heavy" spc="-3" dirty="0">
                <a:latin typeface="Arial"/>
                <a:cs typeface="Arial"/>
              </a:rPr>
              <a:t>ence</a:t>
            </a:r>
            <a:r>
              <a:rPr sz="750" b="1" u="heavy" dirty="0">
                <a:latin typeface="Arial"/>
                <a:cs typeface="Arial"/>
              </a:rPr>
              <a:t>s</a:t>
            </a:r>
            <a:r>
              <a:rPr sz="750" b="1" u="heavy" spc="3" dirty="0">
                <a:latin typeface="Arial"/>
                <a:cs typeface="Arial"/>
              </a:rPr>
              <a:t> </a:t>
            </a:r>
            <a:r>
              <a:rPr sz="750" b="1" u="heavy" dirty="0">
                <a:latin typeface="Arial"/>
                <a:cs typeface="Arial"/>
              </a:rPr>
              <a:t>(</a:t>
            </a:r>
            <a:r>
              <a:rPr sz="750" b="1" u="heavy" spc="-7" dirty="0">
                <a:latin typeface="Arial"/>
                <a:cs typeface="Arial"/>
              </a:rPr>
              <a:t>C</a:t>
            </a:r>
            <a:r>
              <a:rPr sz="750" b="1" u="heavy" dirty="0">
                <a:latin typeface="Arial"/>
                <a:cs typeface="Arial"/>
              </a:rPr>
              <a:t>o</a:t>
            </a:r>
            <a:r>
              <a:rPr sz="750" b="1" u="heavy" spc="-7" dirty="0">
                <a:latin typeface="Arial"/>
                <a:cs typeface="Arial"/>
              </a:rPr>
              <a:t>u</a:t>
            </a:r>
            <a:r>
              <a:rPr sz="750" b="1" u="heavy" spc="-3" dirty="0">
                <a:latin typeface="Arial"/>
                <a:cs typeface="Arial"/>
              </a:rPr>
              <a:t>rse</a:t>
            </a:r>
            <a:r>
              <a:rPr sz="750" b="1" u="heavy" spc="-7" dirty="0">
                <a:latin typeface="Arial"/>
                <a:cs typeface="Arial"/>
              </a:rPr>
              <a:t> </a:t>
            </a:r>
            <a:r>
              <a:rPr sz="750" b="1" u="heavy" dirty="0">
                <a:latin typeface="Arial"/>
                <a:cs typeface="Arial"/>
              </a:rPr>
              <a:t># </a:t>
            </a:r>
            <a:r>
              <a:rPr sz="750" b="1" u="heavy" spc="-10" dirty="0">
                <a:latin typeface="Arial"/>
                <a:cs typeface="Arial"/>
              </a:rPr>
              <a:t>s</a:t>
            </a:r>
            <a:r>
              <a:rPr sz="750" b="1" u="heavy" dirty="0">
                <a:latin typeface="Arial"/>
                <a:cs typeface="Arial"/>
              </a:rPr>
              <a:t>t</a:t>
            </a:r>
            <a:r>
              <a:rPr sz="750" b="1" u="heavy" spc="-3" dirty="0">
                <a:latin typeface="Arial"/>
                <a:cs typeface="Arial"/>
              </a:rPr>
              <a:t>a</a:t>
            </a:r>
            <a:r>
              <a:rPr sz="750" b="1" u="heavy" spc="-10" dirty="0">
                <a:latin typeface="Arial"/>
                <a:cs typeface="Arial"/>
              </a:rPr>
              <a:t>r</a:t>
            </a:r>
            <a:r>
              <a:rPr sz="750" b="1" u="heavy" dirty="0">
                <a:latin typeface="Arial"/>
                <a:cs typeface="Arial"/>
              </a:rPr>
              <a:t>ts</a:t>
            </a:r>
            <a:r>
              <a:rPr sz="750" b="1" u="heavy" spc="-7" dirty="0">
                <a:latin typeface="Arial"/>
                <a:cs typeface="Arial"/>
              </a:rPr>
              <a:t> </a:t>
            </a:r>
            <a:r>
              <a:rPr sz="750" b="1" u="heavy" dirty="0">
                <a:latin typeface="Arial"/>
                <a:cs typeface="Arial"/>
              </a:rPr>
              <a:t>w</a:t>
            </a:r>
            <a:r>
              <a:rPr sz="750" b="1" u="heavy" spc="-7" dirty="0">
                <a:latin typeface="Arial"/>
                <a:cs typeface="Arial"/>
              </a:rPr>
              <a:t>i</a:t>
            </a:r>
            <a:r>
              <a:rPr sz="750" b="1" u="heavy" dirty="0">
                <a:latin typeface="Arial"/>
                <a:cs typeface="Arial"/>
              </a:rPr>
              <a:t>th </a:t>
            </a:r>
            <a:r>
              <a:rPr sz="750" b="1" u="heavy" spc="-10" dirty="0">
                <a:latin typeface="Arial"/>
                <a:cs typeface="Arial"/>
              </a:rPr>
              <a:t>2</a:t>
            </a:r>
            <a:r>
              <a:rPr sz="750" b="1" u="heavy" dirty="0">
                <a:latin typeface="Arial"/>
                <a:cs typeface="Arial"/>
              </a:rPr>
              <a:t>)</a:t>
            </a:r>
            <a:endParaRPr sz="75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1778453" y="5263850"/>
            <a:ext cx="671172" cy="82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9844" rtl="0" eaLnBrk="1" latinLnBrk="0" hangingPunct="1">
              <a:defRPr sz="536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4492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984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3476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9688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610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6953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5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5937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59"/>
            <a:r>
              <a:rPr lang="en-US" spc="-8"/>
              <a:t>Re</a:t>
            </a:r>
            <a:r>
              <a:rPr lang="en-US" spc="-3"/>
              <a:t>v. </a:t>
            </a:r>
            <a:r>
              <a:rPr lang="en-US" spc="-8"/>
              <a:t>01</a:t>
            </a:r>
            <a:r>
              <a:rPr lang="en-US"/>
              <a:t>/</a:t>
            </a:r>
            <a:r>
              <a:rPr lang="en-US" spc="-8"/>
              <a:t>2</a:t>
            </a:r>
            <a:r>
              <a:rPr lang="en-US" spc="-5"/>
              <a:t>8</a:t>
            </a:r>
            <a:r>
              <a:rPr lang="en-US"/>
              <a:t>/</a:t>
            </a:r>
            <a:r>
              <a:rPr lang="en-US" spc="-8"/>
              <a:t>20</a:t>
            </a:r>
            <a:r>
              <a:rPr lang="en-US"/>
              <a:t>2</a:t>
            </a:r>
            <a:r>
              <a:rPr lang="en-US" spc="-5"/>
              <a:t>6</a:t>
            </a:r>
            <a:r>
              <a:rPr lang="en-US" spc="-3"/>
              <a:t> K</a:t>
            </a:r>
            <a:r>
              <a:rPr lang="en-US" spc="-8"/>
              <a:t>A</a:t>
            </a:r>
            <a:r>
              <a:rPr lang="en-US" spc="-5"/>
              <a:t>N</a:t>
            </a:r>
            <a:endParaRPr spc="-7" dirty="0"/>
          </a:p>
        </p:txBody>
      </p:sp>
      <p:sp>
        <p:nvSpPr>
          <p:cNvPr id="4" name="object 4"/>
          <p:cNvSpPr txBox="1"/>
          <p:nvPr/>
        </p:nvSpPr>
        <p:spPr>
          <a:xfrm>
            <a:off x="4260827" y="1566206"/>
            <a:ext cx="3670156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750" b="1" u="heavy" spc="-7" dirty="0">
                <a:latin typeface="Arial"/>
                <a:cs typeface="Arial"/>
              </a:rPr>
              <a:t>U</a:t>
            </a:r>
            <a:r>
              <a:rPr sz="750" b="1" u="heavy" dirty="0">
                <a:latin typeface="Arial"/>
                <a:cs typeface="Arial"/>
              </a:rPr>
              <a:t>p</a:t>
            </a:r>
            <a:r>
              <a:rPr sz="750" b="1" u="heavy" spc="-7" dirty="0">
                <a:latin typeface="Arial"/>
                <a:cs typeface="Arial"/>
              </a:rPr>
              <a:t>p</a:t>
            </a:r>
            <a:r>
              <a:rPr sz="750" b="1" u="heavy" spc="-3" dirty="0">
                <a:latin typeface="Arial"/>
                <a:cs typeface="Arial"/>
              </a:rPr>
              <a:t>er</a:t>
            </a:r>
            <a:r>
              <a:rPr sz="750" b="1" u="heavy" spc="3" dirty="0">
                <a:latin typeface="Arial"/>
                <a:cs typeface="Arial"/>
              </a:rPr>
              <a:t> </a:t>
            </a:r>
            <a:r>
              <a:rPr sz="750" b="1" u="heavy" spc="-7" dirty="0">
                <a:latin typeface="Arial"/>
                <a:cs typeface="Arial"/>
              </a:rPr>
              <a:t>D</a:t>
            </a:r>
            <a:r>
              <a:rPr sz="750" b="1" u="heavy" dirty="0">
                <a:latin typeface="Arial"/>
                <a:cs typeface="Arial"/>
              </a:rPr>
              <a:t>i</a:t>
            </a:r>
            <a:r>
              <a:rPr sz="750" b="1" u="heavy" spc="-10" dirty="0">
                <a:latin typeface="Arial"/>
                <a:cs typeface="Arial"/>
              </a:rPr>
              <a:t>v</a:t>
            </a:r>
            <a:r>
              <a:rPr sz="750" b="1" u="heavy" dirty="0">
                <a:latin typeface="Arial"/>
                <a:cs typeface="Arial"/>
              </a:rPr>
              <a:t>i</a:t>
            </a:r>
            <a:r>
              <a:rPr sz="750" b="1" u="heavy" spc="-3" dirty="0">
                <a:latin typeface="Arial"/>
                <a:cs typeface="Arial"/>
              </a:rPr>
              <a:t>sion</a:t>
            </a:r>
            <a:r>
              <a:rPr sz="750" b="1" u="heavy" spc="-7" dirty="0">
                <a:latin typeface="Arial"/>
                <a:cs typeface="Arial"/>
              </a:rPr>
              <a:t> </a:t>
            </a:r>
            <a:r>
              <a:rPr sz="750" b="1" u="heavy" dirty="0">
                <a:latin typeface="Arial"/>
                <a:cs typeface="Arial"/>
              </a:rPr>
              <a:t>M</a:t>
            </a:r>
            <a:r>
              <a:rPr sz="750" b="1" u="heavy" spc="-10" dirty="0">
                <a:latin typeface="Arial"/>
                <a:cs typeface="Arial"/>
              </a:rPr>
              <a:t>a</a:t>
            </a:r>
            <a:r>
              <a:rPr sz="750" b="1" u="heavy" dirty="0">
                <a:latin typeface="Arial"/>
                <a:cs typeface="Arial"/>
              </a:rPr>
              <a:t>jor</a:t>
            </a:r>
            <a:r>
              <a:rPr sz="750" b="1" u="heavy" spc="-7" dirty="0">
                <a:latin typeface="Arial"/>
                <a:cs typeface="Arial"/>
              </a:rPr>
              <a:t> </a:t>
            </a:r>
            <a:r>
              <a:rPr sz="750" b="1" u="heavy" spc="-13" dirty="0">
                <a:latin typeface="Arial"/>
                <a:cs typeface="Arial"/>
              </a:rPr>
              <a:t>E</a:t>
            </a:r>
            <a:r>
              <a:rPr sz="750" b="1" u="heavy" dirty="0">
                <a:latin typeface="Arial"/>
                <a:cs typeface="Arial"/>
              </a:rPr>
              <a:t>l</a:t>
            </a:r>
            <a:r>
              <a:rPr sz="750" b="1" u="heavy" spc="-3" dirty="0">
                <a:latin typeface="Arial"/>
                <a:cs typeface="Arial"/>
              </a:rPr>
              <a:t>ec</a:t>
            </a:r>
            <a:r>
              <a:rPr sz="750" b="1" u="heavy" spc="-7" dirty="0">
                <a:latin typeface="Arial"/>
                <a:cs typeface="Arial"/>
              </a:rPr>
              <a:t>t</a:t>
            </a:r>
            <a:r>
              <a:rPr sz="750" b="1" u="heavy" dirty="0">
                <a:latin typeface="Arial"/>
                <a:cs typeface="Arial"/>
              </a:rPr>
              <a:t>i</a:t>
            </a:r>
            <a:r>
              <a:rPr sz="750" b="1" u="heavy" spc="-3" dirty="0">
                <a:latin typeface="Arial"/>
                <a:cs typeface="Arial"/>
              </a:rPr>
              <a:t>ve</a:t>
            </a:r>
            <a:r>
              <a:rPr sz="750" b="1" u="heavy" spc="7" dirty="0">
                <a:latin typeface="Arial"/>
                <a:cs typeface="Arial"/>
              </a:rPr>
              <a:t>s</a:t>
            </a:r>
            <a:r>
              <a:rPr sz="750" b="1" u="heavy" dirty="0">
                <a:latin typeface="Arial"/>
                <a:cs typeface="Arial"/>
              </a:rPr>
              <a:t>-</a:t>
            </a:r>
            <a:r>
              <a:rPr sz="750" b="1" u="heavy" spc="-7" dirty="0">
                <a:latin typeface="Arial"/>
                <a:cs typeface="Arial"/>
              </a:rPr>
              <a:t>B</a:t>
            </a:r>
            <a:r>
              <a:rPr sz="750" b="1" u="heavy" dirty="0">
                <a:latin typeface="Arial"/>
                <a:cs typeface="Arial"/>
              </a:rPr>
              <a:t>i</a:t>
            </a:r>
            <a:r>
              <a:rPr sz="750" b="1" u="heavy" spc="-10" dirty="0">
                <a:latin typeface="Arial"/>
                <a:cs typeface="Arial"/>
              </a:rPr>
              <a:t>o</a:t>
            </a:r>
            <a:r>
              <a:rPr sz="750" b="1" u="heavy" spc="-3" dirty="0">
                <a:latin typeface="Arial"/>
                <a:cs typeface="Arial"/>
              </a:rPr>
              <a:t>medic</a:t>
            </a:r>
            <a:r>
              <a:rPr sz="750" b="1" u="heavy" spc="-10" dirty="0">
                <a:latin typeface="Arial"/>
                <a:cs typeface="Arial"/>
              </a:rPr>
              <a:t>a</a:t>
            </a:r>
            <a:r>
              <a:rPr sz="750" b="1" u="heavy" dirty="0">
                <a:latin typeface="Arial"/>
                <a:cs typeface="Arial"/>
              </a:rPr>
              <a:t>l</a:t>
            </a:r>
            <a:r>
              <a:rPr sz="750" b="1" u="heavy" spc="-3" dirty="0">
                <a:latin typeface="Arial"/>
                <a:cs typeface="Arial"/>
              </a:rPr>
              <a:t> Sc</a:t>
            </a:r>
            <a:r>
              <a:rPr sz="750" b="1" u="heavy" spc="-7" dirty="0">
                <a:latin typeface="Arial"/>
                <a:cs typeface="Arial"/>
              </a:rPr>
              <a:t>i</a:t>
            </a:r>
            <a:r>
              <a:rPr sz="750" b="1" u="heavy" spc="-3" dirty="0">
                <a:latin typeface="Arial"/>
                <a:cs typeface="Arial"/>
              </a:rPr>
              <a:t>ence</a:t>
            </a:r>
            <a:r>
              <a:rPr sz="750" b="1" u="heavy" dirty="0">
                <a:latin typeface="Arial"/>
                <a:cs typeface="Arial"/>
              </a:rPr>
              <a:t>s </a:t>
            </a:r>
            <a:r>
              <a:rPr sz="750" b="1" u="heavy" spc="3" dirty="0">
                <a:latin typeface="Arial"/>
                <a:cs typeface="Arial"/>
              </a:rPr>
              <a:t>(</a:t>
            </a:r>
            <a:r>
              <a:rPr sz="750" b="1" u="heavy" spc="-7" dirty="0">
                <a:latin typeface="Arial"/>
                <a:cs typeface="Arial"/>
              </a:rPr>
              <a:t>C</a:t>
            </a:r>
            <a:r>
              <a:rPr sz="750" b="1" u="heavy" dirty="0">
                <a:latin typeface="Arial"/>
                <a:cs typeface="Arial"/>
              </a:rPr>
              <a:t>o</a:t>
            </a:r>
            <a:r>
              <a:rPr sz="750" b="1" u="heavy" spc="-7" dirty="0">
                <a:latin typeface="Arial"/>
                <a:cs typeface="Arial"/>
              </a:rPr>
              <a:t>u</a:t>
            </a:r>
            <a:r>
              <a:rPr sz="750" b="1" u="heavy" spc="-3" dirty="0">
                <a:latin typeface="Arial"/>
                <a:cs typeface="Arial"/>
              </a:rPr>
              <a:t>rse</a:t>
            </a:r>
            <a:r>
              <a:rPr sz="750" b="1" u="heavy" spc="-7" dirty="0">
                <a:latin typeface="Arial"/>
                <a:cs typeface="Arial"/>
              </a:rPr>
              <a:t> </a:t>
            </a:r>
            <a:r>
              <a:rPr sz="750" b="1" u="heavy" dirty="0">
                <a:latin typeface="Arial"/>
                <a:cs typeface="Arial"/>
              </a:rPr>
              <a:t># </a:t>
            </a:r>
            <a:r>
              <a:rPr sz="750" b="1" u="heavy" spc="-10" dirty="0">
                <a:latin typeface="Arial"/>
                <a:cs typeface="Arial"/>
              </a:rPr>
              <a:t>s</a:t>
            </a:r>
            <a:r>
              <a:rPr sz="750" b="1" u="heavy" dirty="0">
                <a:latin typeface="Arial"/>
                <a:cs typeface="Arial"/>
              </a:rPr>
              <a:t>t</a:t>
            </a:r>
            <a:r>
              <a:rPr sz="750" b="1" u="heavy" spc="-3" dirty="0">
                <a:latin typeface="Arial"/>
                <a:cs typeface="Arial"/>
              </a:rPr>
              <a:t>a</a:t>
            </a:r>
            <a:r>
              <a:rPr sz="750" b="1" u="heavy" spc="-10" dirty="0">
                <a:latin typeface="Arial"/>
                <a:cs typeface="Arial"/>
              </a:rPr>
              <a:t>r</a:t>
            </a:r>
            <a:r>
              <a:rPr sz="750" b="1" u="heavy" dirty="0">
                <a:latin typeface="Arial"/>
                <a:cs typeface="Arial"/>
              </a:rPr>
              <a:t>ts</a:t>
            </a:r>
            <a:r>
              <a:rPr sz="750" b="1" u="heavy" spc="-7" dirty="0">
                <a:latin typeface="Arial"/>
                <a:cs typeface="Arial"/>
              </a:rPr>
              <a:t> </a:t>
            </a:r>
            <a:r>
              <a:rPr sz="750" b="1" u="heavy" dirty="0">
                <a:latin typeface="Arial"/>
                <a:cs typeface="Arial"/>
              </a:rPr>
              <a:t>w</a:t>
            </a:r>
            <a:r>
              <a:rPr sz="750" b="1" u="heavy" spc="-7" dirty="0">
                <a:latin typeface="Arial"/>
                <a:cs typeface="Arial"/>
              </a:rPr>
              <a:t>i</a:t>
            </a:r>
            <a:r>
              <a:rPr sz="750" b="1" u="heavy" dirty="0">
                <a:latin typeface="Arial"/>
                <a:cs typeface="Arial"/>
              </a:rPr>
              <a:t>th 3</a:t>
            </a:r>
            <a:r>
              <a:rPr sz="750" b="1" u="heavy" spc="-7" dirty="0">
                <a:latin typeface="Arial"/>
                <a:cs typeface="Arial"/>
              </a:rPr>
              <a:t> </a:t>
            </a:r>
            <a:r>
              <a:rPr sz="750" b="1" u="heavy" dirty="0">
                <a:latin typeface="Arial"/>
                <a:cs typeface="Arial"/>
              </a:rPr>
              <a:t>or</a:t>
            </a:r>
            <a:r>
              <a:rPr sz="750" b="1" u="heavy" spc="-7" dirty="0">
                <a:latin typeface="Arial"/>
                <a:cs typeface="Arial"/>
              </a:rPr>
              <a:t> </a:t>
            </a:r>
            <a:r>
              <a:rPr sz="750" b="1" u="heavy" spc="-3" dirty="0">
                <a:latin typeface="Arial"/>
                <a:cs typeface="Arial"/>
              </a:rPr>
              <a:t>4)</a:t>
            </a:r>
            <a:endParaRPr sz="75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755534" y="607868"/>
          <a:ext cx="4676774" cy="8033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72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0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0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355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Cour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Title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Pre-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quisite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st be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pas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ith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a 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ette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r)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2311-2111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Hu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man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/P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7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ZOOL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240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2313-2113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Hu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man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/P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7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ZOOL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240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674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2340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rodu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Neur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ie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ce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7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B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8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SYC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203200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BOT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2410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enera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378"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2406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ebra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te Zo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7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2466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ebra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Zo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7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3562350" y="5988464"/>
            <a:ext cx="4785013" cy="838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45" b="1" spc="-3" dirty="0">
                <a:latin typeface="Arial"/>
                <a:cs typeface="Arial"/>
              </a:rPr>
              <a:t>*On</a:t>
            </a:r>
            <a:r>
              <a:rPr sz="545" b="1" dirty="0">
                <a:latin typeface="Arial"/>
                <a:cs typeface="Arial"/>
              </a:rPr>
              <a:t>ly 6</a:t>
            </a:r>
            <a:r>
              <a:rPr sz="545" b="1" spc="-10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h</a:t>
            </a:r>
            <a:r>
              <a:rPr sz="545" b="1" spc="-10" dirty="0">
                <a:latin typeface="Arial"/>
                <a:cs typeface="Arial"/>
              </a:rPr>
              <a:t>o</a:t>
            </a:r>
            <a:r>
              <a:rPr sz="545" b="1" dirty="0">
                <a:latin typeface="Arial"/>
                <a:cs typeface="Arial"/>
              </a:rPr>
              <a:t>urs </a:t>
            </a:r>
            <a:r>
              <a:rPr sz="545" b="1" spc="-3" dirty="0">
                <a:latin typeface="Arial"/>
                <a:cs typeface="Arial"/>
              </a:rPr>
              <a:t>t</a:t>
            </a:r>
            <a:r>
              <a:rPr sz="545" b="1" dirty="0">
                <a:latin typeface="Arial"/>
                <a:cs typeface="Arial"/>
              </a:rPr>
              <a:t>o</a:t>
            </a:r>
            <a:r>
              <a:rPr sz="545" b="1" spc="-3" dirty="0">
                <a:latin typeface="Arial"/>
                <a:cs typeface="Arial"/>
              </a:rPr>
              <a:t>ta</a:t>
            </a:r>
            <a:r>
              <a:rPr sz="545" b="1" dirty="0">
                <a:latin typeface="Arial"/>
                <a:cs typeface="Arial"/>
              </a:rPr>
              <a:t>l</a:t>
            </a:r>
            <a:r>
              <a:rPr sz="545" b="1" spc="-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of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Spe</a:t>
            </a:r>
            <a:r>
              <a:rPr sz="545" b="1" spc="-7" dirty="0">
                <a:latin typeface="Arial"/>
                <a:cs typeface="Arial"/>
              </a:rPr>
              <a:t>c</a:t>
            </a:r>
            <a:r>
              <a:rPr sz="545" b="1" dirty="0">
                <a:latin typeface="Arial"/>
                <a:cs typeface="Arial"/>
              </a:rPr>
              <a:t>i</a:t>
            </a:r>
            <a:r>
              <a:rPr sz="545" b="1" spc="-13" dirty="0">
                <a:latin typeface="Arial"/>
                <a:cs typeface="Arial"/>
              </a:rPr>
              <a:t>a</a:t>
            </a:r>
            <a:r>
              <a:rPr sz="545" b="1" dirty="0">
                <a:latin typeface="Arial"/>
                <a:cs typeface="Arial"/>
              </a:rPr>
              <a:t>l</a:t>
            </a:r>
            <a:r>
              <a:rPr sz="545" b="1" spc="-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P</a:t>
            </a:r>
            <a:r>
              <a:rPr sz="545" b="1" spc="-10" dirty="0">
                <a:latin typeface="Arial"/>
                <a:cs typeface="Arial"/>
              </a:rPr>
              <a:t>r</a:t>
            </a:r>
            <a:r>
              <a:rPr sz="545" b="1" dirty="0">
                <a:latin typeface="Arial"/>
                <a:cs typeface="Arial"/>
              </a:rPr>
              <a:t>ob</a:t>
            </a:r>
            <a:r>
              <a:rPr sz="545" b="1" spc="3" dirty="0">
                <a:latin typeface="Arial"/>
                <a:cs typeface="Arial"/>
              </a:rPr>
              <a:t>l</a:t>
            </a:r>
            <a:r>
              <a:rPr sz="545" b="1" spc="-13" dirty="0">
                <a:latin typeface="Arial"/>
                <a:cs typeface="Arial"/>
              </a:rPr>
              <a:t>e</a:t>
            </a:r>
            <a:r>
              <a:rPr sz="545" b="1" dirty="0">
                <a:latin typeface="Arial"/>
                <a:cs typeface="Arial"/>
              </a:rPr>
              <a:t>ms </a:t>
            </a:r>
            <a:r>
              <a:rPr sz="545" b="1" spc="-3" dirty="0">
                <a:latin typeface="Arial"/>
                <a:cs typeface="Arial"/>
              </a:rPr>
              <a:t>ca</a:t>
            </a:r>
            <a:r>
              <a:rPr sz="545" b="1" dirty="0">
                <a:latin typeface="Arial"/>
                <a:cs typeface="Arial"/>
              </a:rPr>
              <a:t>n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be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us</a:t>
            </a:r>
            <a:r>
              <a:rPr sz="545" b="1" spc="-7" dirty="0">
                <a:latin typeface="Arial"/>
                <a:cs typeface="Arial"/>
              </a:rPr>
              <a:t>e</a:t>
            </a:r>
            <a:r>
              <a:rPr sz="545" b="1" dirty="0">
                <a:latin typeface="Arial"/>
                <a:cs typeface="Arial"/>
              </a:rPr>
              <a:t>d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spc="-3" dirty="0">
                <a:latin typeface="Arial"/>
                <a:cs typeface="Arial"/>
              </a:rPr>
              <a:t>t</a:t>
            </a:r>
            <a:r>
              <a:rPr sz="545" b="1" dirty="0">
                <a:latin typeface="Arial"/>
                <a:cs typeface="Arial"/>
              </a:rPr>
              <a:t>ow</a:t>
            </a:r>
            <a:r>
              <a:rPr sz="545" b="1" spc="-3" dirty="0">
                <a:latin typeface="Arial"/>
                <a:cs typeface="Arial"/>
              </a:rPr>
              <a:t>a</a:t>
            </a:r>
            <a:r>
              <a:rPr sz="545" b="1" spc="-10" dirty="0">
                <a:latin typeface="Arial"/>
                <a:cs typeface="Arial"/>
              </a:rPr>
              <a:t>r</a:t>
            </a:r>
            <a:r>
              <a:rPr sz="545" b="1" dirty="0">
                <a:latin typeface="Arial"/>
                <a:cs typeface="Arial"/>
              </a:rPr>
              <a:t>d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d</a:t>
            </a:r>
            <a:r>
              <a:rPr sz="545" b="1" spc="-10" dirty="0">
                <a:latin typeface="Arial"/>
                <a:cs typeface="Arial"/>
              </a:rPr>
              <a:t>eg</a:t>
            </a:r>
            <a:r>
              <a:rPr sz="545" b="1" spc="-3" dirty="0">
                <a:latin typeface="Arial"/>
                <a:cs typeface="Arial"/>
              </a:rPr>
              <a:t>ree</a:t>
            </a:r>
            <a:r>
              <a:rPr sz="545" b="1" dirty="0">
                <a:latin typeface="Arial"/>
                <a:cs typeface="Arial"/>
              </a:rPr>
              <a:t>.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spc="-7" dirty="0">
                <a:latin typeface="Arial"/>
                <a:cs typeface="Arial"/>
              </a:rPr>
              <a:t>M</a:t>
            </a:r>
            <a:r>
              <a:rPr sz="545" b="1" dirty="0">
                <a:latin typeface="Arial"/>
                <a:cs typeface="Arial"/>
              </a:rPr>
              <a:t>ore </a:t>
            </a:r>
            <a:r>
              <a:rPr sz="545" b="1" spc="-3" dirty="0">
                <a:latin typeface="Arial"/>
                <a:cs typeface="Arial"/>
              </a:rPr>
              <a:t>t</a:t>
            </a:r>
            <a:r>
              <a:rPr sz="545" b="1" dirty="0">
                <a:latin typeface="Arial"/>
                <a:cs typeface="Arial"/>
              </a:rPr>
              <a:t>han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3 </a:t>
            </a:r>
            <a:r>
              <a:rPr sz="545" b="1" spc="-10" dirty="0">
                <a:latin typeface="Arial"/>
                <a:cs typeface="Arial"/>
              </a:rPr>
              <a:t>h</a:t>
            </a:r>
            <a:r>
              <a:rPr sz="545" b="1" dirty="0">
                <a:latin typeface="Arial"/>
                <a:cs typeface="Arial"/>
              </a:rPr>
              <a:t>ours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of </a:t>
            </a:r>
            <a:r>
              <a:rPr sz="545" b="1" spc="-3" dirty="0">
                <a:latin typeface="Arial"/>
                <a:cs typeface="Arial"/>
              </a:rPr>
              <a:t>s</a:t>
            </a:r>
            <a:r>
              <a:rPr sz="545" b="1" dirty="0">
                <a:latin typeface="Arial"/>
                <a:cs typeface="Arial"/>
              </a:rPr>
              <a:t>pe</a:t>
            </a:r>
            <a:r>
              <a:rPr sz="545" b="1" spc="-13" dirty="0">
                <a:latin typeface="Arial"/>
                <a:cs typeface="Arial"/>
              </a:rPr>
              <a:t>c</a:t>
            </a:r>
            <a:r>
              <a:rPr sz="545" b="1" dirty="0">
                <a:latin typeface="Arial"/>
                <a:cs typeface="Arial"/>
              </a:rPr>
              <a:t>i</a:t>
            </a:r>
            <a:r>
              <a:rPr sz="545" b="1" spc="-3" dirty="0">
                <a:latin typeface="Arial"/>
                <a:cs typeface="Arial"/>
              </a:rPr>
              <a:t>a</a:t>
            </a:r>
            <a:r>
              <a:rPr sz="545" b="1" dirty="0">
                <a:latin typeface="Arial"/>
                <a:cs typeface="Arial"/>
              </a:rPr>
              <a:t>l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p</a:t>
            </a:r>
            <a:r>
              <a:rPr sz="545" b="1" spc="-10" dirty="0">
                <a:latin typeface="Arial"/>
                <a:cs typeface="Arial"/>
              </a:rPr>
              <a:t>r</a:t>
            </a:r>
            <a:r>
              <a:rPr sz="545" b="1" dirty="0">
                <a:latin typeface="Arial"/>
                <a:cs typeface="Arial"/>
              </a:rPr>
              <a:t>ob</a:t>
            </a:r>
            <a:r>
              <a:rPr sz="545" b="1" spc="3" dirty="0">
                <a:latin typeface="Arial"/>
                <a:cs typeface="Arial"/>
              </a:rPr>
              <a:t>l</a:t>
            </a:r>
            <a:r>
              <a:rPr sz="545" b="1" spc="-13" dirty="0">
                <a:latin typeface="Arial"/>
                <a:cs typeface="Arial"/>
              </a:rPr>
              <a:t>e</a:t>
            </a:r>
            <a:r>
              <a:rPr sz="545" b="1" dirty="0">
                <a:latin typeface="Arial"/>
                <a:cs typeface="Arial"/>
              </a:rPr>
              <a:t>ms </a:t>
            </a:r>
            <a:r>
              <a:rPr sz="545" b="1" spc="-3" dirty="0">
                <a:latin typeface="Arial"/>
                <a:cs typeface="Arial"/>
              </a:rPr>
              <a:t>ca</a:t>
            </a:r>
            <a:r>
              <a:rPr sz="545" b="1" spc="-10" dirty="0">
                <a:latin typeface="Arial"/>
                <a:cs typeface="Arial"/>
              </a:rPr>
              <a:t>n</a:t>
            </a:r>
            <a:r>
              <a:rPr sz="545" b="1" dirty="0">
                <a:latin typeface="Arial"/>
                <a:cs typeface="Arial"/>
              </a:rPr>
              <a:t>not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be t</a:t>
            </a:r>
            <a:r>
              <a:rPr sz="545" b="1" spc="-3" dirty="0">
                <a:latin typeface="Arial"/>
                <a:cs typeface="Arial"/>
              </a:rPr>
              <a:t>ake</a:t>
            </a:r>
            <a:r>
              <a:rPr sz="545" b="1" dirty="0">
                <a:latin typeface="Arial"/>
                <a:cs typeface="Arial"/>
              </a:rPr>
              <a:t>n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in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a</a:t>
            </a:r>
            <a:r>
              <a:rPr sz="545" b="1" spc="7" dirty="0">
                <a:latin typeface="Arial"/>
                <a:cs typeface="Arial"/>
              </a:rPr>
              <a:t> </a:t>
            </a:r>
            <a:r>
              <a:rPr sz="545" b="1" spc="-3" dirty="0">
                <a:latin typeface="Arial"/>
                <a:cs typeface="Arial"/>
              </a:rPr>
              <a:t>s</a:t>
            </a:r>
            <a:r>
              <a:rPr sz="545" b="1" dirty="0">
                <a:latin typeface="Arial"/>
                <a:cs typeface="Arial"/>
              </a:rPr>
              <a:t>ing</a:t>
            </a:r>
            <a:r>
              <a:rPr sz="545" b="1" spc="3" dirty="0">
                <a:latin typeface="Arial"/>
                <a:cs typeface="Arial"/>
              </a:rPr>
              <a:t>l</a:t>
            </a:r>
            <a:r>
              <a:rPr sz="545" b="1" dirty="0">
                <a:latin typeface="Arial"/>
                <a:cs typeface="Arial"/>
              </a:rPr>
              <a:t>e</a:t>
            </a:r>
            <a:r>
              <a:rPr sz="545" b="1" spc="-10" dirty="0">
                <a:latin typeface="Arial"/>
                <a:cs typeface="Arial"/>
              </a:rPr>
              <a:t> </a:t>
            </a:r>
            <a:r>
              <a:rPr sz="545" b="1" spc="-3" dirty="0">
                <a:latin typeface="Arial"/>
                <a:cs typeface="Arial"/>
              </a:rPr>
              <a:t>se</a:t>
            </a:r>
            <a:r>
              <a:rPr sz="545" b="1" dirty="0">
                <a:latin typeface="Arial"/>
                <a:cs typeface="Arial"/>
              </a:rPr>
              <a:t>m</a:t>
            </a:r>
            <a:r>
              <a:rPr sz="545" b="1" spc="-3" dirty="0">
                <a:latin typeface="Arial"/>
                <a:cs typeface="Arial"/>
              </a:rPr>
              <a:t>ester.</a:t>
            </a:r>
            <a:endParaRPr sz="545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984234"/>
              </p:ext>
            </p:extLst>
          </p:nvPr>
        </p:nvGraphicFramePr>
        <p:xfrm>
          <a:off x="3755534" y="1752080"/>
          <a:ext cx="4676774" cy="43354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72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0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0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18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Cour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Title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Pre-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quisite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st be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pas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ith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a 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ette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r)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3320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7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3321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Ev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ionar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332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75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3330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240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 OR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1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4195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M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hod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Co-requi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requir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 -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439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67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4198*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robl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Non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(requir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ru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depar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appro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al)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4298*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robl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Non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(requir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ru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depar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appro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al)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7674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4300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rodu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ioin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4315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opula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1305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332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332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TAT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248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TH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2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4948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4319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G 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-Couple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ep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4320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ndo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rinolog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7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6-1106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JR OR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anding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2870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4321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elop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438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8 OR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93518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4330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4350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Cel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ula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Neuro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ie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ce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240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 OR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438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 OR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4370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op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spc="1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3310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4375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Neuro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ien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Cap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marR="99060">
                        <a:lnSpc>
                          <a:spcPts val="91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nl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M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jo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 OR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SYC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2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500" spc="1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212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SYC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320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-3101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4389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elop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Neurobiolog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-3115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4395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(Ca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b="1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ly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be t</a:t>
                      </a:r>
                      <a:r>
                        <a:rPr sz="5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ke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wi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arie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our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op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1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Depar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ppr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0101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4398*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robl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Non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(requir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ru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depar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appro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al)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16378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2006"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H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3316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Memb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 -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500" b="1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ll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-311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H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4414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Cel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ula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Sp</a:t>
                      </a:r>
                      <a:r>
                        <a:rPr sz="500" b="1" spc="-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ing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-311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431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4433"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H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4310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Tec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hnique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ula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Fa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-311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4177"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H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4320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ts val="94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To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ula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2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-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ts val="940"/>
                        </a:lnSpc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SP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-311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16984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22006"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3343-3144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hogeni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robiolo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   -</a:t>
                      </a:r>
                      <a:r>
                        <a:rPr sz="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Spr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ng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-214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1 OR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4691"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3345-3146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Mic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robia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 -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Fall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-214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1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232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-2124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6380"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3349-3150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ula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cs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Spr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ng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332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-2141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-3115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1965"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4353-4154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Imm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unolo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 &amp;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500" b="1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ll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-214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1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232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-2124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4329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pide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   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500" b="1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(on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ce 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2 y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JR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-214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1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17417"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4351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enera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ir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  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500" b="1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ll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332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 OR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-2141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4355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di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My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-2141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16984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18888"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3464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di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ar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240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4384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Cel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ula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Neuro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ie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ce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240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438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-1108</a:t>
                      </a:r>
                      <a:endParaRPr sz="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1778453" y="5263850"/>
            <a:ext cx="671172" cy="82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9844" rtl="0" eaLnBrk="1" latinLnBrk="0" hangingPunct="1">
              <a:defRPr sz="536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4492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984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3476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9688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610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6953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5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5937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59"/>
            <a:r>
              <a:rPr lang="en-US" spc="-8"/>
              <a:t>Re</a:t>
            </a:r>
            <a:r>
              <a:rPr lang="en-US" spc="-3"/>
              <a:t>v. </a:t>
            </a:r>
            <a:r>
              <a:rPr lang="en-US" spc="-8"/>
              <a:t>01</a:t>
            </a:r>
            <a:r>
              <a:rPr lang="en-US"/>
              <a:t>/</a:t>
            </a:r>
            <a:r>
              <a:rPr lang="en-US" spc="-8"/>
              <a:t>2</a:t>
            </a:r>
            <a:r>
              <a:rPr lang="en-US" spc="-5"/>
              <a:t>8</a:t>
            </a:r>
            <a:r>
              <a:rPr lang="en-US"/>
              <a:t>/</a:t>
            </a:r>
            <a:r>
              <a:rPr lang="en-US" spc="-8"/>
              <a:t>20</a:t>
            </a:r>
            <a:r>
              <a:rPr lang="en-US"/>
              <a:t>2</a:t>
            </a:r>
            <a:r>
              <a:rPr lang="en-US" spc="-5"/>
              <a:t>6</a:t>
            </a:r>
            <a:r>
              <a:rPr lang="en-US" spc="-3"/>
              <a:t> K</a:t>
            </a:r>
            <a:r>
              <a:rPr lang="en-US" spc="-8"/>
              <a:t>A</a:t>
            </a:r>
            <a:r>
              <a:rPr lang="en-US" spc="-5"/>
              <a:t>N</a:t>
            </a:r>
            <a:endParaRPr spc="-7" dirty="0"/>
          </a:p>
        </p:txBody>
      </p:sp>
      <p:sp>
        <p:nvSpPr>
          <p:cNvPr id="2" name="object 2"/>
          <p:cNvSpPr txBox="1"/>
          <p:nvPr/>
        </p:nvSpPr>
        <p:spPr>
          <a:xfrm>
            <a:off x="4068594" y="502541"/>
            <a:ext cx="4052888" cy="1258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818" b="1" spc="-3" dirty="0">
                <a:latin typeface="Arial"/>
                <a:cs typeface="Arial"/>
              </a:rPr>
              <a:t>T</a:t>
            </a:r>
            <a:r>
              <a:rPr sz="818" b="1" spc="-7" dirty="0">
                <a:latin typeface="Arial"/>
                <a:cs typeface="Arial"/>
              </a:rPr>
              <a:t>h</a:t>
            </a:r>
            <a:r>
              <a:rPr sz="818" b="1" spc="-13" dirty="0">
                <a:latin typeface="Arial"/>
                <a:cs typeface="Arial"/>
              </a:rPr>
              <a:t>e</a:t>
            </a:r>
            <a:r>
              <a:rPr sz="818" b="1" dirty="0">
                <a:latin typeface="Arial"/>
                <a:cs typeface="Arial"/>
              </a:rPr>
              <a:t>se</a:t>
            </a:r>
            <a:r>
              <a:rPr sz="818" b="1" spc="-7" dirty="0">
                <a:latin typeface="Arial"/>
                <a:cs typeface="Arial"/>
              </a:rPr>
              <a:t> </a:t>
            </a:r>
            <a:r>
              <a:rPr sz="818" b="1" dirty="0">
                <a:latin typeface="Arial"/>
                <a:cs typeface="Arial"/>
              </a:rPr>
              <a:t>c</a:t>
            </a:r>
            <a:r>
              <a:rPr sz="818" b="1" spc="-7" dirty="0">
                <a:latin typeface="Arial"/>
                <a:cs typeface="Arial"/>
              </a:rPr>
              <a:t>ourse</a:t>
            </a:r>
            <a:r>
              <a:rPr sz="818" b="1" dirty="0">
                <a:latin typeface="Arial"/>
                <a:cs typeface="Arial"/>
              </a:rPr>
              <a:t>s </a:t>
            </a:r>
            <a:r>
              <a:rPr sz="818" b="1" spc="3" dirty="0">
                <a:latin typeface="Arial"/>
                <a:cs typeface="Arial"/>
              </a:rPr>
              <a:t>a</a:t>
            </a:r>
            <a:r>
              <a:rPr sz="818" b="1" spc="-10" dirty="0">
                <a:latin typeface="Arial"/>
                <a:cs typeface="Arial"/>
              </a:rPr>
              <a:t>r</a:t>
            </a:r>
            <a:r>
              <a:rPr sz="818" b="1" dirty="0">
                <a:latin typeface="Arial"/>
                <a:cs typeface="Arial"/>
              </a:rPr>
              <a:t>e </a:t>
            </a:r>
            <a:r>
              <a:rPr sz="818" b="1" spc="-7" dirty="0">
                <a:latin typeface="Arial"/>
                <a:cs typeface="Arial"/>
              </a:rPr>
              <a:t>mos</a:t>
            </a:r>
            <a:r>
              <a:rPr sz="818" b="1" dirty="0">
                <a:latin typeface="Arial"/>
                <a:cs typeface="Arial"/>
              </a:rPr>
              <a:t>t a</a:t>
            </a:r>
            <a:r>
              <a:rPr sz="818" b="1" spc="-7" dirty="0">
                <a:latin typeface="Arial"/>
                <a:cs typeface="Arial"/>
              </a:rPr>
              <a:t>ppro</a:t>
            </a:r>
            <a:r>
              <a:rPr sz="818" b="1" spc="-10" dirty="0">
                <a:latin typeface="Arial"/>
                <a:cs typeface="Arial"/>
              </a:rPr>
              <a:t>p</a:t>
            </a:r>
            <a:r>
              <a:rPr sz="818" b="1" spc="-3" dirty="0">
                <a:latin typeface="Arial"/>
                <a:cs typeface="Arial"/>
              </a:rPr>
              <a:t>ri</a:t>
            </a:r>
            <a:r>
              <a:rPr sz="818" b="1" spc="3" dirty="0">
                <a:latin typeface="Arial"/>
                <a:cs typeface="Arial"/>
              </a:rPr>
              <a:t>a</a:t>
            </a:r>
            <a:r>
              <a:rPr sz="818" b="1" dirty="0">
                <a:latin typeface="Arial"/>
                <a:cs typeface="Arial"/>
              </a:rPr>
              <a:t>te</a:t>
            </a:r>
            <a:r>
              <a:rPr sz="818" b="1" spc="-3" dirty="0">
                <a:latin typeface="Arial"/>
                <a:cs typeface="Arial"/>
              </a:rPr>
              <a:t> </a:t>
            </a:r>
            <a:r>
              <a:rPr sz="818" b="1" dirty="0">
                <a:latin typeface="Arial"/>
                <a:cs typeface="Arial"/>
              </a:rPr>
              <a:t>for </a:t>
            </a:r>
            <a:r>
              <a:rPr sz="818" b="1" spc="-13" dirty="0">
                <a:latin typeface="Arial"/>
                <a:cs typeface="Arial"/>
              </a:rPr>
              <a:t>E</a:t>
            </a:r>
            <a:r>
              <a:rPr sz="818" b="1" dirty="0">
                <a:latin typeface="Arial"/>
                <a:cs typeface="Arial"/>
              </a:rPr>
              <a:t>c</a:t>
            </a:r>
            <a:r>
              <a:rPr sz="818" b="1" spc="-7" dirty="0">
                <a:latin typeface="Arial"/>
                <a:cs typeface="Arial"/>
              </a:rPr>
              <a:t>ology</a:t>
            </a:r>
            <a:r>
              <a:rPr sz="818" b="1" dirty="0">
                <a:latin typeface="Arial"/>
                <a:cs typeface="Arial"/>
              </a:rPr>
              <a:t> </a:t>
            </a:r>
            <a:r>
              <a:rPr sz="818" b="1" spc="3" dirty="0">
                <a:latin typeface="Arial"/>
                <a:cs typeface="Arial"/>
              </a:rPr>
              <a:t>a</a:t>
            </a:r>
            <a:r>
              <a:rPr sz="818" b="1" spc="-7" dirty="0">
                <a:latin typeface="Arial"/>
                <a:cs typeface="Arial"/>
              </a:rPr>
              <a:t>nd</a:t>
            </a:r>
            <a:r>
              <a:rPr sz="818" b="1" spc="-10" dirty="0">
                <a:latin typeface="Arial"/>
                <a:cs typeface="Arial"/>
              </a:rPr>
              <a:t> </a:t>
            </a:r>
            <a:r>
              <a:rPr sz="818" b="1" spc="-7" dirty="0">
                <a:latin typeface="Arial"/>
                <a:cs typeface="Arial"/>
              </a:rPr>
              <a:t>E</a:t>
            </a:r>
            <a:r>
              <a:rPr sz="818" b="1" dirty="0">
                <a:latin typeface="Arial"/>
                <a:cs typeface="Arial"/>
              </a:rPr>
              <a:t>v</a:t>
            </a:r>
            <a:r>
              <a:rPr sz="818" b="1" spc="-7" dirty="0">
                <a:latin typeface="Arial"/>
                <a:cs typeface="Arial"/>
              </a:rPr>
              <a:t>olutio</a:t>
            </a:r>
            <a:r>
              <a:rPr sz="818" b="1" spc="-20" dirty="0">
                <a:latin typeface="Arial"/>
                <a:cs typeface="Arial"/>
              </a:rPr>
              <a:t>n</a:t>
            </a:r>
            <a:r>
              <a:rPr sz="818" b="1" dirty="0">
                <a:latin typeface="Arial"/>
                <a:cs typeface="Arial"/>
              </a:rPr>
              <a:t>a</a:t>
            </a:r>
            <a:r>
              <a:rPr sz="818" b="1" spc="-3" dirty="0">
                <a:latin typeface="Arial"/>
                <a:cs typeface="Arial"/>
              </a:rPr>
              <a:t>r</a:t>
            </a:r>
            <a:r>
              <a:rPr sz="818" b="1" dirty="0">
                <a:latin typeface="Arial"/>
                <a:cs typeface="Arial"/>
              </a:rPr>
              <a:t>y </a:t>
            </a:r>
            <a:r>
              <a:rPr sz="818" b="1" spc="-10" dirty="0">
                <a:latin typeface="Arial"/>
                <a:cs typeface="Arial"/>
              </a:rPr>
              <a:t>Bio</a:t>
            </a:r>
            <a:r>
              <a:rPr sz="818" b="1" spc="-7" dirty="0">
                <a:latin typeface="Arial"/>
                <a:cs typeface="Arial"/>
              </a:rPr>
              <a:t>logy </a:t>
            </a:r>
            <a:r>
              <a:rPr sz="818" b="1" dirty="0">
                <a:latin typeface="Arial"/>
                <a:cs typeface="Arial"/>
              </a:rPr>
              <a:t>Ma</a:t>
            </a:r>
            <a:r>
              <a:rPr sz="818" b="1" spc="-7" dirty="0">
                <a:latin typeface="Arial"/>
                <a:cs typeface="Arial"/>
              </a:rPr>
              <a:t>jors</a:t>
            </a:r>
            <a:endParaRPr sz="818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62350" y="4899271"/>
            <a:ext cx="4785013" cy="838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45" b="1" spc="-3" dirty="0">
                <a:latin typeface="Arial"/>
                <a:cs typeface="Arial"/>
              </a:rPr>
              <a:t>*On</a:t>
            </a:r>
            <a:r>
              <a:rPr sz="545" b="1" dirty="0">
                <a:latin typeface="Arial"/>
                <a:cs typeface="Arial"/>
              </a:rPr>
              <a:t>ly 6</a:t>
            </a:r>
            <a:r>
              <a:rPr sz="545" b="1" spc="-10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h</a:t>
            </a:r>
            <a:r>
              <a:rPr sz="545" b="1" spc="-10" dirty="0">
                <a:latin typeface="Arial"/>
                <a:cs typeface="Arial"/>
              </a:rPr>
              <a:t>o</a:t>
            </a:r>
            <a:r>
              <a:rPr sz="545" b="1" dirty="0">
                <a:latin typeface="Arial"/>
                <a:cs typeface="Arial"/>
              </a:rPr>
              <a:t>urs </a:t>
            </a:r>
            <a:r>
              <a:rPr sz="545" b="1" spc="-3" dirty="0">
                <a:latin typeface="Arial"/>
                <a:cs typeface="Arial"/>
              </a:rPr>
              <a:t>t</a:t>
            </a:r>
            <a:r>
              <a:rPr sz="545" b="1" dirty="0">
                <a:latin typeface="Arial"/>
                <a:cs typeface="Arial"/>
              </a:rPr>
              <a:t>o</a:t>
            </a:r>
            <a:r>
              <a:rPr sz="545" b="1" spc="-3" dirty="0">
                <a:latin typeface="Arial"/>
                <a:cs typeface="Arial"/>
              </a:rPr>
              <a:t>ta</a:t>
            </a:r>
            <a:r>
              <a:rPr sz="545" b="1" dirty="0">
                <a:latin typeface="Arial"/>
                <a:cs typeface="Arial"/>
              </a:rPr>
              <a:t>l</a:t>
            </a:r>
            <a:r>
              <a:rPr sz="545" b="1" spc="-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of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Spe</a:t>
            </a:r>
            <a:r>
              <a:rPr sz="545" b="1" spc="-7" dirty="0">
                <a:latin typeface="Arial"/>
                <a:cs typeface="Arial"/>
              </a:rPr>
              <a:t>c</a:t>
            </a:r>
            <a:r>
              <a:rPr sz="545" b="1" dirty="0">
                <a:latin typeface="Arial"/>
                <a:cs typeface="Arial"/>
              </a:rPr>
              <a:t>i</a:t>
            </a:r>
            <a:r>
              <a:rPr sz="545" b="1" spc="-13" dirty="0">
                <a:latin typeface="Arial"/>
                <a:cs typeface="Arial"/>
              </a:rPr>
              <a:t>a</a:t>
            </a:r>
            <a:r>
              <a:rPr sz="545" b="1" dirty="0">
                <a:latin typeface="Arial"/>
                <a:cs typeface="Arial"/>
              </a:rPr>
              <a:t>l</a:t>
            </a:r>
            <a:r>
              <a:rPr sz="545" b="1" spc="-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P</a:t>
            </a:r>
            <a:r>
              <a:rPr sz="545" b="1" spc="-10" dirty="0">
                <a:latin typeface="Arial"/>
                <a:cs typeface="Arial"/>
              </a:rPr>
              <a:t>r</a:t>
            </a:r>
            <a:r>
              <a:rPr sz="545" b="1" dirty="0">
                <a:latin typeface="Arial"/>
                <a:cs typeface="Arial"/>
              </a:rPr>
              <a:t>ob</a:t>
            </a:r>
            <a:r>
              <a:rPr sz="545" b="1" spc="3" dirty="0">
                <a:latin typeface="Arial"/>
                <a:cs typeface="Arial"/>
              </a:rPr>
              <a:t>l</a:t>
            </a:r>
            <a:r>
              <a:rPr sz="545" b="1" spc="-13" dirty="0">
                <a:latin typeface="Arial"/>
                <a:cs typeface="Arial"/>
              </a:rPr>
              <a:t>e</a:t>
            </a:r>
            <a:r>
              <a:rPr sz="545" b="1" dirty="0">
                <a:latin typeface="Arial"/>
                <a:cs typeface="Arial"/>
              </a:rPr>
              <a:t>ms </a:t>
            </a:r>
            <a:r>
              <a:rPr sz="545" b="1" spc="-3" dirty="0">
                <a:latin typeface="Arial"/>
                <a:cs typeface="Arial"/>
              </a:rPr>
              <a:t>ca</a:t>
            </a:r>
            <a:r>
              <a:rPr sz="545" b="1" dirty="0">
                <a:latin typeface="Arial"/>
                <a:cs typeface="Arial"/>
              </a:rPr>
              <a:t>n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be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us</a:t>
            </a:r>
            <a:r>
              <a:rPr sz="545" b="1" spc="-7" dirty="0">
                <a:latin typeface="Arial"/>
                <a:cs typeface="Arial"/>
              </a:rPr>
              <a:t>e</a:t>
            </a:r>
            <a:r>
              <a:rPr sz="545" b="1" dirty="0">
                <a:latin typeface="Arial"/>
                <a:cs typeface="Arial"/>
              </a:rPr>
              <a:t>d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spc="-3" dirty="0">
                <a:latin typeface="Arial"/>
                <a:cs typeface="Arial"/>
              </a:rPr>
              <a:t>t</a:t>
            </a:r>
            <a:r>
              <a:rPr sz="545" b="1" dirty="0">
                <a:latin typeface="Arial"/>
                <a:cs typeface="Arial"/>
              </a:rPr>
              <a:t>ow</a:t>
            </a:r>
            <a:r>
              <a:rPr sz="545" b="1" spc="-3" dirty="0">
                <a:latin typeface="Arial"/>
                <a:cs typeface="Arial"/>
              </a:rPr>
              <a:t>a</a:t>
            </a:r>
            <a:r>
              <a:rPr sz="545" b="1" spc="-10" dirty="0">
                <a:latin typeface="Arial"/>
                <a:cs typeface="Arial"/>
              </a:rPr>
              <a:t>r</a:t>
            </a:r>
            <a:r>
              <a:rPr sz="545" b="1" dirty="0">
                <a:latin typeface="Arial"/>
                <a:cs typeface="Arial"/>
              </a:rPr>
              <a:t>d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d</a:t>
            </a:r>
            <a:r>
              <a:rPr sz="545" b="1" spc="-10" dirty="0">
                <a:latin typeface="Arial"/>
                <a:cs typeface="Arial"/>
              </a:rPr>
              <a:t>eg</a:t>
            </a:r>
            <a:r>
              <a:rPr sz="545" b="1" spc="-3" dirty="0">
                <a:latin typeface="Arial"/>
                <a:cs typeface="Arial"/>
              </a:rPr>
              <a:t>ree</a:t>
            </a:r>
            <a:r>
              <a:rPr sz="545" b="1" dirty="0">
                <a:latin typeface="Arial"/>
                <a:cs typeface="Arial"/>
              </a:rPr>
              <a:t>.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spc="-7" dirty="0">
                <a:latin typeface="Arial"/>
                <a:cs typeface="Arial"/>
              </a:rPr>
              <a:t>M</a:t>
            </a:r>
            <a:r>
              <a:rPr sz="545" b="1" dirty="0">
                <a:latin typeface="Arial"/>
                <a:cs typeface="Arial"/>
              </a:rPr>
              <a:t>ore </a:t>
            </a:r>
            <a:r>
              <a:rPr sz="545" b="1" spc="-3" dirty="0">
                <a:latin typeface="Arial"/>
                <a:cs typeface="Arial"/>
              </a:rPr>
              <a:t>t</a:t>
            </a:r>
            <a:r>
              <a:rPr sz="545" b="1" dirty="0">
                <a:latin typeface="Arial"/>
                <a:cs typeface="Arial"/>
              </a:rPr>
              <a:t>han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3 </a:t>
            </a:r>
            <a:r>
              <a:rPr sz="545" b="1" spc="-10" dirty="0">
                <a:latin typeface="Arial"/>
                <a:cs typeface="Arial"/>
              </a:rPr>
              <a:t>h</a:t>
            </a:r>
            <a:r>
              <a:rPr sz="545" b="1" dirty="0">
                <a:latin typeface="Arial"/>
                <a:cs typeface="Arial"/>
              </a:rPr>
              <a:t>ours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of </a:t>
            </a:r>
            <a:r>
              <a:rPr sz="545" b="1" spc="-3" dirty="0">
                <a:latin typeface="Arial"/>
                <a:cs typeface="Arial"/>
              </a:rPr>
              <a:t>s</a:t>
            </a:r>
            <a:r>
              <a:rPr sz="545" b="1" dirty="0">
                <a:latin typeface="Arial"/>
                <a:cs typeface="Arial"/>
              </a:rPr>
              <a:t>pe</a:t>
            </a:r>
            <a:r>
              <a:rPr sz="545" b="1" spc="-13" dirty="0">
                <a:latin typeface="Arial"/>
                <a:cs typeface="Arial"/>
              </a:rPr>
              <a:t>c</a:t>
            </a:r>
            <a:r>
              <a:rPr sz="545" b="1" dirty="0">
                <a:latin typeface="Arial"/>
                <a:cs typeface="Arial"/>
              </a:rPr>
              <a:t>i</a:t>
            </a:r>
            <a:r>
              <a:rPr sz="545" b="1" spc="-3" dirty="0">
                <a:latin typeface="Arial"/>
                <a:cs typeface="Arial"/>
              </a:rPr>
              <a:t>a</a:t>
            </a:r>
            <a:r>
              <a:rPr sz="545" b="1" dirty="0">
                <a:latin typeface="Arial"/>
                <a:cs typeface="Arial"/>
              </a:rPr>
              <a:t>l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p</a:t>
            </a:r>
            <a:r>
              <a:rPr sz="545" b="1" spc="-10" dirty="0">
                <a:latin typeface="Arial"/>
                <a:cs typeface="Arial"/>
              </a:rPr>
              <a:t>r</a:t>
            </a:r>
            <a:r>
              <a:rPr sz="545" b="1" dirty="0">
                <a:latin typeface="Arial"/>
                <a:cs typeface="Arial"/>
              </a:rPr>
              <a:t>ob</a:t>
            </a:r>
            <a:r>
              <a:rPr sz="545" b="1" spc="3" dirty="0">
                <a:latin typeface="Arial"/>
                <a:cs typeface="Arial"/>
              </a:rPr>
              <a:t>l</a:t>
            </a:r>
            <a:r>
              <a:rPr sz="545" b="1" spc="-13" dirty="0">
                <a:latin typeface="Arial"/>
                <a:cs typeface="Arial"/>
              </a:rPr>
              <a:t>e</a:t>
            </a:r>
            <a:r>
              <a:rPr sz="545" b="1" dirty="0">
                <a:latin typeface="Arial"/>
                <a:cs typeface="Arial"/>
              </a:rPr>
              <a:t>ms </a:t>
            </a:r>
            <a:r>
              <a:rPr sz="545" b="1" spc="-3" dirty="0">
                <a:latin typeface="Arial"/>
                <a:cs typeface="Arial"/>
              </a:rPr>
              <a:t>ca</a:t>
            </a:r>
            <a:r>
              <a:rPr sz="545" b="1" spc="-10" dirty="0">
                <a:latin typeface="Arial"/>
                <a:cs typeface="Arial"/>
              </a:rPr>
              <a:t>n</a:t>
            </a:r>
            <a:r>
              <a:rPr sz="545" b="1" dirty="0">
                <a:latin typeface="Arial"/>
                <a:cs typeface="Arial"/>
              </a:rPr>
              <a:t>not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be t</a:t>
            </a:r>
            <a:r>
              <a:rPr sz="545" b="1" spc="-3" dirty="0">
                <a:latin typeface="Arial"/>
                <a:cs typeface="Arial"/>
              </a:rPr>
              <a:t>ake</a:t>
            </a:r>
            <a:r>
              <a:rPr sz="545" b="1" dirty="0">
                <a:latin typeface="Arial"/>
                <a:cs typeface="Arial"/>
              </a:rPr>
              <a:t>n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in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a</a:t>
            </a:r>
            <a:r>
              <a:rPr sz="545" b="1" spc="7" dirty="0">
                <a:latin typeface="Arial"/>
                <a:cs typeface="Arial"/>
              </a:rPr>
              <a:t> </a:t>
            </a:r>
            <a:r>
              <a:rPr sz="545" b="1" spc="-3" dirty="0">
                <a:latin typeface="Arial"/>
                <a:cs typeface="Arial"/>
              </a:rPr>
              <a:t>s</a:t>
            </a:r>
            <a:r>
              <a:rPr sz="545" b="1" dirty="0">
                <a:latin typeface="Arial"/>
                <a:cs typeface="Arial"/>
              </a:rPr>
              <a:t>ing</a:t>
            </a:r>
            <a:r>
              <a:rPr sz="545" b="1" spc="3" dirty="0">
                <a:latin typeface="Arial"/>
                <a:cs typeface="Arial"/>
              </a:rPr>
              <a:t>l</a:t>
            </a:r>
            <a:r>
              <a:rPr sz="545" b="1" dirty="0">
                <a:latin typeface="Arial"/>
                <a:cs typeface="Arial"/>
              </a:rPr>
              <a:t>e</a:t>
            </a:r>
            <a:r>
              <a:rPr sz="545" b="1" spc="-10" dirty="0">
                <a:latin typeface="Arial"/>
                <a:cs typeface="Arial"/>
              </a:rPr>
              <a:t> </a:t>
            </a:r>
            <a:r>
              <a:rPr sz="545" b="1" spc="-3" dirty="0">
                <a:latin typeface="Arial"/>
                <a:cs typeface="Arial"/>
              </a:rPr>
              <a:t>se</a:t>
            </a:r>
            <a:r>
              <a:rPr sz="545" b="1" dirty="0">
                <a:latin typeface="Arial"/>
                <a:cs typeface="Arial"/>
              </a:rPr>
              <a:t>m</a:t>
            </a:r>
            <a:r>
              <a:rPr sz="545" b="1" spc="-3" dirty="0">
                <a:latin typeface="Arial"/>
                <a:cs typeface="Arial"/>
              </a:rPr>
              <a:t>ester.</a:t>
            </a:r>
            <a:endParaRPr sz="545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795020" y="688051"/>
          <a:ext cx="4596764" cy="40217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3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8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47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417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Cour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Title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Pre-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quisite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st be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pas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ith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a 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ette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r)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222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3316-3117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 &amp;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3320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1305-110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7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26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3321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Ev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ionar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332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222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3342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lan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eople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8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OT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241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8065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3360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Q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uan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hod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3316-311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7 OR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341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326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3417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lan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3316-3117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2222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3427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3316-3117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2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4195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M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hod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Co-requi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requir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 -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439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326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4198*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robl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Non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(requir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ru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depar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appro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al)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2222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4225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Field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Depar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tme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ppro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Z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246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nde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2222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4298*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robl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Non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(requir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ru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depar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appro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al)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352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4300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rodu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ioin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4315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opula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1305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332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332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TAT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248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TH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2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2222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4324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 -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mal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ior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1326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4325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Field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ru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ppro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4326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heolog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Non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4327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3316-311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7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M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TH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1411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JR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anding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4351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4360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qua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1326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4370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op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spc="1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4385-4185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Wa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ow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olu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ion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4388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Mamm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 P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Sp</a:t>
                      </a:r>
                      <a:r>
                        <a:rPr sz="500" b="1" spc="-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ing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3 OR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-3115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1326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4389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elop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Neurobiolog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4395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(Ca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b="1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ly 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b="1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500" b="1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b="1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arie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our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op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Depar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ppr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12394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4398*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robl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Non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(requir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ru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depar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appro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al)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1326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4428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Gl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oba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Chang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3316-311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7 OR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320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4466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ys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3316-3117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09711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15772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BOT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3330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ara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Mo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rpholo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8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B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241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BOT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3437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lan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Di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BOT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241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09711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15772">
                <a:tc>
                  <a:txBody>
                    <a:bodyPr/>
                    <a:lstStyle/>
                    <a:p>
                      <a:pPr marL="230504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3368-3169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36120">
                <a:tc>
                  <a:txBody>
                    <a:bodyPr/>
                    <a:lstStyle/>
                    <a:p>
                      <a:pPr marL="230504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4476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Fi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Amp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hibia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an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Rep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55863">
                <a:tc>
                  <a:txBody>
                    <a:bodyPr/>
                    <a:lstStyle/>
                    <a:p>
                      <a:pPr marL="230504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4478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ir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an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M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35360" y="243038"/>
            <a:ext cx="3320762" cy="167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1091" b="1" spc="-7" dirty="0">
                <a:latin typeface="Arial"/>
                <a:cs typeface="Arial"/>
              </a:rPr>
              <a:t>Exampl</a:t>
            </a:r>
            <a:r>
              <a:rPr sz="1091" b="1" spc="-3" dirty="0">
                <a:latin typeface="Arial"/>
                <a:cs typeface="Arial"/>
              </a:rPr>
              <a:t>e</a:t>
            </a:r>
            <a:r>
              <a:rPr sz="1091" b="1" spc="-7" dirty="0">
                <a:latin typeface="Arial"/>
                <a:cs typeface="Arial"/>
              </a:rPr>
              <a:t>s</a:t>
            </a:r>
            <a:r>
              <a:rPr sz="1091" b="1" spc="-3" dirty="0">
                <a:latin typeface="Arial"/>
                <a:cs typeface="Arial"/>
              </a:rPr>
              <a:t> o</a:t>
            </a:r>
            <a:r>
              <a:rPr sz="1091" b="1" spc="-7" dirty="0">
                <a:latin typeface="Arial"/>
                <a:cs typeface="Arial"/>
              </a:rPr>
              <a:t>f</a:t>
            </a:r>
            <a:r>
              <a:rPr sz="1091" b="1" spc="-3" dirty="0">
                <a:latin typeface="Arial"/>
                <a:cs typeface="Arial"/>
              </a:rPr>
              <a:t> </a:t>
            </a:r>
            <a:r>
              <a:rPr sz="1091" b="1" spc="-13" dirty="0">
                <a:latin typeface="Arial"/>
                <a:cs typeface="Arial"/>
              </a:rPr>
              <a:t>U</a:t>
            </a:r>
            <a:r>
              <a:rPr sz="1091" b="1" spc="-7" dirty="0">
                <a:latin typeface="Arial"/>
                <a:cs typeface="Arial"/>
              </a:rPr>
              <a:t>pper</a:t>
            </a:r>
            <a:r>
              <a:rPr sz="1091" b="1" spc="-3" dirty="0">
                <a:latin typeface="Arial"/>
                <a:cs typeface="Arial"/>
              </a:rPr>
              <a:t> </a:t>
            </a:r>
            <a:r>
              <a:rPr sz="1091" b="1" spc="-10" dirty="0">
                <a:latin typeface="Arial"/>
                <a:cs typeface="Arial"/>
              </a:rPr>
              <a:t>Divis</a:t>
            </a:r>
            <a:r>
              <a:rPr sz="1091" b="1" dirty="0">
                <a:latin typeface="Arial"/>
                <a:cs typeface="Arial"/>
              </a:rPr>
              <a:t>i</a:t>
            </a:r>
            <a:r>
              <a:rPr sz="1091" b="1" spc="-7" dirty="0">
                <a:latin typeface="Arial"/>
                <a:cs typeface="Arial"/>
              </a:rPr>
              <a:t>on</a:t>
            </a:r>
            <a:r>
              <a:rPr sz="1091" b="1" dirty="0">
                <a:latin typeface="Arial"/>
                <a:cs typeface="Arial"/>
              </a:rPr>
              <a:t> </a:t>
            </a:r>
            <a:r>
              <a:rPr sz="1091" b="1" spc="-7" dirty="0">
                <a:latin typeface="Arial"/>
                <a:cs typeface="Arial"/>
              </a:rPr>
              <a:t>Fr</a:t>
            </a:r>
            <a:r>
              <a:rPr sz="1091" b="1" dirty="0">
                <a:latin typeface="Arial"/>
                <a:cs typeface="Arial"/>
              </a:rPr>
              <a:t>e</a:t>
            </a:r>
            <a:r>
              <a:rPr sz="1091" b="1" spc="-7" dirty="0">
                <a:latin typeface="Arial"/>
                <a:cs typeface="Arial"/>
              </a:rPr>
              <a:t>e</a:t>
            </a:r>
            <a:r>
              <a:rPr sz="1091" b="1" spc="10" dirty="0">
                <a:latin typeface="Arial"/>
                <a:cs typeface="Arial"/>
              </a:rPr>
              <a:t> </a:t>
            </a:r>
            <a:r>
              <a:rPr sz="1091" b="1" spc="-13" dirty="0">
                <a:latin typeface="Arial"/>
                <a:cs typeface="Arial"/>
              </a:rPr>
              <a:t>Cho</a:t>
            </a:r>
            <a:r>
              <a:rPr sz="1091" b="1" dirty="0">
                <a:latin typeface="Arial"/>
                <a:cs typeface="Arial"/>
              </a:rPr>
              <a:t>i</a:t>
            </a:r>
            <a:r>
              <a:rPr sz="1091" b="1" spc="-10" dirty="0">
                <a:latin typeface="Arial"/>
                <a:cs typeface="Arial"/>
              </a:rPr>
              <a:t>c</a:t>
            </a:r>
            <a:r>
              <a:rPr sz="1091" b="1" spc="-7" dirty="0">
                <a:latin typeface="Arial"/>
                <a:cs typeface="Arial"/>
              </a:rPr>
              <a:t>e</a:t>
            </a:r>
            <a:r>
              <a:rPr sz="1091" b="1" dirty="0">
                <a:latin typeface="Arial"/>
                <a:cs typeface="Arial"/>
              </a:rPr>
              <a:t> </a:t>
            </a:r>
            <a:r>
              <a:rPr sz="1091" b="1" spc="-7" dirty="0">
                <a:latin typeface="Arial"/>
                <a:cs typeface="Arial"/>
              </a:rPr>
              <a:t>Ele</a:t>
            </a:r>
            <a:r>
              <a:rPr sz="1091" b="1" dirty="0">
                <a:latin typeface="Arial"/>
                <a:cs typeface="Arial"/>
              </a:rPr>
              <a:t>c</a:t>
            </a:r>
            <a:r>
              <a:rPr sz="1091" b="1" spc="-3" dirty="0">
                <a:latin typeface="Arial"/>
                <a:cs typeface="Arial"/>
              </a:rPr>
              <a:t>tiv</a:t>
            </a:r>
            <a:r>
              <a:rPr sz="1091" b="1" spc="-10" dirty="0">
                <a:latin typeface="Arial"/>
                <a:cs typeface="Arial"/>
              </a:rPr>
              <a:t>es</a:t>
            </a:r>
            <a:endParaRPr sz="1091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098463" y="1366750"/>
            <a:ext cx="58449" cy="2737571"/>
          </a:xfrm>
          <a:custGeom>
            <a:avLst/>
            <a:gdLst/>
            <a:ahLst/>
            <a:cxnLst/>
            <a:rect l="l" t="t" r="r" b="b"/>
            <a:pathLst>
              <a:path w="85725" h="4015104">
                <a:moveTo>
                  <a:pt x="0" y="3938396"/>
                </a:moveTo>
                <a:lnTo>
                  <a:pt x="37211" y="4015104"/>
                </a:lnTo>
                <a:lnTo>
                  <a:pt x="69865" y="3951604"/>
                </a:lnTo>
                <a:lnTo>
                  <a:pt x="34798" y="3951604"/>
                </a:lnTo>
                <a:lnTo>
                  <a:pt x="34941" y="3938804"/>
                </a:lnTo>
                <a:lnTo>
                  <a:pt x="0" y="3938396"/>
                </a:lnTo>
                <a:close/>
              </a:path>
              <a:path w="85725" h="4015104">
                <a:moveTo>
                  <a:pt x="34941" y="3938804"/>
                </a:moveTo>
                <a:lnTo>
                  <a:pt x="34798" y="3951604"/>
                </a:lnTo>
                <a:lnTo>
                  <a:pt x="41148" y="3951604"/>
                </a:lnTo>
                <a:lnTo>
                  <a:pt x="41290" y="3938878"/>
                </a:lnTo>
                <a:lnTo>
                  <a:pt x="34941" y="3938804"/>
                </a:lnTo>
                <a:close/>
              </a:path>
              <a:path w="85725" h="4015104">
                <a:moveTo>
                  <a:pt x="41290" y="3938878"/>
                </a:moveTo>
                <a:lnTo>
                  <a:pt x="41148" y="3951604"/>
                </a:lnTo>
                <a:lnTo>
                  <a:pt x="69865" y="3951604"/>
                </a:lnTo>
                <a:lnTo>
                  <a:pt x="76200" y="3939285"/>
                </a:lnTo>
                <a:lnTo>
                  <a:pt x="41290" y="3938878"/>
                </a:lnTo>
                <a:close/>
              </a:path>
              <a:path w="85725" h="4015104">
                <a:moveTo>
                  <a:pt x="85471" y="0"/>
                </a:moveTo>
                <a:lnTo>
                  <a:pt x="79121" y="0"/>
                </a:lnTo>
                <a:lnTo>
                  <a:pt x="34941" y="3938804"/>
                </a:lnTo>
                <a:lnTo>
                  <a:pt x="41290" y="3938878"/>
                </a:lnTo>
                <a:lnTo>
                  <a:pt x="85471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638117" y="490450"/>
          <a:ext cx="4888923" cy="59059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0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16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ubje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#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Title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b="1" spc="-5" dirty="0">
                          <a:latin typeface="Arial"/>
                          <a:cs typeface="Arial"/>
                        </a:rPr>
                        <a:t>Pre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700" b="1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eq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uis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te </a:t>
                      </a:r>
                      <a:r>
                        <a:rPr sz="700" b="1" spc="15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Must be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b="1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sse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ith a</a:t>
                      </a:r>
                      <a:r>
                        <a:rPr sz="7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bett</a:t>
                      </a:r>
                      <a:r>
                        <a:rPr sz="700" b="1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216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Anth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ANTH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1302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or SO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 13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1 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end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(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ot re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q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uir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Pue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Ri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08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Spo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rts,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tures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Sou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hwe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ste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thro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ck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508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hrop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bb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430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508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Lan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Powe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3357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3359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hods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3361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Cont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ry 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3380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v.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nag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st.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 Mi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508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4216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67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434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67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ob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67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67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670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4362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670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ood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ture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670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670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4363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4365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ture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um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4648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4370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hrop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1964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6554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Borde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o/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 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 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US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ty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orm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: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Ra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353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tal Is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Reg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3339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ty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Yo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3343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Per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orm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3344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a/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3345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/o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Hop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3508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3346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34008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3347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-M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eg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tory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v.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 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1925411" y="5172804"/>
            <a:ext cx="766762" cy="741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9844" rtl="0" eaLnBrk="1" latinLnBrk="0" hangingPunct="1">
              <a:defRPr sz="482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4492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984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3476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9688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610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6953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5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5937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59"/>
            <a:r>
              <a:rPr lang="en-US"/>
              <a:t>10</a:t>
            </a:r>
            <a:r>
              <a:rPr lang="en-US" spc="-3"/>
              <a:t>/04</a:t>
            </a:r>
            <a:r>
              <a:rPr lang="en-US" spc="-8"/>
              <a:t>/</a:t>
            </a:r>
            <a:r>
              <a:rPr lang="en-US"/>
              <a:t>20</a:t>
            </a:r>
            <a:r>
              <a:rPr lang="en-US" spc="-5"/>
              <a:t>2</a:t>
            </a:r>
            <a:r>
              <a:rPr lang="en-US"/>
              <a:t>4</a:t>
            </a:r>
            <a:r>
              <a:rPr lang="en-US" spc="5"/>
              <a:t> </a:t>
            </a:r>
            <a:r>
              <a:rPr lang="en-US" spc="-3"/>
              <a:t>KIBR/</a:t>
            </a:r>
            <a:r>
              <a:rPr lang="en-US" spc="-8"/>
              <a:t>M</a:t>
            </a:r>
            <a:r>
              <a:rPr lang="en-US" spc="-5"/>
              <a:t>W</a:t>
            </a:r>
            <a:r>
              <a:rPr lang="en-US"/>
              <a:t> </a:t>
            </a:r>
            <a:r>
              <a:rPr lang="en-US" spc="-8"/>
              <a:t>REV.</a:t>
            </a:r>
            <a:endParaRPr spc="-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xfrm>
            <a:off x="1925411" y="5172804"/>
            <a:ext cx="766762" cy="741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9844" rtl="0" eaLnBrk="1" latinLnBrk="0" hangingPunct="1">
              <a:defRPr sz="482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4492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984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3476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9688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610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6953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5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5937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59"/>
            <a:r>
              <a:rPr lang="en-US"/>
              <a:t>10</a:t>
            </a:r>
            <a:r>
              <a:rPr lang="en-US" spc="-3"/>
              <a:t>/04</a:t>
            </a:r>
            <a:r>
              <a:rPr lang="en-US" spc="-8"/>
              <a:t>/</a:t>
            </a:r>
            <a:r>
              <a:rPr lang="en-US"/>
              <a:t>20</a:t>
            </a:r>
            <a:r>
              <a:rPr lang="en-US" spc="-5"/>
              <a:t>2</a:t>
            </a:r>
            <a:r>
              <a:rPr lang="en-US"/>
              <a:t>4</a:t>
            </a:r>
            <a:r>
              <a:rPr lang="en-US" spc="5"/>
              <a:t> </a:t>
            </a:r>
            <a:r>
              <a:rPr lang="en-US" spc="-3"/>
              <a:t>KIBR/</a:t>
            </a:r>
            <a:r>
              <a:rPr lang="en-US" spc="-8"/>
              <a:t>M</a:t>
            </a:r>
            <a:r>
              <a:rPr lang="en-US" spc="-5"/>
              <a:t>W</a:t>
            </a:r>
            <a:r>
              <a:rPr lang="en-US"/>
              <a:t> </a:t>
            </a:r>
            <a:r>
              <a:rPr lang="en-US" spc="-8"/>
              <a:t>REV.</a:t>
            </a:r>
            <a:endParaRPr spc="-10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638117" y="235873"/>
          <a:ext cx="4888923" cy="6276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0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16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ntrepr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neur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p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a/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 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705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655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Com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Cor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cti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&amp;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Cor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ntro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3351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-M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ex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 Fi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gra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4313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ri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534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Hom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Com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p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&amp;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4317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tim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4318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4319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s: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ctur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pon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4321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gan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ze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4385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Abr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4390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1531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660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CLS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3150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marR="368935">
                        <a:lnSpc>
                          <a:spcPts val="103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that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do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 req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ire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ppr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ho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ld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 at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ne.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153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6554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terary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terary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am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oth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3508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dre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’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tera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ure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Yo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erature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Dete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Ficti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o/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eratu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tera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65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3430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18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3508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Nat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itera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tera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efo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85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Sha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Sha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etry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17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etry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3331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tera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35047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Wor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tera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3333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Rom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erature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31532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3655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RW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3355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Wor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xfrm>
            <a:off x="1925411" y="5172804"/>
            <a:ext cx="766762" cy="741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9844" rtl="0" eaLnBrk="1" latinLnBrk="0" hangingPunct="1">
              <a:defRPr sz="482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4492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984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3476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9688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610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6953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5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5937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59"/>
            <a:r>
              <a:rPr lang="en-US"/>
              <a:t>10</a:t>
            </a:r>
            <a:r>
              <a:rPr lang="en-US" spc="-3"/>
              <a:t>/04</a:t>
            </a:r>
            <a:r>
              <a:rPr lang="en-US" spc="-8"/>
              <a:t>/</a:t>
            </a:r>
            <a:r>
              <a:rPr lang="en-US"/>
              <a:t>20</a:t>
            </a:r>
            <a:r>
              <a:rPr lang="en-US" spc="-5"/>
              <a:t>2</a:t>
            </a:r>
            <a:r>
              <a:rPr lang="en-US"/>
              <a:t>4</a:t>
            </a:r>
            <a:r>
              <a:rPr lang="en-US" spc="5"/>
              <a:t> </a:t>
            </a:r>
            <a:r>
              <a:rPr lang="en-US" spc="-3"/>
              <a:t>KIBR/</a:t>
            </a:r>
            <a:r>
              <a:rPr lang="en-US" spc="-8"/>
              <a:t>M</a:t>
            </a:r>
            <a:r>
              <a:rPr lang="en-US" spc="-5"/>
              <a:t>W</a:t>
            </a:r>
            <a:r>
              <a:rPr lang="en-US"/>
              <a:t> </a:t>
            </a:r>
            <a:r>
              <a:rPr lang="en-US" spc="-8"/>
              <a:t>REV.</a:t>
            </a:r>
            <a:endParaRPr spc="-10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638117" y="235873"/>
          <a:ext cx="4888923" cy="61751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0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16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RW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3359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532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59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63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216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.-M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War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ks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18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ar/Re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tory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tory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Fo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Fo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1914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 Mi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tory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tory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534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tory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3334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tory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oder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3349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tory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19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3363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1531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759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HSCI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Com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ty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HSCI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Com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ute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ys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Pr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ofe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HSCI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Hea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lth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Per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HSCI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Sub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4216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HSCI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HSCI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Deat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Ber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508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HSCI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heor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&amp; 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HSCI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oun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HSCI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upat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HSCI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ife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HSCI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Hea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lth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31531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3759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order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Borde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 &amp;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pro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31792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3655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HUMN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HUMN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3508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HUMN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ode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ture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HUMN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Path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HUMN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HUMN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ew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34008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HUMN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(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HUMN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ote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atu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HUMN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HUMN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xfrm>
            <a:off x="1925411" y="5172804"/>
            <a:ext cx="766762" cy="741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9844" rtl="0" eaLnBrk="1" latinLnBrk="0" hangingPunct="1">
              <a:defRPr sz="482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4492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984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3476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9688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610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6953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5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5937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59"/>
            <a:r>
              <a:rPr lang="en-US"/>
              <a:t>10</a:t>
            </a:r>
            <a:r>
              <a:rPr lang="en-US" spc="-3"/>
              <a:t>/04</a:t>
            </a:r>
            <a:r>
              <a:rPr lang="en-US" spc="-8"/>
              <a:t>/</a:t>
            </a:r>
            <a:r>
              <a:rPr lang="en-US"/>
              <a:t>20</a:t>
            </a:r>
            <a:r>
              <a:rPr lang="en-US" spc="-5"/>
              <a:t>2</a:t>
            </a:r>
            <a:r>
              <a:rPr lang="en-US"/>
              <a:t>4</a:t>
            </a:r>
            <a:r>
              <a:rPr lang="en-US" spc="5"/>
              <a:t> </a:t>
            </a:r>
            <a:r>
              <a:rPr lang="en-US" spc="-3"/>
              <a:t>KIBR/</a:t>
            </a:r>
            <a:r>
              <a:rPr lang="en-US" spc="-8"/>
              <a:t>M</a:t>
            </a:r>
            <a:r>
              <a:rPr lang="en-US" spc="-5"/>
              <a:t>W</a:t>
            </a:r>
            <a:r>
              <a:rPr lang="en-US"/>
              <a:t> </a:t>
            </a:r>
            <a:r>
              <a:rPr lang="en-US" spc="-8"/>
              <a:t>REV.</a:t>
            </a:r>
            <a:endParaRPr spc="-10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638117" y="235873"/>
          <a:ext cx="4888923" cy="64962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0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16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HUMN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4390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Spe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532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818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marR="401955">
                        <a:lnSpc>
                          <a:spcPts val="115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ctor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ssi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heory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: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ode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Nin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430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went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tury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3340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7818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3341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ophy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marR="401955">
                        <a:lnSpc>
                          <a:spcPts val="115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ctor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ssi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ys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7818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marR="401955">
                        <a:lnSpc>
                          <a:spcPts val="115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ctor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ssi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heor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Kn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4648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4351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1965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655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Part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ys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4216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1532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655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RS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RS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RS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Confu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RS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RS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tory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RS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tory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hri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ty (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RS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3340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(o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RS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3351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3430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RS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3355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pre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31532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3655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30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Pue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tures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ck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34008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30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ari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35289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xfrm>
            <a:off x="1925411" y="5172804"/>
            <a:ext cx="766762" cy="741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9844" rtl="0" eaLnBrk="1" latinLnBrk="0" hangingPunct="1">
              <a:defRPr sz="482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4492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984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3476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9688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610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6953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5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5937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59"/>
            <a:r>
              <a:rPr lang="en-US"/>
              <a:t>10</a:t>
            </a:r>
            <a:r>
              <a:rPr lang="en-US" spc="-3"/>
              <a:t>/04</a:t>
            </a:r>
            <a:r>
              <a:rPr lang="en-US" spc="-8"/>
              <a:t>/</a:t>
            </a:r>
            <a:r>
              <a:rPr lang="en-US"/>
              <a:t>20</a:t>
            </a:r>
            <a:r>
              <a:rPr lang="en-US" spc="-5"/>
              <a:t>2</a:t>
            </a:r>
            <a:r>
              <a:rPr lang="en-US"/>
              <a:t>4</a:t>
            </a:r>
            <a:r>
              <a:rPr lang="en-US" spc="5"/>
              <a:t> </a:t>
            </a:r>
            <a:r>
              <a:rPr lang="en-US" spc="-3"/>
              <a:t>KIBR/</a:t>
            </a:r>
            <a:r>
              <a:rPr lang="en-US" spc="-8"/>
              <a:t>M</a:t>
            </a:r>
            <a:r>
              <a:rPr lang="en-US" spc="-5"/>
              <a:t>W</a:t>
            </a:r>
            <a:r>
              <a:rPr lang="en-US"/>
              <a:t> </a:t>
            </a:r>
            <a:r>
              <a:rPr lang="en-US" spc="-8"/>
              <a:t>REV.</a:t>
            </a:r>
            <a:endParaRPr spc="-10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638117" y="235874"/>
          <a:ext cx="4888923" cy="38930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0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16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216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30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q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30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3332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3341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Spe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: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Det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3358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hods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3361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Cont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ry 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3362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3370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30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4346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ob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ANTH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1302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or SO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 13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1 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end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(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ot re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q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uir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153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721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3355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- 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2172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6554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3331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3372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Wor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 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try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3373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ower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3374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 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3375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’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He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3375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3394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th, &amp; 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3340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4216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3360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erature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3383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Is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508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3384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Is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3390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’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s: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op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4362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ood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5342A4-CAB9-C7C6-A8AD-173CA606122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967" y="1966293"/>
            <a:ext cx="715206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443" y="1966293"/>
            <a:ext cx="6429112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27" y="1966293"/>
            <a:ext cx="1092554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896" y="1966293"/>
            <a:ext cx="8058207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screenshot of a foreign language&#10;&#10;AI-generated content may be incorrect.">
            <a:extLst>
              <a:ext uri="{FF2B5EF4-FFF2-40B4-BE49-F238E27FC236}">
                <a16:creationId xmlns:a16="http://schemas.microsoft.com/office/drawing/2014/main" id="{E4BF91B6-528F-FB8D-1559-6197D72AC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111" y="1257300"/>
            <a:ext cx="268605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table with numbers and a number&#10;&#10;AI-generated content may be incorrect.">
            <a:extLst>
              <a:ext uri="{FF2B5EF4-FFF2-40B4-BE49-F238E27FC236}">
                <a16:creationId xmlns:a16="http://schemas.microsoft.com/office/drawing/2014/main" id="{F684370E-EC8B-1B66-C596-A618A8EF9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661" y="4381500"/>
            <a:ext cx="68580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5E2AA0-A62B-B78B-DCCF-AB15D39C5CFA}"/>
              </a:ext>
            </a:extLst>
          </p:cNvPr>
          <p:cNvSpPr txBox="1"/>
          <p:nvPr/>
        </p:nvSpPr>
        <p:spPr>
          <a:xfrm>
            <a:off x="1650111" y="3950399"/>
            <a:ext cx="2178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CLEP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83C228-DF24-A668-6357-F556A1140422}"/>
              </a:ext>
            </a:extLst>
          </p:cNvPr>
          <p:cNvSpPr txBox="1"/>
          <p:nvPr/>
        </p:nvSpPr>
        <p:spPr>
          <a:xfrm>
            <a:off x="1298448" y="548640"/>
            <a:ext cx="4892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Foreign Language</a:t>
            </a:r>
          </a:p>
        </p:txBody>
      </p:sp>
    </p:spTree>
    <p:extLst>
      <p:ext uri="{BB962C8B-B14F-4D97-AF65-F5344CB8AC3E}">
        <p14:creationId xmlns:p14="http://schemas.microsoft.com/office/powerpoint/2010/main" val="1363728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248808"/>
              </p:ext>
            </p:extLst>
          </p:nvPr>
        </p:nvGraphicFramePr>
        <p:xfrm>
          <a:off x="2294350" y="722176"/>
          <a:ext cx="7603301" cy="3080112"/>
        </p:xfrm>
        <a:graphic>
          <a:graphicData uri="http://schemas.openxmlformats.org/drawingml/2006/table">
            <a:tbl>
              <a:tblPr/>
              <a:tblGrid>
                <a:gridCol w="1796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59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54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3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17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120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Clinical Research Coordinator: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 Manages clinical trials, patient data, and regulatory compliance for hospitals or pharmaceutical companies.</a:t>
                      </a:r>
                    </a:p>
                    <a:p>
                      <a:pPr marL="0" lvl="0" indent="0" algn="ctr">
                        <a:lnSpc>
                          <a:spcPts val="2099"/>
                        </a:lnSpc>
                        <a:spcBef>
                          <a:spcPct val="0"/>
                        </a:spcBef>
                        <a:defRPr/>
                      </a:pPr>
                      <a:endParaRPr lang="en-US" sz="3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Medical/Clinical Lab Technician: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 Performs tests on blood, tissue, and other bodily fluids to aid physicians in diagnosing and treating diseases. 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Health Educator: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 Designs and implements community health programs to promote wellness and disease prevention. 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Pharmaceutical Sales Representative: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 Uses biological and pharmaceutical knowledge to sell medical products, devices, or drugs to healthcare providers.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Quality Control (QC) Analyst: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 Tests products in food production, cosmetics, or pharmaceuticals to ensure safety and regulatory standards are met. 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5781">
                <a:tc>
                  <a:txBody>
                    <a:bodyPr/>
                    <a:lstStyle/>
                    <a:p>
                      <a:pPr lvl="0" algn="ctr"/>
                      <a:r>
                        <a:rPr lang="en-US" sz="10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Scientist/Specialist: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 Works to assess environmental hazards and develop cleanup plans. 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Wildlife Biologist / Conservation Scientist: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 Studies the impacts of humans and climate change on animal habitats and proposes conservation policies.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Science Writer/Communicator: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 Writes articles, grants, and educational materials for scientific journals, news outlets, or science museums.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Museum Educator: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 Designs programs and exhibits for science centers, zoos, or aquariums. 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Regulatory Affairs Specialist: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 Helps companies navigate complex government regulations to get new drugs or medical devices approved for market. 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2865089" y="206230"/>
            <a:ext cx="6237776" cy="402482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2783583" y="277499"/>
            <a:ext cx="6400787" cy="259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BIOLOGICAL SCIENCE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885872" y="3947042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76F763-1F33-6AFD-7355-4D15EB3154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647" y="266700"/>
            <a:ext cx="5397403" cy="623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971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3772</Words>
  <Application>Microsoft Office PowerPoint</Application>
  <PresentationFormat>Widescreen</PresentationFormat>
  <Paragraphs>1256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DM Sans</vt:lpstr>
      <vt:lpstr>Hammersmith One</vt:lpstr>
      <vt:lpstr>Neue Haas Grotesk Text Pro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Navarro, Krysten A</dc:creator>
  <cp:lastModifiedBy>Navarro, Krysten A</cp:lastModifiedBy>
  <cp:revision>3</cp:revision>
  <dcterms:created xsi:type="dcterms:W3CDTF">2026-02-27T15:31:27Z</dcterms:created>
  <dcterms:modified xsi:type="dcterms:W3CDTF">2026-09-09T21:14:23Z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2026-02-27T16:00:06Z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8e1a1c8b-57e2-4f2d-96e8-0986807a08b8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