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9" r:id="rId2"/>
    <p:sldId id="257" r:id="rId3"/>
    <p:sldId id="267" r:id="rId4"/>
    <p:sldId id="279" r:id="rId5"/>
    <p:sldId id="278" r:id="rId6"/>
    <p:sldId id="277" r:id="rId7"/>
    <p:sldId id="273" r:id="rId8"/>
    <p:sldId id="276" r:id="rId9"/>
  </p:sldIdLst>
  <p:sldSz cx="164592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5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19129D-D837-44A4-AA34-306B2F44F1D0}" v="40" dt="2026-09-09T14:22:51.5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1026" y="84"/>
      </p:cViewPr>
      <p:guideLst>
        <p:guide orient="horz" pos="3384"/>
        <p:guide pos="51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 sldOrd modMainMaster">
      <pc:chgData name="Navarro, Krysten A" userId="b7169f5f-d46c-4cf1-8195-d10e9ff7e7f1" providerId="ADAL" clId="{694A5C7A-2432-4FC9-B20F-292CBBF6E5F7}" dt="2026-09-09T14:29:09.444" v="642" actId="207"/>
      <pc:docMkLst>
        <pc:docMk/>
      </pc:docMkLst>
      <pc:sldChg chg="addSp delSp del setBg delDesignElem">
        <pc:chgData name="Navarro, Krysten A" userId="b7169f5f-d46c-4cf1-8195-d10e9ff7e7f1" providerId="ADAL" clId="{694A5C7A-2432-4FC9-B20F-292CBBF6E5F7}" dt="2026-09-09T14:15:26.515" v="473" actId="2696"/>
        <pc:sldMkLst>
          <pc:docMk/>
          <pc:sldMk cId="3547528819" sldId="263"/>
        </pc:sldMkLst>
        <pc:spChg chg="add del">
          <ac:chgData name="Navarro, Krysten A" userId="b7169f5f-d46c-4cf1-8195-d10e9ff7e7f1" providerId="ADAL" clId="{694A5C7A-2432-4FC9-B20F-292CBBF6E5F7}" dt="2026-09-09T14:13:43.516" v="443"/>
          <ac:spMkLst>
            <pc:docMk/>
            <pc:sldMk cId="3547528819" sldId="263"/>
            <ac:spMk id="11" creationId="{A4AC5506-6312-4701-8D3C-40187889A947}"/>
          </ac:spMkLst>
        </pc:spChg>
      </pc:sldChg>
      <pc:sldChg chg="addSp delSp del setBg delDesignElem">
        <pc:chgData name="Navarro, Krysten A" userId="b7169f5f-d46c-4cf1-8195-d10e9ff7e7f1" providerId="ADAL" clId="{694A5C7A-2432-4FC9-B20F-292CBBF6E5F7}" dt="2026-09-09T14:15:29.186" v="474" actId="2696"/>
        <pc:sldMkLst>
          <pc:docMk/>
          <pc:sldMk cId="3471495171" sldId="264"/>
        </pc:sldMkLst>
        <pc:spChg chg="add del">
          <ac:chgData name="Navarro, Krysten A" userId="b7169f5f-d46c-4cf1-8195-d10e9ff7e7f1" providerId="ADAL" clId="{694A5C7A-2432-4FC9-B20F-292CBBF6E5F7}" dt="2026-09-09T14:13:43.516" v="443"/>
          <ac:spMkLst>
            <pc:docMk/>
            <pc:sldMk cId="3471495171" sldId="264"/>
            <ac:spMk id="9" creationId="{A4AC5506-6312-4701-8D3C-40187889A947}"/>
          </ac:spMkLst>
        </pc:spChg>
      </pc:sldChg>
      <pc:sldChg chg="addSp delSp del setBg delDesignElem">
        <pc:chgData name="Navarro, Krysten A" userId="b7169f5f-d46c-4cf1-8195-d10e9ff7e7f1" providerId="ADAL" clId="{694A5C7A-2432-4FC9-B20F-292CBBF6E5F7}" dt="2026-09-09T14:15:39.899" v="476" actId="2696"/>
        <pc:sldMkLst>
          <pc:docMk/>
          <pc:sldMk cId="69722859" sldId="265"/>
        </pc:sldMkLst>
        <pc:spChg chg="add del">
          <ac:chgData name="Navarro, Krysten A" userId="b7169f5f-d46c-4cf1-8195-d10e9ff7e7f1" providerId="ADAL" clId="{694A5C7A-2432-4FC9-B20F-292CBBF6E5F7}" dt="2026-09-09T14:13:43.516" v="443"/>
          <ac:spMkLst>
            <pc:docMk/>
            <pc:sldMk cId="69722859" sldId="265"/>
            <ac:spMk id="9" creationId="{A4AC5506-6312-4701-8D3C-40187889A947}"/>
          </ac:spMkLst>
        </pc:spChg>
      </pc:sldChg>
      <pc:sldChg chg="addSp delSp del setBg delDesignElem">
        <pc:chgData name="Navarro, Krysten A" userId="b7169f5f-d46c-4cf1-8195-d10e9ff7e7f1" providerId="ADAL" clId="{694A5C7A-2432-4FC9-B20F-292CBBF6E5F7}" dt="2026-09-09T14:15:49.202" v="478" actId="2696"/>
        <pc:sldMkLst>
          <pc:docMk/>
          <pc:sldMk cId="3605345960" sldId="266"/>
        </pc:sldMkLst>
        <pc:spChg chg="add del">
          <ac:chgData name="Navarro, Krysten A" userId="b7169f5f-d46c-4cf1-8195-d10e9ff7e7f1" providerId="ADAL" clId="{694A5C7A-2432-4FC9-B20F-292CBBF6E5F7}" dt="2026-09-09T14:13:43.516" v="443"/>
          <ac:spMkLst>
            <pc:docMk/>
            <pc:sldMk cId="3605345960" sldId="266"/>
            <ac:spMk id="9" creationId="{A4AC5506-6312-4701-8D3C-40187889A947}"/>
          </ac:spMkLst>
        </pc:spChg>
      </pc:sldChg>
      <pc:sldChg chg="del">
        <pc:chgData name="Navarro, Krysten A" userId="b7169f5f-d46c-4cf1-8195-d10e9ff7e7f1" providerId="ADAL" clId="{694A5C7A-2432-4FC9-B20F-292CBBF6E5F7}" dt="2026-09-09T14:24:44.406" v="639" actId="2696"/>
        <pc:sldMkLst>
          <pc:docMk/>
          <pc:sldMk cId="3785949462" sldId="268"/>
        </pc:sldMkLst>
      </pc:sldChg>
      <pc:sldChg chg="addSp delSp modSp add del mod chgLayout">
        <pc:chgData name="Navarro, Krysten A" userId="b7169f5f-d46c-4cf1-8195-d10e9ff7e7f1" providerId="ADAL" clId="{694A5C7A-2432-4FC9-B20F-292CBBF6E5F7}" dt="2026-09-09T14:15:12.295" v="469" actId="2696"/>
        <pc:sldMkLst>
          <pc:docMk/>
          <pc:sldMk cId="0" sldId="269"/>
        </pc:sldMkLst>
        <pc:picChg chg="add del mod">
          <ac:chgData name="Navarro, Krysten A" userId="b7169f5f-d46c-4cf1-8195-d10e9ff7e7f1" providerId="ADAL" clId="{694A5C7A-2432-4FC9-B20F-292CBBF6E5F7}" dt="2026-09-08T18:56:38.921" v="435" actId="478"/>
          <ac:picMkLst>
            <pc:docMk/>
            <pc:sldMk cId="0" sldId="269"/>
            <ac:picMk id="14" creationId="{1EB855DB-1EF1-A032-3EF7-B06F2A1EEF3A}"/>
          </ac:picMkLst>
        </pc:picChg>
      </pc:sldChg>
      <pc:sldChg chg="modSp add mod">
        <pc:chgData name="Navarro, Krysten A" userId="b7169f5f-d46c-4cf1-8195-d10e9ff7e7f1" providerId="ADAL" clId="{694A5C7A-2432-4FC9-B20F-292CBBF6E5F7}" dt="2026-09-09T14:29:09.444" v="642" actId="207"/>
        <pc:sldMkLst>
          <pc:docMk/>
          <pc:sldMk cId="2394927586" sldId="273"/>
        </pc:sldMkLst>
        <pc:spChg chg="mod">
          <ac:chgData name="Navarro, Krysten A" userId="b7169f5f-d46c-4cf1-8195-d10e9ff7e7f1" providerId="ADAL" clId="{694A5C7A-2432-4FC9-B20F-292CBBF6E5F7}" dt="2026-09-09T14:29:09.444" v="642" actId="207"/>
          <ac:spMkLst>
            <pc:docMk/>
            <pc:sldMk cId="2394927586" sldId="273"/>
            <ac:spMk id="7" creationId="{093B71DD-3AED-6088-6AFD-AFA1D74A5A71}"/>
          </ac:spMkLst>
        </pc:spChg>
        <pc:grpChg chg="mod">
          <ac:chgData name="Navarro, Krysten A" userId="b7169f5f-d46c-4cf1-8195-d10e9ff7e7f1" providerId="ADAL" clId="{694A5C7A-2432-4FC9-B20F-292CBBF6E5F7}" dt="2026-09-09T14:29:09.444" v="642" actId="207"/>
          <ac:grpSpMkLst>
            <pc:docMk/>
            <pc:sldMk cId="2394927586" sldId="273"/>
            <ac:grpSpMk id="6" creationId="{BB6197DA-F69E-7B03-C080-8FCC3667E93E}"/>
          </ac:grpSpMkLst>
        </pc:grpChg>
      </pc:sldChg>
      <pc:sldChg chg="modSp add mod setBg">
        <pc:chgData name="Navarro, Krysten A" userId="b7169f5f-d46c-4cf1-8195-d10e9ff7e7f1" providerId="ADAL" clId="{694A5C7A-2432-4FC9-B20F-292CBBF6E5F7}" dt="2026-09-09T14:23:50.627" v="638" actId="403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14:14:47.361" v="468" actId="20577"/>
          <ac:spMkLst>
            <pc:docMk/>
            <pc:sldMk cId="1790204022" sldId="276"/>
            <ac:spMk id="6" creationId="{17E1755D-5BF3-285B-0B85-0B2D7B0C1C06}"/>
          </ac:spMkLst>
        </pc:spChg>
        <pc:graphicFrameChg chg="mod modGraphic">
          <ac:chgData name="Navarro, Krysten A" userId="b7169f5f-d46c-4cf1-8195-d10e9ff7e7f1" providerId="ADAL" clId="{694A5C7A-2432-4FC9-B20F-292CBBF6E5F7}" dt="2026-09-09T14:23:50.627" v="638" actId="403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  <pc:sldChg chg="delSp add mod">
        <pc:chgData name="Navarro, Krysten A" userId="b7169f5f-d46c-4cf1-8195-d10e9ff7e7f1" providerId="ADAL" clId="{694A5C7A-2432-4FC9-B20F-292CBBF6E5F7}" dt="2026-09-09T14:27:32.921" v="640" actId="478"/>
        <pc:sldMkLst>
          <pc:docMk/>
          <pc:sldMk cId="746776413" sldId="277"/>
        </pc:sldMkLst>
        <pc:graphicFrameChg chg="del">
          <ac:chgData name="Navarro, Krysten A" userId="b7169f5f-d46c-4cf1-8195-d10e9ff7e7f1" providerId="ADAL" clId="{694A5C7A-2432-4FC9-B20F-292CBBF6E5F7}" dt="2026-09-09T14:27:32.921" v="640" actId="478"/>
          <ac:graphicFrameMkLst>
            <pc:docMk/>
            <pc:sldMk cId="746776413" sldId="277"/>
            <ac:graphicFrameMk id="13" creationId="{0A886E4E-EAA1-CB7C-5908-CE0A2385D842}"/>
          </ac:graphicFrameMkLst>
        </pc:graphicFrameChg>
      </pc:sldChg>
      <pc:sldChg chg="add">
        <pc:chgData name="Navarro, Krysten A" userId="b7169f5f-d46c-4cf1-8195-d10e9ff7e7f1" providerId="ADAL" clId="{694A5C7A-2432-4FC9-B20F-292CBBF6E5F7}" dt="2026-09-09T14:12:49.525" v="436"/>
        <pc:sldMkLst>
          <pc:docMk/>
          <pc:sldMk cId="0" sldId="278"/>
        </pc:sldMkLst>
      </pc:sldChg>
      <pc:sldChg chg="add ord">
        <pc:chgData name="Navarro, Krysten A" userId="b7169f5f-d46c-4cf1-8195-d10e9ff7e7f1" providerId="ADAL" clId="{694A5C7A-2432-4FC9-B20F-292CBBF6E5F7}" dt="2026-09-09T14:15:23.510" v="472"/>
        <pc:sldMkLst>
          <pc:docMk/>
          <pc:sldMk cId="1843479976" sldId="279"/>
        </pc:sldMkLst>
      </pc:sldChg>
      <pc:sldMasterChg chg="setBg">
        <pc:chgData name="Navarro, Krysten A" userId="b7169f5f-d46c-4cf1-8195-d10e9ff7e7f1" providerId="ADAL" clId="{694A5C7A-2432-4FC9-B20F-292CBBF6E5F7}" dt="2026-09-09T14:13:56.461" v="445"/>
        <pc:sldMasterMkLst>
          <pc:docMk/>
          <pc:sldMasterMk cId="582853558" sldId="2147483660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562E0-E16A-4009-80B7-04E72305D36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4625" y="1143000"/>
            <a:ext cx="3968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82291-C1F5-4FFB-AA3A-63D901C573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93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67E10F5-1405-4A3C-8266-525F37F4E0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42537420"/>
              </p:ext>
            </p:extLst>
          </p:nvPr>
        </p:nvGraphicFramePr>
        <p:xfrm>
          <a:off x="784356" y="949106"/>
          <a:ext cx="6821650" cy="2950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FALL</a:t>
                      </a:r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SPRING</a:t>
                      </a:r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SUMMER</a:t>
                      </a:r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4626462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8F36796-3DA6-444F-9169-C6F75A7E4C4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54114375"/>
              </p:ext>
            </p:extLst>
          </p:nvPr>
        </p:nvGraphicFramePr>
        <p:xfrm>
          <a:off x="786670" y="4295137"/>
          <a:ext cx="6821650" cy="24588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783AD18-C20A-419E-A22F-38F68C4420E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097962164"/>
              </p:ext>
            </p:extLst>
          </p:nvPr>
        </p:nvGraphicFramePr>
        <p:xfrm>
          <a:off x="784356" y="10003668"/>
          <a:ext cx="6821650" cy="24588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8FC92C1-62C2-4CA0-BEE7-CAC30ABF30B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95372402"/>
              </p:ext>
            </p:extLst>
          </p:nvPr>
        </p:nvGraphicFramePr>
        <p:xfrm>
          <a:off x="784356" y="7149402"/>
          <a:ext cx="6821650" cy="245883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4895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887182745"/>
                    </a:ext>
                  </a:extLst>
                </a:gridCol>
                <a:gridCol w="2124853">
                  <a:extLst>
                    <a:ext uri="{9D8B030D-6E8A-4147-A177-3AD203B41FA5}">
                      <a16:colId xmlns:a16="http://schemas.microsoft.com/office/drawing/2014/main" val="428480140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</a:tbl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90520A-7A06-4079-8C9F-3E19BD4C3546}"/>
              </a:ext>
            </a:extLst>
          </p:cNvPr>
          <p:cNvSpPr/>
          <p:nvPr userDrawn="1"/>
        </p:nvSpPr>
        <p:spPr>
          <a:xfrm rot="16200000">
            <a:off x="-647843" y="2463811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1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E3CBFA-4A64-48F7-9353-EA7A960CFBF3}"/>
              </a:ext>
            </a:extLst>
          </p:cNvPr>
          <p:cNvSpPr/>
          <p:nvPr userDrawn="1"/>
        </p:nvSpPr>
        <p:spPr>
          <a:xfrm rot="16200000">
            <a:off x="-647842" y="5327277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2D43F67-C180-4112-B47A-C2C3DCD95893}"/>
              </a:ext>
            </a:extLst>
          </p:cNvPr>
          <p:cNvSpPr/>
          <p:nvPr userDrawn="1"/>
        </p:nvSpPr>
        <p:spPr>
          <a:xfrm rot="16200000">
            <a:off x="-646902" y="8177159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3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75BDE86-C9FE-47FB-81D9-F29E79A122E1}"/>
              </a:ext>
            </a:extLst>
          </p:cNvPr>
          <p:cNvSpPr/>
          <p:nvPr userDrawn="1"/>
        </p:nvSpPr>
        <p:spPr>
          <a:xfrm rot="16200000">
            <a:off x="-645529" y="11033834"/>
            <a:ext cx="2458832" cy="3976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YEAR 4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D7439F4-D418-4937-8479-923776DE291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98264299"/>
              </p:ext>
            </p:extLst>
          </p:nvPr>
        </p:nvGraphicFramePr>
        <p:xfrm>
          <a:off x="7758407" y="949106"/>
          <a:ext cx="2558161" cy="11513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210">
                  <a:extLst>
                    <a:ext uri="{9D8B030D-6E8A-4147-A177-3AD203B41FA5}">
                      <a16:colId xmlns:a16="http://schemas.microsoft.com/office/drawing/2014/main" val="119992204"/>
                    </a:ext>
                  </a:extLst>
                </a:gridCol>
                <a:gridCol w="2180951">
                  <a:extLst>
                    <a:ext uri="{9D8B030D-6E8A-4147-A177-3AD203B41FA5}">
                      <a16:colId xmlns:a16="http://schemas.microsoft.com/office/drawing/2014/main" val="2673040046"/>
                    </a:ext>
                  </a:extLst>
                </a:gridCol>
              </a:tblGrid>
              <a:tr h="491766">
                <a:tc>
                  <a:txBody>
                    <a:bodyPr/>
                    <a:lstStyle/>
                    <a:p>
                      <a:pPr algn="ctr"/>
                      <a:endParaRPr lang="en-US" sz="1700" dirty="0"/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TRANSFER/AP</a:t>
                      </a:r>
                    </a:p>
                    <a:p>
                      <a:pPr algn="ctr"/>
                      <a:r>
                        <a:rPr lang="en-US" sz="1800" dirty="0"/>
                        <a:t>Limit 66 credits</a:t>
                      </a:r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19549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64122807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7597451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4626462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4203362060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64170951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6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346271605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7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788724779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8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700370425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9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54843780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10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165692989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126996743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95405085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13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497858092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14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509149042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15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867442976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16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579834208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17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791567428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18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3751954848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19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1047607547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400851114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21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149844124"/>
                  </a:ext>
                </a:extLst>
              </a:tr>
              <a:tr h="491766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22</a:t>
                      </a:r>
                    </a:p>
                  </a:txBody>
                  <a:tcPr marL="54461" marR="54461" marT="27230" marB="27230" anchor="ctr"/>
                </a:tc>
                <a:tc>
                  <a:txBody>
                    <a:bodyPr/>
                    <a:lstStyle/>
                    <a:p>
                      <a:endParaRPr lang="en-US" sz="1700" dirty="0"/>
                    </a:p>
                  </a:txBody>
                  <a:tcPr marL="54461" marR="54461" marT="27230" marB="27230"/>
                </a:tc>
                <a:extLst>
                  <a:ext uri="{0D108BD9-81ED-4DB2-BD59-A6C34878D82A}">
                    <a16:rowId xmlns:a16="http://schemas.microsoft.com/office/drawing/2014/main" val="2768903774"/>
                  </a:ext>
                </a:extLst>
              </a:tr>
            </a:tbl>
          </a:graphicData>
        </a:graphic>
      </p:graphicFrame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D3A4763-9685-4EAE-9A05-BC81322115F0}"/>
              </a:ext>
            </a:extLst>
          </p:cNvPr>
          <p:cNvSpPr/>
          <p:nvPr userDrawn="1"/>
        </p:nvSpPr>
        <p:spPr>
          <a:xfrm>
            <a:off x="382773" y="247231"/>
            <a:ext cx="9933795" cy="39994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PLANNING TEMPLATE – CHEMISTRY/BIOCHEMISTRY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2452BCF-6D16-4E5C-BAB6-A220529565AA}"/>
              </a:ext>
            </a:extLst>
          </p:cNvPr>
          <p:cNvSpPr/>
          <p:nvPr userDrawn="1"/>
        </p:nvSpPr>
        <p:spPr>
          <a:xfrm>
            <a:off x="13903655" y="5554497"/>
            <a:ext cx="2023743" cy="54150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UD ELECTIVES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11 CREDITS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1D9DA89-FF49-45B6-BFCF-A492B28DC3FE}"/>
              </a:ext>
            </a:extLst>
          </p:cNvPr>
          <p:cNvSpPr/>
          <p:nvPr userDrawn="1"/>
        </p:nvSpPr>
        <p:spPr>
          <a:xfrm>
            <a:off x="13771487" y="5459262"/>
            <a:ext cx="2288080" cy="7189534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D324FD0-1C2C-4D2D-8043-9A7DD7668C7D}"/>
              </a:ext>
            </a:extLst>
          </p:cNvPr>
          <p:cNvSpPr/>
          <p:nvPr userDrawn="1"/>
        </p:nvSpPr>
        <p:spPr>
          <a:xfrm>
            <a:off x="11260249" y="401259"/>
            <a:ext cx="2023743" cy="39994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UTEP CORE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D1A451B-D111-4B85-9673-E0C1B1FB5503}"/>
              </a:ext>
            </a:extLst>
          </p:cNvPr>
          <p:cNvSpPr/>
          <p:nvPr userDrawn="1"/>
        </p:nvSpPr>
        <p:spPr>
          <a:xfrm>
            <a:off x="11071043" y="262637"/>
            <a:ext cx="2412243" cy="543330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E61A8BA-1BA4-426F-9570-5063C7E92445}"/>
              </a:ext>
            </a:extLst>
          </p:cNvPr>
          <p:cNvSpPr/>
          <p:nvPr userDrawn="1"/>
        </p:nvSpPr>
        <p:spPr>
          <a:xfrm>
            <a:off x="11285771" y="5966287"/>
            <a:ext cx="2023743" cy="4498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DEGREE CORE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802E4DE-D95B-44EF-B4BB-8564E127892A}"/>
              </a:ext>
            </a:extLst>
          </p:cNvPr>
          <p:cNvSpPr/>
          <p:nvPr userDrawn="1"/>
        </p:nvSpPr>
        <p:spPr>
          <a:xfrm>
            <a:off x="13903656" y="395155"/>
            <a:ext cx="2023743" cy="40605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BIOCHEMISTRY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D8A04C3-A771-4ED5-83CF-058D35461ACD}"/>
              </a:ext>
            </a:extLst>
          </p:cNvPr>
          <p:cNvSpPr/>
          <p:nvPr userDrawn="1"/>
        </p:nvSpPr>
        <p:spPr>
          <a:xfrm>
            <a:off x="11260248" y="11032661"/>
            <a:ext cx="2023743" cy="399945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NON -DEGREE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9C1EBDF-7CE3-42C6-94E8-21C57BBAFD03}"/>
              </a:ext>
            </a:extLst>
          </p:cNvPr>
          <p:cNvSpPr/>
          <p:nvPr userDrawn="1"/>
        </p:nvSpPr>
        <p:spPr>
          <a:xfrm>
            <a:off x="11071043" y="10892684"/>
            <a:ext cx="2412243" cy="1756110"/>
          </a:xfrm>
          <a:prstGeom prst="roundRect">
            <a:avLst/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DC97574-9A35-4E82-8029-A7ACB43D96E3}"/>
              </a:ext>
            </a:extLst>
          </p:cNvPr>
          <p:cNvSpPr/>
          <p:nvPr userDrawn="1"/>
        </p:nvSpPr>
        <p:spPr>
          <a:xfrm>
            <a:off x="11071043" y="5849960"/>
            <a:ext cx="2412243" cy="4891346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052D2A-D0A6-48E5-9613-5242ACF8FFBD}"/>
              </a:ext>
            </a:extLst>
          </p:cNvPr>
          <p:cNvSpPr/>
          <p:nvPr userDrawn="1"/>
        </p:nvSpPr>
        <p:spPr>
          <a:xfrm>
            <a:off x="13771487" y="262637"/>
            <a:ext cx="2288080" cy="5064106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63606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85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998" y="3191514"/>
            <a:ext cx="14196060" cy="5325109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998" y="8567000"/>
            <a:ext cx="14196060" cy="2800349"/>
          </a:xfrm>
        </p:spPr>
        <p:txBody>
          <a:bodyPr/>
          <a:lstStyle>
            <a:lvl1pPr marL="0" indent="0">
              <a:buNone/>
              <a:defRPr sz="4320">
                <a:solidFill>
                  <a:schemeClr val="tx1"/>
                </a:solidFill>
              </a:defRPr>
            </a:lvl1pPr>
            <a:lvl2pPr marL="82296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920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8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18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480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776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6072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36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26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31570" y="3407833"/>
            <a:ext cx="699516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2470" y="3407833"/>
            <a:ext cx="6995160" cy="81224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04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681570"/>
            <a:ext cx="1419606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3716" y="3138171"/>
            <a:ext cx="6963012" cy="1537969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3716" y="4676140"/>
            <a:ext cx="6963012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2471" y="3138171"/>
            <a:ext cx="6997304" cy="1537969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2471" y="4676140"/>
            <a:ext cx="6997304" cy="68778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3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96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853440"/>
            <a:ext cx="5308520" cy="29870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7304" y="1843196"/>
            <a:ext cx="8332470" cy="9097433"/>
          </a:xfrm>
        </p:spPr>
        <p:txBody>
          <a:bodyPr/>
          <a:lstStyle>
            <a:lvl1pPr>
              <a:defRPr sz="5760"/>
            </a:lvl1pPr>
            <a:lvl2pPr>
              <a:defRPr sz="5040"/>
            </a:lvl2pPr>
            <a:lvl3pPr>
              <a:defRPr sz="432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3840480"/>
            <a:ext cx="5308520" cy="7114964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3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714" y="853440"/>
            <a:ext cx="5308520" cy="298704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97304" y="1843196"/>
            <a:ext cx="8332470" cy="9097433"/>
          </a:xfrm>
        </p:spPr>
        <p:txBody>
          <a:bodyPr anchor="t"/>
          <a:lstStyle>
            <a:lvl1pPr marL="0" indent="0">
              <a:buNone/>
              <a:defRPr sz="5760"/>
            </a:lvl1pPr>
            <a:lvl2pPr marL="822960" indent="0">
              <a:buNone/>
              <a:defRPr sz="5040"/>
            </a:lvl2pPr>
            <a:lvl3pPr marL="1645920" indent="0">
              <a:buNone/>
              <a:defRPr sz="4320"/>
            </a:lvl3pPr>
            <a:lvl4pPr marL="2468880" indent="0">
              <a:buNone/>
              <a:defRPr sz="3600"/>
            </a:lvl4pPr>
            <a:lvl5pPr marL="3291840" indent="0">
              <a:buNone/>
              <a:defRPr sz="3600"/>
            </a:lvl5pPr>
            <a:lvl6pPr marL="4114800" indent="0">
              <a:buNone/>
              <a:defRPr sz="3600"/>
            </a:lvl6pPr>
            <a:lvl7pPr marL="4937760" indent="0">
              <a:buNone/>
              <a:defRPr sz="3600"/>
            </a:lvl7pPr>
            <a:lvl8pPr marL="5760720" indent="0">
              <a:buNone/>
              <a:defRPr sz="3600"/>
            </a:lvl8pPr>
            <a:lvl9pPr marL="6583680" indent="0">
              <a:buNone/>
              <a:defRPr sz="3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714" y="3840480"/>
            <a:ext cx="5308520" cy="7114964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30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5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78616" y="681567"/>
            <a:ext cx="3549015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1571" y="681567"/>
            <a:ext cx="10441305" cy="108487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74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3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1570" y="681570"/>
            <a:ext cx="1419606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570" y="3407833"/>
            <a:ext cx="1419606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570" y="11865189"/>
            <a:ext cx="37033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2C8DC-C130-4499-B82F-4BB2D3FDF3E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52110" y="11865189"/>
            <a:ext cx="55549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24310" y="11865189"/>
            <a:ext cx="37033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6E657-3A8B-4628-8D1D-4AEB7E938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5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645920" rtl="0" eaLnBrk="1" latinLnBrk="0" hangingPunct="1">
        <a:lnSpc>
          <a:spcPct val="90000"/>
        </a:lnSpc>
        <a:spcBef>
          <a:spcPct val="0"/>
        </a:spcBef>
        <a:buNone/>
        <a:defRPr sz="7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64592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ep.edu/science/cor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atalog.utep.edu/undergrad/core-curriculum/" TargetMode="External"/><Relationship Id="rId4" Type="http://schemas.openxmlformats.org/officeDocument/2006/relationships/hyperlink" Target="http://catalog.utep.edu/undergrad/college-of-science/chemistry/biochemistry-b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8FBBCFC-8D3D-C458-A297-82A885CA0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" y="1003799"/>
            <a:ext cx="10935733" cy="1179780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E645BD0-65D0-F01B-2044-39445F42EA89}"/>
              </a:ext>
            </a:extLst>
          </p:cNvPr>
          <p:cNvSpPr/>
          <p:nvPr/>
        </p:nvSpPr>
        <p:spPr>
          <a:xfrm>
            <a:off x="11363340" y="226925"/>
            <a:ext cx="2229853" cy="47441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8FFDC81-41E1-E2D4-1FBA-A8D1BB8D446D}"/>
              </a:ext>
            </a:extLst>
          </p:cNvPr>
          <p:cNvSpPr/>
          <p:nvPr/>
        </p:nvSpPr>
        <p:spPr>
          <a:xfrm>
            <a:off x="13964102" y="225757"/>
            <a:ext cx="2229852" cy="51334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Biochemistry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081AB5-AC8E-7556-AF06-EAF227227B74}"/>
              </a:ext>
            </a:extLst>
          </p:cNvPr>
          <p:cNvSpPr/>
          <p:nvPr/>
        </p:nvSpPr>
        <p:spPr>
          <a:xfrm>
            <a:off x="13980902" y="6835497"/>
            <a:ext cx="2229853" cy="51334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374171F-3EBB-87D8-2FBD-82C182DD5C11}"/>
              </a:ext>
            </a:extLst>
          </p:cNvPr>
          <p:cNvSpPr/>
          <p:nvPr/>
        </p:nvSpPr>
        <p:spPr>
          <a:xfrm>
            <a:off x="13960854" y="2974411"/>
            <a:ext cx="2229853" cy="51334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Major requirements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6FE9037-3F07-0450-8EA2-F29395E711D0}"/>
              </a:ext>
            </a:extLst>
          </p:cNvPr>
          <p:cNvSpPr/>
          <p:nvPr/>
        </p:nvSpPr>
        <p:spPr>
          <a:xfrm>
            <a:off x="11363339" y="6506364"/>
            <a:ext cx="2229853" cy="513347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Electives choose 9 hours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425DD34-68C5-03BA-B7FB-0A6B4507D5A4}"/>
              </a:ext>
            </a:extLst>
          </p:cNvPr>
          <p:cNvSpPr/>
          <p:nvPr/>
        </p:nvSpPr>
        <p:spPr>
          <a:xfrm>
            <a:off x="625642" y="344905"/>
            <a:ext cx="7603958" cy="36896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B.S.-Biochemistry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6E69CD3-23AD-08E2-89B6-DC6EC5DBE848}"/>
              </a:ext>
            </a:extLst>
          </p:cNvPr>
          <p:cNvSpPr/>
          <p:nvPr/>
        </p:nvSpPr>
        <p:spPr>
          <a:xfrm>
            <a:off x="11228502" y="96252"/>
            <a:ext cx="2499530" cy="6176212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846C693-5033-2DD0-01DE-70DFAA7FE3E1}"/>
              </a:ext>
            </a:extLst>
          </p:cNvPr>
          <p:cNvSpPr/>
          <p:nvPr/>
        </p:nvSpPr>
        <p:spPr>
          <a:xfrm>
            <a:off x="13829263" y="96252"/>
            <a:ext cx="2499530" cy="2629801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2EA080C-C145-2A93-F755-B502E9DE8C83}"/>
              </a:ext>
            </a:extLst>
          </p:cNvPr>
          <p:cNvSpPr/>
          <p:nvPr/>
        </p:nvSpPr>
        <p:spPr>
          <a:xfrm>
            <a:off x="13846064" y="6754730"/>
            <a:ext cx="2499530" cy="2822407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EFFF359-B677-1D4D-C1C8-A96AF1812446}"/>
              </a:ext>
            </a:extLst>
          </p:cNvPr>
          <p:cNvSpPr/>
          <p:nvPr/>
        </p:nvSpPr>
        <p:spPr>
          <a:xfrm>
            <a:off x="11211697" y="6400800"/>
            <a:ext cx="2499530" cy="6304548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CECEF39-F3ED-F4C5-EA80-C483F8E2FDAC}"/>
              </a:ext>
            </a:extLst>
          </p:cNvPr>
          <p:cNvSpPr/>
          <p:nvPr/>
        </p:nvSpPr>
        <p:spPr>
          <a:xfrm>
            <a:off x="13826016" y="2821102"/>
            <a:ext cx="2499530" cy="386199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91BA936-C02B-649B-64C8-3CA83B3C3A56}"/>
              </a:ext>
            </a:extLst>
          </p:cNvPr>
          <p:cNvSpPr/>
          <p:nvPr/>
        </p:nvSpPr>
        <p:spPr>
          <a:xfrm>
            <a:off x="11363340" y="779870"/>
            <a:ext cx="2229853" cy="22392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9F79AF1-EA8D-4A5B-9E18-236D5154FF05}"/>
              </a:ext>
            </a:extLst>
          </p:cNvPr>
          <p:cNvSpPr/>
          <p:nvPr/>
        </p:nvSpPr>
        <p:spPr>
          <a:xfrm>
            <a:off x="11379383" y="1074425"/>
            <a:ext cx="2229853" cy="29715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 2320-2120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982FD8F-57A1-5E11-6453-2C606F08F44A}"/>
              </a:ext>
            </a:extLst>
          </p:cNvPr>
          <p:cNvSpPr/>
          <p:nvPr/>
        </p:nvSpPr>
        <p:spPr>
          <a:xfrm>
            <a:off x="11371844" y="1462750"/>
            <a:ext cx="2179237" cy="29715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PHYS 2321-2121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651B017-E3E5-4068-2AF1-BA94539EC7FE}"/>
              </a:ext>
            </a:extLst>
          </p:cNvPr>
          <p:cNvSpPr/>
          <p:nvPr/>
        </p:nvSpPr>
        <p:spPr>
          <a:xfrm>
            <a:off x="11379383" y="1824908"/>
            <a:ext cx="2179237" cy="266321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1E2B995-A1A1-EA8D-B1C0-8E14C6B18420}"/>
              </a:ext>
            </a:extLst>
          </p:cNvPr>
          <p:cNvSpPr/>
          <p:nvPr/>
        </p:nvSpPr>
        <p:spPr>
          <a:xfrm>
            <a:off x="11379383" y="2146072"/>
            <a:ext cx="2229853" cy="29714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6D09167-D3F5-7E8C-93A7-A05C2BEE1541}"/>
              </a:ext>
            </a:extLst>
          </p:cNvPr>
          <p:cNvSpPr/>
          <p:nvPr/>
        </p:nvSpPr>
        <p:spPr>
          <a:xfrm>
            <a:off x="11354074" y="2489163"/>
            <a:ext cx="2229853" cy="2368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HIST 1301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076B6C3-EC34-F2C2-9A71-51D8D1BDCDD5}"/>
              </a:ext>
            </a:extLst>
          </p:cNvPr>
          <p:cNvSpPr/>
          <p:nvPr/>
        </p:nvSpPr>
        <p:spPr>
          <a:xfrm>
            <a:off x="13964100" y="1689933"/>
            <a:ext cx="2229853" cy="34438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4334-4134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7FCDC30C-8F97-7BF5-3698-F8BECCA5BD8A}"/>
              </a:ext>
            </a:extLst>
          </p:cNvPr>
          <p:cNvSpPr/>
          <p:nvPr/>
        </p:nvSpPr>
        <p:spPr>
          <a:xfrm>
            <a:off x="13964101" y="1250502"/>
            <a:ext cx="2229853" cy="34438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3332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B05C56D-9FA2-4485-4226-F761D1DB3B61}"/>
              </a:ext>
            </a:extLst>
          </p:cNvPr>
          <p:cNvSpPr/>
          <p:nvPr/>
        </p:nvSpPr>
        <p:spPr>
          <a:xfrm>
            <a:off x="13964102" y="804517"/>
            <a:ext cx="2229853" cy="36726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3330-3131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937F4D9-0E48-896E-386F-CDB12EB5BA75}"/>
              </a:ext>
            </a:extLst>
          </p:cNvPr>
          <p:cNvSpPr/>
          <p:nvPr/>
        </p:nvSpPr>
        <p:spPr>
          <a:xfrm>
            <a:off x="11379383" y="2771995"/>
            <a:ext cx="2229853" cy="23689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4600AEA-408D-6470-D8AD-3AE643A06D78}"/>
              </a:ext>
            </a:extLst>
          </p:cNvPr>
          <p:cNvSpPr/>
          <p:nvPr/>
        </p:nvSpPr>
        <p:spPr>
          <a:xfrm>
            <a:off x="11413955" y="3067402"/>
            <a:ext cx="2229853" cy="44011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53A89B5-B0EE-CF4A-531A-D536F248C8CF}"/>
              </a:ext>
            </a:extLst>
          </p:cNvPr>
          <p:cNvSpPr/>
          <p:nvPr/>
        </p:nvSpPr>
        <p:spPr>
          <a:xfrm>
            <a:off x="11413954" y="3886413"/>
            <a:ext cx="2229853" cy="2368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97CF6F2-7165-03CE-2B18-8CE19C4A0E60}"/>
              </a:ext>
            </a:extLst>
          </p:cNvPr>
          <p:cNvSpPr/>
          <p:nvPr/>
        </p:nvSpPr>
        <p:spPr>
          <a:xfrm>
            <a:off x="11413954" y="3597766"/>
            <a:ext cx="2229853" cy="2368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8E2610D-6299-EDDB-9ADD-7C063B439275}"/>
              </a:ext>
            </a:extLst>
          </p:cNvPr>
          <p:cNvSpPr/>
          <p:nvPr/>
        </p:nvSpPr>
        <p:spPr>
          <a:xfrm>
            <a:off x="11379383" y="4203123"/>
            <a:ext cx="2264425" cy="47414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A0A94C00-AA69-6E25-781D-0180BDDA7B55}"/>
              </a:ext>
            </a:extLst>
          </p:cNvPr>
          <p:cNvSpPr/>
          <p:nvPr/>
        </p:nvSpPr>
        <p:spPr>
          <a:xfrm>
            <a:off x="13964099" y="2099916"/>
            <a:ext cx="2229853" cy="3050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4335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879F090-D3EC-7FAD-A469-0E4699B26C5A}"/>
              </a:ext>
            </a:extLst>
          </p:cNvPr>
          <p:cNvSpPr/>
          <p:nvPr/>
        </p:nvSpPr>
        <p:spPr>
          <a:xfrm>
            <a:off x="11413952" y="5214473"/>
            <a:ext cx="2229853" cy="47441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BBDFFDB-DD60-788F-FBD4-BE0F79E06561}"/>
              </a:ext>
            </a:extLst>
          </p:cNvPr>
          <p:cNvSpPr/>
          <p:nvPr/>
        </p:nvSpPr>
        <p:spPr>
          <a:xfrm>
            <a:off x="11413951" y="4774476"/>
            <a:ext cx="2229853" cy="39005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0120A61-77E9-5218-8BD6-46DFEB7226D1}"/>
              </a:ext>
            </a:extLst>
          </p:cNvPr>
          <p:cNvSpPr/>
          <p:nvPr/>
        </p:nvSpPr>
        <p:spPr>
          <a:xfrm>
            <a:off x="13944809" y="7414532"/>
            <a:ext cx="2229853" cy="37753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0B8614E-FCEB-CC0C-EC8C-ED8694C20336}"/>
              </a:ext>
            </a:extLst>
          </p:cNvPr>
          <p:cNvSpPr/>
          <p:nvPr/>
        </p:nvSpPr>
        <p:spPr>
          <a:xfrm>
            <a:off x="11413953" y="5737331"/>
            <a:ext cx="2229853" cy="44011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B20B99B-9482-8C98-DF87-D881F5C8DB6F}"/>
              </a:ext>
            </a:extLst>
          </p:cNvPr>
          <p:cNvSpPr/>
          <p:nvPr/>
        </p:nvSpPr>
        <p:spPr>
          <a:xfrm>
            <a:off x="13980901" y="7883921"/>
            <a:ext cx="2229853" cy="3401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1306-1106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D7895CFE-1BBE-881A-7EFF-7FF004490118}"/>
              </a:ext>
            </a:extLst>
          </p:cNvPr>
          <p:cNvSpPr/>
          <p:nvPr/>
        </p:nvSpPr>
        <p:spPr>
          <a:xfrm>
            <a:off x="13970184" y="8290959"/>
            <a:ext cx="2229853" cy="3169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2321-2221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7B3D002E-B4E4-708C-50C4-059F4471DB2A}"/>
              </a:ext>
            </a:extLst>
          </p:cNvPr>
          <p:cNvSpPr/>
          <p:nvPr/>
        </p:nvSpPr>
        <p:spPr>
          <a:xfrm>
            <a:off x="13970184" y="8732553"/>
            <a:ext cx="2229853" cy="2828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2322-2222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7E2B81D-A668-CC91-D111-CE3ED08DB646}"/>
              </a:ext>
            </a:extLst>
          </p:cNvPr>
          <p:cNvSpPr/>
          <p:nvPr/>
        </p:nvSpPr>
        <p:spPr>
          <a:xfrm>
            <a:off x="14020801" y="9077115"/>
            <a:ext cx="2229853" cy="34014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3310-3110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0F7CD3D-EA1F-1221-C9E2-FECFBC137F0B}"/>
              </a:ext>
            </a:extLst>
          </p:cNvPr>
          <p:cNvSpPr/>
          <p:nvPr/>
        </p:nvSpPr>
        <p:spPr>
          <a:xfrm>
            <a:off x="13960853" y="3592049"/>
            <a:ext cx="2229853" cy="34117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440B1AE-77BC-E842-F750-95BA57AEF7C3}"/>
              </a:ext>
            </a:extLst>
          </p:cNvPr>
          <p:cNvSpPr/>
          <p:nvPr/>
        </p:nvSpPr>
        <p:spPr>
          <a:xfrm>
            <a:off x="13960853" y="4004858"/>
            <a:ext cx="2229853" cy="30890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0768465-495A-12B1-B42B-7CDDE8A74996}"/>
              </a:ext>
            </a:extLst>
          </p:cNvPr>
          <p:cNvSpPr/>
          <p:nvPr/>
        </p:nvSpPr>
        <p:spPr>
          <a:xfrm>
            <a:off x="13944812" y="4377853"/>
            <a:ext cx="2229853" cy="2719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 2340-2141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DD7578B-363A-C5D8-CFCD-DA7ED605FEDB}"/>
              </a:ext>
            </a:extLst>
          </p:cNvPr>
          <p:cNvSpPr/>
          <p:nvPr/>
        </p:nvSpPr>
        <p:spPr>
          <a:xfrm>
            <a:off x="13960851" y="4726669"/>
            <a:ext cx="2229853" cy="2993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BIOL 3320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F04843C-A5B3-55C8-DD56-8199BC822BB2}"/>
              </a:ext>
            </a:extLst>
          </p:cNvPr>
          <p:cNvSpPr/>
          <p:nvPr/>
        </p:nvSpPr>
        <p:spPr>
          <a:xfrm>
            <a:off x="13960851" y="5092351"/>
            <a:ext cx="2229853" cy="2993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BIOL 3314-3115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10DE5F4-7E8C-8204-AA7C-E661481B3065}"/>
              </a:ext>
            </a:extLst>
          </p:cNvPr>
          <p:cNvSpPr/>
          <p:nvPr/>
        </p:nvSpPr>
        <p:spPr>
          <a:xfrm>
            <a:off x="11328767" y="8626762"/>
            <a:ext cx="2229853" cy="311688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4211-4212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B2E44697-8C4C-0396-8E64-7C621FB9EAF6}"/>
              </a:ext>
            </a:extLst>
          </p:cNvPr>
          <p:cNvSpPr/>
          <p:nvPr/>
        </p:nvSpPr>
        <p:spPr>
          <a:xfrm>
            <a:off x="13960851" y="6183775"/>
            <a:ext cx="2229853" cy="29550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 2480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D64DB55C-0E00-1C41-F8CE-20271CCCC5DA}"/>
              </a:ext>
            </a:extLst>
          </p:cNvPr>
          <p:cNvSpPr/>
          <p:nvPr/>
        </p:nvSpPr>
        <p:spPr>
          <a:xfrm>
            <a:off x="13970184" y="5814753"/>
            <a:ext cx="2229853" cy="2993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MATH 1312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C7A8115-4E39-CBD7-B7BF-48DE3B875E6F}"/>
              </a:ext>
            </a:extLst>
          </p:cNvPr>
          <p:cNvSpPr/>
          <p:nvPr/>
        </p:nvSpPr>
        <p:spPr>
          <a:xfrm>
            <a:off x="13970184" y="5437511"/>
            <a:ext cx="2229853" cy="28746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 3449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BEE13487-C448-8BFE-E9A3-D6450FEE2CA6}"/>
              </a:ext>
            </a:extLst>
          </p:cNvPr>
          <p:cNvSpPr/>
          <p:nvPr/>
        </p:nvSpPr>
        <p:spPr>
          <a:xfrm>
            <a:off x="11321228" y="8279661"/>
            <a:ext cx="2229853" cy="275905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4176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B7DB9819-834F-ADE5-6344-3995B14F8267}"/>
              </a:ext>
            </a:extLst>
          </p:cNvPr>
          <p:cNvSpPr/>
          <p:nvPr/>
        </p:nvSpPr>
        <p:spPr>
          <a:xfrm>
            <a:off x="11328767" y="7886638"/>
            <a:ext cx="2229853" cy="311688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3352-3152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B9268C0-E3B4-2864-79D5-2C1F495F0274}"/>
              </a:ext>
            </a:extLst>
          </p:cNvPr>
          <p:cNvSpPr/>
          <p:nvPr/>
        </p:nvSpPr>
        <p:spPr>
          <a:xfrm>
            <a:off x="11363335" y="7483110"/>
            <a:ext cx="2229853" cy="324475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3351-3151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BA0433F-7FEA-ABC1-124C-207BD122A49E}"/>
              </a:ext>
            </a:extLst>
          </p:cNvPr>
          <p:cNvSpPr/>
          <p:nvPr/>
        </p:nvSpPr>
        <p:spPr>
          <a:xfrm>
            <a:off x="11363338" y="7112576"/>
            <a:ext cx="2229853" cy="301529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BIOL 4388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06A9F5EE-4782-DA13-C838-3ED7CE7A84A2}"/>
              </a:ext>
            </a:extLst>
          </p:cNvPr>
          <p:cNvSpPr/>
          <p:nvPr/>
        </p:nvSpPr>
        <p:spPr>
          <a:xfrm>
            <a:off x="11346535" y="9015401"/>
            <a:ext cx="2229853" cy="301529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4328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F3FD95C6-7E78-3A8C-0A02-E8AF141D87AE}"/>
              </a:ext>
            </a:extLst>
          </p:cNvPr>
          <p:cNvSpPr/>
          <p:nvPr/>
        </p:nvSpPr>
        <p:spPr>
          <a:xfrm>
            <a:off x="11346535" y="9396618"/>
            <a:ext cx="2229853" cy="323322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4362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B63372D-5254-B673-3065-479F7EDE75BD}"/>
              </a:ext>
            </a:extLst>
          </p:cNvPr>
          <p:cNvSpPr/>
          <p:nvPr/>
        </p:nvSpPr>
        <p:spPr>
          <a:xfrm>
            <a:off x="11346534" y="9774526"/>
            <a:ext cx="2229853" cy="279742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4365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B8CD0C38-FBF6-218B-2511-5D383025D18D}"/>
              </a:ext>
            </a:extLst>
          </p:cNvPr>
          <p:cNvSpPr/>
          <p:nvPr/>
        </p:nvSpPr>
        <p:spPr>
          <a:xfrm>
            <a:off x="11363336" y="10122750"/>
            <a:ext cx="2229853" cy="337570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 4376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AC273FFF-D659-644E-3791-B4FC375C07FA}"/>
              </a:ext>
            </a:extLst>
          </p:cNvPr>
          <p:cNvSpPr/>
          <p:nvPr/>
        </p:nvSpPr>
        <p:spPr>
          <a:xfrm>
            <a:off x="11346534" y="10511864"/>
            <a:ext cx="2229853" cy="248672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 3343-3143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077C8E00-A2F1-5FDC-7841-F9BE49630B36}"/>
              </a:ext>
            </a:extLst>
          </p:cNvPr>
          <p:cNvSpPr/>
          <p:nvPr/>
        </p:nvSpPr>
        <p:spPr>
          <a:xfrm>
            <a:off x="11346534" y="10820549"/>
            <a:ext cx="2229853" cy="248672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 4329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4F2A10D6-02B5-B562-D35C-96C85840167F}"/>
              </a:ext>
            </a:extLst>
          </p:cNvPr>
          <p:cNvSpPr/>
          <p:nvPr/>
        </p:nvSpPr>
        <p:spPr>
          <a:xfrm>
            <a:off x="11346534" y="11158119"/>
            <a:ext cx="2229853" cy="269247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 4351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5B851CB4-860B-C472-436E-C8012C514F0E}"/>
              </a:ext>
            </a:extLst>
          </p:cNvPr>
          <p:cNvSpPr/>
          <p:nvPr/>
        </p:nvSpPr>
        <p:spPr>
          <a:xfrm>
            <a:off x="11363336" y="11506615"/>
            <a:ext cx="2229853" cy="269247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MICR 4355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093ABF1-8F49-8402-3CFB-A0F60EAB2984}"/>
              </a:ext>
            </a:extLst>
          </p:cNvPr>
          <p:cNvSpPr/>
          <p:nvPr/>
        </p:nvSpPr>
        <p:spPr>
          <a:xfrm>
            <a:off x="11346534" y="11835875"/>
            <a:ext cx="2229853" cy="279641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ZOOL 4181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D230BFE-7A9A-576A-524B-B26866831A64}"/>
              </a:ext>
            </a:extLst>
          </p:cNvPr>
          <p:cNvSpPr/>
          <p:nvPr/>
        </p:nvSpPr>
        <p:spPr>
          <a:xfrm>
            <a:off x="11346533" y="12184371"/>
            <a:ext cx="2229853" cy="279641"/>
          </a:xfrm>
          <a:prstGeom prst="roundRect">
            <a:avLst/>
          </a:prstGeom>
          <a:solidFill>
            <a:srgbClr val="FFC3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ZOOL 4384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7EC4E7B-6EAD-4C2E-5C54-270A710DD250}"/>
              </a:ext>
            </a:extLst>
          </p:cNvPr>
          <p:cNvSpPr/>
          <p:nvPr/>
        </p:nvSpPr>
        <p:spPr>
          <a:xfrm>
            <a:off x="13809970" y="9648770"/>
            <a:ext cx="2499530" cy="305657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ED84230-5DED-2DA3-2360-1B4EEB4F7AF0}"/>
              </a:ext>
            </a:extLst>
          </p:cNvPr>
          <p:cNvSpPr/>
          <p:nvPr/>
        </p:nvSpPr>
        <p:spPr>
          <a:xfrm>
            <a:off x="14020801" y="9774526"/>
            <a:ext cx="2153861" cy="36827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77DB21-507B-A12C-F9D1-F999C2490347}"/>
              </a:ext>
            </a:extLst>
          </p:cNvPr>
          <p:cNvSpPr txBox="1"/>
          <p:nvPr/>
        </p:nvSpPr>
        <p:spPr>
          <a:xfrm>
            <a:off x="13944809" y="10266947"/>
            <a:ext cx="22298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 should discuss course sequencing with Advisor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04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1713" y="1449225"/>
            <a:ext cx="375805" cy="1469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955" b="1" spc="19" dirty="0">
                <a:latin typeface="Arial"/>
                <a:cs typeface="Arial"/>
              </a:rPr>
              <a:t>Name</a:t>
            </a:r>
            <a:endParaRPr sz="955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772095" y="1449225"/>
            <a:ext cx="306301" cy="1469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955" b="1" spc="13" dirty="0">
                <a:latin typeface="Arial"/>
                <a:cs typeface="Arial"/>
              </a:rPr>
              <a:t>Date</a:t>
            </a:r>
            <a:endParaRPr sz="955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39775" y="2164047"/>
            <a:ext cx="2774488" cy="842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576221">
              <a:lnSpc>
                <a:spcPct val="143300"/>
              </a:lnSpc>
              <a:tabLst>
                <a:tab pos="2186893" algn="l"/>
              </a:tabLst>
            </a:pPr>
            <a:r>
              <a:rPr sz="764" spc="19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764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764" spc="6" dirty="0">
                <a:solidFill>
                  <a:srgbClr val="00AF50"/>
                </a:solidFill>
                <a:latin typeface="Arial"/>
                <a:cs typeface="Arial"/>
              </a:rPr>
              <a:t>e:</a:t>
            </a:r>
            <a:r>
              <a:rPr sz="764" dirty="0">
                <a:solidFill>
                  <a:srgbClr val="00AF50"/>
                </a:solidFill>
                <a:latin typeface="Arial"/>
                <a:cs typeface="Arial"/>
              </a:rPr>
              <a:t>  </a:t>
            </a:r>
            <a:r>
              <a:rPr sz="764" spc="-6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Based</a:t>
            </a:r>
            <a:r>
              <a:rPr sz="76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on</a:t>
            </a:r>
            <a:r>
              <a:rPr sz="764" spc="-1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2025</a:t>
            </a:r>
            <a:r>
              <a:rPr sz="764" dirty="0">
                <a:solidFill>
                  <a:srgbClr val="00AF50"/>
                </a:solidFill>
                <a:latin typeface="Arial"/>
                <a:cs typeface="Arial"/>
              </a:rPr>
              <a:t>-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2026</a:t>
            </a:r>
            <a:r>
              <a:rPr sz="764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764" spc="19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764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764" spc="-6" dirty="0">
                <a:solidFill>
                  <a:srgbClr val="00AF50"/>
                </a:solidFill>
                <a:latin typeface="Arial"/>
                <a:cs typeface="Arial"/>
              </a:rPr>
              <a:t>l</a:t>
            </a:r>
            <a:r>
              <a:rPr sz="764" spc="13" dirty="0">
                <a:solidFill>
                  <a:srgbClr val="00AF50"/>
                </a:solidFill>
                <a:latin typeface="Arial"/>
                <a:cs typeface="Arial"/>
              </a:rPr>
              <a:t>og</a:t>
            </a:r>
            <a:r>
              <a:rPr sz="764" spc="6" dirty="0">
                <a:solidFill>
                  <a:srgbClr val="00AF50"/>
                </a:solidFill>
                <a:latin typeface="Arial"/>
                <a:cs typeface="Arial"/>
              </a:rPr>
              <a:t>  </a:t>
            </a:r>
            <a:r>
              <a:rPr sz="764" spc="19" dirty="0">
                <a:latin typeface="Arial"/>
                <a:cs typeface="Arial"/>
              </a:rPr>
              <a:t>De</a:t>
            </a:r>
            <a:r>
              <a:rPr sz="764" dirty="0">
                <a:latin typeface="Arial"/>
                <a:cs typeface="Arial"/>
              </a:rPr>
              <a:t>p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6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:</a:t>
            </a:r>
            <a:r>
              <a:rPr sz="764" dirty="0">
                <a:latin typeface="Arial"/>
                <a:cs typeface="Arial"/>
              </a:rPr>
              <a:t>  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D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.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Ca</a:t>
            </a:r>
            <a:r>
              <a:rPr sz="764" dirty="0">
                <a:latin typeface="Arial"/>
                <a:cs typeface="Arial"/>
              </a:rPr>
              <a:t>br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tin</a:t>
            </a:r>
            <a:r>
              <a:rPr sz="764" spc="13" dirty="0">
                <a:latin typeface="Arial"/>
                <a:cs typeface="Arial"/>
              </a:rPr>
              <a:t>ez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  <a:hlinkClick r:id="rId3"/>
              </a:rPr>
              <a:t>Acade</a:t>
            </a:r>
            <a:r>
              <a:rPr sz="764" spc="19" dirty="0">
                <a:latin typeface="Arial"/>
                <a:cs typeface="Arial"/>
                <a:hlinkClick r:id="rId3"/>
              </a:rPr>
              <a:t>m</a:t>
            </a:r>
            <a:r>
              <a:rPr sz="764" spc="-6" dirty="0">
                <a:latin typeface="Arial"/>
                <a:cs typeface="Arial"/>
                <a:hlinkClick r:id="rId3"/>
              </a:rPr>
              <a:t>i</a:t>
            </a:r>
            <a:r>
              <a:rPr sz="764" spc="13" dirty="0">
                <a:latin typeface="Arial"/>
                <a:cs typeface="Arial"/>
                <a:hlinkClick r:id="rId3"/>
              </a:rPr>
              <a:t>c</a:t>
            </a:r>
            <a:r>
              <a:rPr sz="764" dirty="0">
                <a:latin typeface="Arial"/>
                <a:cs typeface="Arial"/>
                <a:hlinkClick r:id="rId3"/>
              </a:rPr>
              <a:t> </a:t>
            </a:r>
            <a:r>
              <a:rPr sz="764" spc="13" dirty="0">
                <a:latin typeface="Arial"/>
                <a:cs typeface="Arial"/>
                <a:hlinkClick r:id="rId3"/>
              </a:rPr>
              <a:t>Ad</a:t>
            </a:r>
            <a:r>
              <a:rPr sz="764" spc="25" dirty="0">
                <a:latin typeface="Arial"/>
                <a:cs typeface="Arial"/>
                <a:hlinkClick r:id="rId3"/>
              </a:rPr>
              <a:t>v</a:t>
            </a:r>
            <a:r>
              <a:rPr sz="764" spc="-6" dirty="0">
                <a:latin typeface="Arial"/>
                <a:cs typeface="Arial"/>
                <a:hlinkClick r:id="rId3"/>
              </a:rPr>
              <a:t>i</a:t>
            </a:r>
            <a:r>
              <a:rPr sz="764" spc="13" dirty="0">
                <a:latin typeface="Arial"/>
                <a:cs typeface="Arial"/>
                <a:hlinkClick r:id="rId3"/>
              </a:rPr>
              <a:t>s</a:t>
            </a:r>
            <a:r>
              <a:rPr sz="764" spc="-6" dirty="0">
                <a:latin typeface="Arial"/>
                <a:cs typeface="Arial"/>
                <a:hlinkClick r:id="rId3"/>
              </a:rPr>
              <a:t>ing</a:t>
            </a:r>
            <a:r>
              <a:rPr sz="764" dirty="0">
                <a:latin typeface="Arial"/>
                <a:cs typeface="Arial"/>
                <a:hlinkClick r:id="rId3"/>
              </a:rPr>
              <a:t>:</a:t>
            </a:r>
            <a:r>
              <a:rPr sz="764" u="sng" spc="-6" dirty="0">
                <a:latin typeface="Arial"/>
                <a:cs typeface="Arial"/>
                <a:hlinkClick r:id="rId3"/>
              </a:rPr>
              <a:t> </a:t>
            </a:r>
            <a:r>
              <a:rPr sz="764" u="sng" spc="6" dirty="0">
                <a:latin typeface="Arial"/>
                <a:cs typeface="Arial"/>
                <a:hlinkClick r:id="rId3"/>
              </a:rPr>
              <a:t>www</a:t>
            </a:r>
            <a:r>
              <a:rPr sz="764" u="sng" spc="-6" dirty="0">
                <a:latin typeface="Arial"/>
                <a:cs typeface="Arial"/>
                <a:hlinkClick r:id="rId3"/>
              </a:rPr>
              <a:t>.ut</a:t>
            </a:r>
            <a:r>
              <a:rPr sz="764" u="sng" spc="13" dirty="0">
                <a:latin typeface="Arial"/>
                <a:cs typeface="Arial"/>
                <a:hlinkClick r:id="rId3"/>
              </a:rPr>
              <a:t>e</a:t>
            </a:r>
            <a:r>
              <a:rPr sz="764" u="sng" dirty="0">
                <a:latin typeface="Arial"/>
                <a:cs typeface="Arial"/>
                <a:hlinkClick r:id="rId3"/>
              </a:rPr>
              <a:t>p</a:t>
            </a:r>
            <a:r>
              <a:rPr sz="764" u="sng" spc="-6" dirty="0">
                <a:latin typeface="Arial"/>
                <a:cs typeface="Arial"/>
                <a:hlinkClick r:id="rId3"/>
              </a:rPr>
              <a:t>.</a:t>
            </a:r>
            <a:r>
              <a:rPr sz="764" u="sng" spc="13" dirty="0">
                <a:latin typeface="Arial"/>
                <a:cs typeface="Arial"/>
                <a:hlinkClick r:id="rId3"/>
              </a:rPr>
              <a:t>ed</a:t>
            </a:r>
            <a:r>
              <a:rPr sz="764" u="sng" spc="-6" dirty="0">
                <a:latin typeface="Arial"/>
                <a:cs typeface="Arial"/>
                <a:hlinkClick r:id="rId3"/>
              </a:rPr>
              <a:t>u/</a:t>
            </a:r>
            <a:r>
              <a:rPr sz="764" u="sng" spc="13" dirty="0">
                <a:latin typeface="Arial"/>
                <a:cs typeface="Arial"/>
                <a:hlinkClick r:id="rId3"/>
              </a:rPr>
              <a:t>sc</a:t>
            </a:r>
            <a:r>
              <a:rPr sz="764" u="sng" spc="-6" dirty="0">
                <a:latin typeface="Arial"/>
                <a:cs typeface="Arial"/>
                <a:hlinkClick r:id="rId3"/>
              </a:rPr>
              <a:t>i</a:t>
            </a:r>
            <a:r>
              <a:rPr sz="764" u="sng" spc="13" dirty="0">
                <a:latin typeface="Arial"/>
                <a:cs typeface="Arial"/>
                <a:hlinkClick r:id="rId3"/>
              </a:rPr>
              <a:t>e</a:t>
            </a:r>
            <a:r>
              <a:rPr sz="764" u="sng" dirty="0">
                <a:latin typeface="Arial"/>
                <a:cs typeface="Arial"/>
                <a:hlinkClick r:id="rId3"/>
              </a:rPr>
              <a:t>n</a:t>
            </a:r>
            <a:r>
              <a:rPr sz="764" u="sng" spc="6" dirty="0">
                <a:latin typeface="Arial"/>
                <a:cs typeface="Arial"/>
                <a:hlinkClick r:id="rId3"/>
              </a:rPr>
              <a:t>ce</a:t>
            </a:r>
            <a:r>
              <a:rPr sz="764" u="sng" dirty="0">
                <a:latin typeface="Arial"/>
                <a:cs typeface="Arial"/>
                <a:hlinkClick r:id="rId3"/>
              </a:rPr>
              <a:t>/</a:t>
            </a:r>
            <a:r>
              <a:rPr sz="764" u="sng" spc="13" dirty="0">
                <a:latin typeface="Arial"/>
                <a:cs typeface="Arial"/>
                <a:hlinkClick r:id="rId3"/>
              </a:rPr>
              <a:t>co</a:t>
            </a:r>
            <a:r>
              <a:rPr sz="764" u="sng" dirty="0">
                <a:latin typeface="Arial"/>
                <a:cs typeface="Arial"/>
                <a:hlinkClick r:id="rId3"/>
              </a:rPr>
              <a:t>r</a:t>
            </a:r>
            <a:r>
              <a:rPr sz="764" u="sng" spc="13" dirty="0">
                <a:latin typeface="Arial"/>
                <a:cs typeface="Arial"/>
                <a:hlinkClick r:id="rId3"/>
              </a:rPr>
              <a:t>e</a:t>
            </a:r>
            <a:r>
              <a:rPr sz="764" u="sng" spc="6" dirty="0">
                <a:latin typeface="Arial"/>
                <a:cs typeface="Arial"/>
              </a:rPr>
              <a:t> </a:t>
            </a:r>
            <a:r>
              <a:rPr sz="764" u="sng" dirty="0">
                <a:latin typeface="Arial"/>
                <a:cs typeface="Arial"/>
              </a:rPr>
              <a:t>	</a:t>
            </a:r>
            <a:endParaRPr sz="764">
              <a:latin typeface="Arial"/>
              <a:cs typeface="Arial"/>
            </a:endParaRPr>
          </a:p>
          <a:p>
            <a:pPr marL="16163" marR="6465">
              <a:lnSpc>
                <a:spcPct val="146700"/>
              </a:lnSpc>
              <a:spcBef>
                <a:spcPts val="57"/>
              </a:spcBef>
            </a:pPr>
            <a:r>
              <a:rPr sz="764" spc="19" dirty="0">
                <a:latin typeface="Arial"/>
                <a:cs typeface="Arial"/>
              </a:rPr>
              <a:t>Co</a:t>
            </a:r>
            <a:r>
              <a:rPr sz="764" spc="-6" dirty="0">
                <a:latin typeface="Arial"/>
                <a:cs typeface="Arial"/>
              </a:rPr>
              <a:t>ll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of </a:t>
            </a:r>
            <a:r>
              <a:rPr sz="764" spc="13" dirty="0">
                <a:latin typeface="Arial"/>
                <a:cs typeface="Arial"/>
              </a:rPr>
              <a:t>Sc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ce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D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ec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of </a:t>
            </a:r>
            <a:r>
              <a:rPr sz="764" spc="13" dirty="0">
                <a:latin typeface="Arial"/>
                <a:cs typeface="Arial"/>
              </a:rPr>
              <a:t>Ad</a:t>
            </a:r>
            <a:r>
              <a:rPr sz="764" spc="25" dirty="0">
                <a:latin typeface="Arial"/>
                <a:cs typeface="Arial"/>
              </a:rPr>
              <a:t>v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ing</a:t>
            </a:r>
            <a:r>
              <a:rPr sz="764" spc="6" dirty="0">
                <a:latin typeface="Arial"/>
                <a:cs typeface="Arial"/>
              </a:rPr>
              <a:t>: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D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.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K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tin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6" dirty="0">
                <a:latin typeface="Arial"/>
                <a:cs typeface="Arial"/>
              </a:rPr>
              <a:t>.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13" dirty="0">
                <a:latin typeface="Arial"/>
                <a:cs typeface="Arial"/>
              </a:rPr>
              <a:t>z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-</a:t>
            </a:r>
            <a:r>
              <a:rPr sz="764" spc="13" dirty="0">
                <a:latin typeface="Arial"/>
                <a:cs typeface="Arial"/>
              </a:rPr>
              <a:t>Hea</a:t>
            </a:r>
            <a:r>
              <a:rPr sz="764" spc="-6" dirty="0">
                <a:latin typeface="Arial"/>
                <a:cs typeface="Arial"/>
              </a:rPr>
              <a:t>lt</a:t>
            </a:r>
            <a:r>
              <a:rPr sz="764" spc="13" dirty="0">
                <a:latin typeface="Arial"/>
                <a:cs typeface="Arial"/>
              </a:rPr>
              <a:t>h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ofess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Ad</a:t>
            </a:r>
            <a:r>
              <a:rPr sz="764" spc="25" dirty="0">
                <a:latin typeface="Arial"/>
                <a:cs typeface="Arial"/>
              </a:rPr>
              <a:t>v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ing</a:t>
            </a:r>
            <a:r>
              <a:rPr sz="764" spc="6" dirty="0">
                <a:latin typeface="Arial"/>
                <a:cs typeface="Arial"/>
              </a:rPr>
              <a:t>: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D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.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l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d</a:t>
            </a:r>
            <a:endParaRPr sz="764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19300" y="2164046"/>
            <a:ext cx="3610956" cy="1039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33943" indent="986769" algn="r">
              <a:lnSpc>
                <a:spcPct val="146700"/>
              </a:lnSpc>
            </a:pPr>
            <a:r>
              <a:rPr sz="764" spc="19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b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ui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764" spc="-1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ALL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Lo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9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2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sz="764" spc="-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co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ses C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ad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or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b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ui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764" spc="-1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9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pp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9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2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on</a:t>
            </a:r>
            <a:r>
              <a:rPr sz="764" spc="-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co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ses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th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at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2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ui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endParaRPr sz="764">
              <a:latin typeface="Arial"/>
              <a:cs typeface="Arial"/>
            </a:endParaRPr>
          </a:p>
          <a:p>
            <a:pPr marL="1685831" marR="32327" indent="-294980" algn="r">
              <a:lnSpc>
                <a:spcPct val="146700"/>
              </a:lnSpc>
            </a:pPr>
            <a:r>
              <a:rPr sz="764" spc="19" dirty="0">
                <a:solidFill>
                  <a:srgbClr val="FF0000"/>
                </a:solidFill>
                <a:latin typeface="Arial"/>
                <a:cs typeface="Arial"/>
              </a:rPr>
              <a:t>Re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q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ui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ed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G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PA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764" spc="-1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th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9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;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764" spc="2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764" spc="-6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764" spc="-1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764" spc="13" dirty="0">
                <a:solidFill>
                  <a:srgbClr val="FF0000"/>
                </a:solidFill>
                <a:latin typeface="Arial"/>
                <a:cs typeface="Arial"/>
              </a:rPr>
              <a:t>PA</a:t>
            </a:r>
            <a:r>
              <a:rPr sz="764" spc="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SP</a:t>
            </a:r>
            <a:r>
              <a:rPr sz="764" spc="6" dirty="0">
                <a:latin typeface="Arial"/>
                <a:cs typeface="Arial"/>
              </a:rPr>
              <a:t>)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Co</a:t>
            </a:r>
            <a:r>
              <a:rPr sz="764" dirty="0">
                <a:latin typeface="Arial"/>
                <a:cs typeface="Arial"/>
              </a:rPr>
              <a:t>ur</a:t>
            </a:r>
            <a:r>
              <a:rPr sz="764" spc="13" dirty="0">
                <a:latin typeface="Arial"/>
                <a:cs typeface="Arial"/>
              </a:rPr>
              <a:t>se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nl</a:t>
            </a:r>
            <a:r>
              <a:rPr sz="764" spc="6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offer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on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in</a:t>
            </a:r>
            <a:r>
              <a:rPr sz="764" spc="13" dirty="0">
                <a:latin typeface="Arial"/>
                <a:cs typeface="Arial"/>
              </a:rPr>
              <a:t>g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se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6" dirty="0">
                <a:latin typeface="Arial"/>
                <a:cs typeface="Arial"/>
              </a:rPr>
              <a:t>es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er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FA</a:t>
            </a:r>
            <a:r>
              <a:rPr sz="764" spc="6" dirty="0">
                <a:latin typeface="Arial"/>
                <a:cs typeface="Arial"/>
              </a:rPr>
              <a:t>)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Co</a:t>
            </a:r>
            <a:r>
              <a:rPr sz="764" dirty="0">
                <a:latin typeface="Arial"/>
                <a:cs typeface="Arial"/>
              </a:rPr>
              <a:t>ur</a:t>
            </a:r>
            <a:r>
              <a:rPr sz="764" spc="13" dirty="0">
                <a:latin typeface="Arial"/>
                <a:cs typeface="Arial"/>
              </a:rPr>
              <a:t>se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nl</a:t>
            </a:r>
            <a:r>
              <a:rPr sz="764" spc="6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offer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on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Fa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l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se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6" dirty="0">
                <a:latin typeface="Arial"/>
                <a:cs typeface="Arial"/>
              </a:rPr>
              <a:t>es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er</a:t>
            </a:r>
            <a:endParaRPr sz="764">
              <a:latin typeface="Arial"/>
              <a:cs typeface="Arial"/>
            </a:endParaRPr>
          </a:p>
          <a:p>
            <a:pPr marR="6465" algn="r">
              <a:spcBef>
                <a:spcPts val="299"/>
              </a:spcBef>
              <a:tabLst>
                <a:tab pos="1774729" algn="l"/>
                <a:tab pos="2211138" algn="l"/>
                <a:tab pos="2574004" algn="l"/>
              </a:tabLst>
            </a:pPr>
            <a:r>
              <a:rPr sz="764" b="1" spc="-19" dirty="0">
                <a:latin typeface="Arial"/>
                <a:cs typeface="Arial"/>
              </a:rPr>
              <a:t>I</a:t>
            </a:r>
            <a:r>
              <a:rPr sz="764" b="1" spc="6" dirty="0">
                <a:latin typeface="Arial"/>
                <a:cs typeface="Arial"/>
              </a:rPr>
              <a:t>tem</a:t>
            </a:r>
            <a:r>
              <a:rPr sz="764" b="1" spc="13" dirty="0">
                <a:latin typeface="Arial"/>
                <a:cs typeface="Arial"/>
              </a:rPr>
              <a:t>s</a:t>
            </a:r>
            <a:r>
              <a:rPr sz="764" b="1" dirty="0">
                <a:latin typeface="Arial"/>
                <a:cs typeface="Arial"/>
              </a:rPr>
              <a:t>    </a:t>
            </a:r>
            <a:r>
              <a:rPr sz="764" b="1" spc="13" dirty="0">
                <a:latin typeface="Arial"/>
                <a:cs typeface="Arial"/>
              </a:rPr>
              <a:t>Subjec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s</a:t>
            </a:r>
            <a:r>
              <a:rPr sz="764" b="1" dirty="0">
                <a:latin typeface="Arial"/>
                <a:cs typeface="Arial"/>
              </a:rPr>
              <a:t>	</a:t>
            </a:r>
            <a:r>
              <a:rPr sz="891" b="1" spc="-6" dirty="0">
                <a:latin typeface="Arial"/>
                <a:cs typeface="Arial"/>
              </a:rPr>
              <a:t>SEM</a:t>
            </a:r>
            <a:r>
              <a:rPr sz="891" b="1" dirty="0">
                <a:latin typeface="Arial"/>
                <a:cs typeface="Arial"/>
              </a:rPr>
              <a:t>	</a:t>
            </a:r>
            <a:r>
              <a:rPr sz="891" b="1" spc="-19" dirty="0">
                <a:latin typeface="Arial"/>
                <a:cs typeface="Arial"/>
              </a:rPr>
              <a:t>G</a:t>
            </a:r>
            <a:r>
              <a:rPr sz="891" b="1" spc="-6" dirty="0">
                <a:latin typeface="Arial"/>
                <a:cs typeface="Arial"/>
              </a:rPr>
              <a:t>R</a:t>
            </a:r>
            <a:r>
              <a:rPr sz="891" b="1" dirty="0">
                <a:latin typeface="Arial"/>
                <a:cs typeface="Arial"/>
              </a:rPr>
              <a:t>	</a:t>
            </a:r>
            <a:r>
              <a:rPr sz="891" b="1" spc="-13" dirty="0">
                <a:latin typeface="Arial"/>
                <a:cs typeface="Arial"/>
              </a:rPr>
              <a:t>H</a:t>
            </a:r>
            <a:r>
              <a:rPr sz="891" b="1" spc="-19" dirty="0">
                <a:latin typeface="Arial"/>
                <a:cs typeface="Arial"/>
              </a:rPr>
              <a:t>A</a:t>
            </a:r>
            <a:r>
              <a:rPr sz="891" b="1" spc="-6" dirty="0">
                <a:latin typeface="Arial"/>
                <a:cs typeface="Arial"/>
              </a:rPr>
              <a:t>S</a:t>
            </a:r>
            <a:r>
              <a:rPr sz="891" b="1" dirty="0">
                <a:latin typeface="Arial"/>
                <a:cs typeface="Arial"/>
              </a:rPr>
              <a:t>  </a:t>
            </a:r>
            <a:r>
              <a:rPr sz="891" b="1" spc="-70" dirty="0">
                <a:latin typeface="Arial"/>
                <a:cs typeface="Arial"/>
              </a:rPr>
              <a:t> </a:t>
            </a:r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EE</a:t>
            </a:r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DS</a:t>
            </a:r>
            <a:endParaRPr sz="891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3815" y="3017487"/>
            <a:ext cx="823537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-19" dirty="0">
                <a:latin typeface="Arial"/>
                <a:cs typeface="Arial"/>
              </a:rPr>
              <a:t>I</a:t>
            </a:r>
            <a:r>
              <a:rPr sz="764" b="1" spc="6" dirty="0">
                <a:latin typeface="Arial"/>
                <a:cs typeface="Arial"/>
              </a:rPr>
              <a:t>tem</a:t>
            </a:r>
            <a:r>
              <a:rPr sz="764" b="1" spc="13" dirty="0">
                <a:latin typeface="Arial"/>
                <a:cs typeface="Arial"/>
              </a:rPr>
              <a:t>s</a:t>
            </a:r>
            <a:r>
              <a:rPr sz="764" b="1" dirty="0">
                <a:latin typeface="Arial"/>
                <a:cs typeface="Arial"/>
              </a:rPr>
              <a:t>    </a:t>
            </a:r>
            <a:r>
              <a:rPr sz="764" b="1" spc="13" dirty="0">
                <a:latin typeface="Arial"/>
                <a:cs typeface="Arial"/>
              </a:rPr>
              <a:t>Subjec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4391" y="3008055"/>
            <a:ext cx="1542819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>
              <a:tabLst>
                <a:tab pos="451764" algn="l"/>
                <a:tab pos="814630" algn="l"/>
              </a:tabLst>
            </a:pPr>
            <a:r>
              <a:rPr sz="891" b="1" spc="-6" dirty="0">
                <a:latin typeface="Arial"/>
                <a:cs typeface="Arial"/>
              </a:rPr>
              <a:t>SEM	</a:t>
            </a:r>
            <a:r>
              <a:rPr sz="891" b="1" spc="-19" dirty="0">
                <a:latin typeface="Arial"/>
                <a:cs typeface="Arial"/>
              </a:rPr>
              <a:t>G</a:t>
            </a:r>
            <a:r>
              <a:rPr sz="891" b="1" spc="-6" dirty="0">
                <a:latin typeface="Arial"/>
                <a:cs typeface="Arial"/>
              </a:rPr>
              <a:t>R</a:t>
            </a:r>
            <a:r>
              <a:rPr sz="891" b="1" dirty="0">
                <a:latin typeface="Arial"/>
                <a:cs typeface="Arial"/>
              </a:rPr>
              <a:t>	</a:t>
            </a:r>
            <a:r>
              <a:rPr sz="891" b="1" spc="-13" dirty="0">
                <a:latin typeface="Arial"/>
                <a:cs typeface="Arial"/>
              </a:rPr>
              <a:t>H</a:t>
            </a:r>
            <a:r>
              <a:rPr sz="891" b="1" spc="-19" dirty="0">
                <a:latin typeface="Arial"/>
                <a:cs typeface="Arial"/>
              </a:rPr>
              <a:t>A</a:t>
            </a:r>
            <a:r>
              <a:rPr sz="891" b="1" spc="-6" dirty="0">
                <a:latin typeface="Arial"/>
                <a:cs typeface="Arial"/>
              </a:rPr>
              <a:t>S</a:t>
            </a:r>
            <a:r>
              <a:rPr sz="891" b="1" dirty="0">
                <a:latin typeface="Arial"/>
                <a:cs typeface="Arial"/>
              </a:rPr>
              <a:t>  </a:t>
            </a:r>
            <a:r>
              <a:rPr sz="891" b="1" spc="-70" dirty="0">
                <a:latin typeface="Arial"/>
                <a:cs typeface="Arial"/>
              </a:rPr>
              <a:t> </a:t>
            </a:r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EE</a:t>
            </a:r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DS</a:t>
            </a:r>
            <a:endParaRPr sz="891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9298" y="3188175"/>
            <a:ext cx="101346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9" dirty="0">
                <a:solidFill>
                  <a:srgbClr val="0000FF"/>
                </a:solidFill>
                <a:latin typeface="Arial"/>
                <a:cs typeface="Arial"/>
              </a:rPr>
              <a:t>A   </a:t>
            </a:r>
            <a:r>
              <a:rPr sz="764" b="1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D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es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gna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t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ed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C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o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r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14028" y="3188175"/>
            <a:ext cx="878494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9" dirty="0">
                <a:solidFill>
                  <a:srgbClr val="0000FF"/>
                </a:solidFill>
                <a:latin typeface="Arial"/>
                <a:cs typeface="Arial"/>
              </a:rPr>
              <a:t>C    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B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och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em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s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tr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y</a:t>
            </a:r>
            <a:endParaRPr sz="764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0203" y="3358863"/>
            <a:ext cx="848591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-25" dirty="0">
                <a:latin typeface="Arial"/>
                <a:cs typeface="Arial"/>
              </a:rPr>
              <a:t>A</a:t>
            </a:r>
            <a:r>
              <a:rPr sz="764" b="1" spc="13" dirty="0">
                <a:latin typeface="Arial"/>
                <a:cs typeface="Arial"/>
              </a:rPr>
              <a:t>1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19" dirty="0">
                <a:latin typeface="Arial"/>
                <a:cs typeface="Arial"/>
              </a:rPr>
              <a:t> M</a:t>
            </a:r>
            <a:r>
              <a:rPr sz="764" b="1" spc="13" dirty="0">
                <a:latin typeface="Arial"/>
                <a:cs typeface="Arial"/>
              </a:rPr>
              <a:t>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h</a:t>
            </a:r>
            <a:r>
              <a:rPr sz="764" b="1" spc="19" dirty="0">
                <a:latin typeface="Arial"/>
                <a:cs typeface="Arial"/>
              </a:rPr>
              <a:t>ema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cs</a:t>
            </a:r>
            <a:endParaRPr sz="764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86872" y="3358863"/>
            <a:ext cx="1981662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1</a:t>
            </a:r>
            <a:r>
              <a:rPr sz="764" b="1" dirty="0">
                <a:latin typeface="Arial"/>
                <a:cs typeface="Arial"/>
              </a:rPr>
              <a:t>   </a:t>
            </a:r>
            <a:r>
              <a:rPr sz="764" b="1" spc="-25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equ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ed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B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och</a:t>
            </a:r>
            <a:r>
              <a:rPr sz="764" b="1" spc="6" dirty="0">
                <a:latin typeface="Arial"/>
                <a:cs typeface="Arial"/>
              </a:rPr>
              <a:t>e</a:t>
            </a:r>
            <a:r>
              <a:rPr sz="764" b="1" spc="25" dirty="0">
                <a:latin typeface="Arial"/>
                <a:cs typeface="Arial"/>
              </a:rPr>
              <a:t>m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ou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ses</a:t>
            </a:r>
            <a:r>
              <a:rPr sz="764" b="1" dirty="0">
                <a:latin typeface="Arial"/>
                <a:cs typeface="Arial"/>
              </a:rPr>
              <a:t> (</a:t>
            </a:r>
            <a:r>
              <a:rPr sz="764" b="1" spc="13" dirty="0">
                <a:latin typeface="Arial"/>
                <a:cs typeface="Arial"/>
              </a:rPr>
              <a:t>14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h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s)</a:t>
            </a:r>
            <a:endParaRPr sz="764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97746" y="3529551"/>
            <a:ext cx="812223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h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q</a:t>
            </a:r>
            <a:r>
              <a:rPr sz="764" spc="-6" dirty="0">
                <a:latin typeface="Arial"/>
                <a:cs typeface="Arial"/>
              </a:rPr>
              <a:t>ui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it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47234" y="3520119"/>
            <a:ext cx="33135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spc="-38" dirty="0">
                <a:latin typeface="Arial"/>
                <a:cs typeface="Arial"/>
              </a:rPr>
              <a:t>M</a:t>
            </a:r>
            <a:r>
              <a:rPr sz="891" spc="-6" dirty="0">
                <a:latin typeface="Arial"/>
                <a:cs typeface="Arial"/>
              </a:rPr>
              <a:t>E</a:t>
            </a:r>
            <a:r>
              <a:rPr sz="891" dirty="0">
                <a:latin typeface="Arial"/>
                <a:cs typeface="Arial"/>
              </a:rPr>
              <a:t>T</a:t>
            </a:r>
            <a:r>
              <a:rPr sz="891" spc="-6" dirty="0">
                <a:latin typeface="Arial"/>
                <a:cs typeface="Arial"/>
              </a:rPr>
              <a:t>?</a:t>
            </a:r>
            <a:endParaRPr sz="891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74381" y="3520120"/>
            <a:ext cx="70311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spc="-6" dirty="0">
                <a:latin typeface="Arial"/>
                <a:cs typeface="Arial"/>
              </a:rPr>
              <a:t>-</a:t>
            </a:r>
            <a:endParaRPr sz="891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115322" y="3529550"/>
            <a:ext cx="88900" cy="9620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1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33"/>
              </a:spcBef>
            </a:pPr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1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21891" y="3529550"/>
            <a:ext cx="1903268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3330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oc</a:t>
            </a:r>
            <a:r>
              <a:rPr sz="764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: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u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&amp;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F</a:t>
            </a:r>
            <a:r>
              <a:rPr sz="764" spc="-6" dirty="0">
                <a:latin typeface="Arial"/>
                <a:cs typeface="Arial"/>
              </a:rPr>
              <a:t>un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ti</a:t>
            </a:r>
            <a:r>
              <a:rPr sz="764" spc="13" dirty="0">
                <a:latin typeface="Arial"/>
                <a:cs typeface="Arial"/>
              </a:rPr>
              <a:t>on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3131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oc</a:t>
            </a:r>
            <a:r>
              <a:rPr sz="764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endParaRPr sz="764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71475" y="3520120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97746" y="3700239"/>
            <a:ext cx="109347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9" dirty="0">
                <a:latin typeface="Arial"/>
                <a:cs typeface="Arial"/>
              </a:rPr>
              <a:t>H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1411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Ca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ulu</a:t>
            </a:r>
            <a:r>
              <a:rPr sz="764" spc="6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endParaRPr sz="76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58430" y="3690808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891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571475" y="3690808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21891" y="3870927"/>
            <a:ext cx="2258868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3332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oc</a:t>
            </a:r>
            <a:r>
              <a:rPr sz="764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II</a:t>
            </a:r>
            <a:r>
              <a:rPr sz="764" spc="6" dirty="0">
                <a:latin typeface="Arial"/>
                <a:cs typeface="Arial"/>
              </a:rPr>
              <a:t>: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D</a:t>
            </a:r>
            <a:r>
              <a:rPr sz="764" spc="-13" dirty="0">
                <a:latin typeface="Arial"/>
                <a:cs typeface="Arial"/>
              </a:rPr>
              <a:t>y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9" dirty="0">
                <a:latin typeface="Arial"/>
                <a:cs typeface="Arial"/>
              </a:rPr>
              <a:t>am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&amp;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oe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g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SP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571475" y="3861496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90204" y="4042100"/>
            <a:ext cx="152665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-25" dirty="0">
                <a:latin typeface="Arial"/>
                <a:cs typeface="Arial"/>
              </a:rPr>
              <a:t>A</a:t>
            </a:r>
            <a:r>
              <a:rPr sz="764" b="1" spc="13" dirty="0">
                <a:latin typeface="Arial"/>
                <a:cs typeface="Arial"/>
              </a:rPr>
              <a:t>2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19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L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dirty="0">
                <a:latin typeface="Arial"/>
                <a:cs typeface="Arial"/>
              </a:rPr>
              <a:t>f</a:t>
            </a:r>
            <a:r>
              <a:rPr sz="764" b="1" spc="13" dirty="0">
                <a:latin typeface="Arial"/>
                <a:cs typeface="Arial"/>
              </a:rPr>
              <a:t>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and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Phys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ca</a:t>
            </a:r>
            <a:r>
              <a:rPr sz="764" b="1" spc="6" dirty="0">
                <a:latin typeface="Arial"/>
                <a:cs typeface="Arial"/>
              </a:rPr>
              <a:t>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Sc</a:t>
            </a:r>
            <a:r>
              <a:rPr sz="764" b="1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ences</a:t>
            </a:r>
            <a:endParaRPr sz="764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21890" y="4042099"/>
            <a:ext cx="2041467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4334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u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tu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oc</a:t>
            </a:r>
            <a:r>
              <a:rPr sz="764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FALL)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4134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u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tu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oc</a:t>
            </a:r>
            <a:r>
              <a:rPr sz="764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FALL)</a:t>
            </a:r>
            <a:endParaRPr sz="764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571475" y="4032669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97746" y="4212788"/>
            <a:ext cx="2307359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P</a:t>
            </a:r>
            <a:r>
              <a:rPr sz="764" spc="19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YS 2320</a:t>
            </a:r>
            <a:r>
              <a:rPr sz="764" spc="-6" dirty="0">
                <a:latin typeface="Arial"/>
                <a:cs typeface="Arial"/>
              </a:rPr>
              <a:t>/</a:t>
            </a:r>
            <a:r>
              <a:rPr sz="764" spc="13" dirty="0">
                <a:latin typeface="Arial"/>
                <a:cs typeface="Arial"/>
              </a:rPr>
              <a:t>2120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-6" dirty="0">
                <a:latin typeface="Arial"/>
                <a:cs typeface="Arial"/>
              </a:rPr>
              <a:t>nt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ec</a:t>
            </a:r>
            <a:r>
              <a:rPr sz="764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cs</a:t>
            </a:r>
            <a:r>
              <a:rPr sz="764" dirty="0">
                <a:latin typeface="Arial"/>
                <a:cs typeface="Arial"/>
              </a:rPr>
              <a:t> (</a:t>
            </a:r>
            <a:r>
              <a:rPr sz="764" spc="13" dirty="0">
                <a:latin typeface="Arial"/>
                <a:cs typeface="Arial"/>
              </a:rPr>
              <a:t>Le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tu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+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</a:t>
            </a:r>
            <a:r>
              <a:rPr sz="764" spc="-6" dirty="0">
                <a:latin typeface="Arial"/>
                <a:cs typeface="Arial"/>
              </a:rPr>
              <a:t>b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58430" y="4203357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891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571475" y="4203357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97746" y="4383476"/>
            <a:ext cx="2225731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P</a:t>
            </a:r>
            <a:r>
              <a:rPr sz="764" spc="19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YS 2321</a:t>
            </a:r>
            <a:r>
              <a:rPr sz="764" spc="-6" dirty="0">
                <a:latin typeface="Arial"/>
                <a:cs typeface="Arial"/>
              </a:rPr>
              <a:t>/</a:t>
            </a:r>
            <a:r>
              <a:rPr sz="764" spc="13" dirty="0">
                <a:latin typeface="Arial"/>
                <a:cs typeface="Arial"/>
              </a:rPr>
              <a:t>2121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-6" dirty="0">
                <a:latin typeface="Arial"/>
                <a:cs typeface="Arial"/>
              </a:rPr>
              <a:t>nt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</a:t>
            </a:r>
            <a:r>
              <a:rPr sz="764" dirty="0">
                <a:latin typeface="Arial"/>
                <a:cs typeface="Arial"/>
              </a:rPr>
              <a:t>tr</a:t>
            </a:r>
            <a:r>
              <a:rPr sz="764" spc="19" dirty="0">
                <a:latin typeface="Arial"/>
                <a:cs typeface="Arial"/>
              </a:rPr>
              <a:t>om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Le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tu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+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</a:t>
            </a:r>
            <a:r>
              <a:rPr sz="764" spc="-6" dirty="0">
                <a:latin typeface="Arial"/>
                <a:cs typeface="Arial"/>
              </a:rPr>
              <a:t>b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58430" y="437404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891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21891" y="4383476"/>
            <a:ext cx="194691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4335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p</a:t>
            </a:r>
            <a:r>
              <a:rPr sz="764" spc="-6" dirty="0">
                <a:latin typeface="Arial"/>
                <a:cs typeface="Arial"/>
              </a:rPr>
              <a:t>hy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cal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SP</a:t>
            </a:r>
            <a:r>
              <a:rPr sz="764" spc="19" dirty="0">
                <a:latin typeface="Arial"/>
                <a:cs typeface="Arial"/>
              </a:rPr>
              <a:t>R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19" dirty="0">
                <a:latin typeface="Arial"/>
                <a:cs typeface="Arial"/>
              </a:rPr>
              <a:t>N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571475" y="437404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15419" y="4724852"/>
            <a:ext cx="1575146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>
              <a:tabLst>
                <a:tab pos="1558141" algn="l"/>
              </a:tabLst>
            </a:pPr>
            <a:r>
              <a:rPr sz="764" b="1" spc="19" dirty="0">
                <a:solidFill>
                  <a:srgbClr val="0000FF"/>
                </a:solidFill>
                <a:latin typeface="Arial"/>
                <a:cs typeface="Arial"/>
              </a:rPr>
              <a:t>B   </a:t>
            </a:r>
            <a:r>
              <a:rPr sz="764" b="1" spc="1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U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n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ve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r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s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it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y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o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r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u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rr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cu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l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u</a:t>
            </a:r>
            <a:r>
              <a:rPr sz="764" b="1" u="sng" spc="25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m</a:t>
            </a:r>
            <a:r>
              <a:rPr sz="764" b="1" u="sng" spc="6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</a:rPr>
              <a:t>	</a:t>
            </a:r>
            <a:endParaRPr sz="764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386872" y="4724852"/>
            <a:ext cx="1836189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2</a:t>
            </a:r>
            <a:r>
              <a:rPr sz="764" b="1" dirty="0">
                <a:latin typeface="Arial"/>
                <a:cs typeface="Arial"/>
              </a:rPr>
              <a:t>   </a:t>
            </a:r>
            <a:r>
              <a:rPr sz="764" b="1" spc="-25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equ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ed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h</a:t>
            </a:r>
            <a:r>
              <a:rPr sz="764" b="1" spc="6" dirty="0">
                <a:latin typeface="Arial"/>
                <a:cs typeface="Arial"/>
              </a:rPr>
              <a:t>e</a:t>
            </a:r>
            <a:r>
              <a:rPr sz="764" b="1" spc="25" dirty="0">
                <a:latin typeface="Arial"/>
                <a:cs typeface="Arial"/>
              </a:rPr>
              <a:t>m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ou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ses</a:t>
            </a:r>
            <a:r>
              <a:rPr sz="764" b="1" dirty="0">
                <a:latin typeface="Arial"/>
                <a:cs typeface="Arial"/>
              </a:rPr>
              <a:t> (</a:t>
            </a:r>
            <a:r>
              <a:rPr sz="764" b="1" spc="13" dirty="0">
                <a:latin typeface="Arial"/>
                <a:cs typeface="Arial"/>
              </a:rPr>
              <a:t>24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h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s)</a:t>
            </a:r>
            <a:endParaRPr sz="764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688265" y="4895540"/>
            <a:ext cx="1002954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1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spc="19" dirty="0">
                <a:latin typeface="Arial"/>
                <a:cs typeface="Arial"/>
              </a:rPr>
              <a:t>mm</a:t>
            </a:r>
            <a:r>
              <a:rPr sz="764" b="1" spc="13" dirty="0">
                <a:latin typeface="Arial"/>
                <a:cs typeface="Arial"/>
              </a:rPr>
              <a:t>un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on</a:t>
            </a:r>
            <a:endParaRPr sz="764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621890" y="4895539"/>
            <a:ext cx="2135216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1305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u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+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w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13" dirty="0">
                <a:latin typeface="Arial"/>
                <a:cs typeface="Arial"/>
              </a:rPr>
              <a:t>k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p</a:t>
            </a:r>
            <a:r>
              <a:rPr sz="764" spc="6" dirty="0">
                <a:latin typeface="Arial"/>
                <a:cs typeface="Arial"/>
              </a:rPr>
              <a:t>)</a:t>
            </a:r>
            <a:r>
              <a:rPr sz="764" spc="13" dirty="0">
                <a:latin typeface="Arial"/>
                <a:cs typeface="Arial"/>
              </a:rPr>
              <a:t>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1105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endParaRPr sz="764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571475" y="4886109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97746" y="5066228"/>
            <a:ext cx="1817601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R</a:t>
            </a:r>
            <a:r>
              <a:rPr sz="764" spc="57" dirty="0">
                <a:latin typeface="Arial"/>
                <a:cs typeface="Arial"/>
              </a:rPr>
              <a:t>W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d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Com</a:t>
            </a:r>
            <a:r>
              <a:rPr sz="764" spc="-6" dirty="0">
                <a:latin typeface="Arial"/>
                <a:cs typeface="Arial"/>
              </a:rPr>
              <a:t>p</a:t>
            </a:r>
            <a:r>
              <a:rPr sz="764" spc="13" dirty="0">
                <a:latin typeface="Arial"/>
                <a:cs typeface="Arial"/>
              </a:rPr>
              <a:t>os</a:t>
            </a:r>
            <a:r>
              <a:rPr sz="764" spc="-6" dirty="0">
                <a:latin typeface="Arial"/>
                <a:cs typeface="Arial"/>
              </a:rPr>
              <a:t>iti</a:t>
            </a:r>
            <a:r>
              <a:rPr sz="764" spc="13" dirty="0">
                <a:latin typeface="Arial"/>
                <a:cs typeface="Arial"/>
              </a:rPr>
              <a:t>on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endParaRPr sz="764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758430" y="5056797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571475" y="5056797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97745" y="5236914"/>
            <a:ext cx="184265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R</a:t>
            </a:r>
            <a:r>
              <a:rPr sz="764" spc="57" dirty="0">
                <a:latin typeface="Arial"/>
                <a:cs typeface="Arial"/>
              </a:rPr>
              <a:t>W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1302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d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Com</a:t>
            </a:r>
            <a:r>
              <a:rPr sz="764" spc="-6" dirty="0">
                <a:latin typeface="Arial"/>
                <a:cs typeface="Arial"/>
              </a:rPr>
              <a:t>p</a:t>
            </a:r>
            <a:r>
              <a:rPr sz="764" spc="13" dirty="0">
                <a:latin typeface="Arial"/>
                <a:cs typeface="Arial"/>
              </a:rPr>
              <a:t>os</a:t>
            </a:r>
            <a:r>
              <a:rPr sz="764" spc="-6" dirty="0">
                <a:latin typeface="Arial"/>
                <a:cs typeface="Arial"/>
              </a:rPr>
              <a:t>iti</a:t>
            </a:r>
            <a:r>
              <a:rPr sz="764" spc="13" dirty="0">
                <a:latin typeface="Arial"/>
                <a:cs typeface="Arial"/>
              </a:rPr>
              <a:t>on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I</a:t>
            </a:r>
            <a:endParaRPr sz="764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58430" y="522748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21891" y="5236914"/>
            <a:ext cx="2160270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1306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u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+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w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13" dirty="0">
                <a:latin typeface="Arial"/>
                <a:cs typeface="Arial"/>
              </a:rPr>
              <a:t>k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p</a:t>
            </a:r>
            <a:r>
              <a:rPr sz="764" spc="6" dirty="0">
                <a:latin typeface="Arial"/>
                <a:cs typeface="Arial"/>
              </a:rPr>
              <a:t>)</a:t>
            </a:r>
            <a:r>
              <a:rPr sz="764" spc="13" dirty="0">
                <a:latin typeface="Arial"/>
                <a:cs typeface="Arial"/>
              </a:rPr>
              <a:t>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1106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endParaRPr sz="764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571475" y="522748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2571475" y="5398173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688265" y="5578292"/>
            <a:ext cx="1070033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2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-25" dirty="0">
                <a:latin typeface="Arial"/>
                <a:cs typeface="Arial"/>
              </a:rPr>
              <a:t>A</a:t>
            </a:r>
            <a:r>
              <a:rPr sz="764" b="1" spc="19" dirty="0">
                <a:latin typeface="Arial"/>
                <a:cs typeface="Arial"/>
              </a:rPr>
              <a:t>m</a:t>
            </a:r>
            <a:r>
              <a:rPr sz="764" b="1" spc="13" dirty="0">
                <a:latin typeface="Arial"/>
                <a:cs typeface="Arial"/>
              </a:rPr>
              <a:t>er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can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H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s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y</a:t>
            </a:r>
            <a:endParaRPr sz="764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621890" y="5578291"/>
            <a:ext cx="2254827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2321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for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j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(</a:t>
            </a:r>
            <a:r>
              <a:rPr sz="764" spc="13" dirty="0">
                <a:latin typeface="Arial"/>
                <a:cs typeface="Arial"/>
              </a:rPr>
              <a:t>FA</a:t>
            </a:r>
            <a:r>
              <a:rPr sz="764" spc="6" dirty="0">
                <a:latin typeface="Arial"/>
                <a:cs typeface="Arial"/>
              </a:rPr>
              <a:t>)</a:t>
            </a:r>
            <a:r>
              <a:rPr sz="764" spc="13" dirty="0">
                <a:latin typeface="Arial"/>
                <a:cs typeface="Arial"/>
              </a:rPr>
              <a:t>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2221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for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j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FA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2571475" y="5568861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897746" y="5748980"/>
            <a:ext cx="1605857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H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ST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H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of </a:t>
            </a:r>
            <a:r>
              <a:rPr sz="764" spc="19" dirty="0">
                <a:latin typeface="Arial"/>
                <a:cs typeface="Arial"/>
              </a:rPr>
              <a:t>U</a:t>
            </a:r>
            <a:r>
              <a:rPr sz="764" spc="-6" dirty="0">
                <a:latin typeface="Arial"/>
                <a:cs typeface="Arial"/>
              </a:rPr>
              <a:t>.</a:t>
            </a:r>
            <a:r>
              <a:rPr sz="764" spc="6" dirty="0">
                <a:latin typeface="Arial"/>
                <a:cs typeface="Arial"/>
              </a:rPr>
              <a:t>S.</a:t>
            </a:r>
            <a:r>
              <a:rPr sz="764" spc="-6" dirty="0">
                <a:latin typeface="Arial"/>
                <a:cs typeface="Arial"/>
              </a:rPr>
              <a:t> 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1865</a:t>
            </a:r>
            <a:endParaRPr sz="764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758430" y="5739549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571475" y="5739549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891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897745" y="5919668"/>
            <a:ext cx="1755371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H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ST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1302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H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of </a:t>
            </a:r>
            <a:r>
              <a:rPr sz="764" spc="19" dirty="0">
                <a:latin typeface="Arial"/>
                <a:cs typeface="Arial"/>
              </a:rPr>
              <a:t>U</a:t>
            </a:r>
            <a:r>
              <a:rPr sz="764" spc="-6" dirty="0">
                <a:latin typeface="Arial"/>
                <a:cs typeface="Arial"/>
              </a:rPr>
              <a:t>.</a:t>
            </a:r>
            <a:r>
              <a:rPr sz="764" spc="6" dirty="0">
                <a:latin typeface="Arial"/>
                <a:cs typeface="Arial"/>
              </a:rPr>
              <a:t>S.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in</a:t>
            </a:r>
            <a:r>
              <a:rPr sz="764" spc="13" dirty="0">
                <a:latin typeface="Arial"/>
                <a:cs typeface="Arial"/>
              </a:rPr>
              <a:t>ce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1865</a:t>
            </a:r>
            <a:endParaRPr sz="764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758430" y="5910237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621890" y="5919667"/>
            <a:ext cx="2285538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2322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for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j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(</a:t>
            </a:r>
            <a:r>
              <a:rPr sz="764" spc="13" dirty="0">
                <a:latin typeface="Arial"/>
                <a:cs typeface="Arial"/>
              </a:rPr>
              <a:t>SP</a:t>
            </a:r>
            <a:r>
              <a:rPr sz="764" spc="6" dirty="0">
                <a:latin typeface="Arial"/>
                <a:cs typeface="Arial"/>
              </a:rPr>
              <a:t>)</a:t>
            </a:r>
            <a:r>
              <a:rPr sz="764" spc="13" dirty="0">
                <a:latin typeface="Arial"/>
                <a:cs typeface="Arial"/>
              </a:rPr>
              <a:t>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2222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I</a:t>
            </a:r>
            <a:r>
              <a:rPr sz="764" spc="-25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for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j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SP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571475" y="5910237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2571475" y="608092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sz="891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688265" y="6261044"/>
            <a:ext cx="1826491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3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Language,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Ph</a:t>
            </a:r>
            <a:r>
              <a:rPr sz="764" b="1" spc="-6" dirty="0">
                <a:latin typeface="Arial"/>
                <a:cs typeface="Arial"/>
              </a:rPr>
              <a:t>il</a:t>
            </a:r>
            <a:r>
              <a:rPr sz="764" b="1" spc="6" dirty="0">
                <a:latin typeface="Arial"/>
                <a:cs typeface="Arial"/>
              </a:rPr>
              <a:t>osophy,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&amp;</a:t>
            </a:r>
            <a:r>
              <a:rPr sz="764" b="1" spc="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u</a:t>
            </a:r>
            <a:r>
              <a:rPr sz="764" b="1" spc="-6" dirty="0">
                <a:latin typeface="Arial"/>
                <a:cs typeface="Arial"/>
              </a:rPr>
              <a:t>l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u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115322" y="6261044"/>
            <a:ext cx="88900" cy="286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1</a:t>
            </a:r>
            <a:endParaRPr sz="764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621891" y="6261043"/>
            <a:ext cx="1919432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CH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3310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lyti</a:t>
            </a:r>
            <a:r>
              <a:rPr sz="764" spc="13" dirty="0">
                <a:latin typeface="Arial"/>
                <a:cs typeface="Arial"/>
              </a:rPr>
              <a:t>cal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FALL) CHE</a:t>
            </a:r>
            <a:r>
              <a:rPr sz="764" spc="25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3110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lyti</a:t>
            </a:r>
            <a:r>
              <a:rPr sz="764" spc="13" dirty="0">
                <a:latin typeface="Arial"/>
                <a:cs typeface="Arial"/>
              </a:rPr>
              <a:t>cal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9" dirty="0">
                <a:latin typeface="Arial"/>
                <a:cs typeface="Arial"/>
              </a:rPr>
              <a:t>em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(</a:t>
            </a:r>
            <a:r>
              <a:rPr sz="764" spc="13" dirty="0">
                <a:latin typeface="Arial"/>
                <a:cs typeface="Arial"/>
              </a:rPr>
              <a:t>FALL)</a:t>
            </a:r>
            <a:endParaRPr sz="764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2571475" y="6251613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97745" y="6431732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58430" y="6422301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571475" y="6422301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688265" y="6773431"/>
            <a:ext cx="5933671" cy="286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4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M</a:t>
            </a:r>
            <a:r>
              <a:rPr sz="764" b="1" spc="13" dirty="0">
                <a:latin typeface="Arial"/>
                <a:cs typeface="Arial"/>
              </a:rPr>
              <a:t>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h</a:t>
            </a:r>
            <a:r>
              <a:rPr sz="764" b="1" spc="19" dirty="0">
                <a:latin typeface="Arial"/>
                <a:cs typeface="Arial"/>
              </a:rPr>
              <a:t>ema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cs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6" dirty="0">
                <a:latin typeface="Arial"/>
                <a:cs typeface="Arial"/>
              </a:rPr>
              <a:t>-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See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Des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gna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ed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  <a:p>
            <a:pPr marR="6465" algn="r">
              <a:spcBef>
                <a:spcPts val="426"/>
              </a:spcBef>
            </a:pPr>
            <a:r>
              <a:rPr sz="764" b="1" spc="13" dirty="0">
                <a:solidFill>
                  <a:srgbClr val="0000FF"/>
                </a:solidFill>
                <a:latin typeface="Arial"/>
                <a:cs typeface="Arial"/>
              </a:rPr>
              <a:t>E     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Ot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h</a:t>
            </a:r>
            <a:r>
              <a:rPr sz="764" b="1" u="sng" spc="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er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R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equ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r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emen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t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88265" y="7114807"/>
            <a:ext cx="2519103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5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L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dirty="0">
                <a:latin typeface="Arial"/>
                <a:cs typeface="Arial"/>
              </a:rPr>
              <a:t>f</a:t>
            </a:r>
            <a:r>
              <a:rPr sz="764" b="1" spc="13" dirty="0">
                <a:latin typeface="Arial"/>
                <a:cs typeface="Arial"/>
              </a:rPr>
              <a:t>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&amp;</a:t>
            </a:r>
            <a:r>
              <a:rPr sz="764" b="1" spc="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Phys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ca</a:t>
            </a:r>
            <a:r>
              <a:rPr sz="764" b="1" spc="6" dirty="0">
                <a:latin typeface="Arial"/>
                <a:cs typeface="Arial"/>
              </a:rPr>
              <a:t>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Sc</a:t>
            </a:r>
            <a:r>
              <a:rPr sz="764" b="1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ences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6" dirty="0">
                <a:latin typeface="Arial"/>
                <a:cs typeface="Arial"/>
              </a:rPr>
              <a:t>-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See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Des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gna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ed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621890" y="7114807"/>
            <a:ext cx="1632527" cy="286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1305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y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1107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pi</a:t>
            </a:r>
            <a:r>
              <a:rPr sz="764" spc="13" dirty="0">
                <a:latin typeface="Arial"/>
                <a:cs typeface="Arial"/>
              </a:rPr>
              <a:t>cs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n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tu</a:t>
            </a:r>
            <a:r>
              <a:rPr sz="764" spc="13" dirty="0">
                <a:latin typeface="Arial"/>
                <a:cs typeface="Arial"/>
              </a:rPr>
              <a:t>dy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of 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fe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I</a:t>
            </a:r>
            <a:endParaRPr sz="764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2571475" y="7105376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2571475" y="7276064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688265" y="7456183"/>
            <a:ext cx="1654348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6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dirty="0">
                <a:latin typeface="Arial"/>
                <a:cs typeface="Arial"/>
              </a:rPr>
              <a:t>G</a:t>
            </a:r>
            <a:r>
              <a:rPr sz="764" b="1" spc="13" dirty="0">
                <a:latin typeface="Arial"/>
                <a:cs typeface="Arial"/>
              </a:rPr>
              <a:t>ove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n</a:t>
            </a:r>
            <a:r>
              <a:rPr sz="764" b="1" spc="19" dirty="0">
                <a:latin typeface="Arial"/>
                <a:cs typeface="Arial"/>
              </a:rPr>
              <a:t>m</a:t>
            </a:r>
            <a:r>
              <a:rPr sz="764" b="1" spc="13" dirty="0">
                <a:latin typeface="Arial"/>
                <a:cs typeface="Arial"/>
              </a:rPr>
              <a:t>en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/</a:t>
            </a:r>
            <a:r>
              <a:rPr sz="764" b="1" spc="13" dirty="0">
                <a:latin typeface="Arial"/>
                <a:cs typeface="Arial"/>
              </a:rPr>
              <a:t>Po</a:t>
            </a:r>
            <a:r>
              <a:rPr sz="764" b="1" spc="-6" dirty="0">
                <a:latin typeface="Arial"/>
                <a:cs typeface="Arial"/>
              </a:rPr>
              <a:t>li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ca</a:t>
            </a:r>
            <a:r>
              <a:rPr sz="764" b="1" spc="6" dirty="0">
                <a:latin typeface="Arial"/>
                <a:cs typeface="Arial"/>
              </a:rPr>
              <a:t>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Sc</a:t>
            </a:r>
            <a:r>
              <a:rPr sz="764" b="1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ence</a:t>
            </a:r>
            <a:endParaRPr sz="764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621890" y="7456183"/>
            <a:ext cx="1655156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3" dirty="0">
                <a:latin typeface="Arial"/>
                <a:cs typeface="Arial"/>
              </a:rPr>
              <a:t>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1306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y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1108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Or</a:t>
            </a:r>
            <a:r>
              <a:rPr sz="764" spc="-6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-6" dirty="0">
                <a:latin typeface="Arial"/>
                <a:cs typeface="Arial"/>
              </a:rPr>
              <a:t>ni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endParaRPr sz="764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2571475" y="7446752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897746" y="7626871"/>
            <a:ext cx="129066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LS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2310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-6" dirty="0">
                <a:latin typeface="Arial"/>
                <a:cs typeface="Arial"/>
              </a:rPr>
              <a:t>nt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Po</a:t>
            </a:r>
            <a:r>
              <a:rPr sz="764" spc="-6" dirty="0">
                <a:latin typeface="Arial"/>
                <a:cs typeface="Arial"/>
              </a:rPr>
              <a:t>liti</a:t>
            </a:r>
            <a:r>
              <a:rPr sz="764" spc="13" dirty="0">
                <a:latin typeface="Arial"/>
                <a:cs typeface="Arial"/>
              </a:rPr>
              <a:t>cs</a:t>
            </a:r>
            <a:endParaRPr sz="764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758430" y="7617440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2571475" y="7617440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897745" y="7797559"/>
            <a:ext cx="174244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LS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2311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can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25" dirty="0">
                <a:latin typeface="Arial"/>
                <a:cs typeface="Arial"/>
              </a:rPr>
              <a:t>v</a:t>
            </a:r>
            <a:r>
              <a:rPr sz="764" spc="6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&amp;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Po</a:t>
            </a:r>
            <a:r>
              <a:rPr sz="764" spc="-6" dirty="0">
                <a:latin typeface="Arial"/>
                <a:cs typeface="Arial"/>
              </a:rPr>
              <a:t>liti</a:t>
            </a:r>
            <a:r>
              <a:rPr sz="764" spc="13" dirty="0">
                <a:latin typeface="Arial"/>
                <a:cs typeface="Arial"/>
              </a:rPr>
              <a:t>cs</a:t>
            </a:r>
            <a:endParaRPr sz="764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758430" y="7788128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8621890" y="7797559"/>
            <a:ext cx="1761836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9" dirty="0">
                <a:latin typeface="Arial"/>
                <a:cs typeface="Arial"/>
              </a:rPr>
              <a:t>M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19" dirty="0">
                <a:latin typeface="Arial"/>
                <a:cs typeface="Arial"/>
              </a:rPr>
              <a:t>CR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2340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bi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y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19" dirty="0">
                <a:latin typeface="Arial"/>
                <a:cs typeface="Arial"/>
              </a:rPr>
              <a:t>CR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2141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bi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6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endParaRPr sz="764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2571475" y="7788128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2571475" y="7958816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688265" y="8138935"/>
            <a:ext cx="175375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7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Soc</a:t>
            </a:r>
            <a:r>
              <a:rPr sz="764" b="1" dirty="0">
                <a:latin typeface="Arial"/>
                <a:cs typeface="Arial"/>
              </a:rPr>
              <a:t>i</a:t>
            </a:r>
            <a:r>
              <a:rPr sz="764" b="1" spc="6" dirty="0">
                <a:latin typeface="Arial"/>
                <a:cs typeface="Arial"/>
              </a:rPr>
              <a:t>al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and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ehav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6" dirty="0">
                <a:latin typeface="Arial"/>
                <a:cs typeface="Arial"/>
              </a:rPr>
              <a:t>al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Sc</a:t>
            </a:r>
            <a:r>
              <a:rPr sz="764" b="1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ences</a:t>
            </a:r>
            <a:endParaRPr sz="764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8115322" y="8138935"/>
            <a:ext cx="88900" cy="6242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3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1</a:t>
            </a:r>
            <a:endParaRPr sz="764">
              <a:latin typeface="Arial"/>
              <a:cs typeface="Arial"/>
            </a:endParaRPr>
          </a:p>
          <a:p>
            <a:pPr marL="16163">
              <a:spcBef>
                <a:spcPts val="426"/>
              </a:spcBef>
            </a:pPr>
            <a:r>
              <a:rPr sz="764" spc="13" dirty="0">
                <a:latin typeface="Arial"/>
                <a:cs typeface="Arial"/>
              </a:rPr>
              <a:t>4</a:t>
            </a:r>
            <a:endParaRPr sz="764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621890" y="8138935"/>
            <a:ext cx="992447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3320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cs</a:t>
            </a:r>
            <a:endParaRPr sz="764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2571475" y="8129504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897745" y="8309623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758430" y="8300192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8621890" y="8309623"/>
            <a:ext cx="1779616" cy="3248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>
              <a:lnSpc>
                <a:spcPct val="146700"/>
              </a:lnSpc>
            </a:pPr>
            <a:r>
              <a:rPr sz="764" spc="13" dirty="0">
                <a:latin typeface="Arial"/>
                <a:cs typeface="Arial"/>
              </a:rPr>
              <a:t>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3314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ec</a:t>
            </a:r>
            <a:r>
              <a:rPr sz="764" spc="-6" dirty="0">
                <a:latin typeface="Arial"/>
                <a:cs typeface="Arial"/>
              </a:rPr>
              <a:t>ul</a:t>
            </a:r>
            <a:r>
              <a:rPr sz="764" spc="13" dirty="0">
                <a:latin typeface="Arial"/>
                <a:cs typeface="Arial"/>
              </a:rPr>
              <a:t>ar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l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6" dirty="0">
                <a:latin typeface="Arial"/>
                <a:cs typeface="Arial"/>
              </a:rPr>
              <a:t>y B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13" dirty="0">
                <a:latin typeface="Arial"/>
                <a:cs typeface="Arial"/>
              </a:rPr>
              <a:t>L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3115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ec</a:t>
            </a:r>
            <a:r>
              <a:rPr sz="764" spc="-6" dirty="0">
                <a:latin typeface="Arial"/>
                <a:cs typeface="Arial"/>
              </a:rPr>
              <a:t>ul</a:t>
            </a:r>
            <a:r>
              <a:rPr sz="764" spc="13" dirty="0">
                <a:latin typeface="Arial"/>
                <a:cs typeface="Arial"/>
              </a:rPr>
              <a:t>ar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l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B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6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Lab</a:t>
            </a:r>
            <a:endParaRPr sz="764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12571475" y="8300192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2571475" y="8470880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891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688265" y="8650999"/>
            <a:ext cx="86233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8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ea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ve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-25" dirty="0">
                <a:latin typeface="Arial"/>
                <a:cs typeface="Arial"/>
              </a:rPr>
              <a:t>A</a:t>
            </a:r>
            <a:r>
              <a:rPr sz="764" b="1" dirty="0">
                <a:latin typeface="Arial"/>
                <a:cs typeface="Arial"/>
              </a:rPr>
              <a:t>rt</a:t>
            </a:r>
            <a:r>
              <a:rPr sz="764" b="1" spc="13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621891" y="8650999"/>
            <a:ext cx="2236239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M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19" dirty="0">
                <a:latin typeface="Arial"/>
                <a:cs typeface="Arial"/>
              </a:rPr>
              <a:t>CR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3449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P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k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-6" dirty="0">
                <a:latin typeface="Arial"/>
                <a:cs typeface="Arial"/>
              </a:rPr>
              <a:t>y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ec</a:t>
            </a:r>
            <a:r>
              <a:rPr sz="764" spc="-6" dirty="0">
                <a:latin typeface="Arial"/>
                <a:cs typeface="Arial"/>
              </a:rPr>
              <a:t>ul</a:t>
            </a:r>
            <a:r>
              <a:rPr sz="764" spc="13" dirty="0">
                <a:latin typeface="Arial"/>
                <a:cs typeface="Arial"/>
              </a:rPr>
              <a:t>ar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G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13" dirty="0">
                <a:latin typeface="Arial"/>
                <a:cs typeface="Arial"/>
              </a:rPr>
              <a:t>cs</a:t>
            </a:r>
            <a:r>
              <a:rPr sz="764" dirty="0">
                <a:latin typeface="Arial"/>
                <a:cs typeface="Arial"/>
              </a:rPr>
              <a:t> (</a:t>
            </a:r>
            <a:r>
              <a:rPr sz="764" spc="13" dirty="0">
                <a:latin typeface="Arial"/>
                <a:cs typeface="Arial"/>
              </a:rPr>
              <a:t>SP</a:t>
            </a:r>
            <a:r>
              <a:rPr sz="764" spc="6" dirty="0">
                <a:latin typeface="Arial"/>
                <a:cs typeface="Arial"/>
              </a:rPr>
              <a:t>)</a:t>
            </a:r>
            <a:endParaRPr sz="764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2571475" y="8641568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891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897745" y="8821686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758430" y="8812256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621891" y="8821686"/>
            <a:ext cx="1119332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9" dirty="0">
                <a:latin typeface="Arial"/>
                <a:cs typeface="Arial"/>
              </a:rPr>
              <a:t>H</a:t>
            </a:r>
            <a:r>
              <a:rPr sz="764" spc="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1312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Ca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c</a:t>
            </a:r>
            <a:r>
              <a:rPr sz="764" spc="-6" dirty="0">
                <a:latin typeface="Arial"/>
                <a:cs typeface="Arial"/>
              </a:rPr>
              <a:t>ulu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-19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I</a:t>
            </a:r>
            <a:endParaRPr sz="764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2571475" y="8812256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8621891" y="8992374"/>
            <a:ext cx="1997017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AT</a:t>
            </a:r>
            <a:r>
              <a:rPr sz="764" spc="-13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2480</a:t>
            </a:r>
            <a:r>
              <a:rPr sz="764" dirty="0">
                <a:latin typeface="Arial"/>
                <a:cs typeface="Arial"/>
              </a:rPr>
              <a:t> </a:t>
            </a:r>
            <a:r>
              <a:rPr sz="764" spc="6" dirty="0">
                <a:latin typeface="Arial"/>
                <a:cs typeface="Arial"/>
              </a:rPr>
              <a:t>-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n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r</a:t>
            </a:r>
            <a:r>
              <a:rPr sz="764" spc="6" dirty="0">
                <a:latin typeface="Arial"/>
                <a:cs typeface="Arial"/>
              </a:rPr>
              <a:t>y</a:t>
            </a:r>
            <a:r>
              <a:rPr sz="764" spc="-19" dirty="0">
                <a:latin typeface="Arial"/>
                <a:cs typeface="Arial"/>
              </a:rPr>
              <a:t> </a:t>
            </a:r>
            <a:r>
              <a:rPr sz="764" spc="13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</a:t>
            </a:r>
            <a:r>
              <a:rPr sz="764" spc="13" dirty="0">
                <a:latin typeface="Arial"/>
                <a:cs typeface="Arial"/>
              </a:rPr>
              <a:t>a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i</a:t>
            </a:r>
            <a:r>
              <a:rPr sz="764" spc="6" dirty="0">
                <a:latin typeface="Arial"/>
                <a:cs typeface="Arial"/>
              </a:rPr>
              <a:t>s</a:t>
            </a:r>
            <a:r>
              <a:rPr sz="764" spc="-6" dirty="0">
                <a:latin typeface="Arial"/>
                <a:cs typeface="Arial"/>
              </a:rPr>
              <a:t>ti</a:t>
            </a:r>
            <a:r>
              <a:rPr sz="764" spc="13" dirty="0">
                <a:latin typeface="Arial"/>
                <a:cs typeface="Arial"/>
              </a:rPr>
              <a:t>cal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spc="19" dirty="0">
                <a:latin typeface="Arial"/>
                <a:cs typeface="Arial"/>
              </a:rPr>
              <a:t>M</a:t>
            </a:r>
            <a:r>
              <a:rPr sz="764" spc="13" dirty="0">
                <a:latin typeface="Arial"/>
                <a:cs typeface="Arial"/>
              </a:rPr>
              <a:t>e</a:t>
            </a:r>
            <a:r>
              <a:rPr sz="764" dirty="0">
                <a:latin typeface="Arial"/>
                <a:cs typeface="Arial"/>
              </a:rPr>
              <a:t>t</a:t>
            </a:r>
            <a:r>
              <a:rPr sz="764" spc="-6" dirty="0">
                <a:latin typeface="Arial"/>
                <a:cs typeface="Arial"/>
              </a:rPr>
              <a:t>h</a:t>
            </a:r>
            <a:r>
              <a:rPr sz="764" spc="13" dirty="0">
                <a:latin typeface="Arial"/>
                <a:cs typeface="Arial"/>
              </a:rPr>
              <a:t>od</a:t>
            </a:r>
            <a:r>
              <a:rPr sz="764" spc="6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12571475" y="8982944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891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3688265" y="9163062"/>
            <a:ext cx="1400579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25" dirty="0">
                <a:latin typeface="Arial"/>
                <a:cs typeface="Arial"/>
              </a:rPr>
              <a:t>B</a:t>
            </a:r>
            <a:r>
              <a:rPr sz="764" b="1" spc="13" dirty="0">
                <a:latin typeface="Arial"/>
                <a:cs typeface="Arial"/>
              </a:rPr>
              <a:t>9</a:t>
            </a:r>
            <a:r>
              <a:rPr sz="764" b="1" dirty="0">
                <a:latin typeface="Arial"/>
                <a:cs typeface="Arial"/>
              </a:rPr>
              <a:t>  </a:t>
            </a:r>
            <a:r>
              <a:rPr sz="764" b="1" spc="-13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spc="19" dirty="0">
                <a:latin typeface="Arial"/>
                <a:cs typeface="Arial"/>
              </a:rPr>
              <a:t>m</a:t>
            </a:r>
            <a:r>
              <a:rPr sz="764" b="1" spc="13" dirty="0">
                <a:latin typeface="Arial"/>
                <a:cs typeface="Arial"/>
              </a:rPr>
              <a:t>ponen</a:t>
            </a:r>
            <a:r>
              <a:rPr sz="764" b="1" spc="6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-25" dirty="0">
                <a:latin typeface="Arial"/>
                <a:cs typeface="Arial"/>
              </a:rPr>
              <a:t>A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ea</a:t>
            </a:r>
            <a:r>
              <a:rPr sz="764" b="1" dirty="0">
                <a:latin typeface="Arial"/>
                <a:cs typeface="Arial"/>
              </a:rPr>
              <a:t> O</a:t>
            </a:r>
            <a:r>
              <a:rPr sz="764" b="1" spc="13" dirty="0">
                <a:latin typeface="Arial"/>
                <a:cs typeface="Arial"/>
              </a:rPr>
              <a:t>p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on</a:t>
            </a:r>
            <a:endParaRPr sz="764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3897745" y="9334236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758430" y="932480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8115322" y="9334235"/>
            <a:ext cx="8890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9</a:t>
            </a:r>
            <a:endParaRPr sz="764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8419845" y="9334236"/>
            <a:ext cx="180709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3" dirty="0">
                <a:solidFill>
                  <a:srgbClr val="0000FF"/>
                </a:solidFill>
                <a:latin typeface="Arial"/>
                <a:cs typeface="Arial"/>
              </a:rPr>
              <a:t>F    </a:t>
            </a:r>
            <a:r>
              <a:rPr sz="764" b="1" spc="3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l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ec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t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ves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(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on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l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y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fr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o</a:t>
            </a:r>
            <a:r>
              <a:rPr sz="764" b="1" u="sng" spc="25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m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764" b="1" u="sng" spc="19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m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enu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 </a:t>
            </a:r>
            <a:r>
              <a:rPr sz="764" b="1" u="sng" spc="-6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i</a:t>
            </a:r>
            <a:r>
              <a:rPr sz="764" b="1" u="sng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t</a:t>
            </a:r>
            <a:r>
              <a:rPr sz="764" b="1" u="sng" spc="13" dirty="0">
                <a:solidFill>
                  <a:srgbClr val="0000FF"/>
                </a:solidFill>
                <a:latin typeface="Arial"/>
                <a:cs typeface="Arial"/>
                <a:hlinkClick r:id="rId4"/>
              </a:rPr>
              <a:t>ems)</a:t>
            </a:r>
            <a:endParaRPr sz="764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2571475" y="9324805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sz="891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897745" y="9504924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7758430" y="9495493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891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621890" y="9504924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8621890" y="9675612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5114221" y="9846300"/>
            <a:ext cx="1258338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C</a:t>
            </a:r>
            <a:r>
              <a:rPr sz="764" b="1" spc="13" dirty="0">
                <a:latin typeface="Arial"/>
                <a:cs typeface="Arial"/>
              </a:rPr>
              <a:t>u</a:t>
            </a:r>
            <a:r>
              <a:rPr sz="764" b="1" dirty="0">
                <a:latin typeface="Arial"/>
                <a:cs typeface="Arial"/>
              </a:rPr>
              <a:t>rr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cu</a:t>
            </a:r>
            <a:r>
              <a:rPr sz="764" b="1" spc="-6" dirty="0">
                <a:latin typeface="Arial"/>
                <a:cs typeface="Arial"/>
              </a:rPr>
              <a:t>l</a:t>
            </a:r>
            <a:r>
              <a:rPr sz="764" b="1" spc="13" dirty="0">
                <a:latin typeface="Arial"/>
                <a:cs typeface="Arial"/>
              </a:rPr>
              <a:t>u</a:t>
            </a:r>
            <a:r>
              <a:rPr sz="764" b="1" spc="25" dirty="0">
                <a:latin typeface="Arial"/>
                <a:cs typeface="Arial"/>
              </a:rPr>
              <a:t>m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Sub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6" dirty="0">
                <a:latin typeface="Arial"/>
                <a:cs typeface="Arial"/>
              </a:rPr>
              <a:t>al</a:t>
            </a:r>
            <a:endParaRPr sz="764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7360805" y="9836869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latin typeface="Arial"/>
                <a:cs typeface="Arial"/>
              </a:rPr>
              <a:t>0</a:t>
            </a:r>
            <a:endParaRPr sz="891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727395" y="9836868"/>
            <a:ext cx="156786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45</a:t>
            </a:r>
            <a:endParaRPr sz="891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8621890" y="9846300"/>
            <a:ext cx="52693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Se</a:t>
            </a:r>
            <a:r>
              <a:rPr sz="764" spc="-6" dirty="0">
                <a:latin typeface="Arial"/>
                <a:cs typeface="Arial"/>
              </a:rPr>
              <a:t>l</a:t>
            </a:r>
            <a:r>
              <a:rPr sz="764" spc="6" dirty="0">
                <a:latin typeface="Arial"/>
                <a:cs typeface="Arial"/>
              </a:rPr>
              <a:t>ect</a:t>
            </a:r>
            <a:r>
              <a:rPr sz="764" spc="-6" dirty="0">
                <a:latin typeface="Arial"/>
                <a:cs typeface="Arial"/>
              </a:rPr>
              <a:t> </a:t>
            </a:r>
            <a:r>
              <a:rPr sz="764" dirty="0">
                <a:latin typeface="Arial"/>
                <a:cs typeface="Arial"/>
              </a:rPr>
              <a:t>O</a:t>
            </a:r>
            <a:r>
              <a:rPr sz="764" spc="-6" dirty="0">
                <a:latin typeface="Arial"/>
                <a:cs typeface="Arial"/>
              </a:rPr>
              <a:t>n</a:t>
            </a:r>
            <a:r>
              <a:rPr sz="764" spc="13" dirty="0">
                <a:latin typeface="Arial"/>
                <a:cs typeface="Arial"/>
              </a:rPr>
              <a:t>e</a:t>
            </a:r>
            <a:endParaRPr sz="764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706059" y="10187676"/>
            <a:ext cx="201237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9" dirty="0">
                <a:latin typeface="Arial"/>
                <a:cs typeface="Arial"/>
              </a:rPr>
              <a:t>H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8086228" y="10187676"/>
            <a:ext cx="145473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spc="13" dirty="0">
                <a:latin typeface="Arial"/>
                <a:cs typeface="Arial"/>
              </a:rPr>
              <a:t>38</a:t>
            </a:r>
            <a:endParaRPr sz="764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9735242" y="11211739"/>
            <a:ext cx="1449878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9" dirty="0">
                <a:latin typeface="Arial"/>
                <a:cs typeface="Arial"/>
              </a:rPr>
              <a:t>D</a:t>
            </a:r>
            <a:r>
              <a:rPr sz="764" b="1" spc="13" dirty="0">
                <a:latin typeface="Arial"/>
                <a:cs typeface="Arial"/>
              </a:rPr>
              <a:t>eg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ee</a:t>
            </a:r>
            <a:r>
              <a:rPr sz="764" b="1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equ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ement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Sub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13" dirty="0">
                <a:latin typeface="Arial"/>
                <a:cs typeface="Arial"/>
              </a:rPr>
              <a:t>o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6" dirty="0">
                <a:latin typeface="Arial"/>
                <a:cs typeface="Arial"/>
              </a:rPr>
              <a:t>al</a:t>
            </a:r>
            <a:endParaRPr sz="764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2173851" y="11202308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latin typeface="Arial"/>
                <a:cs typeface="Arial"/>
              </a:rPr>
              <a:t>0</a:t>
            </a:r>
            <a:endParaRPr sz="891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2540442" y="11202307"/>
            <a:ext cx="156786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75</a:t>
            </a:r>
            <a:endParaRPr sz="891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762308" y="11382426"/>
            <a:ext cx="8890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3" dirty="0">
                <a:latin typeface="Arial"/>
                <a:cs typeface="Arial"/>
              </a:rPr>
              <a:t>0</a:t>
            </a:r>
            <a:endParaRPr sz="764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0620201" y="11382427"/>
            <a:ext cx="592397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3" dirty="0">
                <a:latin typeface="Arial"/>
                <a:cs typeface="Arial"/>
              </a:rPr>
              <a:t>To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6" dirty="0">
                <a:latin typeface="Arial"/>
                <a:cs typeface="Arial"/>
              </a:rPr>
              <a:t>al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H</a:t>
            </a:r>
            <a:r>
              <a:rPr sz="764" b="1" spc="13" dirty="0">
                <a:latin typeface="Arial"/>
                <a:cs typeface="Arial"/>
              </a:rPr>
              <a:t>ou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12173851" y="11372996"/>
            <a:ext cx="95365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6" dirty="0">
                <a:latin typeface="Arial"/>
                <a:cs typeface="Arial"/>
              </a:rPr>
              <a:t>0</a:t>
            </a:r>
            <a:endParaRPr sz="891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2509408" y="11372995"/>
            <a:ext cx="219017" cy="137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891" b="1" spc="-13" dirty="0">
                <a:solidFill>
                  <a:srgbClr val="FF0000"/>
                </a:solidFill>
                <a:latin typeface="Arial"/>
                <a:cs typeface="Arial"/>
              </a:rPr>
              <a:t>120</a:t>
            </a:r>
            <a:endParaRPr sz="891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897746" y="10187676"/>
            <a:ext cx="1141151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9" dirty="0">
                <a:latin typeface="Arial"/>
                <a:cs typeface="Arial"/>
              </a:rPr>
              <a:t>N</a:t>
            </a:r>
            <a:r>
              <a:rPr sz="764" b="1" spc="13" dirty="0">
                <a:latin typeface="Arial"/>
                <a:cs typeface="Arial"/>
              </a:rPr>
              <a:t>on</a:t>
            </a:r>
            <a:r>
              <a:rPr sz="764" b="1" dirty="0">
                <a:latin typeface="Arial"/>
                <a:cs typeface="Arial"/>
              </a:rPr>
              <a:t>-</a:t>
            </a:r>
            <a:r>
              <a:rPr sz="764" b="1" spc="13" dirty="0">
                <a:latin typeface="Arial"/>
                <a:cs typeface="Arial"/>
              </a:rPr>
              <a:t>P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og</a:t>
            </a:r>
            <a:r>
              <a:rPr sz="764" b="1" spc="6" dirty="0">
                <a:latin typeface="Arial"/>
                <a:cs typeface="Arial"/>
              </a:rPr>
              <a:t>ra</a:t>
            </a:r>
            <a:r>
              <a:rPr sz="764" b="1" spc="25" dirty="0">
                <a:latin typeface="Arial"/>
                <a:cs typeface="Arial"/>
              </a:rPr>
              <a:t>m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3" dirty="0">
                <a:latin typeface="Arial"/>
                <a:cs typeface="Arial"/>
              </a:rPr>
              <a:t>E</a:t>
            </a:r>
            <a:r>
              <a:rPr sz="764" b="1" spc="-6" dirty="0">
                <a:latin typeface="Arial"/>
                <a:cs typeface="Arial"/>
              </a:rPr>
              <a:t>l</a:t>
            </a:r>
            <a:r>
              <a:rPr sz="764" b="1" spc="13" dirty="0">
                <a:latin typeface="Arial"/>
                <a:cs typeface="Arial"/>
              </a:rPr>
              <a:t>ec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ves</a:t>
            </a:r>
            <a:endParaRPr sz="764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339467" y="1642551"/>
            <a:ext cx="1781233" cy="521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 marR="6465" indent="375796">
              <a:lnSpc>
                <a:spcPct val="125699"/>
              </a:lnSpc>
            </a:pPr>
            <a:r>
              <a:rPr sz="891" b="1" spc="-13" dirty="0">
                <a:latin typeface="Arial"/>
                <a:cs typeface="Arial"/>
              </a:rPr>
              <a:t>Co</a:t>
            </a:r>
            <a:r>
              <a:rPr sz="891" b="1" spc="-6" dirty="0">
                <a:latin typeface="Arial"/>
                <a:cs typeface="Arial"/>
              </a:rPr>
              <a:t>l</a:t>
            </a:r>
            <a:r>
              <a:rPr sz="891" b="1" spc="-13" dirty="0">
                <a:latin typeface="Arial"/>
                <a:cs typeface="Arial"/>
              </a:rPr>
              <a:t>le</a:t>
            </a:r>
            <a:r>
              <a:rPr sz="891" b="1" spc="-19" dirty="0">
                <a:latin typeface="Arial"/>
                <a:cs typeface="Arial"/>
              </a:rPr>
              <a:t>g</a:t>
            </a:r>
            <a:r>
              <a:rPr sz="891" b="1" spc="-6" dirty="0">
                <a:latin typeface="Arial"/>
                <a:cs typeface="Arial"/>
              </a:rPr>
              <a:t>e </a:t>
            </a:r>
            <a:r>
              <a:rPr sz="891" b="1" spc="-19" dirty="0">
                <a:latin typeface="Arial"/>
                <a:cs typeface="Arial"/>
              </a:rPr>
              <a:t>o</a:t>
            </a:r>
            <a:r>
              <a:rPr sz="891" b="1" spc="-6" dirty="0">
                <a:latin typeface="Arial"/>
                <a:cs typeface="Arial"/>
              </a:rPr>
              <a:t>f S</a:t>
            </a:r>
            <a:r>
              <a:rPr sz="891" b="1" spc="-13" dirty="0">
                <a:latin typeface="Arial"/>
                <a:cs typeface="Arial"/>
              </a:rPr>
              <a:t>c</a:t>
            </a:r>
            <a:r>
              <a:rPr sz="891" b="1" spc="-6" dirty="0">
                <a:latin typeface="Arial"/>
                <a:cs typeface="Arial"/>
              </a:rPr>
              <a:t>i</a:t>
            </a:r>
            <a:r>
              <a:rPr sz="891" b="1" spc="-13" dirty="0">
                <a:latin typeface="Arial"/>
                <a:cs typeface="Arial"/>
              </a:rPr>
              <a:t>e</a:t>
            </a:r>
            <a:r>
              <a:rPr sz="891" b="1" spc="-19" dirty="0">
                <a:latin typeface="Arial"/>
                <a:cs typeface="Arial"/>
              </a:rPr>
              <a:t>n</a:t>
            </a:r>
            <a:r>
              <a:rPr sz="891" b="1" spc="-13" dirty="0">
                <a:latin typeface="Arial"/>
                <a:cs typeface="Arial"/>
              </a:rPr>
              <a:t>c</a:t>
            </a:r>
            <a:r>
              <a:rPr sz="891" b="1" spc="-6" dirty="0">
                <a:latin typeface="Arial"/>
                <a:cs typeface="Arial"/>
              </a:rPr>
              <a:t>e </a:t>
            </a:r>
            <a:r>
              <a:rPr sz="891" b="1" spc="-13" dirty="0">
                <a:latin typeface="Arial"/>
                <a:cs typeface="Arial"/>
              </a:rPr>
              <a:t>Bac</a:t>
            </a:r>
            <a:r>
              <a:rPr sz="891" b="1" spc="-19" dirty="0">
                <a:latin typeface="Arial"/>
                <a:cs typeface="Arial"/>
              </a:rPr>
              <a:t>h</a:t>
            </a:r>
            <a:r>
              <a:rPr sz="891" b="1" spc="-13" dirty="0">
                <a:latin typeface="Arial"/>
                <a:cs typeface="Arial"/>
              </a:rPr>
              <a:t>e</a:t>
            </a:r>
            <a:r>
              <a:rPr sz="891" b="1" spc="-6" dirty="0">
                <a:latin typeface="Arial"/>
                <a:cs typeface="Arial"/>
              </a:rPr>
              <a:t>l</a:t>
            </a:r>
            <a:r>
              <a:rPr sz="891" b="1" spc="-19" dirty="0">
                <a:latin typeface="Arial"/>
                <a:cs typeface="Arial"/>
              </a:rPr>
              <a:t>o</a:t>
            </a:r>
            <a:r>
              <a:rPr sz="891" b="1" spc="-6" dirty="0">
                <a:latin typeface="Arial"/>
                <a:cs typeface="Arial"/>
              </a:rPr>
              <a:t>r</a:t>
            </a:r>
            <a:r>
              <a:rPr sz="891" b="1" dirty="0">
                <a:latin typeface="Arial"/>
                <a:cs typeface="Arial"/>
              </a:rPr>
              <a:t> </a:t>
            </a:r>
            <a:r>
              <a:rPr sz="891" b="1" spc="-19" dirty="0">
                <a:latin typeface="Arial"/>
                <a:cs typeface="Arial"/>
              </a:rPr>
              <a:t>o</a:t>
            </a:r>
            <a:r>
              <a:rPr sz="891" b="1" spc="-6" dirty="0">
                <a:latin typeface="Arial"/>
                <a:cs typeface="Arial"/>
              </a:rPr>
              <a:t>f S</a:t>
            </a:r>
            <a:r>
              <a:rPr sz="891" b="1" spc="-13" dirty="0">
                <a:latin typeface="Arial"/>
                <a:cs typeface="Arial"/>
              </a:rPr>
              <a:t>c</a:t>
            </a:r>
            <a:r>
              <a:rPr sz="891" b="1" spc="-6" dirty="0">
                <a:latin typeface="Arial"/>
                <a:cs typeface="Arial"/>
              </a:rPr>
              <a:t>i</a:t>
            </a:r>
            <a:r>
              <a:rPr sz="891" b="1" spc="-13" dirty="0">
                <a:latin typeface="Arial"/>
                <a:cs typeface="Arial"/>
              </a:rPr>
              <a:t>e</a:t>
            </a:r>
            <a:r>
              <a:rPr sz="891" b="1" spc="-19" dirty="0">
                <a:latin typeface="Arial"/>
                <a:cs typeface="Arial"/>
              </a:rPr>
              <a:t>n</a:t>
            </a:r>
            <a:r>
              <a:rPr sz="891" b="1" spc="-13" dirty="0">
                <a:latin typeface="Arial"/>
                <a:cs typeface="Arial"/>
              </a:rPr>
              <a:t>c</a:t>
            </a:r>
            <a:r>
              <a:rPr sz="891" b="1" spc="-6" dirty="0">
                <a:latin typeface="Arial"/>
                <a:cs typeface="Arial"/>
              </a:rPr>
              <a:t>e </a:t>
            </a:r>
            <a:r>
              <a:rPr sz="891" b="1" spc="-13" dirty="0">
                <a:latin typeface="Arial"/>
                <a:cs typeface="Arial"/>
              </a:rPr>
              <a:t>De</a:t>
            </a:r>
            <a:r>
              <a:rPr sz="891" b="1" spc="-19" dirty="0">
                <a:latin typeface="Arial"/>
                <a:cs typeface="Arial"/>
              </a:rPr>
              <a:t>g</a:t>
            </a:r>
            <a:r>
              <a:rPr sz="891" b="1" spc="-6" dirty="0">
                <a:latin typeface="Arial"/>
                <a:cs typeface="Arial"/>
              </a:rPr>
              <a:t>r</a:t>
            </a:r>
            <a:r>
              <a:rPr sz="891" b="1" spc="-13" dirty="0">
                <a:latin typeface="Arial"/>
                <a:cs typeface="Arial"/>
              </a:rPr>
              <a:t>e</a:t>
            </a:r>
            <a:r>
              <a:rPr sz="891" b="1" spc="-6" dirty="0">
                <a:latin typeface="Arial"/>
                <a:cs typeface="Arial"/>
              </a:rPr>
              <a:t>e Pl</a:t>
            </a:r>
            <a:r>
              <a:rPr sz="891" b="1" spc="-13" dirty="0">
                <a:latin typeface="Arial"/>
                <a:cs typeface="Arial"/>
              </a:rPr>
              <a:t>a</a:t>
            </a:r>
            <a:r>
              <a:rPr sz="891" b="1" spc="-6" dirty="0">
                <a:latin typeface="Arial"/>
                <a:cs typeface="Arial"/>
              </a:rPr>
              <a:t>n</a:t>
            </a:r>
            <a:endParaRPr sz="891">
              <a:latin typeface="Arial"/>
              <a:cs typeface="Arial"/>
            </a:endParaRPr>
          </a:p>
          <a:p>
            <a:pPr marL="568140">
              <a:spcBef>
                <a:spcPts val="274"/>
              </a:spcBef>
            </a:pPr>
            <a:r>
              <a:rPr sz="891" u="sng" spc="-6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891" u="sng" spc="-13" dirty="0">
                <a:solidFill>
                  <a:srgbClr val="0000FF"/>
                </a:solidFill>
                <a:latin typeface="Arial"/>
                <a:cs typeface="Arial"/>
              </a:rPr>
              <a:t>ioche</a:t>
            </a:r>
            <a:r>
              <a:rPr sz="891" u="sng" spc="-6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891" u="sng" spc="-13" dirty="0">
                <a:solidFill>
                  <a:srgbClr val="0000FF"/>
                </a:solidFill>
                <a:latin typeface="Arial"/>
                <a:cs typeface="Arial"/>
              </a:rPr>
              <a:t>istr</a:t>
            </a:r>
            <a:r>
              <a:rPr sz="891" u="sng" spc="-6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endParaRPr sz="891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2247557" y="1469657"/>
            <a:ext cx="346710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-19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n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-6" dirty="0">
                <a:latin typeface="Arial"/>
                <a:cs typeface="Arial"/>
              </a:rPr>
              <a:t>i</a:t>
            </a:r>
            <a:r>
              <a:rPr sz="764" b="1" spc="13" dirty="0">
                <a:latin typeface="Arial"/>
                <a:cs typeface="Arial"/>
              </a:rPr>
              <a:t>a</a:t>
            </a:r>
            <a:r>
              <a:rPr sz="764" b="1" dirty="0">
                <a:latin typeface="Arial"/>
                <a:cs typeface="Arial"/>
              </a:rPr>
              <a:t>l</a:t>
            </a:r>
            <a:r>
              <a:rPr sz="764" b="1" spc="13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299339" y="11382427"/>
            <a:ext cx="1264805" cy="1175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163"/>
            <a:r>
              <a:rPr sz="764" b="1" spc="13" dirty="0">
                <a:latin typeface="Arial"/>
                <a:cs typeface="Arial"/>
              </a:rPr>
              <a:t>To</a:t>
            </a:r>
            <a:r>
              <a:rPr sz="764" b="1" dirty="0">
                <a:latin typeface="Arial"/>
                <a:cs typeface="Arial"/>
              </a:rPr>
              <a:t>t</a:t>
            </a:r>
            <a:r>
              <a:rPr sz="764" b="1" spc="6" dirty="0">
                <a:latin typeface="Arial"/>
                <a:cs typeface="Arial"/>
              </a:rPr>
              <a:t>al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N</a:t>
            </a:r>
            <a:r>
              <a:rPr sz="764" b="1" spc="13" dirty="0">
                <a:latin typeface="Arial"/>
                <a:cs typeface="Arial"/>
              </a:rPr>
              <a:t>on</a:t>
            </a:r>
            <a:r>
              <a:rPr sz="764" b="1" dirty="0">
                <a:latin typeface="Arial"/>
                <a:cs typeface="Arial"/>
              </a:rPr>
              <a:t>-</a:t>
            </a:r>
            <a:r>
              <a:rPr sz="764" b="1" spc="13" dirty="0">
                <a:latin typeface="Arial"/>
                <a:cs typeface="Arial"/>
              </a:rPr>
              <a:t>P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og</a:t>
            </a:r>
            <a:r>
              <a:rPr sz="764" b="1" spc="6" dirty="0">
                <a:latin typeface="Arial"/>
                <a:cs typeface="Arial"/>
              </a:rPr>
              <a:t>ra</a:t>
            </a:r>
            <a:r>
              <a:rPr sz="764" b="1" spc="25" dirty="0">
                <a:latin typeface="Arial"/>
                <a:cs typeface="Arial"/>
              </a:rPr>
              <a:t>m</a:t>
            </a:r>
            <a:r>
              <a:rPr sz="764" b="1" spc="-6" dirty="0">
                <a:latin typeface="Arial"/>
                <a:cs typeface="Arial"/>
              </a:rPr>
              <a:t> </a:t>
            </a:r>
            <a:r>
              <a:rPr sz="764" b="1" spc="19" dirty="0">
                <a:latin typeface="Arial"/>
                <a:cs typeface="Arial"/>
              </a:rPr>
              <a:t>H</a:t>
            </a:r>
            <a:r>
              <a:rPr sz="764" b="1" spc="13" dirty="0">
                <a:latin typeface="Arial"/>
                <a:cs typeface="Arial"/>
              </a:rPr>
              <a:t>ou</a:t>
            </a:r>
            <a:r>
              <a:rPr sz="764" b="1" dirty="0">
                <a:latin typeface="Arial"/>
                <a:cs typeface="Arial"/>
              </a:rPr>
              <a:t>r</a:t>
            </a:r>
            <a:r>
              <a:rPr sz="764" b="1" spc="13" dirty="0">
                <a:latin typeface="Arial"/>
                <a:cs typeface="Arial"/>
              </a:rPr>
              <a:t>s</a:t>
            </a:r>
            <a:endParaRPr sz="764">
              <a:latin typeface="Arial"/>
              <a:cs typeface="Arial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3638480" y="1272530"/>
            <a:ext cx="4669673" cy="0"/>
          </a:xfrm>
          <a:custGeom>
            <a:avLst/>
            <a:gdLst/>
            <a:ahLst/>
            <a:cxnLst/>
            <a:rect l="l" t="t" r="r" b="b"/>
            <a:pathLst>
              <a:path w="3669029">
                <a:moveTo>
                  <a:pt x="0" y="0"/>
                </a:moveTo>
                <a:lnTo>
                  <a:pt x="3668903" y="0"/>
                </a:lnTo>
              </a:path>
            </a:pathLst>
          </a:custGeom>
          <a:ln w="10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26" name="object 126"/>
          <p:cNvSpPr/>
          <p:nvPr/>
        </p:nvSpPr>
        <p:spPr>
          <a:xfrm>
            <a:off x="3632662" y="1266518"/>
            <a:ext cx="0" cy="8718665"/>
          </a:xfrm>
          <a:custGeom>
            <a:avLst/>
            <a:gdLst/>
            <a:ahLst/>
            <a:cxnLst/>
            <a:rect l="l" t="t" r="r" b="b"/>
            <a:pathLst>
              <a:path h="6850380">
                <a:moveTo>
                  <a:pt x="0" y="0"/>
                </a:moveTo>
                <a:lnTo>
                  <a:pt x="0" y="685017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27" name="object 127"/>
          <p:cNvSpPr/>
          <p:nvPr/>
        </p:nvSpPr>
        <p:spPr>
          <a:xfrm>
            <a:off x="3626842" y="1443413"/>
            <a:ext cx="2782570" cy="0"/>
          </a:xfrm>
          <a:custGeom>
            <a:avLst/>
            <a:gdLst/>
            <a:ahLst/>
            <a:cxnLst/>
            <a:rect l="l" t="t" r="r" b="b"/>
            <a:pathLst>
              <a:path w="2186305">
                <a:moveTo>
                  <a:pt x="0" y="0"/>
                </a:moveTo>
                <a:lnTo>
                  <a:pt x="218605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28" name="object 128"/>
          <p:cNvSpPr/>
          <p:nvPr/>
        </p:nvSpPr>
        <p:spPr>
          <a:xfrm>
            <a:off x="8306054" y="1443413"/>
            <a:ext cx="3314354" cy="0"/>
          </a:xfrm>
          <a:custGeom>
            <a:avLst/>
            <a:gdLst/>
            <a:ahLst/>
            <a:cxnLst/>
            <a:rect l="l" t="t" r="r" b="b"/>
            <a:pathLst>
              <a:path w="2604134">
                <a:moveTo>
                  <a:pt x="0" y="0"/>
                </a:moveTo>
                <a:lnTo>
                  <a:pt x="2603627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29" name="object 129"/>
          <p:cNvSpPr/>
          <p:nvPr/>
        </p:nvSpPr>
        <p:spPr>
          <a:xfrm>
            <a:off x="12811021" y="1278543"/>
            <a:ext cx="0" cy="1695565"/>
          </a:xfrm>
          <a:custGeom>
            <a:avLst/>
            <a:gdLst/>
            <a:ahLst/>
            <a:cxnLst/>
            <a:rect l="l" t="t" r="r" b="b"/>
            <a:pathLst>
              <a:path h="1332230">
                <a:moveTo>
                  <a:pt x="0" y="0"/>
                </a:moveTo>
                <a:lnTo>
                  <a:pt x="0" y="1331976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0" name="object 130"/>
          <p:cNvSpPr/>
          <p:nvPr/>
        </p:nvSpPr>
        <p:spPr>
          <a:xfrm>
            <a:off x="3638480" y="3150291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1" name="object 131"/>
          <p:cNvSpPr/>
          <p:nvPr/>
        </p:nvSpPr>
        <p:spPr>
          <a:xfrm>
            <a:off x="3638480" y="3320981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2" name="object 132"/>
          <p:cNvSpPr/>
          <p:nvPr/>
        </p:nvSpPr>
        <p:spPr>
          <a:xfrm>
            <a:off x="3638480" y="3491669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3" name="object 133"/>
          <p:cNvSpPr/>
          <p:nvPr/>
        </p:nvSpPr>
        <p:spPr>
          <a:xfrm>
            <a:off x="3638480" y="3662357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4" name="object 134"/>
          <p:cNvSpPr/>
          <p:nvPr/>
        </p:nvSpPr>
        <p:spPr>
          <a:xfrm>
            <a:off x="8311872" y="3662357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5" name="object 135"/>
          <p:cNvSpPr/>
          <p:nvPr/>
        </p:nvSpPr>
        <p:spPr>
          <a:xfrm>
            <a:off x="3638480" y="3833043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6" name="object 136"/>
          <p:cNvSpPr/>
          <p:nvPr/>
        </p:nvSpPr>
        <p:spPr>
          <a:xfrm>
            <a:off x="3638480" y="4004216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7" name="object 137"/>
          <p:cNvSpPr/>
          <p:nvPr/>
        </p:nvSpPr>
        <p:spPr>
          <a:xfrm>
            <a:off x="3638480" y="4174906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8" name="object 138"/>
          <p:cNvSpPr/>
          <p:nvPr/>
        </p:nvSpPr>
        <p:spPr>
          <a:xfrm>
            <a:off x="8311872" y="4174906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39" name="object 139"/>
          <p:cNvSpPr/>
          <p:nvPr/>
        </p:nvSpPr>
        <p:spPr>
          <a:xfrm>
            <a:off x="3890633" y="2985521"/>
            <a:ext cx="0" cy="6988348"/>
          </a:xfrm>
          <a:custGeom>
            <a:avLst/>
            <a:gdLst/>
            <a:ahLst/>
            <a:cxnLst/>
            <a:rect l="l" t="t" r="r" b="b"/>
            <a:pathLst>
              <a:path h="5490845">
                <a:moveTo>
                  <a:pt x="0" y="0"/>
                </a:moveTo>
                <a:lnTo>
                  <a:pt x="0" y="5490387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0" name="object 140"/>
          <p:cNvSpPr/>
          <p:nvPr/>
        </p:nvSpPr>
        <p:spPr>
          <a:xfrm>
            <a:off x="6407150" y="2985521"/>
            <a:ext cx="0" cy="6999663"/>
          </a:xfrm>
          <a:custGeom>
            <a:avLst/>
            <a:gdLst/>
            <a:ahLst/>
            <a:cxnLst/>
            <a:rect l="l" t="t" r="r" b="b"/>
            <a:pathLst>
              <a:path h="5499734">
                <a:moveTo>
                  <a:pt x="0" y="0"/>
                </a:moveTo>
                <a:lnTo>
                  <a:pt x="0" y="5499531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1" name="object 141"/>
          <p:cNvSpPr/>
          <p:nvPr/>
        </p:nvSpPr>
        <p:spPr>
          <a:xfrm>
            <a:off x="6804775" y="2985521"/>
            <a:ext cx="0" cy="6999663"/>
          </a:xfrm>
          <a:custGeom>
            <a:avLst/>
            <a:gdLst/>
            <a:ahLst/>
            <a:cxnLst/>
            <a:rect l="l" t="t" r="r" b="b"/>
            <a:pathLst>
              <a:path h="5499734">
                <a:moveTo>
                  <a:pt x="0" y="0"/>
                </a:moveTo>
                <a:lnTo>
                  <a:pt x="0" y="5499531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2" name="object 142"/>
          <p:cNvSpPr/>
          <p:nvPr/>
        </p:nvSpPr>
        <p:spPr>
          <a:xfrm>
            <a:off x="7202400" y="2985521"/>
            <a:ext cx="0" cy="6999663"/>
          </a:xfrm>
          <a:custGeom>
            <a:avLst/>
            <a:gdLst/>
            <a:ahLst/>
            <a:cxnLst/>
            <a:rect l="l" t="t" r="r" b="b"/>
            <a:pathLst>
              <a:path h="5499734">
                <a:moveTo>
                  <a:pt x="0" y="0"/>
                </a:moveTo>
                <a:lnTo>
                  <a:pt x="0" y="5499531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3" name="object 143"/>
          <p:cNvSpPr/>
          <p:nvPr/>
        </p:nvSpPr>
        <p:spPr>
          <a:xfrm>
            <a:off x="7600025" y="2985521"/>
            <a:ext cx="0" cy="6999663"/>
          </a:xfrm>
          <a:custGeom>
            <a:avLst/>
            <a:gdLst/>
            <a:ahLst/>
            <a:cxnLst/>
            <a:rect l="l" t="t" r="r" b="b"/>
            <a:pathLst>
              <a:path h="5499734">
                <a:moveTo>
                  <a:pt x="0" y="0"/>
                </a:moveTo>
                <a:lnTo>
                  <a:pt x="0" y="5499531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4" name="object 144"/>
          <p:cNvSpPr/>
          <p:nvPr/>
        </p:nvSpPr>
        <p:spPr>
          <a:xfrm>
            <a:off x="7997651" y="3156209"/>
            <a:ext cx="0" cy="6829136"/>
          </a:xfrm>
          <a:custGeom>
            <a:avLst/>
            <a:gdLst/>
            <a:ahLst/>
            <a:cxnLst/>
            <a:rect l="l" t="t" r="r" b="b"/>
            <a:pathLst>
              <a:path h="5365750">
                <a:moveTo>
                  <a:pt x="0" y="0"/>
                </a:moveTo>
                <a:lnTo>
                  <a:pt x="0" y="536541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5" name="object 145"/>
          <p:cNvSpPr/>
          <p:nvPr/>
        </p:nvSpPr>
        <p:spPr>
          <a:xfrm>
            <a:off x="3638480" y="4345594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6" name="object 146"/>
          <p:cNvSpPr/>
          <p:nvPr/>
        </p:nvSpPr>
        <p:spPr>
          <a:xfrm>
            <a:off x="3638480" y="4516282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7" name="object 147"/>
          <p:cNvSpPr/>
          <p:nvPr/>
        </p:nvSpPr>
        <p:spPr>
          <a:xfrm>
            <a:off x="3638480" y="4686970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8" name="object 148"/>
          <p:cNvSpPr/>
          <p:nvPr/>
        </p:nvSpPr>
        <p:spPr>
          <a:xfrm>
            <a:off x="3638480" y="4857656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49" name="object 149"/>
          <p:cNvSpPr/>
          <p:nvPr/>
        </p:nvSpPr>
        <p:spPr>
          <a:xfrm>
            <a:off x="3638480" y="5028344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0" name="object 150"/>
          <p:cNvSpPr/>
          <p:nvPr/>
        </p:nvSpPr>
        <p:spPr>
          <a:xfrm>
            <a:off x="8311872" y="5028344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1" name="object 151"/>
          <p:cNvSpPr/>
          <p:nvPr/>
        </p:nvSpPr>
        <p:spPr>
          <a:xfrm>
            <a:off x="3638480" y="5199032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2" name="object 152"/>
          <p:cNvSpPr/>
          <p:nvPr/>
        </p:nvSpPr>
        <p:spPr>
          <a:xfrm>
            <a:off x="3638480" y="5369720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3" name="object 153"/>
          <p:cNvSpPr/>
          <p:nvPr/>
        </p:nvSpPr>
        <p:spPr>
          <a:xfrm>
            <a:off x="8311872" y="5369720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4" name="object 154"/>
          <p:cNvSpPr/>
          <p:nvPr/>
        </p:nvSpPr>
        <p:spPr>
          <a:xfrm>
            <a:off x="3638480" y="5540408"/>
            <a:ext cx="4353675" cy="0"/>
          </a:xfrm>
          <a:custGeom>
            <a:avLst/>
            <a:gdLst/>
            <a:ahLst/>
            <a:cxnLst/>
            <a:rect l="l" t="t" r="r" b="b"/>
            <a:pathLst>
              <a:path w="3420745">
                <a:moveTo>
                  <a:pt x="0" y="0"/>
                </a:moveTo>
                <a:lnTo>
                  <a:pt x="3420491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5" name="object 155"/>
          <p:cNvSpPr/>
          <p:nvPr/>
        </p:nvSpPr>
        <p:spPr>
          <a:xfrm>
            <a:off x="3638480" y="5711098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6" name="object 156"/>
          <p:cNvSpPr/>
          <p:nvPr/>
        </p:nvSpPr>
        <p:spPr>
          <a:xfrm>
            <a:off x="8311872" y="5711098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7" name="object 157"/>
          <p:cNvSpPr/>
          <p:nvPr/>
        </p:nvSpPr>
        <p:spPr>
          <a:xfrm>
            <a:off x="3638480" y="5881786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8" name="object 158"/>
          <p:cNvSpPr/>
          <p:nvPr/>
        </p:nvSpPr>
        <p:spPr>
          <a:xfrm>
            <a:off x="3638480" y="6052474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59" name="object 159"/>
          <p:cNvSpPr/>
          <p:nvPr/>
        </p:nvSpPr>
        <p:spPr>
          <a:xfrm>
            <a:off x="8311872" y="6052474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0" name="object 160"/>
          <p:cNvSpPr/>
          <p:nvPr/>
        </p:nvSpPr>
        <p:spPr>
          <a:xfrm>
            <a:off x="3638480" y="6223162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1" name="object 161"/>
          <p:cNvSpPr/>
          <p:nvPr/>
        </p:nvSpPr>
        <p:spPr>
          <a:xfrm>
            <a:off x="3638480" y="6393850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2" name="object 162"/>
          <p:cNvSpPr/>
          <p:nvPr/>
        </p:nvSpPr>
        <p:spPr>
          <a:xfrm>
            <a:off x="8311872" y="6393850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3" name="object 163"/>
          <p:cNvSpPr/>
          <p:nvPr/>
        </p:nvSpPr>
        <p:spPr>
          <a:xfrm>
            <a:off x="3638480" y="6564538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4" name="object 164"/>
          <p:cNvSpPr/>
          <p:nvPr/>
        </p:nvSpPr>
        <p:spPr>
          <a:xfrm>
            <a:off x="3638480" y="6735548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5" name="object 165"/>
          <p:cNvSpPr/>
          <p:nvPr/>
        </p:nvSpPr>
        <p:spPr>
          <a:xfrm>
            <a:off x="3638480" y="6906237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6" name="object 166"/>
          <p:cNvSpPr/>
          <p:nvPr/>
        </p:nvSpPr>
        <p:spPr>
          <a:xfrm>
            <a:off x="3638480" y="7076924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7" name="object 167"/>
          <p:cNvSpPr/>
          <p:nvPr/>
        </p:nvSpPr>
        <p:spPr>
          <a:xfrm>
            <a:off x="3638480" y="7247613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8" name="object 168"/>
          <p:cNvSpPr/>
          <p:nvPr/>
        </p:nvSpPr>
        <p:spPr>
          <a:xfrm>
            <a:off x="8311872" y="7247613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69" name="object 169"/>
          <p:cNvSpPr/>
          <p:nvPr/>
        </p:nvSpPr>
        <p:spPr>
          <a:xfrm>
            <a:off x="3638480" y="7418301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0" name="object 170"/>
          <p:cNvSpPr/>
          <p:nvPr/>
        </p:nvSpPr>
        <p:spPr>
          <a:xfrm>
            <a:off x="3638480" y="7588989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1" name="object 171"/>
          <p:cNvSpPr/>
          <p:nvPr/>
        </p:nvSpPr>
        <p:spPr>
          <a:xfrm>
            <a:off x="8311872" y="7588989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2" name="object 172"/>
          <p:cNvSpPr/>
          <p:nvPr/>
        </p:nvSpPr>
        <p:spPr>
          <a:xfrm>
            <a:off x="3638480" y="7759677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3" name="object 173"/>
          <p:cNvSpPr/>
          <p:nvPr/>
        </p:nvSpPr>
        <p:spPr>
          <a:xfrm>
            <a:off x="3638480" y="7930365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4" name="object 174"/>
          <p:cNvSpPr/>
          <p:nvPr/>
        </p:nvSpPr>
        <p:spPr>
          <a:xfrm>
            <a:off x="8311872" y="7930365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5" name="object 175"/>
          <p:cNvSpPr/>
          <p:nvPr/>
        </p:nvSpPr>
        <p:spPr>
          <a:xfrm>
            <a:off x="3638480" y="8101053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6" name="object 176"/>
          <p:cNvSpPr/>
          <p:nvPr/>
        </p:nvSpPr>
        <p:spPr>
          <a:xfrm>
            <a:off x="3638480" y="8271741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7" name="object 177"/>
          <p:cNvSpPr/>
          <p:nvPr/>
        </p:nvSpPr>
        <p:spPr>
          <a:xfrm>
            <a:off x="3638480" y="8442428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8" name="object 178"/>
          <p:cNvSpPr/>
          <p:nvPr/>
        </p:nvSpPr>
        <p:spPr>
          <a:xfrm>
            <a:off x="8311872" y="8442428"/>
            <a:ext cx="309532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62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79" name="object 179"/>
          <p:cNvSpPr/>
          <p:nvPr/>
        </p:nvSpPr>
        <p:spPr>
          <a:xfrm>
            <a:off x="3638480" y="8613116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0" name="object 180"/>
          <p:cNvSpPr/>
          <p:nvPr/>
        </p:nvSpPr>
        <p:spPr>
          <a:xfrm>
            <a:off x="8306054" y="2985423"/>
            <a:ext cx="0" cy="8536016"/>
          </a:xfrm>
          <a:custGeom>
            <a:avLst/>
            <a:gdLst/>
            <a:ahLst/>
            <a:cxnLst/>
            <a:rect l="l" t="t" r="r" b="b"/>
            <a:pathLst>
              <a:path h="6706870">
                <a:moveTo>
                  <a:pt x="0" y="0"/>
                </a:moveTo>
                <a:lnTo>
                  <a:pt x="0" y="670656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1" name="object 181"/>
          <p:cNvSpPr/>
          <p:nvPr/>
        </p:nvSpPr>
        <p:spPr>
          <a:xfrm>
            <a:off x="8614778" y="2985423"/>
            <a:ext cx="0" cy="8536016"/>
          </a:xfrm>
          <a:custGeom>
            <a:avLst/>
            <a:gdLst/>
            <a:ahLst/>
            <a:cxnLst/>
            <a:rect l="l" t="t" r="r" b="b"/>
            <a:pathLst>
              <a:path h="6706870">
                <a:moveTo>
                  <a:pt x="0" y="0"/>
                </a:moveTo>
                <a:lnTo>
                  <a:pt x="0" y="670656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2" name="object 182"/>
          <p:cNvSpPr/>
          <p:nvPr/>
        </p:nvSpPr>
        <p:spPr>
          <a:xfrm>
            <a:off x="11220195" y="2985423"/>
            <a:ext cx="0" cy="8536016"/>
          </a:xfrm>
          <a:custGeom>
            <a:avLst/>
            <a:gdLst/>
            <a:ahLst/>
            <a:cxnLst/>
            <a:rect l="l" t="t" r="r" b="b"/>
            <a:pathLst>
              <a:path h="6706870">
                <a:moveTo>
                  <a:pt x="0" y="0"/>
                </a:moveTo>
                <a:lnTo>
                  <a:pt x="0" y="670656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3" name="object 183"/>
          <p:cNvSpPr/>
          <p:nvPr/>
        </p:nvSpPr>
        <p:spPr>
          <a:xfrm>
            <a:off x="11617820" y="2985423"/>
            <a:ext cx="0" cy="8536016"/>
          </a:xfrm>
          <a:custGeom>
            <a:avLst/>
            <a:gdLst/>
            <a:ahLst/>
            <a:cxnLst/>
            <a:rect l="l" t="t" r="r" b="b"/>
            <a:pathLst>
              <a:path h="6706870">
                <a:moveTo>
                  <a:pt x="0" y="0"/>
                </a:moveTo>
                <a:lnTo>
                  <a:pt x="0" y="670656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4" name="object 184"/>
          <p:cNvSpPr/>
          <p:nvPr/>
        </p:nvSpPr>
        <p:spPr>
          <a:xfrm>
            <a:off x="12015446" y="2985423"/>
            <a:ext cx="0" cy="8536016"/>
          </a:xfrm>
          <a:custGeom>
            <a:avLst/>
            <a:gdLst/>
            <a:ahLst/>
            <a:cxnLst/>
            <a:rect l="l" t="t" r="r" b="b"/>
            <a:pathLst>
              <a:path h="6706870">
                <a:moveTo>
                  <a:pt x="0" y="0"/>
                </a:moveTo>
                <a:lnTo>
                  <a:pt x="0" y="6706565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5" name="object 185"/>
          <p:cNvSpPr/>
          <p:nvPr/>
        </p:nvSpPr>
        <p:spPr>
          <a:xfrm>
            <a:off x="12413072" y="2985423"/>
            <a:ext cx="0" cy="8536016"/>
          </a:xfrm>
          <a:custGeom>
            <a:avLst/>
            <a:gdLst/>
            <a:ahLst/>
            <a:cxnLst/>
            <a:rect l="l" t="t" r="r" b="b"/>
            <a:pathLst>
              <a:path h="6706870">
                <a:moveTo>
                  <a:pt x="0" y="0"/>
                </a:moveTo>
                <a:lnTo>
                  <a:pt x="0" y="670656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6" name="object 186"/>
          <p:cNvSpPr/>
          <p:nvPr/>
        </p:nvSpPr>
        <p:spPr>
          <a:xfrm>
            <a:off x="12811021" y="3156110"/>
            <a:ext cx="0" cy="8365489"/>
          </a:xfrm>
          <a:custGeom>
            <a:avLst/>
            <a:gdLst/>
            <a:ahLst/>
            <a:cxnLst/>
            <a:rect l="l" t="t" r="r" b="b"/>
            <a:pathLst>
              <a:path h="6572884">
                <a:moveTo>
                  <a:pt x="0" y="0"/>
                </a:moveTo>
                <a:lnTo>
                  <a:pt x="0" y="657245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7" name="object 187"/>
          <p:cNvSpPr/>
          <p:nvPr/>
        </p:nvSpPr>
        <p:spPr>
          <a:xfrm>
            <a:off x="3638480" y="8783804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8" name="object 188"/>
          <p:cNvSpPr/>
          <p:nvPr/>
        </p:nvSpPr>
        <p:spPr>
          <a:xfrm>
            <a:off x="3638480" y="8954492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89" name="object 189"/>
          <p:cNvSpPr/>
          <p:nvPr/>
        </p:nvSpPr>
        <p:spPr>
          <a:xfrm>
            <a:off x="3638480" y="9125180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0" name="object 190"/>
          <p:cNvSpPr/>
          <p:nvPr/>
        </p:nvSpPr>
        <p:spPr>
          <a:xfrm>
            <a:off x="3638480" y="9295868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1" name="object 191"/>
          <p:cNvSpPr/>
          <p:nvPr/>
        </p:nvSpPr>
        <p:spPr>
          <a:xfrm>
            <a:off x="3638480" y="9467042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2" name="object 192"/>
          <p:cNvSpPr/>
          <p:nvPr/>
        </p:nvSpPr>
        <p:spPr>
          <a:xfrm>
            <a:off x="3638480" y="9637730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3" name="object 193"/>
          <p:cNvSpPr/>
          <p:nvPr/>
        </p:nvSpPr>
        <p:spPr>
          <a:xfrm>
            <a:off x="3638480" y="9808418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4" name="object 194"/>
          <p:cNvSpPr/>
          <p:nvPr/>
        </p:nvSpPr>
        <p:spPr>
          <a:xfrm>
            <a:off x="3638480" y="9979106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5" name="object 195"/>
          <p:cNvSpPr/>
          <p:nvPr/>
        </p:nvSpPr>
        <p:spPr>
          <a:xfrm>
            <a:off x="3638480" y="10149794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6" name="object 196"/>
          <p:cNvSpPr/>
          <p:nvPr/>
        </p:nvSpPr>
        <p:spPr>
          <a:xfrm>
            <a:off x="3638480" y="10491169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7" name="object 197"/>
          <p:cNvSpPr/>
          <p:nvPr/>
        </p:nvSpPr>
        <p:spPr>
          <a:xfrm>
            <a:off x="3638480" y="10661857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8" name="object 198"/>
          <p:cNvSpPr/>
          <p:nvPr/>
        </p:nvSpPr>
        <p:spPr>
          <a:xfrm>
            <a:off x="3638480" y="10832545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199" name="object 199"/>
          <p:cNvSpPr/>
          <p:nvPr/>
        </p:nvSpPr>
        <p:spPr>
          <a:xfrm>
            <a:off x="3638480" y="11003233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0" name="object 200"/>
          <p:cNvSpPr/>
          <p:nvPr/>
        </p:nvSpPr>
        <p:spPr>
          <a:xfrm>
            <a:off x="3638480" y="11173921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1" name="object 201"/>
          <p:cNvSpPr/>
          <p:nvPr/>
        </p:nvSpPr>
        <p:spPr>
          <a:xfrm>
            <a:off x="3638480" y="11344545"/>
            <a:ext cx="4364990" cy="0"/>
          </a:xfrm>
          <a:custGeom>
            <a:avLst/>
            <a:gdLst/>
            <a:ahLst/>
            <a:cxnLst/>
            <a:rect l="l" t="t" r="r" b="b"/>
            <a:pathLst>
              <a:path w="3429635">
                <a:moveTo>
                  <a:pt x="0" y="0"/>
                </a:moveTo>
                <a:lnTo>
                  <a:pt x="34296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2" name="object 202"/>
          <p:cNvSpPr/>
          <p:nvPr/>
        </p:nvSpPr>
        <p:spPr>
          <a:xfrm>
            <a:off x="3632662" y="10143910"/>
            <a:ext cx="0" cy="1377142"/>
          </a:xfrm>
          <a:custGeom>
            <a:avLst/>
            <a:gdLst/>
            <a:ahLst/>
            <a:cxnLst/>
            <a:rect l="l" t="t" r="r" b="b"/>
            <a:pathLst>
              <a:path h="1082040">
                <a:moveTo>
                  <a:pt x="0" y="0"/>
                </a:moveTo>
                <a:lnTo>
                  <a:pt x="0" y="108203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3" name="object 203"/>
          <p:cNvSpPr/>
          <p:nvPr/>
        </p:nvSpPr>
        <p:spPr>
          <a:xfrm>
            <a:off x="3890633" y="10155548"/>
            <a:ext cx="0" cy="1365827"/>
          </a:xfrm>
          <a:custGeom>
            <a:avLst/>
            <a:gdLst/>
            <a:ahLst/>
            <a:cxnLst/>
            <a:rect l="l" t="t" r="r" b="b"/>
            <a:pathLst>
              <a:path h="1073150">
                <a:moveTo>
                  <a:pt x="0" y="0"/>
                </a:moveTo>
                <a:lnTo>
                  <a:pt x="0" y="1072895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4" name="object 204"/>
          <p:cNvSpPr/>
          <p:nvPr/>
        </p:nvSpPr>
        <p:spPr>
          <a:xfrm>
            <a:off x="7600025" y="10155548"/>
            <a:ext cx="0" cy="1365827"/>
          </a:xfrm>
          <a:custGeom>
            <a:avLst/>
            <a:gdLst/>
            <a:ahLst/>
            <a:cxnLst/>
            <a:rect l="l" t="t" r="r" b="b"/>
            <a:pathLst>
              <a:path h="1073150">
                <a:moveTo>
                  <a:pt x="0" y="0"/>
                </a:moveTo>
                <a:lnTo>
                  <a:pt x="0" y="107289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5" name="object 205"/>
          <p:cNvSpPr/>
          <p:nvPr/>
        </p:nvSpPr>
        <p:spPr>
          <a:xfrm>
            <a:off x="7997651" y="10155548"/>
            <a:ext cx="0" cy="1365827"/>
          </a:xfrm>
          <a:custGeom>
            <a:avLst/>
            <a:gdLst/>
            <a:ahLst/>
            <a:cxnLst/>
            <a:rect l="l" t="t" r="r" b="b"/>
            <a:pathLst>
              <a:path h="1073150">
                <a:moveTo>
                  <a:pt x="0" y="0"/>
                </a:moveTo>
                <a:lnTo>
                  <a:pt x="0" y="107289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6" name="object 206"/>
          <p:cNvSpPr/>
          <p:nvPr/>
        </p:nvSpPr>
        <p:spPr>
          <a:xfrm>
            <a:off x="12015446" y="1272530"/>
            <a:ext cx="801716" cy="0"/>
          </a:xfrm>
          <a:custGeom>
            <a:avLst/>
            <a:gdLst/>
            <a:ahLst/>
            <a:cxnLst/>
            <a:rect l="l" t="t" r="r" b="b"/>
            <a:pathLst>
              <a:path w="629920">
                <a:moveTo>
                  <a:pt x="0" y="0"/>
                </a:moveTo>
                <a:lnTo>
                  <a:pt x="629716" y="0"/>
                </a:lnTo>
              </a:path>
            </a:pathLst>
          </a:custGeom>
          <a:ln w="10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7" name="object 207"/>
          <p:cNvSpPr/>
          <p:nvPr/>
        </p:nvSpPr>
        <p:spPr>
          <a:xfrm>
            <a:off x="12015446" y="1443413"/>
            <a:ext cx="801716" cy="0"/>
          </a:xfrm>
          <a:custGeom>
            <a:avLst/>
            <a:gdLst/>
            <a:ahLst/>
            <a:cxnLst/>
            <a:rect l="l" t="t" r="r" b="b"/>
            <a:pathLst>
              <a:path w="629920">
                <a:moveTo>
                  <a:pt x="0" y="0"/>
                </a:moveTo>
                <a:lnTo>
                  <a:pt x="629716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8" name="object 208"/>
          <p:cNvSpPr/>
          <p:nvPr/>
        </p:nvSpPr>
        <p:spPr>
          <a:xfrm>
            <a:off x="3638480" y="2979605"/>
            <a:ext cx="9178521" cy="0"/>
          </a:xfrm>
          <a:custGeom>
            <a:avLst/>
            <a:gdLst/>
            <a:ahLst/>
            <a:cxnLst/>
            <a:rect l="l" t="t" r="r" b="b"/>
            <a:pathLst>
              <a:path w="7211695">
                <a:moveTo>
                  <a:pt x="0" y="0"/>
                </a:moveTo>
                <a:lnTo>
                  <a:pt x="721156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09" name="object 209"/>
          <p:cNvSpPr/>
          <p:nvPr/>
        </p:nvSpPr>
        <p:spPr>
          <a:xfrm>
            <a:off x="8311872" y="3150291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0" name="object 210"/>
          <p:cNvSpPr/>
          <p:nvPr/>
        </p:nvSpPr>
        <p:spPr>
          <a:xfrm>
            <a:off x="8311872" y="3320981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1" name="object 211"/>
          <p:cNvSpPr/>
          <p:nvPr/>
        </p:nvSpPr>
        <p:spPr>
          <a:xfrm>
            <a:off x="8311872" y="3491669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2" name="object 212"/>
          <p:cNvSpPr/>
          <p:nvPr/>
        </p:nvSpPr>
        <p:spPr>
          <a:xfrm>
            <a:off x="11226016" y="3662357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3" name="object 213"/>
          <p:cNvSpPr/>
          <p:nvPr/>
        </p:nvSpPr>
        <p:spPr>
          <a:xfrm>
            <a:off x="8311872" y="3833043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4" name="object 214"/>
          <p:cNvSpPr/>
          <p:nvPr/>
        </p:nvSpPr>
        <p:spPr>
          <a:xfrm>
            <a:off x="8311872" y="4004216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5" name="object 215"/>
          <p:cNvSpPr/>
          <p:nvPr/>
        </p:nvSpPr>
        <p:spPr>
          <a:xfrm>
            <a:off x="11226016" y="4174906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6" name="object 216"/>
          <p:cNvSpPr/>
          <p:nvPr/>
        </p:nvSpPr>
        <p:spPr>
          <a:xfrm>
            <a:off x="8311872" y="4345594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7" name="object 217"/>
          <p:cNvSpPr/>
          <p:nvPr/>
        </p:nvSpPr>
        <p:spPr>
          <a:xfrm>
            <a:off x="8311872" y="4516282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8" name="object 218"/>
          <p:cNvSpPr/>
          <p:nvPr/>
        </p:nvSpPr>
        <p:spPr>
          <a:xfrm>
            <a:off x="8311872" y="4686970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19" name="object 219"/>
          <p:cNvSpPr/>
          <p:nvPr/>
        </p:nvSpPr>
        <p:spPr>
          <a:xfrm>
            <a:off x="8311872" y="4857656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0" name="object 220"/>
          <p:cNvSpPr/>
          <p:nvPr/>
        </p:nvSpPr>
        <p:spPr>
          <a:xfrm>
            <a:off x="11226016" y="5028344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1" name="object 221"/>
          <p:cNvSpPr/>
          <p:nvPr/>
        </p:nvSpPr>
        <p:spPr>
          <a:xfrm>
            <a:off x="8311872" y="5199032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2" name="object 222"/>
          <p:cNvSpPr/>
          <p:nvPr/>
        </p:nvSpPr>
        <p:spPr>
          <a:xfrm>
            <a:off x="11226016" y="5369720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3" name="object 223"/>
          <p:cNvSpPr/>
          <p:nvPr/>
        </p:nvSpPr>
        <p:spPr>
          <a:xfrm>
            <a:off x="8311872" y="5540408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4" name="object 224"/>
          <p:cNvSpPr/>
          <p:nvPr/>
        </p:nvSpPr>
        <p:spPr>
          <a:xfrm>
            <a:off x="11226016" y="5711098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5" name="object 225"/>
          <p:cNvSpPr/>
          <p:nvPr/>
        </p:nvSpPr>
        <p:spPr>
          <a:xfrm>
            <a:off x="8311872" y="5881786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6" name="object 226"/>
          <p:cNvSpPr/>
          <p:nvPr/>
        </p:nvSpPr>
        <p:spPr>
          <a:xfrm>
            <a:off x="11226016" y="6052474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7" name="object 227"/>
          <p:cNvSpPr/>
          <p:nvPr/>
        </p:nvSpPr>
        <p:spPr>
          <a:xfrm>
            <a:off x="8311872" y="6223162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8" name="object 228"/>
          <p:cNvSpPr/>
          <p:nvPr/>
        </p:nvSpPr>
        <p:spPr>
          <a:xfrm>
            <a:off x="11226016" y="6393850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29" name="object 229"/>
          <p:cNvSpPr/>
          <p:nvPr/>
        </p:nvSpPr>
        <p:spPr>
          <a:xfrm>
            <a:off x="8311872" y="6564538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0" name="object 230"/>
          <p:cNvSpPr/>
          <p:nvPr/>
        </p:nvSpPr>
        <p:spPr>
          <a:xfrm>
            <a:off x="8311872" y="6735548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1" name="object 231"/>
          <p:cNvSpPr/>
          <p:nvPr/>
        </p:nvSpPr>
        <p:spPr>
          <a:xfrm>
            <a:off x="8311872" y="6906237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2" name="object 232"/>
          <p:cNvSpPr/>
          <p:nvPr/>
        </p:nvSpPr>
        <p:spPr>
          <a:xfrm>
            <a:off x="8311872" y="7076924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3" name="object 233"/>
          <p:cNvSpPr/>
          <p:nvPr/>
        </p:nvSpPr>
        <p:spPr>
          <a:xfrm>
            <a:off x="11226016" y="7247613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4" name="object 234"/>
          <p:cNvSpPr/>
          <p:nvPr/>
        </p:nvSpPr>
        <p:spPr>
          <a:xfrm>
            <a:off x="8311872" y="7418301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5" name="object 235"/>
          <p:cNvSpPr/>
          <p:nvPr/>
        </p:nvSpPr>
        <p:spPr>
          <a:xfrm>
            <a:off x="11226016" y="7588989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6" name="object 236"/>
          <p:cNvSpPr/>
          <p:nvPr/>
        </p:nvSpPr>
        <p:spPr>
          <a:xfrm>
            <a:off x="8311872" y="7759677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7" name="object 237"/>
          <p:cNvSpPr/>
          <p:nvPr/>
        </p:nvSpPr>
        <p:spPr>
          <a:xfrm>
            <a:off x="11226016" y="7930365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8" name="object 238"/>
          <p:cNvSpPr/>
          <p:nvPr/>
        </p:nvSpPr>
        <p:spPr>
          <a:xfrm>
            <a:off x="8311872" y="8101053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39" name="object 239"/>
          <p:cNvSpPr/>
          <p:nvPr/>
        </p:nvSpPr>
        <p:spPr>
          <a:xfrm>
            <a:off x="8311872" y="8271741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0" name="object 240"/>
          <p:cNvSpPr/>
          <p:nvPr/>
        </p:nvSpPr>
        <p:spPr>
          <a:xfrm>
            <a:off x="11226016" y="8442428"/>
            <a:ext cx="1591310" cy="0"/>
          </a:xfrm>
          <a:custGeom>
            <a:avLst/>
            <a:gdLst/>
            <a:ahLst/>
            <a:cxnLst/>
            <a:rect l="l" t="t" r="r" b="b"/>
            <a:pathLst>
              <a:path w="1250315">
                <a:moveTo>
                  <a:pt x="0" y="0"/>
                </a:moveTo>
                <a:lnTo>
                  <a:pt x="124998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1" name="object 241"/>
          <p:cNvSpPr/>
          <p:nvPr/>
        </p:nvSpPr>
        <p:spPr>
          <a:xfrm>
            <a:off x="8311872" y="8613116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2" name="object 242"/>
          <p:cNvSpPr/>
          <p:nvPr/>
        </p:nvSpPr>
        <p:spPr>
          <a:xfrm>
            <a:off x="8311872" y="8783804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3" name="object 243"/>
          <p:cNvSpPr/>
          <p:nvPr/>
        </p:nvSpPr>
        <p:spPr>
          <a:xfrm>
            <a:off x="8311872" y="8954492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4" name="object 244"/>
          <p:cNvSpPr/>
          <p:nvPr/>
        </p:nvSpPr>
        <p:spPr>
          <a:xfrm>
            <a:off x="8311872" y="9125180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5" name="object 245"/>
          <p:cNvSpPr/>
          <p:nvPr/>
        </p:nvSpPr>
        <p:spPr>
          <a:xfrm>
            <a:off x="8311872" y="9295868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6" name="object 246"/>
          <p:cNvSpPr/>
          <p:nvPr/>
        </p:nvSpPr>
        <p:spPr>
          <a:xfrm>
            <a:off x="8311872" y="9467042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7" name="object 247"/>
          <p:cNvSpPr/>
          <p:nvPr/>
        </p:nvSpPr>
        <p:spPr>
          <a:xfrm>
            <a:off x="8311872" y="9637730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8" name="object 248"/>
          <p:cNvSpPr/>
          <p:nvPr/>
        </p:nvSpPr>
        <p:spPr>
          <a:xfrm>
            <a:off x="8311872" y="9808418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49" name="object 249"/>
          <p:cNvSpPr/>
          <p:nvPr/>
        </p:nvSpPr>
        <p:spPr>
          <a:xfrm>
            <a:off x="8311872" y="9979106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0" name="object 250"/>
          <p:cNvSpPr/>
          <p:nvPr/>
        </p:nvSpPr>
        <p:spPr>
          <a:xfrm>
            <a:off x="8311872" y="10149794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1" name="object 251"/>
          <p:cNvSpPr/>
          <p:nvPr/>
        </p:nvSpPr>
        <p:spPr>
          <a:xfrm>
            <a:off x="8311872" y="10491169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2" name="object 252"/>
          <p:cNvSpPr/>
          <p:nvPr/>
        </p:nvSpPr>
        <p:spPr>
          <a:xfrm>
            <a:off x="8311872" y="10661857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3" name="object 253"/>
          <p:cNvSpPr/>
          <p:nvPr/>
        </p:nvSpPr>
        <p:spPr>
          <a:xfrm>
            <a:off x="8311872" y="10832545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4" name="object 254"/>
          <p:cNvSpPr/>
          <p:nvPr/>
        </p:nvSpPr>
        <p:spPr>
          <a:xfrm>
            <a:off x="8311872" y="11003233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5" name="object 255"/>
          <p:cNvSpPr/>
          <p:nvPr/>
        </p:nvSpPr>
        <p:spPr>
          <a:xfrm>
            <a:off x="8311872" y="11173921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6" name="object 256"/>
          <p:cNvSpPr/>
          <p:nvPr/>
        </p:nvSpPr>
        <p:spPr>
          <a:xfrm>
            <a:off x="8311872" y="11344545"/>
            <a:ext cx="4505614" cy="0"/>
          </a:xfrm>
          <a:custGeom>
            <a:avLst/>
            <a:gdLst/>
            <a:ahLst/>
            <a:cxnLst/>
            <a:rect l="l" t="t" r="r" b="b"/>
            <a:pathLst>
              <a:path w="3540125">
                <a:moveTo>
                  <a:pt x="0" y="0"/>
                </a:moveTo>
                <a:lnTo>
                  <a:pt x="353961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  <p:sp>
        <p:nvSpPr>
          <p:cNvPr id="257" name="object 257"/>
          <p:cNvSpPr/>
          <p:nvPr/>
        </p:nvSpPr>
        <p:spPr>
          <a:xfrm>
            <a:off x="3638480" y="11515233"/>
            <a:ext cx="9178521" cy="0"/>
          </a:xfrm>
          <a:custGeom>
            <a:avLst/>
            <a:gdLst/>
            <a:ahLst/>
            <a:cxnLst/>
            <a:rect l="l" t="t" r="r" b="b"/>
            <a:pathLst>
              <a:path w="7211695">
                <a:moveTo>
                  <a:pt x="0" y="0"/>
                </a:moveTo>
                <a:lnTo>
                  <a:pt x="721156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29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6162432" y="269625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12487795" y="2686146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896942" y="2863208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6162432" y="2873312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7870698" y="2863207"/>
            <a:ext cx="207610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11297621" y="2863207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12497771" y="2873312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7870698" y="3040269"/>
            <a:ext cx="417506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76875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12497771" y="3045386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727364" y="3212342"/>
            <a:ext cx="319416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7870699" y="3212342"/>
            <a:ext cx="250940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11394877" y="3212342"/>
            <a:ext cx="5839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12497771" y="322244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896943" y="3389403"/>
            <a:ext cx="16843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790209" y="3389403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6204828" y="3389403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7870699" y="3389404"/>
            <a:ext cx="418026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69602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12497771" y="3399508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896942" y="3566465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3303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6204828" y="3566464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7870698" y="3566464"/>
            <a:ext cx="186412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11267694" y="3566464"/>
            <a:ext cx="83542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12497771" y="3576569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7870699" y="3743526"/>
            <a:ext cx="423221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17644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12475324" y="3743525"/>
            <a:ext cx="83542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727365" y="3921211"/>
            <a:ext cx="4805795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190158" defTabSz="1496324">
              <a:spcBef>
                <a:spcPts val="115"/>
              </a:spcBef>
              <a:tabLst>
                <a:tab pos="4050466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7870699" y="3921210"/>
            <a:ext cx="189841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11290139" y="3921210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12497771" y="3921210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6162432" y="4108376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7870698" y="4098272"/>
            <a:ext cx="42124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39467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12497771" y="4098271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896942" y="4280321"/>
            <a:ext cx="4626033" cy="322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lnSpc>
                <a:spcPts val="1260"/>
              </a:lnSpc>
              <a:tabLst>
                <a:tab pos="3893560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20782" defTabSz="1496324">
              <a:lnSpc>
                <a:spcPts val="1260"/>
              </a:lnSpc>
              <a:tabLst>
                <a:tab pos="390395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6162432" y="429042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7870699" y="4280320"/>
            <a:ext cx="420312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12497771" y="429042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6162432" y="444753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7870699" y="4437430"/>
            <a:ext cx="198778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11345001" y="4437430"/>
            <a:ext cx="68372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12497771" y="444753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896942" y="4619480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6169915" y="4619479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7870699" y="4619480"/>
            <a:ext cx="420520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12497771" y="4629584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896942" y="4796541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6169915" y="4796540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7870699" y="4796540"/>
            <a:ext cx="124587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11280162" y="4796540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12487795" y="4796540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896942" y="4973602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6169915" y="4973601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7870698" y="4973601"/>
            <a:ext cx="131133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11302607" y="4973601"/>
            <a:ext cx="76581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12497771" y="4983706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896942" y="5150663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6169915" y="5150662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7870698" y="5150662"/>
            <a:ext cx="207610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11322558" y="5150662"/>
            <a:ext cx="7252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12497771" y="516076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896942" y="5322736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6162432" y="533284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7870699" y="5322736"/>
            <a:ext cx="252603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11322558" y="5322736"/>
            <a:ext cx="7252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12497771" y="533284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896942" y="5494810"/>
            <a:ext cx="46395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1091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6162432" y="5504914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7870699" y="5494809"/>
            <a:ext cx="16739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11300114" y="5494809"/>
            <a:ext cx="77100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12507744" y="5494809"/>
            <a:ext cx="77100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896942" y="5671871"/>
            <a:ext cx="46343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6286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6162432" y="5681975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7870699" y="5671870"/>
            <a:ext cx="15700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11320065" y="5671870"/>
            <a:ext cx="733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12527696" y="5671870"/>
            <a:ext cx="733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896942" y="5848932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3303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6204828" y="5848931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7870699" y="5848931"/>
            <a:ext cx="124587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11320065" y="5848931"/>
            <a:ext cx="733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12487795" y="5848931"/>
            <a:ext cx="8125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896942" y="6025993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3303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6204828" y="6025992"/>
            <a:ext cx="71073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896942" y="6203054"/>
            <a:ext cx="46114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06030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7701118" y="6203053"/>
            <a:ext cx="301544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896942" y="6380115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642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6204827" y="6380115"/>
            <a:ext cx="7086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7870698" y="6380115"/>
            <a:ext cx="103909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11347496" y="6380115"/>
            <a:ext cx="67540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12510238" y="6380115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896942" y="6557592"/>
            <a:ext cx="460421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6421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6204827" y="6557591"/>
            <a:ext cx="7086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7870698" y="6557591"/>
            <a:ext cx="282424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11297621" y="6557591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12510238" y="6557591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896943" y="6734653"/>
            <a:ext cx="45418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78768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6162432" y="674475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7870699" y="6734652"/>
            <a:ext cx="32430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11297621" y="6734652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12510238" y="6734652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896941" y="6911714"/>
            <a:ext cx="463642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3169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6162432" y="6921817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7870699" y="6911713"/>
            <a:ext cx="137056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11292632" y="6911713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12500264" y="6911713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896942" y="7088775"/>
            <a:ext cx="4556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61103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6162432" y="7098880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7870698" y="7088775"/>
            <a:ext cx="208857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11320065" y="7088775"/>
            <a:ext cx="73048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12490289" y="7088775"/>
            <a:ext cx="80529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896942" y="7265836"/>
            <a:ext cx="4556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61103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6162432" y="7275941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7870699" y="7265836"/>
            <a:ext cx="224131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11327546" y="7265836"/>
            <a:ext cx="71801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12490289" y="7265836"/>
            <a:ext cx="80529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7870699" y="7442897"/>
            <a:ext cx="18111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11292633" y="7442897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12522709" y="7442897"/>
            <a:ext cx="74087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727364" y="7619958"/>
            <a:ext cx="508323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7870698" y="7619958"/>
            <a:ext cx="122612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11292633" y="7619958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12522709" y="7619958"/>
            <a:ext cx="74087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7870699" y="7797019"/>
            <a:ext cx="83750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11292633" y="7797019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12522709" y="7797019"/>
            <a:ext cx="74087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7870698" y="7974080"/>
            <a:ext cx="145160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11302607" y="7974080"/>
            <a:ext cx="76788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12490289" y="7974080"/>
            <a:ext cx="80529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896941" y="8151141"/>
            <a:ext cx="64631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750309" y="8151141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6162432" y="8151141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7870699" y="8151142"/>
            <a:ext cx="4207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2585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12457869" y="8151141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1135752" y="8328202"/>
            <a:ext cx="21000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i="1" spc="-3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1135751" y="8505263"/>
            <a:ext cx="68372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750309" y="8505263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6162432" y="8505263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7701119" y="8505263"/>
            <a:ext cx="383528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1135752" y="8682324"/>
            <a:ext cx="581994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652486" algn="l"/>
                <a:tab pos="5046977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7870699" y="8682324"/>
            <a:ext cx="19711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11295126" y="8682324"/>
            <a:ext cx="7834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12532682" y="8682324"/>
            <a:ext cx="72320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7870699" y="8859386"/>
            <a:ext cx="423221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17644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12505250" y="8859385"/>
            <a:ext cx="77620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727365" y="9036447"/>
            <a:ext cx="62459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4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7870699" y="9036447"/>
            <a:ext cx="423221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17644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12505250" y="9036447"/>
            <a:ext cx="77620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896942" y="9213508"/>
            <a:ext cx="18714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1064" i="1" spc="-3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7870698" y="9213508"/>
            <a:ext cx="183711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11394877" y="9213508"/>
            <a:ext cx="5839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12457869" y="9213508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1095950" y="9391193"/>
            <a:ext cx="443484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684698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5995346" y="9391192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7870699" y="9391193"/>
            <a:ext cx="41075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44418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12497771" y="9391192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1095950" y="9568254"/>
            <a:ext cx="443484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684698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5995346" y="9568253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7870699" y="9568253"/>
            <a:ext cx="10629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11374926" y="9568253"/>
            <a:ext cx="6234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12457869" y="9568253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896942" y="9745314"/>
            <a:ext cx="156902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i="1" spc="-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1064" i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1064" i="1" spc="-3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i="1" spc="8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7870698" y="9745315"/>
            <a:ext cx="41771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74797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12502756" y="9745314"/>
            <a:ext cx="78347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1095950" y="9922376"/>
            <a:ext cx="46146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7010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5995346" y="9922375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7870698" y="9922375"/>
            <a:ext cx="19763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11402359" y="9922375"/>
            <a:ext cx="56838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12457869" y="9922376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1095950" y="10109413"/>
            <a:ext cx="4614603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7010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5995346" y="10109412"/>
            <a:ext cx="112741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7870698" y="10109412"/>
            <a:ext cx="199921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11290139" y="10109412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12437918" y="10109412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896942" y="10286473"/>
            <a:ext cx="55799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7870698" y="10286473"/>
            <a:ext cx="184126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11290139" y="10286473"/>
            <a:ext cx="79282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12457869" y="10286473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1095950" y="10463535"/>
            <a:ext cx="461979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2853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6164925" y="10463534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7870698" y="10463534"/>
            <a:ext cx="17664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11374926" y="10463534"/>
            <a:ext cx="6234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12457869" y="10463534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1095950" y="10640512"/>
            <a:ext cx="461979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2853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6164925" y="10640512"/>
            <a:ext cx="78763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7870699" y="10640512"/>
            <a:ext cx="205843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11310088" y="10640512"/>
            <a:ext cx="75334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12457869" y="10640512"/>
            <a:ext cx="87075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896942" y="10817573"/>
            <a:ext cx="55799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1095951" y="10989647"/>
            <a:ext cx="46561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62328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5990359" y="10989646"/>
            <a:ext cx="113676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1095950" y="11179177"/>
            <a:ext cx="4619798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502853" algn="l"/>
              </a:tabLst>
            </a:pP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5990359" y="11179176"/>
            <a:ext cx="113676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896942" y="11366213"/>
            <a:ext cx="672292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1095949" y="11565718"/>
            <a:ext cx="4623955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94540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20782" defTabSz="1496324">
              <a:spcBef>
                <a:spcPts val="115"/>
              </a:spcBef>
              <a:tabLst>
                <a:tab pos="3494540" algn="l"/>
              </a:tabLst>
            </a:pP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5985371" y="11565718"/>
            <a:ext cx="11492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5985371" y="11742779"/>
            <a:ext cx="11492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896943" y="7874327"/>
            <a:ext cx="785551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505914" y="7797020"/>
            <a:ext cx="1263535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9" algn="ctr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1496324">
              <a:spcBef>
                <a:spcPts val="115"/>
              </a:spcBef>
            </a:pP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5928013" y="7874327"/>
            <a:ext cx="126353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668342" y="46550"/>
            <a:ext cx="0" cy="364721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13498621" y="56527"/>
            <a:ext cx="0" cy="35433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669590" y="410649"/>
            <a:ext cx="0" cy="297180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13499867" y="433093"/>
            <a:ext cx="0" cy="274320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673331" y="126104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673331" y="143851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673331" y="161807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7647086" y="1618072"/>
            <a:ext cx="204701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7861554" y="1088884"/>
            <a:ext cx="0" cy="519545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11083981" y="1088884"/>
            <a:ext cx="0" cy="519545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12269170" y="1088884"/>
            <a:ext cx="0" cy="519545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13498621" y="707330"/>
            <a:ext cx="0" cy="900892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673331" y="179513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7647086" y="1795132"/>
            <a:ext cx="3426922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7862801" y="1608096"/>
            <a:ext cx="0" cy="192232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11085228" y="1630541"/>
            <a:ext cx="0" cy="17040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673331" y="197219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7647086" y="1972195"/>
            <a:ext cx="5841769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12270417" y="1630540"/>
            <a:ext cx="0" cy="347056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13499867" y="1630540"/>
            <a:ext cx="0" cy="347056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673331" y="214925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673331" y="232631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11083981" y="1800122"/>
            <a:ext cx="0" cy="35433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673331" y="250337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673331" y="268043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673331" y="285750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673331" y="303455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673331" y="321162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673331" y="338369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673331" y="356075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673331" y="373781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673331" y="391487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466844" y="1088968"/>
            <a:ext cx="0" cy="2831523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673331" y="409256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673331" y="426962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673331" y="445167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673331" y="460878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673331" y="479083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673331" y="496789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673331" y="514495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673331" y="532201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673331" y="549408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673331" y="566616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673331" y="584322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673331" y="602028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673331" y="619734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673331" y="637440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673331" y="655146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673331" y="672894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673331" y="690600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673331" y="708306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673331" y="726012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673331" y="7437188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673331" y="761425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466844" y="4097550"/>
            <a:ext cx="0" cy="3522518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5806648" y="1088968"/>
            <a:ext cx="0" cy="6530686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673331" y="7791311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673331" y="7968373"/>
            <a:ext cx="220287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673331" y="814543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673331" y="8322495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673331" y="849955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673331" y="867661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11083981" y="2331305"/>
            <a:ext cx="0" cy="6173239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673331" y="885367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673331" y="903073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466844" y="7796299"/>
            <a:ext cx="0" cy="1239635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5806648" y="7796299"/>
            <a:ext cx="0" cy="1239635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673331" y="920780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673331" y="938548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673331" y="956254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673331" y="973960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673331" y="991666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673331" y="1009372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673331" y="1028076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673331" y="10457827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673331" y="1063488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673331" y="10811864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673331" y="11173469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7642098" y="1088884"/>
            <a:ext cx="0" cy="9727969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13498621" y="1977308"/>
            <a:ext cx="0" cy="8839546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673331" y="11350530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673331" y="11914133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668342" y="707330"/>
            <a:ext cx="0" cy="11211791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887799" y="1088884"/>
            <a:ext cx="0" cy="10830445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466844" y="9212913"/>
            <a:ext cx="0" cy="2706832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5806648" y="9212913"/>
            <a:ext cx="0" cy="2706832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7292962" y="1088884"/>
            <a:ext cx="0" cy="10830445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7861554" y="1800245"/>
            <a:ext cx="0" cy="9017231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11083981" y="8681730"/>
            <a:ext cx="0" cy="2135332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12269170" y="1977308"/>
            <a:ext cx="0" cy="8839546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673331" y="51537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680811" y="421869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680811" y="696191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673331" y="1083978"/>
            <a:ext cx="12830695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7647087" y="126104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7647087" y="143851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7874024" y="1619318"/>
            <a:ext cx="5637068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7647087" y="214925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7647087" y="232631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7647087" y="250337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7647087" y="2680439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7647087" y="2857500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7647087" y="3034559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7647087" y="321162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7647087" y="338369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7647087" y="356075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7647087" y="373781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7647087" y="391487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7647087" y="4092562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7647087" y="426962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7647087" y="445167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7647087" y="460878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7647087" y="479083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7647087" y="4967892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7647087" y="514495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7647087" y="532201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7647087" y="549408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7647087" y="566616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7647087" y="584322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7647087" y="602028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7647087" y="619734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7647087" y="637440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7647087" y="655146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7647087" y="672894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7647087" y="690600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7647087" y="708306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7647087" y="726012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7647087" y="7437188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7647087" y="7614250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7647087" y="7791311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7647087" y="796837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7647087" y="8145432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7647087" y="8322495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7647087" y="849955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7647087" y="867661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7647087" y="885367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7647087" y="9030739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7647087" y="9207800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7647087" y="938548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7647087" y="956254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7647087" y="973960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7647087" y="991666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7647087" y="1009372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7647087" y="10280764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7647087" y="10457827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7647087" y="1063488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717389" y="1089687"/>
            <a:ext cx="9925396" cy="5041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9564" defTabSz="1496324">
              <a:tabLst>
                <a:tab pos="4222959" algn="l"/>
                <a:tab pos="5649663" algn="l"/>
                <a:tab pos="8244330" algn="l"/>
              </a:tabLst>
            </a:pP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20782" defTabSz="1496324">
              <a:spcBef>
                <a:spcPts val="115"/>
              </a:spcBef>
            </a:pP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R="8313" algn="r" defTabSz="1496324">
              <a:spcBef>
                <a:spcPts val="41"/>
              </a:spcBef>
            </a:pP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595" b="1" spc="36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1595" b="1" spc="36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1595" b="1" spc="36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1595" b="1" spc="25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595" b="1" spc="11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1595" b="1" spc="49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1105" b="1" spc="-11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105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11479670" y="1089687"/>
            <a:ext cx="41459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12679820" y="1089687"/>
            <a:ext cx="427066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727365" y="1623781"/>
            <a:ext cx="855275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7163652" algn="l"/>
              </a:tabLst>
            </a:pP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11230287" y="1623781"/>
            <a:ext cx="910244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90401" defTabSz="1496324">
              <a:spcBef>
                <a:spcPts val="115"/>
              </a:spcBef>
            </a:pP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12427944" y="1623781"/>
            <a:ext cx="929986" cy="340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  <a:p>
            <a:pPr marL="90401" defTabSz="1496324">
              <a:spcBef>
                <a:spcPts val="115"/>
              </a:spcBef>
            </a:pP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896942" y="1800842"/>
            <a:ext cx="46062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1225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6169915" y="1800841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7870698" y="1800841"/>
            <a:ext cx="205740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896942" y="1977903"/>
            <a:ext cx="46062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1225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6169915" y="1977902"/>
            <a:ext cx="778279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896942" y="2154964"/>
            <a:ext cx="460629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911225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6162432" y="2165068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7701119" y="2154963"/>
            <a:ext cx="428209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1064" b="1" spc="13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896942" y="2332025"/>
            <a:ext cx="46343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3169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6162432" y="2342129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3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7870698" y="2332025"/>
            <a:ext cx="420208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12505251" y="2332024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896942" y="2509086"/>
            <a:ext cx="463434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83169" algn="l"/>
              </a:tabLst>
            </a:pP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1064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6162432" y="2519190"/>
            <a:ext cx="792826" cy="151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982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982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982" spc="25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982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9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7870698" y="2509085"/>
            <a:ext cx="966355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11297621" y="2509085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12505251" y="2509085"/>
            <a:ext cx="775160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/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896943" y="2686147"/>
            <a:ext cx="4666557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850956" algn="l"/>
              </a:tabLst>
            </a:pPr>
            <a:r>
              <a:rPr sz="1064" spc="82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1064" spc="16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7870698" y="2686147"/>
            <a:ext cx="4202084" cy="1637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782" defTabSz="1496324">
              <a:tabLst>
                <a:tab pos="3446741" algn="l"/>
              </a:tabLst>
            </a:pP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064" spc="-33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064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064" spc="25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064" spc="8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106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1064" b="1" spc="-16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06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064" b="1" spc="25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064" b="1" spc="16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064" b="1" spc="8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106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2565722" y="67998"/>
            <a:ext cx="8034251" cy="871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7" algn="ctr" defTabSz="1496324"/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636" b="1" spc="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636" b="1" spc="-8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636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1636">
              <a:solidFill>
                <a:prstClr val="black"/>
              </a:solidFill>
              <a:latin typeface="Arial"/>
              <a:cs typeface="Arial"/>
            </a:endParaRPr>
          </a:p>
          <a:p>
            <a:pPr marL="8313" algn="ctr" defTabSz="1496324">
              <a:spcBef>
                <a:spcPts val="1178"/>
              </a:spcBef>
            </a:pPr>
            <a:r>
              <a:rPr sz="1473" b="1" spc="-8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1473" b="1" spc="-16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1473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b="1" spc="-8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1473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1473" b="1" spc="-8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1473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1473" b="1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473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1496324">
              <a:spcBef>
                <a:spcPts val="98"/>
              </a:spcBef>
            </a:pP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1473" spc="-33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spc="-25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1473" spc="-8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1473" spc="-16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1473" spc="8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1473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14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673331" y="1098892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7654567" y="11174716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7654567" y="11350530"/>
            <a:ext cx="5834495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673331" y="11537566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673331" y="11737072"/>
            <a:ext cx="6625244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7647087" y="11914133"/>
            <a:ext cx="5857355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1496324"/>
            <a:endParaRPr sz="2946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7631083" y="10811864"/>
          <a:ext cx="5856522" cy="10962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4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411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11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dirty="0">
                          <a:latin typeface="Arial"/>
                          <a:cs typeface="Arial"/>
                        </a:rPr>
                        <a:t>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63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Arial"/>
                          <a:cs typeface="Arial"/>
                        </a:rPr>
                        <a:t>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063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11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1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11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11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11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11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0CFD6-8740-D7CC-F0DD-16153AC06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9B413C2-CD22-0F51-3ADF-BE20F9934E75}"/>
              </a:ext>
            </a:extLst>
          </p:cNvPr>
          <p:cNvGrpSpPr/>
          <p:nvPr/>
        </p:nvGrpSpPr>
        <p:grpSpPr>
          <a:xfrm rot="-10800000">
            <a:off x="0" y="0"/>
            <a:ext cx="16459200" cy="2127541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AF0A2C6-A71E-9778-6092-952259978B6D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AC43B99-6FE2-135E-BE79-D19F4BDF53A3}"/>
              </a:ext>
            </a:extLst>
          </p:cNvPr>
          <p:cNvGrpSpPr/>
          <p:nvPr/>
        </p:nvGrpSpPr>
        <p:grpSpPr>
          <a:xfrm>
            <a:off x="-3" y="0"/>
            <a:ext cx="10973957" cy="2126872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E05E61E-8D23-B936-6033-7D0244C322D9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22923B4-7D0F-0AE3-8215-989473C4BD92}"/>
              </a:ext>
            </a:extLst>
          </p:cNvPr>
          <p:cNvGrpSpPr/>
          <p:nvPr/>
        </p:nvGrpSpPr>
        <p:grpSpPr>
          <a:xfrm>
            <a:off x="-7" y="-17144"/>
            <a:ext cx="16459200" cy="2125320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5E2B580-6CBC-8496-0B98-54287CE1AB6F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2756BF3-D682-41B8-06DD-677C49BD57DB}"/>
              </a:ext>
            </a:extLst>
          </p:cNvPr>
          <p:cNvGrpSpPr/>
          <p:nvPr/>
        </p:nvGrpSpPr>
        <p:grpSpPr>
          <a:xfrm>
            <a:off x="944610" y="334850"/>
            <a:ext cx="9536023" cy="1564920"/>
            <a:chOff x="0" y="0"/>
            <a:chExt cx="14127442" cy="23184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43ED640-5C45-AA36-D9DD-00D48549D834}"/>
                </a:ext>
              </a:extLst>
            </p:cNvPr>
            <p:cNvSpPr/>
            <p:nvPr/>
          </p:nvSpPr>
          <p:spPr>
            <a:xfrm>
              <a:off x="0" y="0"/>
              <a:ext cx="14127442" cy="2318402"/>
            </a:xfrm>
            <a:custGeom>
              <a:avLst/>
              <a:gdLst/>
              <a:ahLst/>
              <a:cxnLst/>
              <a:rect l="l" t="t" r="r" b="b"/>
              <a:pathLst>
                <a:path w="14127442" h="2318402">
                  <a:moveTo>
                    <a:pt x="0" y="0"/>
                  </a:moveTo>
                  <a:lnTo>
                    <a:pt x="14127442" y="0"/>
                  </a:lnTo>
                  <a:lnTo>
                    <a:pt x="14127442" y="2318402"/>
                  </a:lnTo>
                  <a:lnTo>
                    <a:pt x="0" y="231840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496F6DDF-828B-FEA1-F167-232A6CD03D9C}"/>
                </a:ext>
              </a:extLst>
            </p:cNvPr>
            <p:cNvSpPr txBox="1"/>
            <p:nvPr/>
          </p:nvSpPr>
          <p:spPr>
            <a:xfrm>
              <a:off x="0" y="0"/>
              <a:ext cx="14127442" cy="2318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35327FA-EE20-194B-CD6F-1425D344802D}"/>
              </a:ext>
            </a:extLst>
          </p:cNvPr>
          <p:cNvGrpSpPr/>
          <p:nvPr/>
        </p:nvGrpSpPr>
        <p:grpSpPr>
          <a:xfrm>
            <a:off x="646131" y="2461672"/>
            <a:ext cx="15166923" cy="9114243"/>
            <a:chOff x="0" y="0"/>
            <a:chExt cx="14304124" cy="89043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A4831FC-7739-DD85-F28B-3A3093832A5E}"/>
                </a:ext>
              </a:extLst>
            </p:cNvPr>
            <p:cNvSpPr/>
            <p:nvPr/>
          </p:nvSpPr>
          <p:spPr>
            <a:xfrm>
              <a:off x="0" y="0"/>
              <a:ext cx="14304138" cy="8904351"/>
            </a:xfrm>
            <a:custGeom>
              <a:avLst/>
              <a:gdLst/>
              <a:ahLst/>
              <a:cxnLst/>
              <a:rect l="l" t="t" r="r" b="b"/>
              <a:pathLst>
                <a:path w="14304138" h="8904351">
                  <a:moveTo>
                    <a:pt x="0" y="0"/>
                  </a:moveTo>
                  <a:lnTo>
                    <a:pt x="14304138" y="0"/>
                  </a:lnTo>
                  <a:lnTo>
                    <a:pt x="14304138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4" b="-2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</p:grpSp>
    </p:spTree>
    <p:extLst>
      <p:ext uri="{BB962C8B-B14F-4D97-AF65-F5344CB8AC3E}">
        <p14:creationId xmlns:p14="http://schemas.microsoft.com/office/powerpoint/2010/main" val="184347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0" y="17144"/>
            <a:ext cx="16459200" cy="2127541"/>
            <a:chOff x="0" y="0"/>
            <a:chExt cx="24384000" cy="3151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3" y="17144"/>
            <a:ext cx="10973957" cy="2126872"/>
            <a:chOff x="0" y="0"/>
            <a:chExt cx="16257714" cy="31509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" y="0"/>
            <a:ext cx="16459200" cy="2125320"/>
            <a:chOff x="0" y="0"/>
            <a:chExt cx="24384000" cy="31486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4610" y="351995"/>
            <a:ext cx="9536023" cy="1564918"/>
            <a:chOff x="0" y="0"/>
            <a:chExt cx="14127442" cy="23183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6223" y="2830806"/>
            <a:ext cx="13626740" cy="8959118"/>
            <a:chOff x="0" y="0"/>
            <a:chExt cx="12858229" cy="89043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858242" cy="8904351"/>
            </a:xfrm>
            <a:custGeom>
              <a:avLst/>
              <a:gdLst/>
              <a:ahLst/>
              <a:cxnLst/>
              <a:rect l="l" t="t" r="r" b="b"/>
              <a:pathLst>
                <a:path w="12858242" h="8904351">
                  <a:moveTo>
                    <a:pt x="0" y="0"/>
                  </a:moveTo>
                  <a:lnTo>
                    <a:pt x="12858242" y="0"/>
                  </a:lnTo>
                  <a:lnTo>
                    <a:pt x="12858242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6" b="-66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5B3B3-E75D-12A8-15E4-2F454E44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5FEC302-F514-CC2B-C12B-4A0EB3F436DB}"/>
              </a:ext>
            </a:extLst>
          </p:cNvPr>
          <p:cNvGrpSpPr/>
          <p:nvPr/>
        </p:nvGrpSpPr>
        <p:grpSpPr>
          <a:xfrm rot="-10800000">
            <a:off x="0" y="17144"/>
            <a:ext cx="16459200" cy="2127541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CDA9D37-7B61-938E-699A-7390ABE585D6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1DDF8DD-77D0-5DFD-544C-A802AE9F262F}"/>
              </a:ext>
            </a:extLst>
          </p:cNvPr>
          <p:cNvGrpSpPr/>
          <p:nvPr/>
        </p:nvGrpSpPr>
        <p:grpSpPr>
          <a:xfrm>
            <a:off x="-3" y="17144"/>
            <a:ext cx="10973957" cy="2126872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9B4DDDE-44EC-BCEC-87E6-EA034B3C1B09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CEE5A70-E6F2-A681-90CF-EA327A317A4C}"/>
              </a:ext>
            </a:extLst>
          </p:cNvPr>
          <p:cNvGrpSpPr/>
          <p:nvPr/>
        </p:nvGrpSpPr>
        <p:grpSpPr>
          <a:xfrm>
            <a:off x="-7" y="0"/>
            <a:ext cx="16459200" cy="2125320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B7DB2DB-4991-A973-6F86-CE37CEAB75F5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554F48D-BEDE-CD1C-8F13-AEC822AA2ACD}"/>
              </a:ext>
            </a:extLst>
          </p:cNvPr>
          <p:cNvGrpSpPr/>
          <p:nvPr/>
        </p:nvGrpSpPr>
        <p:grpSpPr>
          <a:xfrm>
            <a:off x="944610" y="351995"/>
            <a:ext cx="9536023" cy="1564918"/>
            <a:chOff x="0" y="0"/>
            <a:chExt cx="14127442" cy="2318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0EB8168-92CB-E95C-D478-52C6A825B322}"/>
                </a:ext>
              </a:extLst>
            </p:cNvPr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5F2E809-16F6-D77C-6211-20C9BA2C105B}"/>
                </a:ext>
              </a:extLst>
            </p:cNvPr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0FA116A-B84A-099F-06AA-BA03D24F60BF}"/>
              </a:ext>
            </a:extLst>
          </p:cNvPr>
          <p:cNvGrpSpPr/>
          <p:nvPr/>
        </p:nvGrpSpPr>
        <p:grpSpPr>
          <a:xfrm>
            <a:off x="640850" y="2986448"/>
            <a:ext cx="15526519" cy="6955220"/>
            <a:chOff x="0" y="0"/>
            <a:chExt cx="21851087" cy="89043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ED06390-00D3-FF2C-F0A7-D65383E139FD}"/>
                </a:ext>
              </a:extLst>
            </p:cNvPr>
            <p:cNvSpPr/>
            <p:nvPr/>
          </p:nvSpPr>
          <p:spPr>
            <a:xfrm>
              <a:off x="0" y="0"/>
              <a:ext cx="21851113" cy="8904351"/>
            </a:xfrm>
            <a:custGeom>
              <a:avLst/>
              <a:gdLst/>
              <a:ahLst/>
              <a:cxnLst/>
              <a:rect l="l" t="t" r="r" b="b"/>
              <a:pathLst>
                <a:path w="21851113" h="8904351">
                  <a:moveTo>
                    <a:pt x="0" y="0"/>
                  </a:moveTo>
                  <a:lnTo>
                    <a:pt x="21851113" y="0"/>
                  </a:lnTo>
                  <a:lnTo>
                    <a:pt x="21851113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0" r="-40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</p:grpSp>
    </p:spTree>
    <p:extLst>
      <p:ext uri="{BB962C8B-B14F-4D97-AF65-F5344CB8AC3E}">
        <p14:creationId xmlns:p14="http://schemas.microsoft.com/office/powerpoint/2010/main" val="746776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74E84-F11C-08C5-141F-D4CBD78E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1D0C0C-0B00-944D-7586-0CEC5AF064EE}"/>
              </a:ext>
            </a:extLst>
          </p:cNvPr>
          <p:cNvGrpSpPr/>
          <p:nvPr/>
        </p:nvGrpSpPr>
        <p:grpSpPr>
          <a:xfrm rot="-10800000">
            <a:off x="0" y="17144"/>
            <a:ext cx="16459200" cy="2127541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FEEFAE5-9807-95E0-A4F9-AEB460961583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75BD9F6-2F3E-1361-4B51-EE8AE0112E9E}"/>
              </a:ext>
            </a:extLst>
          </p:cNvPr>
          <p:cNvGrpSpPr/>
          <p:nvPr/>
        </p:nvGrpSpPr>
        <p:grpSpPr>
          <a:xfrm>
            <a:off x="-3" y="17144"/>
            <a:ext cx="10973957" cy="2126872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2459165-050D-8F33-1B97-C4C6B585135C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B6197DA-F69E-7B03-C080-8FCC3667E93E}"/>
              </a:ext>
            </a:extLst>
          </p:cNvPr>
          <p:cNvGrpSpPr/>
          <p:nvPr/>
        </p:nvGrpSpPr>
        <p:grpSpPr>
          <a:xfrm>
            <a:off x="-7" y="0"/>
            <a:ext cx="16459200" cy="2125320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93B71DD-3AED-6088-6AFD-AFA1D74A5A71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62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F924710-37C2-A5E4-FCD9-6BB64B4BD630}"/>
              </a:ext>
            </a:extLst>
          </p:cNvPr>
          <p:cNvGrpSpPr/>
          <p:nvPr/>
        </p:nvGrpSpPr>
        <p:grpSpPr>
          <a:xfrm>
            <a:off x="944610" y="351995"/>
            <a:ext cx="9536023" cy="1564918"/>
            <a:chOff x="0" y="0"/>
            <a:chExt cx="14127442" cy="2318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A31781B-CCAB-C5F4-98DA-3D97680D08F5}"/>
                </a:ext>
              </a:extLst>
            </p:cNvPr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62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4202BD3-EF92-9CDC-6DFB-3B0615EF5E33}"/>
                </a:ext>
              </a:extLst>
            </p:cNvPr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5832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F58CE43-B512-4751-0312-482EE48836A6}"/>
              </a:ext>
            </a:extLst>
          </p:cNvPr>
          <p:cNvGrpSpPr/>
          <p:nvPr/>
        </p:nvGrpSpPr>
        <p:grpSpPr>
          <a:xfrm>
            <a:off x="1025496" y="2636252"/>
            <a:ext cx="14408208" cy="8784045"/>
            <a:chOff x="-450710" y="-59165"/>
            <a:chExt cx="16116427" cy="8904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73EE079-200F-48D6-3F70-DDC4FC4F937B}"/>
                </a:ext>
              </a:extLst>
            </p:cNvPr>
            <p:cNvSpPr/>
            <p:nvPr/>
          </p:nvSpPr>
          <p:spPr>
            <a:xfrm>
              <a:off x="-450710" y="-59165"/>
              <a:ext cx="16116427" cy="8904351"/>
            </a:xfrm>
            <a:custGeom>
              <a:avLst/>
              <a:gdLst/>
              <a:ahLst/>
              <a:cxnLst/>
              <a:rect l="l" t="t" r="r" b="b"/>
              <a:pathLst>
                <a:path w="16116427" h="8904351">
                  <a:moveTo>
                    <a:pt x="0" y="0"/>
                  </a:moveTo>
                  <a:lnTo>
                    <a:pt x="16116427" y="0"/>
                  </a:lnTo>
                  <a:lnTo>
                    <a:pt x="16116427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" b="-2"/>
              </a:stretch>
            </a:blipFill>
          </p:spPr>
          <p:txBody>
            <a:bodyPr/>
            <a:lstStyle/>
            <a:p>
              <a:endParaRPr lang="en-US" sz="1620" dirty="0"/>
            </a:p>
          </p:txBody>
        </p:sp>
      </p:grpSp>
    </p:spTree>
    <p:extLst>
      <p:ext uri="{BB962C8B-B14F-4D97-AF65-F5344CB8AC3E}">
        <p14:creationId xmlns:p14="http://schemas.microsoft.com/office/powerpoint/2010/main" val="2394927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22247"/>
              </p:ext>
            </p:extLst>
          </p:nvPr>
        </p:nvGraphicFramePr>
        <p:xfrm>
          <a:off x="350196" y="2042809"/>
          <a:ext cx="15719897" cy="8471637"/>
        </p:xfrm>
        <a:graphic>
          <a:graphicData uri="http://schemas.openxmlformats.org/drawingml/2006/table">
            <a:tbl>
              <a:tblPr/>
              <a:tblGrid>
                <a:gridCol w="2446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5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16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67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165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6686"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Biochemist/Research Scientist: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Conducts laboratory experiments to understand biological processes.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Laboratory Technician/Assistant: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Performs, runs, and maintains lab experiments and equipment.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Analytical Chemist: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chemical compounds for quality control in pharmaceuticals and consumer products.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Clinical Biochemist: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Analyzes bodily fluids to aid in disease diagnosis in hospitals.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Immunologist: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immune systems and develops vaccines. 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Ensures product safety in food, drug, and cosmetic industries.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473"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Molecular Biologist: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Focuses on DNA/RNA mechanisms and gene regulation.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Toxicologist: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Evaluates the safety of chemicals and drugs on biological systems.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Enzymologist: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Specializes in studying enzyme structure and function. 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Pharmaceutical Researcher: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Develops new drugs and therapies.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Genetic Counselor: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Assesses individual genetic risks for diseases.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Biomedical Scientist: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Researches diseases and treatments.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9152"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Environmental Scientist: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Studies the impact of chemicals on ecosystems.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Develops new products using genetic engineering.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Agricultural Biochemist: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Improves crop protection and food sustainability. 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Scientific/Technical Writer: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Writes articles, grants, or documents for technical products.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645920" rtl="0" eaLnBrk="1" fontAlgn="auto" latinLnBrk="0" hangingPunct="1">
                        <a:lnSpc>
                          <a:spcPts val="1959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Regulatory Affairs Specialist: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Ensures products meet government regulations.</a:t>
                      </a:r>
                    </a:p>
                    <a:p>
                      <a:pPr marL="0" lvl="0" indent="0" algn="ctr">
                        <a:lnSpc>
                          <a:spcPts val="19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50" dirty="0"/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Scientific Sales Representative: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Sells specialized lab equipment and chemicals.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0326"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Forensic Scientist: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Applies molecular analysis to criminal investigations.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Bioinformatics Associate: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Uses computational tools to analyze biological data.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Patent Agent/Lawyer: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Works in biotechnology intellectual property. </a:t>
                      </a:r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209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dirty="0"/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9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dirty="0"/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9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dirty="0"/>
                    </a:p>
                  </a:txBody>
                  <a:tcPr marL="86105" marR="86105" marT="86105" marB="86105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061948" y="778619"/>
            <a:ext cx="11643849" cy="751299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822960"/>
              <a:endParaRPr lang="en-US" sz="162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45720" tIns="45720" rIns="45720" bIns="45720" rtlCol="0" anchor="ctr"/>
            <a:lstStyle/>
            <a:p>
              <a:pPr algn="ctr" defTabSz="822960">
                <a:lnSpc>
                  <a:spcPts val="2073"/>
                </a:lnSpc>
              </a:pPr>
              <a:endParaRPr sz="1620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09804" y="942606"/>
            <a:ext cx="11948136" cy="482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22960">
              <a:lnSpc>
                <a:spcPts val="3709"/>
              </a:lnSpc>
            </a:pPr>
            <a:r>
              <a:rPr lang="en-US" sz="3282" spc="459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BIOCHEMISTRY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237362" y="12040181"/>
            <a:ext cx="11984476" cy="252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822960">
              <a:lnSpc>
                <a:spcPts val="1944"/>
              </a:lnSpc>
              <a:spcBef>
                <a:spcPct val="0"/>
              </a:spcBef>
            </a:pPr>
            <a:r>
              <a:rPr lang="en-US" sz="2400" spc="32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906</TotalTime>
  <Words>2009</Words>
  <Application>Microsoft Office PowerPoint</Application>
  <PresentationFormat>Custom</PresentationFormat>
  <Paragraphs>456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Aptos</vt:lpstr>
      <vt:lpstr>Aptos Bold</vt:lpstr>
      <vt:lpstr>Arial</vt:lpstr>
      <vt:lpstr>Calibri</vt:lpstr>
      <vt:lpstr>Calibri Light</vt:lpstr>
      <vt:lpstr>Hammersmith One</vt:lpstr>
      <vt:lpstr>Neue Haas Grotesk Text Pro</vt:lpstr>
      <vt:lpstr>Playfair Display</vt:lpstr>
      <vt:lpstr>Telegraf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Arnold, Gail L</dc:creator>
  <cp:lastModifiedBy>Navarro, Krysten A</cp:lastModifiedBy>
  <cp:revision>36</cp:revision>
  <dcterms:created xsi:type="dcterms:W3CDTF">2018-07-13T16:50:39Z</dcterms:created>
  <dcterms:modified xsi:type="dcterms:W3CDTF">2026-09-09T14:29:18Z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2026-02-26T14:52:07Z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0191b281-61b2-4a36-8c18-7936c7db0bba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